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  <p:sldMasterId id="2147483682" r:id="rId3"/>
  </p:sldMasterIdLst>
  <p:notesMasterIdLst>
    <p:notesMasterId r:id="rId29"/>
  </p:notesMasterIdLst>
  <p:handoutMasterIdLst>
    <p:handoutMasterId r:id="rId30"/>
  </p:handoutMasterIdLst>
  <p:sldIdLst>
    <p:sldId id="256" r:id="rId4"/>
    <p:sldId id="347" r:id="rId5"/>
    <p:sldId id="308" r:id="rId6"/>
    <p:sldId id="292" r:id="rId7"/>
    <p:sldId id="288" r:id="rId8"/>
    <p:sldId id="293" r:id="rId9"/>
    <p:sldId id="294" r:id="rId10"/>
    <p:sldId id="295" r:id="rId11"/>
    <p:sldId id="296" r:id="rId12"/>
    <p:sldId id="289" r:id="rId13"/>
    <p:sldId id="297" r:id="rId14"/>
    <p:sldId id="298" r:id="rId15"/>
    <p:sldId id="299" r:id="rId16"/>
    <p:sldId id="300" r:id="rId17"/>
    <p:sldId id="290" r:id="rId18"/>
    <p:sldId id="301" r:id="rId19"/>
    <p:sldId id="302" r:id="rId20"/>
    <p:sldId id="303" r:id="rId21"/>
    <p:sldId id="304" r:id="rId22"/>
    <p:sldId id="291" r:id="rId23"/>
    <p:sldId id="305" r:id="rId24"/>
    <p:sldId id="306" r:id="rId25"/>
    <p:sldId id="307" r:id="rId26"/>
    <p:sldId id="692" r:id="rId27"/>
    <p:sldId id="69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6B"/>
    <a:srgbClr val="E23425"/>
    <a:srgbClr val="EC3924"/>
    <a:srgbClr val="D12D20"/>
    <a:srgbClr val="C00000"/>
    <a:srgbClr val="3D72C1"/>
    <a:srgbClr val="D62627"/>
    <a:srgbClr val="F9BC5A"/>
    <a:srgbClr val="21262A"/>
    <a:srgbClr val="73EB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63" autoAdjust="0"/>
  </p:normalViewPr>
  <p:slideViewPr>
    <p:cSldViewPr snapToGrid="0" showGuides="1">
      <p:cViewPr varScale="1">
        <p:scale>
          <a:sx n="108" d="100"/>
          <a:sy n="108" d="100"/>
        </p:scale>
        <p:origin x="108" y="330"/>
      </p:cViewPr>
      <p:guideLst>
        <p:guide pos="438"/>
        <p:guide pos="7242"/>
        <p:guide orient="horz" pos="346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58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D7AC9AB-56D2-4A41-B642-60382B4B46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B7F4304-1182-4397-91E1-C2C841DC39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E64EA-E565-4361-A08D-B270B01F7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2659681-F0E7-407C-8220-BE8D9B7C99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FFFBFBB-E59C-4793-A052-30E5CCDA35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E0259-7386-4CDA-8001-EFEBCCEE5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1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天空, 雪花&#10;&#10;描述已自动生成">
            <a:extLst>
              <a:ext uri="{FF2B5EF4-FFF2-40B4-BE49-F238E27FC236}">
                <a16:creationId xmlns:a16="http://schemas.microsoft.com/office/drawing/2014/main" xmlns="" id="{2878FF14-0211-455F-BC9F-025A5C6ECE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4E0B649-8CE1-4CB1-81FB-7B2349715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4902"/>
          <a:stretch/>
        </p:blipFill>
        <p:spPr>
          <a:xfrm>
            <a:off x="-530" y="-83"/>
            <a:ext cx="12193057" cy="18594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052A401-DB34-4949-9CD0-27B46718AB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9296" y="4997118"/>
            <a:ext cx="12406435" cy="185944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19DF0E5-1273-4B52-814F-6E18AD47D8DA}"/>
              </a:ext>
            </a:extLst>
          </p:cNvPr>
          <p:cNvGrpSpPr/>
          <p:nvPr userDrawn="1"/>
        </p:nvGrpSpPr>
        <p:grpSpPr>
          <a:xfrm>
            <a:off x="4295800" y="4995677"/>
            <a:ext cx="3600400" cy="543148"/>
            <a:chOff x="4295800" y="4525578"/>
            <a:chExt cx="3600400" cy="543148"/>
          </a:xfrm>
          <a:gradFill>
            <a:gsLst>
              <a:gs pos="0">
                <a:srgbClr val="C00000"/>
              </a:gs>
              <a:gs pos="100000">
                <a:srgbClr val="A20000"/>
              </a:gs>
            </a:gsLst>
            <a:lin ang="5400000" scaled="0"/>
          </a:gradFill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CCD372D5-3370-47B2-92DF-DB5303729F0E}"/>
                </a:ext>
              </a:extLst>
            </p:cNvPr>
            <p:cNvSpPr/>
            <p:nvPr/>
          </p:nvSpPr>
          <p:spPr>
            <a:xfrm>
              <a:off x="6096000" y="4525578"/>
              <a:ext cx="1800200" cy="543148"/>
            </a:xfrm>
            <a:prstGeom prst="homePlate">
              <a:avLst>
                <a:gd name="adj" fmla="val 258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" name="箭头: 五边形 7">
              <a:extLst>
                <a:ext uri="{FF2B5EF4-FFF2-40B4-BE49-F238E27FC236}">
                  <a16:creationId xmlns:a16="http://schemas.microsoft.com/office/drawing/2014/main" xmlns="" id="{F6F0A4D3-1119-43AD-9834-FF7DD8D5B699}"/>
                </a:ext>
              </a:extLst>
            </p:cNvPr>
            <p:cNvSpPr/>
            <p:nvPr/>
          </p:nvSpPr>
          <p:spPr>
            <a:xfrm flipH="1">
              <a:off x="4295800" y="4525578"/>
              <a:ext cx="1800200" cy="543148"/>
            </a:xfrm>
            <a:prstGeom prst="homePlate">
              <a:avLst>
                <a:gd name="adj" fmla="val 258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9" name="箭头: V 形 8">
            <a:extLst>
              <a:ext uri="{FF2B5EF4-FFF2-40B4-BE49-F238E27FC236}">
                <a16:creationId xmlns:a16="http://schemas.microsoft.com/office/drawing/2014/main" xmlns="" id="{8EC3CE17-92E6-4ED8-8434-A960AF095C03}"/>
              </a:ext>
            </a:extLst>
          </p:cNvPr>
          <p:cNvSpPr/>
          <p:nvPr userDrawn="1"/>
        </p:nvSpPr>
        <p:spPr>
          <a:xfrm>
            <a:off x="7779084" y="4995677"/>
            <a:ext cx="202854" cy="543148"/>
          </a:xfrm>
          <a:prstGeom prst="chevron">
            <a:avLst>
              <a:gd name="adj" fmla="val 7185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箭头: V 形 9">
            <a:extLst>
              <a:ext uri="{FF2B5EF4-FFF2-40B4-BE49-F238E27FC236}">
                <a16:creationId xmlns:a16="http://schemas.microsoft.com/office/drawing/2014/main" xmlns="" id="{C5F99435-E240-46D5-AD0D-B22192E9CD21}"/>
              </a:ext>
            </a:extLst>
          </p:cNvPr>
          <p:cNvSpPr/>
          <p:nvPr userDrawn="1"/>
        </p:nvSpPr>
        <p:spPr>
          <a:xfrm>
            <a:off x="7864822" y="4995677"/>
            <a:ext cx="166439" cy="543148"/>
          </a:xfrm>
          <a:prstGeom prst="chevron">
            <a:avLst>
              <a:gd name="adj" fmla="val 8437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ED10EB2-E372-4324-9B84-FB20224C0905}"/>
              </a:ext>
            </a:extLst>
          </p:cNvPr>
          <p:cNvGrpSpPr/>
          <p:nvPr userDrawn="1"/>
        </p:nvGrpSpPr>
        <p:grpSpPr>
          <a:xfrm flipH="1">
            <a:off x="4160739" y="4995677"/>
            <a:ext cx="252177" cy="543148"/>
            <a:chOff x="8160084" y="4525578"/>
            <a:chExt cx="252177" cy="543148"/>
          </a:xfrm>
        </p:grpSpPr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xmlns="" id="{E0496CB8-64D0-428F-ABE3-03DE61304564}"/>
                </a:ext>
              </a:extLst>
            </p:cNvPr>
            <p:cNvSpPr/>
            <p:nvPr/>
          </p:nvSpPr>
          <p:spPr>
            <a:xfrm>
              <a:off x="8160084" y="4525578"/>
              <a:ext cx="202854" cy="543148"/>
            </a:xfrm>
            <a:prstGeom prst="chevron">
              <a:avLst>
                <a:gd name="adj" fmla="val 7185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xmlns="" id="{744CC4A1-124C-4D6B-B647-80A67E352A15}"/>
                </a:ext>
              </a:extLst>
            </p:cNvPr>
            <p:cNvSpPr/>
            <p:nvPr/>
          </p:nvSpPr>
          <p:spPr>
            <a:xfrm>
              <a:off x="8245822" y="4525578"/>
              <a:ext cx="166439" cy="543148"/>
            </a:xfrm>
            <a:prstGeom prst="chevron">
              <a:avLst>
                <a:gd name="adj" fmla="val 8437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509FB492-EBD7-4E78-93D7-018FF6EC3C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8000" y="3416301"/>
            <a:ext cx="6096000" cy="79214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>
                <a:solidFill>
                  <a:srgbClr val="0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请在此处输入你的副标题或说明内容</a:t>
            </a:r>
          </a:p>
          <a:p>
            <a:pPr lvl="0"/>
            <a:r>
              <a:rPr lang="zh-CN" altLang="en-US"/>
              <a:t>请在此处输入副标题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C33B6136-71E9-4C04-BC34-5821688252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100" y="1282700"/>
            <a:ext cx="10335418" cy="20621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spc="0">
                <a:solidFill>
                  <a:schemeClr val="accent1"/>
                </a:solidFill>
                <a:latin typeface="演示新手书" panose="00000500000000000000" pitchFamily="50" charset="-122"/>
                <a:ea typeface="演示新手书" panose="00000500000000000000" pitchFamily="50" charset="-122"/>
                <a:sym typeface="演示新手书" panose="00000500000000000000" pitchFamily="50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红色政务风</a:t>
            </a:r>
          </a:p>
          <a:p>
            <a:pPr lvl="0"/>
            <a:r>
              <a:rPr lang="zh-CN" altLang="en-US" dirty="0"/>
              <a:t>实用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964DBB7E-2A7F-4E1B-B5BB-1F13B27A43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92600" y="5118101"/>
            <a:ext cx="3606800" cy="27699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在此处填写单位名称</a:t>
            </a:r>
          </a:p>
        </p:txBody>
      </p:sp>
    </p:spTree>
    <p:extLst>
      <p:ext uri="{BB962C8B-B14F-4D97-AF65-F5344CB8AC3E}">
        <p14:creationId xmlns:p14="http://schemas.microsoft.com/office/powerpoint/2010/main" val="2153607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FAC782C-F57E-4716-98B3-FB4FC21B7AB1}"/>
              </a:ext>
            </a:extLst>
          </p:cNvPr>
          <p:cNvGrpSpPr/>
          <p:nvPr userDrawn="1"/>
        </p:nvGrpSpPr>
        <p:grpSpPr>
          <a:xfrm>
            <a:off x="1044934" y="1808164"/>
            <a:ext cx="373931" cy="371474"/>
            <a:chOff x="1059582" y="1778795"/>
            <a:chExt cx="373931" cy="371474"/>
          </a:xfrm>
        </p:grpSpPr>
        <p:cxnSp>
          <p:nvCxnSpPr>
            <p:cNvPr id="9" name="直接连接符 67">
              <a:extLst>
                <a:ext uri="{FF2B5EF4-FFF2-40B4-BE49-F238E27FC236}">
                  <a16:creationId xmlns:a16="http://schemas.microsoft.com/office/drawing/2014/main" xmlns="" id="{6CC2D92F-BF28-4976-A148-015AF6E15E9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36482" y="1778795"/>
              <a:ext cx="0" cy="371474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68">
              <a:extLst>
                <a:ext uri="{FF2B5EF4-FFF2-40B4-BE49-F238E27FC236}">
                  <a16:creationId xmlns:a16="http://schemas.microsoft.com/office/drawing/2014/main" xmlns="" id="{843921EA-0B0E-47BA-B6B8-97B17710D3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59582" y="1855004"/>
              <a:ext cx="373931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B501E1D-0B84-4FC7-A2EF-B539FA739A32}"/>
              </a:ext>
            </a:extLst>
          </p:cNvPr>
          <p:cNvGrpSpPr/>
          <p:nvPr userDrawn="1"/>
        </p:nvGrpSpPr>
        <p:grpSpPr>
          <a:xfrm flipH="1">
            <a:off x="10773135" y="1808164"/>
            <a:ext cx="373931" cy="371474"/>
            <a:chOff x="1059582" y="1778795"/>
            <a:chExt cx="373931" cy="371474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D3809E1-99D2-4639-B088-60C562905E58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V="1">
              <a:off x="1136482" y="1778795"/>
              <a:ext cx="0" cy="371474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55865D1-2DF3-4B48-9EBA-9C9D8AD73EF1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H="1">
              <a:off x="1059582" y="1855004"/>
              <a:ext cx="373931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5309F6C-403A-421D-BD4F-53BF976C87EF}"/>
              </a:ext>
            </a:extLst>
          </p:cNvPr>
          <p:cNvGrpSpPr/>
          <p:nvPr userDrawn="1"/>
        </p:nvGrpSpPr>
        <p:grpSpPr>
          <a:xfrm flipV="1">
            <a:off x="1044934" y="5499230"/>
            <a:ext cx="373931" cy="371474"/>
            <a:chOff x="1059582" y="1778795"/>
            <a:chExt cx="373931" cy="37147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FE4DAD0-2378-4139-9858-0B05E8B38B24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V="1">
              <a:off x="1136482" y="1778795"/>
              <a:ext cx="0" cy="371474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9406A6-0497-42C4-9D2C-C05C178641EC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H="1">
              <a:off x="1059582" y="1855004"/>
              <a:ext cx="373931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BB26EC5-AE68-4714-83F2-D5977D8D6E31}"/>
              </a:ext>
            </a:extLst>
          </p:cNvPr>
          <p:cNvGrpSpPr/>
          <p:nvPr userDrawn="1"/>
        </p:nvGrpSpPr>
        <p:grpSpPr>
          <a:xfrm flipH="1" flipV="1">
            <a:off x="10773135" y="5499230"/>
            <a:ext cx="373931" cy="371474"/>
            <a:chOff x="1059582" y="1778795"/>
            <a:chExt cx="373931" cy="37147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F7394C7-FFE8-4EE1-A1E8-BA9D7B8DEF1C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V="1">
              <a:off x="1136482" y="1778795"/>
              <a:ext cx="0" cy="371474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22A4739-01D0-46E1-B53A-3B58BE4C7D08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 flipH="1">
              <a:off x="1059582" y="1855004"/>
              <a:ext cx="373931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C8917C5-DC24-4815-96D9-AC3378A556AA}"/>
              </a:ext>
            </a:extLst>
          </p:cNvPr>
          <p:cNvSpPr/>
          <p:nvPr userDrawn="1"/>
        </p:nvSpPr>
        <p:spPr>
          <a:xfrm>
            <a:off x="3185962" y="2393886"/>
            <a:ext cx="7170410" cy="2891096"/>
          </a:xfrm>
          <a:prstGeom prst="rect">
            <a:avLst/>
          </a:prstGeom>
          <a:gradFill flip="none" rotWithShape="1">
            <a:gsLst>
              <a:gs pos="100000">
                <a:srgbClr val="C00000">
                  <a:alpha val="0"/>
                </a:srgbClr>
              </a:gs>
              <a:gs pos="0">
                <a:srgbClr val="C00000">
                  <a:alpha val="15000"/>
                </a:srgbClr>
              </a:gs>
            </a:gsLst>
            <a:lin ang="0" scaled="0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14A56EA-604C-4065-B436-AD3BF2715CEF}"/>
              </a:ext>
            </a:extLst>
          </p:cNvPr>
          <p:cNvSpPr/>
          <p:nvPr userDrawn="1"/>
        </p:nvSpPr>
        <p:spPr>
          <a:xfrm>
            <a:off x="1231900" y="1993901"/>
            <a:ext cx="9728200" cy="3691066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xmlns="" id="{FE95EEFC-C86E-4A27-8375-C4FC353687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757102" y="2393886"/>
            <a:ext cx="2891096" cy="2891096"/>
          </a:xfrm>
          <a:custGeom>
            <a:avLst/>
            <a:gdLst>
              <a:gd name="connsiteX0" fmla="*/ 1445548 w 2891096"/>
              <a:gd name="connsiteY0" fmla="*/ 0 h 2891096"/>
              <a:gd name="connsiteX1" fmla="*/ 2891096 w 2891096"/>
              <a:gd name="connsiteY1" fmla="*/ 1445548 h 2891096"/>
              <a:gd name="connsiteX2" fmla="*/ 1445548 w 2891096"/>
              <a:gd name="connsiteY2" fmla="*/ 2891096 h 2891096"/>
              <a:gd name="connsiteX3" fmla="*/ 0 w 2891096"/>
              <a:gd name="connsiteY3" fmla="*/ 1445548 h 2891096"/>
              <a:gd name="connsiteX4" fmla="*/ 1445548 w 2891096"/>
              <a:gd name="connsiteY4" fmla="*/ 0 h 28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096" h="2891096">
                <a:moveTo>
                  <a:pt x="1445548" y="0"/>
                </a:moveTo>
                <a:cubicBezTo>
                  <a:pt x="2243902" y="0"/>
                  <a:pt x="2891096" y="647194"/>
                  <a:pt x="2891096" y="1445548"/>
                </a:cubicBezTo>
                <a:cubicBezTo>
                  <a:pt x="2891096" y="2243902"/>
                  <a:pt x="2243902" y="2891096"/>
                  <a:pt x="1445548" y="2891096"/>
                </a:cubicBezTo>
                <a:cubicBezTo>
                  <a:pt x="647194" y="2891096"/>
                  <a:pt x="0" y="2243902"/>
                  <a:pt x="0" y="1445548"/>
                </a:cubicBezTo>
                <a:cubicBezTo>
                  <a:pt x="0" y="647194"/>
                  <a:pt x="647194" y="0"/>
                  <a:pt x="14455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zh-CN" altLang="en-US"/>
              <a:t>人物图片</a:t>
            </a:r>
          </a:p>
        </p:txBody>
      </p:sp>
    </p:spTree>
    <p:extLst>
      <p:ext uri="{BB962C8B-B14F-4D97-AF65-F5344CB8AC3E}">
        <p14:creationId xmlns:p14="http://schemas.microsoft.com/office/powerpoint/2010/main" val="132461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38CA78AD-89FB-480A-81B2-6DE652987633}"/>
              </a:ext>
            </a:extLst>
          </p:cNvPr>
          <p:cNvSpPr/>
          <p:nvPr userDrawn="1"/>
        </p:nvSpPr>
        <p:spPr>
          <a:xfrm>
            <a:off x="9397599" y="1874228"/>
            <a:ext cx="2128056" cy="4049395"/>
          </a:xfrm>
          <a:custGeom>
            <a:avLst/>
            <a:gdLst>
              <a:gd name="connsiteX0" fmla="*/ 0 w 3623733"/>
              <a:gd name="connsiteY0" fmla="*/ 0 h 2181199"/>
              <a:gd name="connsiteX1" fmla="*/ 3623733 w 3623733"/>
              <a:gd name="connsiteY1" fmla="*/ 0 h 2181199"/>
              <a:gd name="connsiteX2" fmla="*/ 3623733 w 3623733"/>
              <a:gd name="connsiteY2" fmla="*/ 2181199 h 2181199"/>
              <a:gd name="connsiteX3" fmla="*/ 0 w 3623733"/>
              <a:gd name="connsiteY3" fmla="*/ 2181199 h 21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3733" h="2181199">
                <a:moveTo>
                  <a:pt x="0" y="0"/>
                </a:moveTo>
                <a:lnTo>
                  <a:pt x="3623733" y="0"/>
                </a:lnTo>
                <a:lnTo>
                  <a:pt x="3623733" y="2181199"/>
                </a:lnTo>
                <a:lnTo>
                  <a:pt x="0" y="2181199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68300" sx="102000" sy="102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A0A02043-F68F-47A9-B9DB-D5EF7C61040E}"/>
              </a:ext>
            </a:extLst>
          </p:cNvPr>
          <p:cNvSpPr/>
          <p:nvPr userDrawn="1"/>
        </p:nvSpPr>
        <p:spPr>
          <a:xfrm>
            <a:off x="9397599" y="1874228"/>
            <a:ext cx="2128056" cy="4049395"/>
          </a:xfrm>
          <a:custGeom>
            <a:avLst/>
            <a:gdLst>
              <a:gd name="connsiteX0" fmla="*/ 0 w 3623733"/>
              <a:gd name="connsiteY0" fmla="*/ 0 h 2181199"/>
              <a:gd name="connsiteX1" fmla="*/ 3623733 w 3623733"/>
              <a:gd name="connsiteY1" fmla="*/ 0 h 2181199"/>
              <a:gd name="connsiteX2" fmla="*/ 3623733 w 3623733"/>
              <a:gd name="connsiteY2" fmla="*/ 2181199 h 2181199"/>
              <a:gd name="connsiteX3" fmla="*/ 0 w 3623733"/>
              <a:gd name="connsiteY3" fmla="*/ 2181199 h 21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3733" h="2181199">
                <a:moveTo>
                  <a:pt x="0" y="0"/>
                </a:moveTo>
                <a:lnTo>
                  <a:pt x="3623733" y="0"/>
                </a:lnTo>
                <a:lnTo>
                  <a:pt x="3623733" y="2181199"/>
                </a:lnTo>
                <a:lnTo>
                  <a:pt x="0" y="218119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C00000">
                  <a:alpha val="15000"/>
                </a:srgb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014137A-E9E8-43C4-8009-9511933FFDF7}"/>
              </a:ext>
            </a:extLst>
          </p:cNvPr>
          <p:cNvSpPr/>
          <p:nvPr userDrawn="1"/>
        </p:nvSpPr>
        <p:spPr>
          <a:xfrm>
            <a:off x="9622740" y="2196793"/>
            <a:ext cx="197654" cy="19765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A7AD6B60-D77A-4871-9BAF-9E0B56A66897}"/>
              </a:ext>
            </a:extLst>
          </p:cNvPr>
          <p:cNvSpPr/>
          <p:nvPr userDrawn="1"/>
        </p:nvSpPr>
        <p:spPr>
          <a:xfrm>
            <a:off x="9891327" y="2196793"/>
            <a:ext cx="197654" cy="197654"/>
          </a:xfrm>
          <a:prstGeom prst="ellips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BCB760F-A736-4069-8D50-95137D8E86CC}"/>
              </a:ext>
            </a:extLst>
          </p:cNvPr>
          <p:cNvSpPr/>
          <p:nvPr userDrawn="1"/>
        </p:nvSpPr>
        <p:spPr>
          <a:xfrm>
            <a:off x="10159915" y="2196793"/>
            <a:ext cx="197654" cy="197654"/>
          </a:xfrm>
          <a:prstGeom prst="ellipse">
            <a:avLst/>
          </a:prstGeom>
          <a:solidFill>
            <a:srgbClr val="C0000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2141742-22A2-4C21-832F-ED25554A884D}"/>
              </a:ext>
            </a:extLst>
          </p:cNvPr>
          <p:cNvSpPr/>
          <p:nvPr userDrawn="1"/>
        </p:nvSpPr>
        <p:spPr>
          <a:xfrm flipV="1">
            <a:off x="9397599" y="5923623"/>
            <a:ext cx="2128056" cy="36000"/>
          </a:xfrm>
          <a:custGeom>
            <a:avLst/>
            <a:gdLst>
              <a:gd name="connsiteX0" fmla="*/ 0 w 3623733"/>
              <a:gd name="connsiteY0" fmla="*/ 0 h 2181199"/>
              <a:gd name="connsiteX1" fmla="*/ 3623733 w 3623733"/>
              <a:gd name="connsiteY1" fmla="*/ 0 h 2181199"/>
              <a:gd name="connsiteX2" fmla="*/ 3623733 w 3623733"/>
              <a:gd name="connsiteY2" fmla="*/ 2181199 h 2181199"/>
              <a:gd name="connsiteX3" fmla="*/ 0 w 3623733"/>
              <a:gd name="connsiteY3" fmla="*/ 2181199 h 21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3733" h="2181199">
                <a:moveTo>
                  <a:pt x="0" y="0"/>
                </a:moveTo>
                <a:lnTo>
                  <a:pt x="3623733" y="0"/>
                </a:lnTo>
                <a:lnTo>
                  <a:pt x="3623733" y="2181199"/>
                </a:lnTo>
                <a:lnTo>
                  <a:pt x="0" y="2181199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xmlns="" id="{C6A3FF82-82A2-4675-91B7-9FDD1FBA9F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5561" y="1879600"/>
            <a:ext cx="3036707" cy="40493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xmlns="" id="{A89971A9-717B-4F21-8139-8A8D3BBCD8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400" y="1874229"/>
            <a:ext cx="5416582" cy="40547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68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8" name="矩形 19">
            <a:extLst>
              <a:ext uri="{FF2B5EF4-FFF2-40B4-BE49-F238E27FC236}">
                <a16:creationId xmlns:a16="http://schemas.microsoft.com/office/drawing/2014/main" xmlns="" id="{1B8C3FBC-8118-43FC-A539-CF015F6C1033}"/>
              </a:ext>
            </a:extLst>
          </p:cNvPr>
          <p:cNvSpPr/>
          <p:nvPr userDrawn="1"/>
        </p:nvSpPr>
        <p:spPr>
          <a:xfrm>
            <a:off x="3961197" y="2484221"/>
            <a:ext cx="4269606" cy="3139365"/>
          </a:xfrm>
          <a:custGeom>
            <a:avLst/>
            <a:gdLst>
              <a:gd name="connsiteX0" fmla="*/ 0 w 3164706"/>
              <a:gd name="connsiteY0" fmla="*/ 0 h 2126927"/>
              <a:gd name="connsiteX1" fmla="*/ 3164706 w 3164706"/>
              <a:gd name="connsiteY1" fmla="*/ 0 h 2126927"/>
              <a:gd name="connsiteX2" fmla="*/ 3164706 w 3164706"/>
              <a:gd name="connsiteY2" fmla="*/ 2126927 h 2126927"/>
              <a:gd name="connsiteX3" fmla="*/ 0 w 3164706"/>
              <a:gd name="connsiteY3" fmla="*/ 2126927 h 2126927"/>
              <a:gd name="connsiteX4" fmla="*/ 0 w 3164706"/>
              <a:gd name="connsiteY4" fmla="*/ 0 h 2126927"/>
              <a:gd name="connsiteX0" fmla="*/ 0 w 3164706"/>
              <a:gd name="connsiteY0" fmla="*/ 200025 h 2326952"/>
              <a:gd name="connsiteX1" fmla="*/ 3164706 w 3164706"/>
              <a:gd name="connsiteY1" fmla="*/ 0 h 2326952"/>
              <a:gd name="connsiteX2" fmla="*/ 3164706 w 3164706"/>
              <a:gd name="connsiteY2" fmla="*/ 2326952 h 2326952"/>
              <a:gd name="connsiteX3" fmla="*/ 0 w 3164706"/>
              <a:gd name="connsiteY3" fmla="*/ 2326952 h 2326952"/>
              <a:gd name="connsiteX4" fmla="*/ 0 w 3164706"/>
              <a:gd name="connsiteY4" fmla="*/ 200025 h 232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4706" h="2326952">
                <a:moveTo>
                  <a:pt x="0" y="200025"/>
                </a:moveTo>
                <a:lnTo>
                  <a:pt x="3164706" y="0"/>
                </a:lnTo>
                <a:lnTo>
                  <a:pt x="3164706" y="2326952"/>
                </a:lnTo>
                <a:lnTo>
                  <a:pt x="0" y="2326952"/>
                </a:lnTo>
                <a:lnTo>
                  <a:pt x="0" y="200025"/>
                </a:lnTo>
                <a:close/>
              </a:path>
            </a:pathLst>
          </a:custGeom>
          <a:gradFill>
            <a:gsLst>
              <a:gs pos="0">
                <a:srgbClr val="C00000">
                  <a:alpha val="27000"/>
                </a:srgbClr>
              </a:gs>
              <a:gs pos="53000">
                <a:srgbClr val="C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5F045548-7226-43EB-9719-3AA0E1DA41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91664" y="1707976"/>
            <a:ext cx="6312142" cy="4208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36000" endPos="22000" dir="5400000" sy="-100000" algn="bl" rotWithShape="0"/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D82399F1-B66D-4191-AA30-B04D1834C2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02086" y="4027564"/>
            <a:ext cx="3289214" cy="2192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36000" endPos="22000" dir="5400000" sy="-100000" algn="bl" rotWithShape="0"/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72329F35-DFBC-4017-9D1A-D8E605913A0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85197" y="4555478"/>
            <a:ext cx="2354025" cy="1578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36000" endPos="22000" dir="5400000" sy="-100000" algn="bl" rotWithShape="0"/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93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8" name="矩形 9">
            <a:extLst>
              <a:ext uri="{FF2B5EF4-FFF2-40B4-BE49-F238E27FC236}">
                <a16:creationId xmlns:a16="http://schemas.microsoft.com/office/drawing/2014/main" xmlns="" id="{564448A5-0526-4801-B544-AAD894F656E9}"/>
              </a:ext>
            </a:extLst>
          </p:cNvPr>
          <p:cNvSpPr/>
          <p:nvPr userDrawn="1"/>
        </p:nvSpPr>
        <p:spPr>
          <a:xfrm>
            <a:off x="892671" y="2443034"/>
            <a:ext cx="2227899" cy="3194589"/>
          </a:xfrm>
          <a:custGeom>
            <a:avLst/>
            <a:gdLst>
              <a:gd name="connsiteX0" fmla="*/ 0 w 2410279"/>
              <a:gd name="connsiteY0" fmla="*/ 0 h 3518538"/>
              <a:gd name="connsiteX1" fmla="*/ 2410279 w 2410279"/>
              <a:gd name="connsiteY1" fmla="*/ 0 h 3518538"/>
              <a:gd name="connsiteX2" fmla="*/ 2410279 w 2410279"/>
              <a:gd name="connsiteY2" fmla="*/ 3518538 h 3518538"/>
              <a:gd name="connsiteX3" fmla="*/ 0 w 2410279"/>
              <a:gd name="connsiteY3" fmla="*/ 3518538 h 3518538"/>
              <a:gd name="connsiteX4" fmla="*/ 0 w 2410279"/>
              <a:gd name="connsiteY4" fmla="*/ 0 h 3518538"/>
              <a:gd name="connsiteX0" fmla="*/ 0 w 2453821"/>
              <a:gd name="connsiteY0" fmla="*/ 0 h 3518538"/>
              <a:gd name="connsiteX1" fmla="*/ 2453821 w 2453821"/>
              <a:gd name="connsiteY1" fmla="*/ 203200 h 3518538"/>
              <a:gd name="connsiteX2" fmla="*/ 2410279 w 2453821"/>
              <a:gd name="connsiteY2" fmla="*/ 3518538 h 3518538"/>
              <a:gd name="connsiteX3" fmla="*/ 0 w 2453821"/>
              <a:gd name="connsiteY3" fmla="*/ 3518538 h 3518538"/>
              <a:gd name="connsiteX4" fmla="*/ 0 w 2453821"/>
              <a:gd name="connsiteY4" fmla="*/ 0 h 351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821" h="3518538">
                <a:moveTo>
                  <a:pt x="0" y="0"/>
                </a:moveTo>
                <a:lnTo>
                  <a:pt x="2453821" y="203200"/>
                </a:lnTo>
                <a:lnTo>
                  <a:pt x="2410279" y="3518538"/>
                </a:lnTo>
                <a:lnTo>
                  <a:pt x="0" y="3518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16000"/>
                </a:srgbClr>
              </a:gs>
              <a:gs pos="44000">
                <a:srgbClr val="C00000">
                  <a:alpha val="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C00000"/>
                </a:gs>
                <a:gs pos="27000">
                  <a:srgbClr val="C00000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xmlns="" id="{028E1EE7-BCB6-4545-B49F-EBE2BE24EBCD}"/>
              </a:ext>
            </a:extLst>
          </p:cNvPr>
          <p:cNvSpPr/>
          <p:nvPr userDrawn="1"/>
        </p:nvSpPr>
        <p:spPr>
          <a:xfrm>
            <a:off x="666750" y="5594149"/>
            <a:ext cx="10858500" cy="486449"/>
          </a:xfrm>
          <a:prstGeom prst="trapezoid">
            <a:avLst/>
          </a:pr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3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xmlns="" id="{A455CCD6-BD2E-494E-AAF3-9D777BD4AB39}"/>
              </a:ext>
            </a:extLst>
          </p:cNvPr>
          <p:cNvSpPr/>
          <p:nvPr userDrawn="1"/>
        </p:nvSpPr>
        <p:spPr>
          <a:xfrm>
            <a:off x="2835883" y="5943600"/>
            <a:ext cx="6520234" cy="292100"/>
          </a:xfrm>
          <a:prstGeom prst="trapezoid">
            <a:avLst/>
          </a:pr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3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xmlns="" id="{2597C22C-B04B-48BC-B743-CA74E6ED466D}"/>
              </a:ext>
            </a:extLst>
          </p:cNvPr>
          <p:cNvSpPr/>
          <p:nvPr userDrawn="1"/>
        </p:nvSpPr>
        <p:spPr>
          <a:xfrm flipH="1">
            <a:off x="8985365" y="2443034"/>
            <a:ext cx="2227899" cy="3194589"/>
          </a:xfrm>
          <a:custGeom>
            <a:avLst/>
            <a:gdLst>
              <a:gd name="connsiteX0" fmla="*/ 0 w 2410279"/>
              <a:gd name="connsiteY0" fmla="*/ 0 h 3518538"/>
              <a:gd name="connsiteX1" fmla="*/ 2410279 w 2410279"/>
              <a:gd name="connsiteY1" fmla="*/ 0 h 3518538"/>
              <a:gd name="connsiteX2" fmla="*/ 2410279 w 2410279"/>
              <a:gd name="connsiteY2" fmla="*/ 3518538 h 3518538"/>
              <a:gd name="connsiteX3" fmla="*/ 0 w 2410279"/>
              <a:gd name="connsiteY3" fmla="*/ 3518538 h 3518538"/>
              <a:gd name="connsiteX4" fmla="*/ 0 w 2410279"/>
              <a:gd name="connsiteY4" fmla="*/ 0 h 3518538"/>
              <a:gd name="connsiteX0" fmla="*/ 0 w 2453821"/>
              <a:gd name="connsiteY0" fmla="*/ 0 h 3518538"/>
              <a:gd name="connsiteX1" fmla="*/ 2453821 w 2453821"/>
              <a:gd name="connsiteY1" fmla="*/ 203200 h 3518538"/>
              <a:gd name="connsiteX2" fmla="*/ 2410279 w 2453821"/>
              <a:gd name="connsiteY2" fmla="*/ 3518538 h 3518538"/>
              <a:gd name="connsiteX3" fmla="*/ 0 w 2453821"/>
              <a:gd name="connsiteY3" fmla="*/ 3518538 h 3518538"/>
              <a:gd name="connsiteX4" fmla="*/ 0 w 2453821"/>
              <a:gd name="connsiteY4" fmla="*/ 0 h 351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821" h="3518538">
                <a:moveTo>
                  <a:pt x="0" y="0"/>
                </a:moveTo>
                <a:lnTo>
                  <a:pt x="2453821" y="203200"/>
                </a:lnTo>
                <a:lnTo>
                  <a:pt x="2410279" y="3518538"/>
                </a:lnTo>
                <a:lnTo>
                  <a:pt x="0" y="3518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16000"/>
                </a:srgbClr>
              </a:gs>
              <a:gs pos="44000">
                <a:srgbClr val="C00000">
                  <a:alpha val="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C00000"/>
                </a:gs>
                <a:gs pos="27000">
                  <a:srgbClr val="C00000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7FF88CC2-E2AD-40B7-A654-FE14573644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33263" y="2764755"/>
            <a:ext cx="3820204" cy="2872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33000" endPos="2000" dir="5400000" sy="-100000" algn="bl" rotWithShape="0"/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1DE5F0F2-A75D-480D-B455-354C341ACD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48581" y="2764755"/>
            <a:ext cx="3820204" cy="2872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33000" endPos="2000" dir="5400000" sy="-100000" algn="bl" rotWithShape="0"/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CCBB25E1-5EC9-4575-AE6D-856F32B6A0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91429" y="2721588"/>
            <a:ext cx="4209142" cy="3034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52B2263-8621-4F5E-AE0D-809757D3C431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A0B4B07-53F6-4C7E-ABE9-EA205BDF17C4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9A24B76-0183-488F-89F0-5225BE610063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91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30ACBB5-C78E-4866-AC32-1DCAFEC27067}"/>
              </a:ext>
            </a:extLst>
          </p:cNvPr>
          <p:cNvSpPr/>
          <p:nvPr userDrawn="1"/>
        </p:nvSpPr>
        <p:spPr>
          <a:xfrm>
            <a:off x="-2971800" y="3802626"/>
            <a:ext cx="18135600" cy="18135600"/>
          </a:xfrm>
          <a:prstGeom prst="ellipse">
            <a:avLst/>
          </a:prstGeom>
          <a:gradFill>
            <a:gsLst>
              <a:gs pos="16000">
                <a:srgbClr val="C00000">
                  <a:alpha val="0"/>
                </a:srgbClr>
              </a:gs>
              <a:gs pos="0">
                <a:srgbClr val="C0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E68C3EB-2C87-4794-8CC8-8D14622DF0C8}"/>
              </a:ext>
            </a:extLst>
          </p:cNvPr>
          <p:cNvSpPr/>
          <p:nvPr userDrawn="1"/>
        </p:nvSpPr>
        <p:spPr>
          <a:xfrm>
            <a:off x="833393" y="1488596"/>
            <a:ext cx="93116" cy="93116"/>
          </a:xfrm>
          <a:prstGeom prst="rect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14CF67B-DA1A-45E4-8059-4819C73EF8D4}"/>
              </a:ext>
            </a:extLst>
          </p:cNvPr>
          <p:cNvSpPr/>
          <p:nvPr userDrawn="1"/>
        </p:nvSpPr>
        <p:spPr>
          <a:xfrm>
            <a:off x="988585" y="1488596"/>
            <a:ext cx="93116" cy="93116"/>
          </a:xfrm>
          <a:prstGeom prst="rect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B013F24-0B5C-4869-8FF4-194B36C0E86F}"/>
              </a:ext>
            </a:extLst>
          </p:cNvPr>
          <p:cNvCxnSpPr>
            <a:cxnSpLocks/>
          </p:cNvCxnSpPr>
          <p:nvPr userDrawn="1"/>
        </p:nvCxnSpPr>
        <p:spPr>
          <a:xfrm>
            <a:off x="1081701" y="1535154"/>
            <a:ext cx="5014299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D89F73C-E695-4069-80E6-C0B31F12F646}"/>
              </a:ext>
            </a:extLst>
          </p:cNvPr>
          <p:cNvCxnSpPr>
            <a:cxnSpLocks/>
          </p:cNvCxnSpPr>
          <p:nvPr userDrawn="1"/>
        </p:nvCxnSpPr>
        <p:spPr>
          <a:xfrm flipV="1">
            <a:off x="11347691" y="1734985"/>
            <a:ext cx="0" cy="385507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6DF66C0-3515-49D1-AB70-2288FD08872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037873" y="2128555"/>
            <a:ext cx="1309818" cy="1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AC94F16-902F-4FE1-B8D3-7512937BAFA4}"/>
              </a:ext>
            </a:extLst>
          </p:cNvPr>
          <p:cNvSpPr/>
          <p:nvPr userDrawn="1"/>
        </p:nvSpPr>
        <p:spPr>
          <a:xfrm>
            <a:off x="4102101" y="2247900"/>
            <a:ext cx="3987800" cy="4185848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92870F28-584B-4C36-8567-48F31CAC71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06951" y="2387642"/>
            <a:ext cx="3778100" cy="503388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FE0904-A41F-449D-8983-73E0704BB893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DD3F20A-D522-4343-826E-C48483E90B05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5B4B0A3-AAFC-4BDE-8416-D31F63A5FF2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988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A4FD1D6B-880C-4225-8BD9-96F46D73F7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9765" y="1499121"/>
            <a:ext cx="3479799" cy="21811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07DB1902-FD71-4A73-B637-F38637D531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9765" y="3787802"/>
            <a:ext cx="3479799" cy="218119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274AE5BC-1116-46BA-AE6C-5028234F84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56102" y="1499121"/>
            <a:ext cx="3479799" cy="21811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F9BD7D19-BCFE-4D89-AD2D-5DCEB6FCA3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56102" y="3787801"/>
            <a:ext cx="3479799" cy="21811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93ADD995-F4AD-4CCD-A004-2B7ED433EB0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82438" y="1499121"/>
            <a:ext cx="3479799" cy="21811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0998CCC-505B-4459-A64B-11FF21A5AC9D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3F6EC87-EFE6-4517-802D-CBB333CE8C98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E9E347A-BE3F-4E92-953C-4345A077C3C2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744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, 天空, 雪花&#10;&#10;描述已自动生成">
            <a:extLst>
              <a:ext uri="{FF2B5EF4-FFF2-40B4-BE49-F238E27FC236}">
                <a16:creationId xmlns:a16="http://schemas.microsoft.com/office/drawing/2014/main" xmlns="" id="{D5DBB656-AF72-46C4-9F34-88BC198922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图片包含 红色&#10;&#10;描述已自动生成">
            <a:extLst>
              <a:ext uri="{FF2B5EF4-FFF2-40B4-BE49-F238E27FC236}">
                <a16:creationId xmlns:a16="http://schemas.microsoft.com/office/drawing/2014/main" xmlns="" id="{80B0C3FF-C163-4DB0-9398-89F5DA545D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84" y="4764710"/>
            <a:ext cx="12257128" cy="2102687"/>
          </a:xfrm>
          <a:prstGeom prst="rect">
            <a:avLst/>
          </a:prstGeom>
        </p:spPr>
      </p:pic>
      <p:pic>
        <p:nvPicPr>
          <p:cNvPr id="6" name="图片 5" descr="图片包含 红色&#10;&#10;描述已自动生成">
            <a:extLst>
              <a:ext uri="{FF2B5EF4-FFF2-40B4-BE49-F238E27FC236}">
                <a16:creationId xmlns:a16="http://schemas.microsoft.com/office/drawing/2014/main" xmlns="" id="{B10DA877-C594-4139-BB1F-6FF6EA91DC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3" b="31100"/>
          <a:stretch/>
        </p:blipFill>
        <p:spPr>
          <a:xfrm flipH="1">
            <a:off x="0" y="0"/>
            <a:ext cx="3359696" cy="4725144"/>
          </a:xfrm>
          <a:prstGeom prst="rect">
            <a:avLst/>
          </a:prstGeom>
        </p:spPr>
      </p:pic>
      <p:pic>
        <p:nvPicPr>
          <p:cNvPr id="7" name="图片 6" descr="图片包含 红色&#10;&#10;描述已自动生成">
            <a:extLst>
              <a:ext uri="{FF2B5EF4-FFF2-40B4-BE49-F238E27FC236}">
                <a16:creationId xmlns:a16="http://schemas.microsoft.com/office/drawing/2014/main" xmlns="" id="{6A183A81-6456-4390-91EE-38C40CAAA1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0" b="31100"/>
          <a:stretch/>
        </p:blipFill>
        <p:spPr>
          <a:xfrm>
            <a:off x="9101322" y="0"/>
            <a:ext cx="3090677" cy="4725144"/>
          </a:xfrm>
          <a:prstGeom prst="rect">
            <a:avLst/>
          </a:prstGeom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1D609271-2B6A-477A-8DCE-00FBFFFFC1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1311" y="1493451"/>
            <a:ext cx="9717404" cy="1477328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600" spc="-300">
                <a:solidFill>
                  <a:schemeClr val="accent1"/>
                </a:solidFill>
                <a:latin typeface="演示新手书" panose="00000500000000000000" pitchFamily="50" charset="-122"/>
                <a:ea typeface="演示新手书" panose="00000500000000000000" pitchFamily="50" charset="-122"/>
                <a:sym typeface="演示新手书" panose="00000500000000000000" pitchFamily="50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不忘初心 牢记使命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FA21BE23-C2F6-4A9F-AB7E-89344A9C4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03711" y="3208395"/>
            <a:ext cx="4592603" cy="492443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红色实用政务风 </a:t>
            </a:r>
            <a:r>
              <a:rPr lang="en-US" altLang="zh-CN"/>
              <a:t>PPT </a:t>
            </a:r>
            <a:r>
              <a:rPr lang="zh-CN" altLang="en-US"/>
              <a:t>模板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A7A32E07-70F4-4DD5-B6C1-4DF312B146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8886" y="4505566"/>
            <a:ext cx="1202252" cy="792140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0" algn="ctr" defTabSz="74295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>
                <a:solidFill>
                  <a:srgbClr val="4040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谢谢观赏</a:t>
            </a:r>
          </a:p>
          <a:p>
            <a:pPr lvl="0"/>
            <a:r>
              <a:rPr lang="en-US" altLang="zh-CN"/>
              <a:t>2019.11.11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6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143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3164244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81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建筑亮着灯的桥&#10;&#10;描述已自动生成">
            <a:extLst>
              <a:ext uri="{FF2B5EF4-FFF2-40B4-BE49-F238E27FC236}">
                <a16:creationId xmlns:a16="http://schemas.microsoft.com/office/drawing/2014/main" xmlns="" id="{37657F55-63F4-48C2-AECB-BFAD8F979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0A34541-E1BA-45AE-A012-11F81C42C109}"/>
              </a:ext>
            </a:extLst>
          </p:cNvPr>
          <p:cNvSpPr/>
          <p:nvPr userDrawn="1"/>
        </p:nvSpPr>
        <p:spPr>
          <a:xfrm>
            <a:off x="75" y="0"/>
            <a:ext cx="12191850" cy="6155592"/>
          </a:xfrm>
          <a:prstGeom prst="rect">
            <a:avLst/>
          </a:prstGeom>
          <a:gradFill>
            <a:gsLst>
              <a:gs pos="0">
                <a:srgbClr val="DB3121">
                  <a:alpha val="90000"/>
                </a:srgbClr>
              </a:gs>
              <a:gs pos="99000">
                <a:srgbClr val="DB312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57039CB-1D5D-41AF-86B7-DA6AEB0DD497}"/>
              </a:ext>
            </a:extLst>
          </p:cNvPr>
          <p:cNvCxnSpPr/>
          <p:nvPr userDrawn="1"/>
        </p:nvCxnSpPr>
        <p:spPr>
          <a:xfrm>
            <a:off x="8993415" y="-508690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03AAD42-F057-48A9-B7D0-A8F7DC72BBAE}"/>
              </a:ext>
            </a:extLst>
          </p:cNvPr>
          <p:cNvCxnSpPr>
            <a:cxnSpLocks/>
          </p:cNvCxnSpPr>
          <p:nvPr userDrawn="1"/>
        </p:nvCxnSpPr>
        <p:spPr>
          <a:xfrm>
            <a:off x="9974943" y="-178542"/>
            <a:ext cx="0" cy="2108292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42AB7C2-D763-464A-8A3B-24F9DE463A15}"/>
              </a:ext>
            </a:extLst>
          </p:cNvPr>
          <p:cNvCxnSpPr>
            <a:cxnSpLocks/>
          </p:cNvCxnSpPr>
          <p:nvPr userDrawn="1"/>
        </p:nvCxnSpPr>
        <p:spPr>
          <a:xfrm>
            <a:off x="11010167" y="647197"/>
            <a:ext cx="0" cy="2147648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9026860-B904-4C40-A540-49AAC31CC0E0}"/>
              </a:ext>
            </a:extLst>
          </p:cNvPr>
          <p:cNvCxnSpPr/>
          <p:nvPr userDrawn="1"/>
        </p:nvCxnSpPr>
        <p:spPr>
          <a:xfrm>
            <a:off x="9405257" y="1522841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C1268AD-212C-4D80-A51D-B6E228744055}"/>
              </a:ext>
            </a:extLst>
          </p:cNvPr>
          <p:cNvCxnSpPr/>
          <p:nvPr userDrawn="1"/>
        </p:nvCxnSpPr>
        <p:spPr>
          <a:xfrm>
            <a:off x="9809843" y="4917207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036184B-4A8A-4403-A451-B7FD6C0AA0F4}"/>
              </a:ext>
            </a:extLst>
          </p:cNvPr>
          <p:cNvCxnSpPr/>
          <p:nvPr userDrawn="1"/>
        </p:nvCxnSpPr>
        <p:spPr>
          <a:xfrm>
            <a:off x="2217056" y="4546048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48FE179-F414-414B-B578-A6B1A582D5A2}"/>
              </a:ext>
            </a:extLst>
          </p:cNvPr>
          <p:cNvCxnSpPr/>
          <p:nvPr userDrawn="1"/>
        </p:nvCxnSpPr>
        <p:spPr>
          <a:xfrm>
            <a:off x="3764643" y="1512473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47AE71-91CA-4CE5-BC5B-E4CFA7AC6B2C}"/>
              </a:ext>
            </a:extLst>
          </p:cNvPr>
          <p:cNvCxnSpPr/>
          <p:nvPr userDrawn="1"/>
        </p:nvCxnSpPr>
        <p:spPr>
          <a:xfrm>
            <a:off x="2786743" y="-1373352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1D0AE15-CEA3-4436-BCC2-F3AD058EFC3A}"/>
              </a:ext>
            </a:extLst>
          </p:cNvPr>
          <p:cNvCxnSpPr/>
          <p:nvPr userDrawn="1"/>
        </p:nvCxnSpPr>
        <p:spPr>
          <a:xfrm>
            <a:off x="4760686" y="-1373352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496ABBE-8BD9-40A0-B3F8-C04A5AD629ED}"/>
              </a:ext>
            </a:extLst>
          </p:cNvPr>
          <p:cNvCxnSpPr>
            <a:cxnSpLocks/>
          </p:cNvCxnSpPr>
          <p:nvPr userDrawn="1"/>
        </p:nvCxnSpPr>
        <p:spPr>
          <a:xfrm>
            <a:off x="6668635" y="264761"/>
            <a:ext cx="0" cy="1568421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F92C684-48C1-42E9-9775-45B8F4442263}"/>
              </a:ext>
            </a:extLst>
          </p:cNvPr>
          <p:cNvCxnSpPr/>
          <p:nvPr userDrawn="1"/>
        </p:nvCxnSpPr>
        <p:spPr>
          <a:xfrm>
            <a:off x="1895929" y="374094"/>
            <a:ext cx="0" cy="3111313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AA886CB-0715-4573-BBC8-F130CA6835E2}"/>
              </a:ext>
            </a:extLst>
          </p:cNvPr>
          <p:cNvCxnSpPr>
            <a:cxnSpLocks/>
          </p:cNvCxnSpPr>
          <p:nvPr userDrawn="1"/>
        </p:nvCxnSpPr>
        <p:spPr>
          <a:xfrm>
            <a:off x="1132115" y="1142968"/>
            <a:ext cx="0" cy="2462037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37000">
                  <a:schemeClr val="accent4">
                    <a:lumMod val="20000"/>
                    <a:lumOff val="80000"/>
                    <a:alpha val="5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889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90174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343064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1281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85170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418080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14902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5135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885711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908255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208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红色, 食物, 男人&#10;&#10;描述已自动生成">
            <a:extLst>
              <a:ext uri="{FF2B5EF4-FFF2-40B4-BE49-F238E27FC236}">
                <a16:creationId xmlns:a16="http://schemas.microsoft.com/office/drawing/2014/main" xmlns="" id="{7EE5A7DD-80E3-49A0-9B7F-545DE9DF9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A243F85-FEC8-4842-9379-6EB474B683C5}"/>
              </a:ext>
            </a:extLst>
          </p:cNvPr>
          <p:cNvSpPr/>
          <p:nvPr userDrawn="1"/>
        </p:nvSpPr>
        <p:spPr>
          <a:xfrm>
            <a:off x="698500" y="549275"/>
            <a:ext cx="1288814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317500" algn="ctr" rotWithShape="0">
                    <a:schemeClr val="accent1">
                      <a:lumMod val="50000"/>
                      <a:alpha val="7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目录</a:t>
            </a:r>
            <a:endParaRPr kumimoji="0" lang="zh-CN" altLang="en-US" sz="480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>
                <a:outerShdw blurRad="317500" algn="ctr" rotWithShape="0">
                  <a:schemeClr val="accent1">
                    <a:lumMod val="50000"/>
                    <a:alpha val="70000"/>
                  </a:schemeClr>
                </a:outerShdw>
              </a:effectLs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9421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5049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071282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9300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08" r="38375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8022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29090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0601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6685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3070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4297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671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435" r="33825" b="429"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18442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071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081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C1CF44D-741C-4B97-BAF3-1346E22616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9A8AA55-9E3B-466C-9793-DEBB7217CC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561" y="0"/>
            <a:ext cx="659043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84F6738-B064-45CD-AAD4-561377A514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28" y="-18587"/>
            <a:ext cx="12193057" cy="689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29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普通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3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普通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8E901BE7-E85B-4B21-8FFB-C351D6AD20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30896" y="1116597"/>
            <a:ext cx="2755425" cy="489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stA="33000" endPos="15000" dir="5400000" sy="-100000" algn="bl" rotWithShape="0"/>
          </a:effectLst>
          <a:scene3d>
            <a:camera prst="perspectiveRight">
              <a:rot lat="0" lon="1200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471A5417-F033-4D72-AF2C-F100DE4CBA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65016" y="2967428"/>
            <a:ext cx="6461969" cy="3251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stA="33000" endPos="15000" dir="5400000" sy="-100000" algn="bl" rotWithShape="0"/>
          </a:effectLst>
          <a:scene3d>
            <a:camera prst="perspectiveRight">
              <a:rot lat="0" lon="1200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0F01E89A-7A22-4FD5-A373-F37A4442D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21132" y="4149081"/>
            <a:ext cx="5723681" cy="2125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stA="33000" endPos="15000" dir="5400000" sy="-100000" algn="bl" rotWithShape="0"/>
          </a:effectLst>
          <a:scene3d>
            <a:camera prst="perspectiveRight">
              <a:rot lat="0" lon="1200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/>
          <a:p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DAC675D-6BE9-4D2F-B316-EFE345BD2EB5}"/>
              </a:ext>
            </a:extLst>
          </p:cNvPr>
          <p:cNvCxnSpPr>
            <a:cxnSpLocks/>
          </p:cNvCxnSpPr>
          <p:nvPr userDrawn="1"/>
        </p:nvCxnSpPr>
        <p:spPr>
          <a:xfrm>
            <a:off x="917322" y="1628731"/>
            <a:ext cx="201032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DE852B2-8B1B-44D1-B39F-A4526EBB6C9C}"/>
              </a:ext>
            </a:extLst>
          </p:cNvPr>
          <p:cNvSpPr/>
          <p:nvPr userDrawn="1"/>
        </p:nvSpPr>
        <p:spPr>
          <a:xfrm>
            <a:off x="845314" y="1592796"/>
            <a:ext cx="72008" cy="7200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BF63E27-AB1B-40FD-A830-92703FBB5382}"/>
              </a:ext>
            </a:extLst>
          </p:cNvPr>
          <p:cNvSpPr/>
          <p:nvPr userDrawn="1"/>
        </p:nvSpPr>
        <p:spPr>
          <a:xfrm>
            <a:off x="679330" y="1592796"/>
            <a:ext cx="88515" cy="7200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3ADFFFA-4CB6-4ADD-BBE8-F1D8274BD8C4}"/>
              </a:ext>
            </a:extLst>
          </p:cNvPr>
          <p:cNvCxnSpPr>
            <a:cxnSpLocks/>
          </p:cNvCxnSpPr>
          <p:nvPr userDrawn="1"/>
        </p:nvCxnSpPr>
        <p:spPr>
          <a:xfrm>
            <a:off x="5130751" y="2619331"/>
            <a:ext cx="99801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2140359-828A-4EDB-BEA8-7223804E48AA}"/>
              </a:ext>
            </a:extLst>
          </p:cNvPr>
          <p:cNvCxnSpPr>
            <a:cxnSpLocks/>
          </p:cNvCxnSpPr>
          <p:nvPr userDrawn="1"/>
        </p:nvCxnSpPr>
        <p:spPr>
          <a:xfrm>
            <a:off x="6128767" y="2348880"/>
            <a:ext cx="0" cy="27045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7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82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红色&#10;&#10;描述已自动生成">
            <a:extLst>
              <a:ext uri="{FF2B5EF4-FFF2-40B4-BE49-F238E27FC236}">
                <a16:creationId xmlns:a16="http://schemas.microsoft.com/office/drawing/2014/main" xmlns="" id="{8A1F2C41-F2C6-4791-B1F0-EA9D414993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84" y="4764710"/>
            <a:ext cx="12257128" cy="2102687"/>
          </a:xfrm>
          <a:prstGeom prst="rect">
            <a:avLst/>
          </a:prstGeom>
        </p:spPr>
      </p:pic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F622A9A4-07BF-4729-9B24-FC9F35D048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0016" y="1295131"/>
            <a:ext cx="5278884" cy="5013594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7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EDA20-936C-4273-9271-D18F43C3D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E956F-3CE5-43D4-9B7E-EE09CD9D98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5961" y="358895"/>
            <a:ext cx="10607675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在此输入标题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7FF108-9A6E-4C04-9D2B-05A06B1ADD4C}"/>
              </a:ext>
            </a:extLst>
          </p:cNvPr>
          <p:cNvSpPr/>
          <p:nvPr userDrawn="1"/>
        </p:nvSpPr>
        <p:spPr>
          <a:xfrm>
            <a:off x="-794" y="373063"/>
            <a:ext cx="407988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36A0E0-8310-40B2-AF1D-5F65FA69C930}"/>
              </a:ext>
            </a:extLst>
          </p:cNvPr>
          <p:cNvSpPr/>
          <p:nvPr userDrawn="1"/>
        </p:nvSpPr>
        <p:spPr>
          <a:xfrm>
            <a:off x="482600" y="373063"/>
            <a:ext cx="127000" cy="41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28D7BA-C290-4ED3-A8A9-43F022C85B8A}"/>
              </a:ext>
            </a:extLst>
          </p:cNvPr>
          <p:cNvSpPr/>
          <p:nvPr userDrawn="1"/>
        </p:nvSpPr>
        <p:spPr>
          <a:xfrm>
            <a:off x="0" y="939800"/>
            <a:ext cx="12192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橙子, 室内, 红色, 前&#10;&#10;描述已自动生成">
            <a:extLst>
              <a:ext uri="{FF2B5EF4-FFF2-40B4-BE49-F238E27FC236}">
                <a16:creationId xmlns:a16="http://schemas.microsoft.com/office/drawing/2014/main" xmlns="" id="{AFC1122F-CD06-408C-A4F0-8F70FCFEE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859883"/>
            <a:ext cx="12192000" cy="1203104"/>
          </a:xfrm>
          <a:prstGeom prst="rect">
            <a:avLst/>
          </a:prstGeom>
        </p:spPr>
      </p:pic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A90B79BF-E364-4AA6-803E-E55AA40FFB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399" y="1756228"/>
            <a:ext cx="1905726" cy="195204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09A5A53D-D6B2-49DE-BB9B-D1D1F851C8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98594" y="1756228"/>
            <a:ext cx="1905726" cy="195204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EF5DD185-7C08-45BA-BF61-BC87556955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36788" y="1756228"/>
            <a:ext cx="1905726" cy="195204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xmlns="" id="{5AA92F93-1F6A-499C-BAC3-2CCCE7ADDE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74982" y="1756228"/>
            <a:ext cx="1905726" cy="195204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9F1BAAF6-579B-4AF3-8795-70AF54E951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13174" y="1756228"/>
            <a:ext cx="1905726" cy="195204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44550FF-09BA-48A0-A4AA-64089E9D15C6}"/>
              </a:ext>
            </a:extLst>
          </p:cNvPr>
          <p:cNvCxnSpPr/>
          <p:nvPr userDrawn="1"/>
        </p:nvCxnSpPr>
        <p:spPr>
          <a:xfrm>
            <a:off x="761207" y="4282281"/>
            <a:ext cx="177800" cy="0"/>
          </a:xfrm>
          <a:prstGeom prst="line">
            <a:avLst/>
          </a:prstGeom>
          <a:ln w="19050">
            <a:solidFill>
              <a:srgbClr val="CB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CF3F248-9315-442E-AD8A-01EBBCBC6B6F}"/>
              </a:ext>
            </a:extLst>
          </p:cNvPr>
          <p:cNvCxnSpPr/>
          <p:nvPr userDrawn="1"/>
        </p:nvCxnSpPr>
        <p:spPr>
          <a:xfrm>
            <a:off x="3004345" y="4282281"/>
            <a:ext cx="177800" cy="0"/>
          </a:xfrm>
          <a:prstGeom prst="line">
            <a:avLst/>
          </a:prstGeom>
          <a:ln w="19050">
            <a:solidFill>
              <a:srgbClr val="CB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36F2298-BBF7-46BB-90A9-7932922A89C0}"/>
              </a:ext>
            </a:extLst>
          </p:cNvPr>
          <p:cNvCxnSpPr/>
          <p:nvPr userDrawn="1"/>
        </p:nvCxnSpPr>
        <p:spPr>
          <a:xfrm>
            <a:off x="5249070" y="4282281"/>
            <a:ext cx="177800" cy="0"/>
          </a:xfrm>
          <a:prstGeom prst="line">
            <a:avLst/>
          </a:prstGeom>
          <a:ln w="19050">
            <a:solidFill>
              <a:srgbClr val="CB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5E39D6-05CA-49E7-BDAC-169C22480445}"/>
              </a:ext>
            </a:extLst>
          </p:cNvPr>
          <p:cNvCxnSpPr/>
          <p:nvPr userDrawn="1"/>
        </p:nvCxnSpPr>
        <p:spPr>
          <a:xfrm>
            <a:off x="7473158" y="4282281"/>
            <a:ext cx="177800" cy="0"/>
          </a:xfrm>
          <a:prstGeom prst="line">
            <a:avLst/>
          </a:prstGeom>
          <a:ln w="19050">
            <a:solidFill>
              <a:srgbClr val="CB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39FC331-7427-4839-8269-DBCBAE60FF6B}"/>
              </a:ext>
            </a:extLst>
          </p:cNvPr>
          <p:cNvCxnSpPr/>
          <p:nvPr userDrawn="1"/>
        </p:nvCxnSpPr>
        <p:spPr>
          <a:xfrm>
            <a:off x="9708358" y="4282281"/>
            <a:ext cx="177800" cy="0"/>
          </a:xfrm>
          <a:prstGeom prst="line">
            <a:avLst/>
          </a:prstGeom>
          <a:ln w="19050">
            <a:solidFill>
              <a:srgbClr val="CB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622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4092AD0-240C-423E-8A2A-D88112D33AA2}"/>
              </a:ext>
            </a:extLst>
          </p:cNvPr>
          <p:cNvCxnSpPr/>
          <p:nvPr userDrawn="1"/>
        </p:nvCxnSpPr>
        <p:spPr>
          <a:xfrm>
            <a:off x="-7736114" y="-4762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B1B73A5-D34A-4897-ACE1-7136074BF5C1}"/>
              </a:ext>
            </a:extLst>
          </p:cNvPr>
          <p:cNvCxnSpPr/>
          <p:nvPr userDrawn="1"/>
        </p:nvCxnSpPr>
        <p:spPr>
          <a:xfrm>
            <a:off x="-7736114" y="68707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9CB2713-D593-4437-826E-FD58E931B8FF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3836876" y="35814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58429A2-4EAB-4430-9CE4-2D4600C4D99C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640114" y="35814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1" r:id="rId2"/>
    <p:sldLayoutId id="2147483654" r:id="rId3"/>
    <p:sldLayoutId id="2147483653" r:id="rId4"/>
    <p:sldLayoutId id="2147483657" r:id="rId5"/>
    <p:sldLayoutId id="2147483665" r:id="rId6"/>
    <p:sldLayoutId id="2147483664" r:id="rId7"/>
    <p:sldLayoutId id="2147483663" r:id="rId8"/>
    <p:sldLayoutId id="2147483662" r:id="rId9"/>
    <p:sldLayoutId id="2147483661" r:id="rId10"/>
    <p:sldLayoutId id="2147483660" r:id="rId11"/>
    <p:sldLayoutId id="2147483659" r:id="rId12"/>
    <p:sldLayoutId id="2147483658" r:id="rId13"/>
    <p:sldLayoutId id="2147483656" r:id="rId14"/>
    <p:sldLayoutId id="2147483655" r:id="rId15"/>
    <p:sldLayoutId id="2147483666" r:id="rId1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2020/12/27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633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8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67FAD845-007B-47DD-BB8C-FAA6B9F232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请在此处输入你的副标题或说明内容</a:t>
            </a:r>
          </a:p>
          <a:p>
            <a:r>
              <a:rPr lang="zh-CN" altLang="en-US"/>
              <a:t>请在此处输入副标题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4BBB0596-F00A-4F53-9AE8-BDED24D518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红色政务风</a:t>
            </a:r>
          </a:p>
          <a:p>
            <a:r>
              <a:rPr lang="zh-CN" altLang="en-US"/>
              <a:t>实用</a:t>
            </a:r>
            <a:r>
              <a:rPr lang="en-US" altLang="zh-CN"/>
              <a:t>PPT</a:t>
            </a:r>
            <a:r>
              <a:rPr lang="zh-CN" altLang="en-US"/>
              <a:t>模板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3A24CEE1-2979-4613-A834-9B7FCA56C0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92600" y="5118101"/>
            <a:ext cx="3606800" cy="276999"/>
          </a:xfrm>
        </p:spPr>
        <p:txBody>
          <a:bodyPr/>
          <a:lstStyle/>
          <a:p>
            <a:r>
              <a:rPr lang="zh-CN" altLang="en-US"/>
              <a:t>在此处填写单位名称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CC4C81E-DFAC-4C22-A353-4AA9A8459C06}"/>
              </a:ext>
            </a:extLst>
          </p:cNvPr>
          <p:cNvGrpSpPr/>
          <p:nvPr/>
        </p:nvGrpSpPr>
        <p:grpSpPr>
          <a:xfrm>
            <a:off x="10171112" y="2313751"/>
            <a:ext cx="1091406" cy="992710"/>
            <a:chOff x="10064751" y="1693441"/>
            <a:chExt cx="1555749" cy="141506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ADDD852A-2F39-435F-96CF-01F5FAFFB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25125" y="1693441"/>
              <a:ext cx="1095375" cy="771887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CD5B0E3-CC3D-4161-87A4-3B94B397B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4751" y="2181071"/>
              <a:ext cx="587374" cy="927433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A6277B7-548A-46AB-9382-3DEA1D33904E}"/>
              </a:ext>
            </a:extLst>
          </p:cNvPr>
          <p:cNvGrpSpPr/>
          <p:nvPr/>
        </p:nvGrpSpPr>
        <p:grpSpPr>
          <a:xfrm flipH="1">
            <a:off x="1224607" y="1335862"/>
            <a:ext cx="768439" cy="1363127"/>
            <a:chOff x="10525125" y="1693441"/>
            <a:chExt cx="1095375" cy="1943076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01E1B836-3717-4F91-8B3F-BEBEF8290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25125" y="1693441"/>
              <a:ext cx="1095375" cy="771887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9696B67-B447-47F1-B620-DB1D983AA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9720" y="2709083"/>
              <a:ext cx="587374" cy="9274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9461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7479102-A626-49FD-A95C-7CFDD06E8C25}"/>
              </a:ext>
            </a:extLst>
          </p:cNvPr>
          <p:cNvSpPr/>
          <p:nvPr/>
        </p:nvSpPr>
        <p:spPr>
          <a:xfrm>
            <a:off x="3397187" y="-380375"/>
            <a:ext cx="5397631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1" i="0" u="none" strike="noStrike" kern="1200" cap="none" spc="300" normalizeH="0" baseline="0" noProof="0">
                <a:ln>
                  <a:gradFill>
                    <a:gsLst>
                      <a:gs pos="41000">
                        <a:schemeClr val="accent4"/>
                      </a:gs>
                      <a:gs pos="68000">
                        <a:schemeClr val="accent4">
                          <a:alpha val="15000"/>
                        </a:schemeClr>
                      </a:gs>
                      <a:gs pos="55000">
                        <a:schemeClr val="accent4">
                          <a:alpha val="20000"/>
                        </a:schemeClr>
                      </a:gs>
                      <a:gs pos="81000">
                        <a:schemeClr val="accent4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53000">
                      <a:schemeClr val="accent4">
                        <a:alpha val="0"/>
                      </a:schemeClr>
                    </a:gs>
                    <a:gs pos="39000">
                      <a:schemeClr val="accent3">
                        <a:alpha val="0"/>
                      </a:schemeClr>
                    </a:gs>
                    <a:gs pos="100000">
                      <a:schemeClr val="accent3">
                        <a:alpha val="1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Times New Roman" panose="02020603050405020304" pitchFamily="18" charset="0"/>
              </a:rPr>
              <a:t>贰</a:t>
            </a:r>
            <a:endParaRPr kumimoji="0" lang="zh-CN" altLang="en-US" sz="41300" b="1" i="0" u="none" strike="noStrike" kern="1200" cap="none" spc="300" normalizeH="0" baseline="0" noProof="0" dirty="0">
              <a:ln>
                <a:gradFill>
                  <a:gsLst>
                    <a:gs pos="41000">
                      <a:schemeClr val="accent4"/>
                    </a:gs>
                    <a:gs pos="68000">
                      <a:schemeClr val="accent4">
                        <a:alpha val="15000"/>
                      </a:schemeClr>
                    </a:gs>
                    <a:gs pos="55000">
                      <a:schemeClr val="accent4">
                        <a:alpha val="20000"/>
                      </a:schemeClr>
                    </a:gs>
                    <a:gs pos="81000">
                      <a:schemeClr val="accent4"/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53000">
                    <a:schemeClr val="accent4">
                      <a:alpha val="0"/>
                    </a:schemeClr>
                  </a:gs>
                  <a:gs pos="3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FF2EFA-220A-452C-ABAF-02A8D39D32C9}"/>
              </a:ext>
            </a:extLst>
          </p:cNvPr>
          <p:cNvSpPr/>
          <p:nvPr/>
        </p:nvSpPr>
        <p:spPr>
          <a:xfrm>
            <a:off x="4070445" y="2644170"/>
            <a:ext cx="40511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请在此处</a:t>
            </a:r>
            <a:endParaRPr kumimoji="0" lang="en-US" altLang="zh-CN" sz="4800" i="0" u="none" strike="noStrike" kern="1200" cap="none" spc="300" normalizeH="0" baseline="0" noProof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输入你的标题</a:t>
            </a:r>
            <a:endParaRPr kumimoji="0" lang="zh-CN" altLang="en-US" sz="480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246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删除图片后单击占位符中图标以添加新图片</a:t>
            </a:r>
          </a:p>
        </p:txBody>
      </p:sp>
      <p:pic>
        <p:nvPicPr>
          <p:cNvPr id="23" name="图片占位符 22" descr="图片包含 游戏机, 红色, 食物, 男人&#10;&#10;描述已自动生成">
            <a:extLst>
              <a:ext uri="{FF2B5EF4-FFF2-40B4-BE49-F238E27FC236}">
                <a16:creationId xmlns:a16="http://schemas.microsoft.com/office/drawing/2014/main" xmlns="" id="{0104AA15-7E76-4B80-8B14-4A4F382344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7" r="7807"/>
          <a:stretch>
            <a:fillRect/>
          </a:stretch>
        </p:blipFill>
        <p:spPr/>
      </p:pic>
      <p:pic>
        <p:nvPicPr>
          <p:cNvPr id="25" name="图片占位符 24" descr="白云&#10;&#10;描述已自动生成">
            <a:extLst>
              <a:ext uri="{FF2B5EF4-FFF2-40B4-BE49-F238E27FC236}">
                <a16:creationId xmlns:a16="http://schemas.microsoft.com/office/drawing/2014/main" xmlns="" id="{3A44411F-A09D-487B-8D9C-D9FB1FC9BA3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5" r="10235"/>
          <a:stretch>
            <a:fillRect/>
          </a:stretch>
        </p:blipFill>
        <p:spPr/>
      </p:pic>
      <p:pic>
        <p:nvPicPr>
          <p:cNvPr id="27" name="图片占位符 26" descr="山上有建筑&#10;&#10;描述已自动生成">
            <a:extLst>
              <a:ext uri="{FF2B5EF4-FFF2-40B4-BE49-F238E27FC236}">
                <a16:creationId xmlns:a16="http://schemas.microsoft.com/office/drawing/2014/main" xmlns="" id="{4F035184-E04D-4711-85B6-18214C15A4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8" b="27658"/>
          <a:stretch>
            <a:fillRect/>
          </a:stretch>
        </p:blipFill>
        <p:spPr/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E67E4E8-62BB-4D5F-B7F4-07AE9541939C}"/>
              </a:ext>
            </a:extLst>
          </p:cNvPr>
          <p:cNvSpPr/>
          <p:nvPr/>
        </p:nvSpPr>
        <p:spPr>
          <a:xfrm>
            <a:off x="608914" y="1439367"/>
            <a:ext cx="12570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>
                <a:solidFill>
                  <a:srgbClr val="C00000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壹</a:t>
            </a:r>
            <a:endParaRPr lang="zh-CN" altLang="en-US" sz="8800" dirty="0">
              <a:solidFill>
                <a:srgbClr val="C00000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402ABB1-4118-4E6E-85C6-981062A1C657}"/>
              </a:ext>
            </a:extLst>
          </p:cNvPr>
          <p:cNvSpPr/>
          <p:nvPr/>
        </p:nvSpPr>
        <p:spPr>
          <a:xfrm>
            <a:off x="1703128" y="20395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CF5642-9631-4746-AD72-C0F8C8D5DC14}"/>
              </a:ext>
            </a:extLst>
          </p:cNvPr>
          <p:cNvSpPr/>
          <p:nvPr/>
        </p:nvSpPr>
        <p:spPr>
          <a:xfrm>
            <a:off x="608914" y="2969784"/>
            <a:ext cx="12570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>
                <a:solidFill>
                  <a:srgbClr val="C00000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贰</a:t>
            </a:r>
            <a:endParaRPr lang="zh-CN" altLang="en-US" sz="8800" dirty="0">
              <a:solidFill>
                <a:srgbClr val="C00000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F64868-1752-4DE3-AA9A-227B263526F2}"/>
              </a:ext>
            </a:extLst>
          </p:cNvPr>
          <p:cNvSpPr/>
          <p:nvPr/>
        </p:nvSpPr>
        <p:spPr>
          <a:xfrm>
            <a:off x="1703128" y="356994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091E676-34F6-4089-A46F-E56A792B93E8}"/>
              </a:ext>
            </a:extLst>
          </p:cNvPr>
          <p:cNvSpPr/>
          <p:nvPr/>
        </p:nvSpPr>
        <p:spPr>
          <a:xfrm>
            <a:off x="608914" y="4500201"/>
            <a:ext cx="12570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>
                <a:solidFill>
                  <a:srgbClr val="C00000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叁</a:t>
            </a:r>
            <a:endParaRPr lang="zh-CN" altLang="en-US" sz="8800" dirty="0">
              <a:solidFill>
                <a:srgbClr val="C00000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85C653-C4CB-490A-95CB-D27060EA925B}"/>
              </a:ext>
            </a:extLst>
          </p:cNvPr>
          <p:cNvSpPr/>
          <p:nvPr/>
        </p:nvSpPr>
        <p:spPr>
          <a:xfrm>
            <a:off x="1703128" y="51003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38593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删除图片后单击占位符中图标以添加新图片</a:t>
            </a:r>
          </a:p>
        </p:txBody>
      </p:sp>
      <p:pic>
        <p:nvPicPr>
          <p:cNvPr id="18" name="图片占位符 17" descr="雪山上有太阳&#10;&#10;描述已自动生成">
            <a:extLst>
              <a:ext uri="{FF2B5EF4-FFF2-40B4-BE49-F238E27FC236}">
                <a16:creationId xmlns:a16="http://schemas.microsoft.com/office/drawing/2014/main" xmlns="" id="{04441633-BD15-4E5B-8089-868EFBECB16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6" r="26566"/>
          <a:stretch>
            <a:fillRect/>
          </a:stretch>
        </p:blipFill>
        <p:spPr/>
      </p:pic>
      <p:pic>
        <p:nvPicPr>
          <p:cNvPr id="16" name="图片占位符 15" descr="图片包含 游戏机, 自然&#10;&#10;描述已自动生成">
            <a:extLst>
              <a:ext uri="{FF2B5EF4-FFF2-40B4-BE49-F238E27FC236}">
                <a16:creationId xmlns:a16="http://schemas.microsoft.com/office/drawing/2014/main" xmlns="" id="{703E4ADC-EC3A-481D-9EFA-B96AE84A75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0" r="16340"/>
          <a:stretch>
            <a:fillRect/>
          </a:stretch>
        </p:blipFill>
        <p:spPr/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601B13-D0BD-43CC-A4BD-5D7783D0D585}"/>
              </a:ext>
            </a:extLst>
          </p:cNvPr>
          <p:cNvSpPr/>
          <p:nvPr/>
        </p:nvSpPr>
        <p:spPr>
          <a:xfrm>
            <a:off x="9550400" y="2544075"/>
            <a:ext cx="1773236" cy="2231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61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删除图片后单击占位符中图标以添加人物图片</a:t>
            </a:r>
          </a:p>
        </p:txBody>
      </p:sp>
      <p:pic>
        <p:nvPicPr>
          <p:cNvPr id="25" name="图片占位符 24" descr="人们站在一起&#10;&#10;描述已自动生成">
            <a:extLst>
              <a:ext uri="{FF2B5EF4-FFF2-40B4-BE49-F238E27FC236}">
                <a16:creationId xmlns:a16="http://schemas.microsoft.com/office/drawing/2014/main" xmlns="" id="{FC049206-BA2E-4334-84E4-5A593AFA6C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5" t="26520" r="53535" b="52540"/>
          <a:stretch/>
        </p:blipFill>
        <p:spPr>
          <a:xfrm>
            <a:off x="1757102" y="2393886"/>
            <a:ext cx="2891096" cy="2891096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B4F839F-99D4-42FF-A208-B70963DB2D57}"/>
              </a:ext>
            </a:extLst>
          </p:cNvPr>
          <p:cNvSpPr/>
          <p:nvPr/>
        </p:nvSpPr>
        <p:spPr>
          <a:xfrm>
            <a:off x="4979727" y="2773650"/>
            <a:ext cx="5328519" cy="2093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仿宋_GB2312"/>
                <a:sym typeface="+mn-ea"/>
              </a:rPr>
              <a:t>人物介绍：</a:t>
            </a:r>
            <a:endParaRPr lang="en-US" altLang="zh-CN" kern="10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ea"/>
              <a:ea typeface="+mj-ea"/>
              <a:cs typeface="仿宋_GB2312"/>
              <a:sym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仿宋_GB2312"/>
                <a:sym typeface="+mn-ea"/>
              </a:rPr>
              <a:t>滚滚长江东逝水，浪花淘尽英雄。是非成败转头空。青山依旧在，几度夕阳红。白发渔樵江渚上，惯看秋月春风。一壶浊酒喜相逢。古今多少事，都付笑谈中。滚滚长江东逝水，浪花淘尽英雄。是非成败转头空。青山依旧在，几度夕阳红。白发渔樵江渚上，惯看秋月春风。一壶浊酒喜相逢。古今多少事，都付笑谈中。</a:t>
            </a:r>
            <a:endParaRPr lang="zh-CN" altLang="zh-CN" sz="14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仿宋_GB231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9843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删除图片后单击占位符中图标以添加新图片</a:t>
            </a:r>
          </a:p>
        </p:txBody>
      </p:sp>
      <p:pic>
        <p:nvPicPr>
          <p:cNvPr id="61" name="图片占位符 60" descr="山上的风景&#10;&#10;描述已自动生成">
            <a:extLst>
              <a:ext uri="{FF2B5EF4-FFF2-40B4-BE49-F238E27FC236}">
                <a16:creationId xmlns:a16="http://schemas.microsoft.com/office/drawing/2014/main" xmlns="" id="{F4FC9038-9DA4-4D77-ADA5-956429046F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8" b="11578"/>
          <a:stretch>
            <a:fillRect/>
          </a:stretch>
        </p:blipFill>
        <p:spPr/>
      </p:pic>
      <p:pic>
        <p:nvPicPr>
          <p:cNvPr id="63" name="图片占位符 62" descr="山上有建筑&#10;&#10;描述已自动生成">
            <a:extLst>
              <a:ext uri="{FF2B5EF4-FFF2-40B4-BE49-F238E27FC236}">
                <a16:creationId xmlns:a16="http://schemas.microsoft.com/office/drawing/2014/main" xmlns="" id="{04055C95-B5E0-4A63-A61C-EDD7F94E07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3" b="15833"/>
          <a:stretch>
            <a:fillRect/>
          </a:stretch>
        </p:blipFill>
        <p:spPr/>
      </p:pic>
      <p:pic>
        <p:nvPicPr>
          <p:cNvPr id="65" name="图片占位符 64" descr="山上有雪&#10;&#10;描述已自动生成">
            <a:extLst>
              <a:ext uri="{FF2B5EF4-FFF2-40B4-BE49-F238E27FC236}">
                <a16:creationId xmlns:a16="http://schemas.microsoft.com/office/drawing/2014/main" xmlns="" id="{A5B7849B-3256-40A8-934F-F12707D8EC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7" r="28847"/>
          <a:stretch>
            <a:fillRect/>
          </a:stretch>
        </p:blipFill>
        <p:spPr/>
      </p:pic>
      <p:pic>
        <p:nvPicPr>
          <p:cNvPr id="67" name="图片占位符 66" descr="雪山上有太阳&#10;&#10;描述已自动生成">
            <a:extLst>
              <a:ext uri="{FF2B5EF4-FFF2-40B4-BE49-F238E27FC236}">
                <a16:creationId xmlns:a16="http://schemas.microsoft.com/office/drawing/2014/main" xmlns="" id="{60EFE841-5C8A-44C8-A836-DF40393C9C9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2" r="19512"/>
          <a:stretch>
            <a:fillRect/>
          </a:stretch>
        </p:blipFill>
        <p:spPr/>
      </p:pic>
      <p:pic>
        <p:nvPicPr>
          <p:cNvPr id="69" name="图片占位符 68" descr="白云&#10;&#10;描述已自动生成">
            <a:extLst>
              <a:ext uri="{FF2B5EF4-FFF2-40B4-BE49-F238E27FC236}">
                <a16:creationId xmlns:a16="http://schemas.microsoft.com/office/drawing/2014/main" xmlns="" id="{42D6E241-62C7-4B67-B63D-5D1BA5A1F2E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3" r="24143"/>
          <a:stretch>
            <a:fillRect/>
          </a:stretch>
        </p:blipFill>
        <p:spPr/>
      </p:pic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B5EF8EE8-7617-4BF6-8CC7-B0C762C29394}"/>
              </a:ext>
            </a:extLst>
          </p:cNvPr>
          <p:cNvSpPr/>
          <p:nvPr/>
        </p:nvSpPr>
        <p:spPr>
          <a:xfrm rot="10800000">
            <a:off x="2369740" y="1756228"/>
            <a:ext cx="196386" cy="201159"/>
          </a:xfrm>
          <a:prstGeom prst="rtTriangle">
            <a:avLst/>
          </a:prstGeom>
          <a:solidFill>
            <a:srgbClr val="CB030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xmlns="" id="{FA38BFF8-9463-4428-9487-70AD7568A592}"/>
              </a:ext>
            </a:extLst>
          </p:cNvPr>
          <p:cNvSpPr/>
          <p:nvPr/>
        </p:nvSpPr>
        <p:spPr>
          <a:xfrm rot="10800000">
            <a:off x="4607934" y="1756228"/>
            <a:ext cx="196386" cy="201159"/>
          </a:xfrm>
          <a:prstGeom prst="rtTriangle">
            <a:avLst/>
          </a:prstGeom>
          <a:solidFill>
            <a:srgbClr val="CB030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xmlns="" id="{8D9CF2B2-C53C-4BB2-9812-8243E80644EF}"/>
              </a:ext>
            </a:extLst>
          </p:cNvPr>
          <p:cNvSpPr/>
          <p:nvPr/>
        </p:nvSpPr>
        <p:spPr>
          <a:xfrm rot="10800000">
            <a:off x="6846128" y="1756228"/>
            <a:ext cx="196386" cy="201159"/>
          </a:xfrm>
          <a:prstGeom prst="rtTriangle">
            <a:avLst/>
          </a:prstGeom>
          <a:solidFill>
            <a:srgbClr val="CB030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xmlns="" id="{63911E7E-B5CF-41E8-BA5D-CFBAFF69112A}"/>
              </a:ext>
            </a:extLst>
          </p:cNvPr>
          <p:cNvSpPr/>
          <p:nvPr/>
        </p:nvSpPr>
        <p:spPr>
          <a:xfrm rot="10800000">
            <a:off x="9084322" y="1756228"/>
            <a:ext cx="196386" cy="201159"/>
          </a:xfrm>
          <a:prstGeom prst="rtTriangle">
            <a:avLst/>
          </a:prstGeom>
          <a:solidFill>
            <a:srgbClr val="CB030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xmlns="" id="{7B116E48-23F0-4D1E-BA4B-DDECE6F23BAD}"/>
              </a:ext>
            </a:extLst>
          </p:cNvPr>
          <p:cNvSpPr/>
          <p:nvPr/>
        </p:nvSpPr>
        <p:spPr>
          <a:xfrm rot="10800000">
            <a:off x="11322514" y="1756228"/>
            <a:ext cx="196386" cy="201159"/>
          </a:xfrm>
          <a:prstGeom prst="rtTriangle">
            <a:avLst/>
          </a:prstGeom>
          <a:solidFill>
            <a:srgbClr val="CB030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022F7CA-0CCB-469D-B90D-9F85631648EC}"/>
              </a:ext>
            </a:extLst>
          </p:cNvPr>
          <p:cNvSpPr/>
          <p:nvPr/>
        </p:nvSpPr>
        <p:spPr>
          <a:xfrm>
            <a:off x="660400" y="3796797"/>
            <a:ext cx="1006686" cy="349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填写标题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A1BB96E-CB88-4C19-ACE9-F96A986846EF}"/>
              </a:ext>
            </a:extLst>
          </p:cNvPr>
          <p:cNvSpPr/>
          <p:nvPr/>
        </p:nvSpPr>
        <p:spPr>
          <a:xfrm>
            <a:off x="660400" y="4314956"/>
            <a:ext cx="1905726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</a:rPr>
              <a:t>滚滚长江东逝水，浪花淘尽英雄。是非成败转头空。青山依旧在，几度夕阳红。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853673B-65A3-47FF-AE5C-74272295BF1A}"/>
              </a:ext>
            </a:extLst>
          </p:cNvPr>
          <p:cNvSpPr/>
          <p:nvPr/>
        </p:nvSpPr>
        <p:spPr>
          <a:xfrm>
            <a:off x="2898594" y="3796797"/>
            <a:ext cx="1006686" cy="349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C52C0EE5-7252-451F-9EE9-B988ABF92CC3}"/>
              </a:ext>
            </a:extLst>
          </p:cNvPr>
          <p:cNvSpPr/>
          <p:nvPr/>
        </p:nvSpPr>
        <p:spPr>
          <a:xfrm>
            <a:off x="2898594" y="4314956"/>
            <a:ext cx="1905726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</a:rPr>
              <a:t>滚滚长江东逝水，浪花淘尽英雄。是非成败转头空。青山依旧在，几度夕阳红。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D6E8B18E-0C5E-4381-BD60-E3083413FFC5}"/>
              </a:ext>
            </a:extLst>
          </p:cNvPr>
          <p:cNvSpPr/>
          <p:nvPr/>
        </p:nvSpPr>
        <p:spPr>
          <a:xfrm>
            <a:off x="5136788" y="3796797"/>
            <a:ext cx="1006686" cy="349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ADF0E9F4-AAA7-4E26-880A-F09E48F4126E}"/>
              </a:ext>
            </a:extLst>
          </p:cNvPr>
          <p:cNvSpPr/>
          <p:nvPr/>
        </p:nvSpPr>
        <p:spPr>
          <a:xfrm>
            <a:off x="5136788" y="4314956"/>
            <a:ext cx="1905726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</a:rPr>
              <a:t>滚滚长江东逝水，浪花淘尽英雄。是非成败转头空。青山依旧在，几度夕阳红。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7BE5B45A-3BE3-4948-807A-314EF56D9EFB}"/>
              </a:ext>
            </a:extLst>
          </p:cNvPr>
          <p:cNvSpPr/>
          <p:nvPr/>
        </p:nvSpPr>
        <p:spPr>
          <a:xfrm>
            <a:off x="7374982" y="3796797"/>
            <a:ext cx="1006686" cy="349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ABAF5B56-699B-42FF-AC9A-299CA1FCCFEF}"/>
              </a:ext>
            </a:extLst>
          </p:cNvPr>
          <p:cNvSpPr/>
          <p:nvPr/>
        </p:nvSpPr>
        <p:spPr>
          <a:xfrm>
            <a:off x="7374982" y="4314956"/>
            <a:ext cx="1905726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</a:rPr>
              <a:t>滚滚长江东逝水，浪花淘尽英雄。是非成败转头空。青山依旧在，几度夕阳红。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106AADE-25D8-41B6-A80E-3ED4A3ABF9C1}"/>
              </a:ext>
            </a:extLst>
          </p:cNvPr>
          <p:cNvSpPr/>
          <p:nvPr/>
        </p:nvSpPr>
        <p:spPr>
          <a:xfrm>
            <a:off x="9613176" y="3796797"/>
            <a:ext cx="1006686" cy="349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9AD83174-5CB2-46D7-9B2F-176570EE4B44}"/>
              </a:ext>
            </a:extLst>
          </p:cNvPr>
          <p:cNvSpPr/>
          <p:nvPr/>
        </p:nvSpPr>
        <p:spPr>
          <a:xfrm>
            <a:off x="9613176" y="4314956"/>
            <a:ext cx="1905726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</a:rPr>
              <a:t>滚滚长江东逝水，浪花淘尽英雄。是非成败转头空。青山依旧在，几度夕阳红。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59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7479102-A626-49FD-A95C-7CFDD06E8C25}"/>
              </a:ext>
            </a:extLst>
          </p:cNvPr>
          <p:cNvSpPr/>
          <p:nvPr/>
        </p:nvSpPr>
        <p:spPr>
          <a:xfrm>
            <a:off x="3397187" y="-380375"/>
            <a:ext cx="5397631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1" i="0" u="none" strike="noStrike" kern="1200" cap="none" spc="300" normalizeH="0" baseline="0" noProof="0">
                <a:ln>
                  <a:gradFill>
                    <a:gsLst>
                      <a:gs pos="41000">
                        <a:schemeClr val="accent4"/>
                      </a:gs>
                      <a:gs pos="68000">
                        <a:schemeClr val="accent4">
                          <a:alpha val="15000"/>
                        </a:schemeClr>
                      </a:gs>
                      <a:gs pos="55000">
                        <a:schemeClr val="accent4">
                          <a:alpha val="20000"/>
                        </a:schemeClr>
                      </a:gs>
                      <a:gs pos="81000">
                        <a:schemeClr val="accent4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53000">
                      <a:schemeClr val="accent4">
                        <a:alpha val="0"/>
                      </a:schemeClr>
                    </a:gs>
                    <a:gs pos="39000">
                      <a:schemeClr val="accent3">
                        <a:alpha val="0"/>
                      </a:schemeClr>
                    </a:gs>
                    <a:gs pos="100000">
                      <a:schemeClr val="accent3">
                        <a:alpha val="1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Times New Roman" panose="02020603050405020304" pitchFamily="18" charset="0"/>
              </a:rPr>
              <a:t>叁</a:t>
            </a:r>
            <a:endParaRPr kumimoji="0" lang="zh-CN" altLang="en-US" sz="41300" b="1" i="0" u="none" strike="noStrike" kern="1200" cap="none" spc="300" normalizeH="0" baseline="0" noProof="0" dirty="0">
              <a:ln>
                <a:gradFill>
                  <a:gsLst>
                    <a:gs pos="41000">
                      <a:schemeClr val="accent4"/>
                    </a:gs>
                    <a:gs pos="68000">
                      <a:schemeClr val="accent4">
                        <a:alpha val="15000"/>
                      </a:schemeClr>
                    </a:gs>
                    <a:gs pos="55000">
                      <a:schemeClr val="accent4">
                        <a:alpha val="20000"/>
                      </a:schemeClr>
                    </a:gs>
                    <a:gs pos="81000">
                      <a:schemeClr val="accent4"/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53000">
                    <a:schemeClr val="accent4">
                      <a:alpha val="0"/>
                    </a:schemeClr>
                  </a:gs>
                  <a:gs pos="3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FF2EFA-220A-452C-ABAF-02A8D39D32C9}"/>
              </a:ext>
            </a:extLst>
          </p:cNvPr>
          <p:cNvSpPr/>
          <p:nvPr/>
        </p:nvSpPr>
        <p:spPr>
          <a:xfrm>
            <a:off x="4070445" y="2644170"/>
            <a:ext cx="40511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请在此处</a:t>
            </a:r>
            <a:endParaRPr kumimoji="0" lang="en-US" altLang="zh-CN" sz="4800" i="0" u="none" strike="noStrike" kern="1200" cap="none" spc="300" normalizeH="0" baseline="0" noProof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输入你的标题</a:t>
            </a:r>
            <a:endParaRPr kumimoji="0" lang="zh-CN" altLang="en-US" sz="480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860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sp>
        <p:nvSpPr>
          <p:cNvPr id="3" name="流程图: 手动输入 2">
            <a:extLst>
              <a:ext uri="{FF2B5EF4-FFF2-40B4-BE49-F238E27FC236}">
                <a16:creationId xmlns:a16="http://schemas.microsoft.com/office/drawing/2014/main" xmlns="" id="{6B82E2FF-F017-4D58-9B5D-2DA61A7AEACA}"/>
              </a:ext>
            </a:extLst>
          </p:cNvPr>
          <p:cNvSpPr/>
          <p:nvPr/>
        </p:nvSpPr>
        <p:spPr>
          <a:xfrm rot="16200000">
            <a:off x="7152261" y="594781"/>
            <a:ext cx="2810580" cy="5990656"/>
          </a:xfrm>
          <a:prstGeom prst="flowChartManualInput">
            <a:avLst/>
          </a:prstGeom>
          <a:gradFill>
            <a:gsLst>
              <a:gs pos="37000">
                <a:srgbClr val="CB0303">
                  <a:alpha val="15000"/>
                </a:srgbClr>
              </a:gs>
              <a:gs pos="100000">
                <a:srgbClr val="CB030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流程图: 手动输入 3">
            <a:extLst>
              <a:ext uri="{FF2B5EF4-FFF2-40B4-BE49-F238E27FC236}">
                <a16:creationId xmlns:a16="http://schemas.microsoft.com/office/drawing/2014/main" xmlns="" id="{815F08F6-859E-4C29-B011-2960A3875176}"/>
              </a:ext>
            </a:extLst>
          </p:cNvPr>
          <p:cNvSpPr/>
          <p:nvPr/>
        </p:nvSpPr>
        <p:spPr>
          <a:xfrm rot="5400000">
            <a:off x="2229159" y="1077187"/>
            <a:ext cx="2810580" cy="5990656"/>
          </a:xfrm>
          <a:prstGeom prst="flowChartManualInput">
            <a:avLst/>
          </a:prstGeom>
          <a:gradFill>
            <a:gsLst>
              <a:gs pos="37000">
                <a:srgbClr val="CB0303">
                  <a:alpha val="15000"/>
                </a:srgbClr>
              </a:gs>
              <a:gs pos="100000">
                <a:srgbClr val="CB030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9C48498-053C-40E6-854C-A5502F1B901D}"/>
              </a:ext>
            </a:extLst>
          </p:cNvPr>
          <p:cNvSpPr/>
          <p:nvPr/>
        </p:nvSpPr>
        <p:spPr>
          <a:xfrm>
            <a:off x="2714788" y="367480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kern="100" dirty="0">
                <a:solidFill>
                  <a:schemeClr val="accent1"/>
                </a:solidFill>
                <a:latin typeface="+mj-ea"/>
                <a:ea typeface="+mj-ea"/>
                <a:cs typeface="楷体_GB2312"/>
              </a:rPr>
              <a:t>关口往前移方能保证质量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E878EDC-0175-4E57-861A-94E907E2DEB7}"/>
              </a:ext>
            </a:extLst>
          </p:cNvPr>
          <p:cNvSpPr/>
          <p:nvPr/>
        </p:nvSpPr>
        <p:spPr>
          <a:xfrm>
            <a:off x="1112520" y="3984341"/>
            <a:ext cx="4326091" cy="1165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增强了发展党员考察的可操作性，通过三色工作法确定的入党积极分子在综合素质上有明显的提升，使党员质量最优化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8BE46F4-41B7-4FC3-8AE0-0824593FE943}"/>
              </a:ext>
            </a:extLst>
          </p:cNvPr>
          <p:cNvSpPr/>
          <p:nvPr/>
        </p:nvSpPr>
        <p:spPr>
          <a:xfrm>
            <a:off x="6789420" y="3196649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accent1"/>
                </a:solidFill>
                <a:latin typeface="+mj-ea"/>
                <a:ea typeface="+mj-ea"/>
                <a:cs typeface="楷体_GB2312"/>
              </a:rPr>
              <a:t>活动接地气方能简便操作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472A13-A79A-4F88-949B-D60D29212D04}"/>
              </a:ext>
            </a:extLst>
          </p:cNvPr>
          <p:cNvSpPr/>
          <p:nvPr/>
        </p:nvSpPr>
        <p:spPr>
          <a:xfrm>
            <a:off x="6789420" y="3506186"/>
            <a:ext cx="4326091" cy="1165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有概念，有方案，有举措，有总结，在科学评价和评分时，将评价和评分结果科学运用于入党积极分子的研究决定。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F7DE49A5-92A7-46F4-BEF3-E537A356647E}"/>
              </a:ext>
            </a:extLst>
          </p:cNvPr>
          <p:cNvSpPr/>
          <p:nvPr/>
        </p:nvSpPr>
        <p:spPr>
          <a:xfrm flipV="1">
            <a:off x="1079183" y="2550387"/>
            <a:ext cx="4326091" cy="45719"/>
          </a:xfrm>
          <a:prstGeom prst="parallelogram">
            <a:avLst>
              <a:gd name="adj" fmla="val 43429"/>
            </a:avLst>
          </a:prstGeom>
          <a:gradFill>
            <a:gsLst>
              <a:gs pos="37000">
                <a:srgbClr val="CB0303">
                  <a:alpha val="15000"/>
                </a:srgbClr>
              </a:gs>
              <a:gs pos="100000">
                <a:srgbClr val="CB0303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FFA75858-A4C5-4732-B2AA-D6D5B3EB7FA4}"/>
              </a:ext>
            </a:extLst>
          </p:cNvPr>
          <p:cNvSpPr/>
          <p:nvPr/>
        </p:nvSpPr>
        <p:spPr>
          <a:xfrm rot="10800000" flipV="1">
            <a:off x="6789420" y="5064574"/>
            <a:ext cx="4326091" cy="45719"/>
          </a:xfrm>
          <a:prstGeom prst="parallelogram">
            <a:avLst>
              <a:gd name="adj" fmla="val 43429"/>
            </a:avLst>
          </a:prstGeom>
          <a:gradFill>
            <a:gsLst>
              <a:gs pos="37000">
                <a:srgbClr val="CB0303">
                  <a:alpha val="15000"/>
                </a:srgbClr>
              </a:gs>
              <a:gs pos="100000">
                <a:srgbClr val="CB0303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055761C-6857-4D96-834B-7C085DDBA9EC}"/>
              </a:ext>
            </a:extLst>
          </p:cNvPr>
          <p:cNvSpPr/>
          <p:nvPr/>
        </p:nvSpPr>
        <p:spPr>
          <a:xfrm>
            <a:off x="4544595" y="2848772"/>
            <a:ext cx="750770" cy="750770"/>
          </a:xfrm>
          <a:prstGeom prst="ellipse">
            <a:avLst/>
          </a:prstGeom>
          <a:solidFill>
            <a:schemeClr val="bg1"/>
          </a:solidFill>
          <a:ln w="22225">
            <a:solidFill>
              <a:srgbClr val="CB03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形 19">
            <a:extLst>
              <a:ext uri="{FF2B5EF4-FFF2-40B4-BE49-F238E27FC236}">
                <a16:creationId xmlns:a16="http://schemas.microsoft.com/office/drawing/2014/main" xmlns="" id="{A16175A6-32FD-48B5-A7F5-8757590CDC7B}"/>
              </a:ext>
            </a:extLst>
          </p:cNvPr>
          <p:cNvSpPr/>
          <p:nvPr/>
        </p:nvSpPr>
        <p:spPr>
          <a:xfrm>
            <a:off x="4722133" y="3020352"/>
            <a:ext cx="405224" cy="452582"/>
          </a:xfrm>
          <a:custGeom>
            <a:avLst/>
            <a:gdLst>
              <a:gd name="connsiteX0" fmla="*/ 1543939 w 1544091"/>
              <a:gd name="connsiteY0" fmla="*/ 481725 h 1724545"/>
              <a:gd name="connsiteX1" fmla="*/ 1520168 w 1544091"/>
              <a:gd name="connsiteY1" fmla="*/ 207878 h 1724545"/>
              <a:gd name="connsiteX2" fmla="*/ 1508336 w 1544091"/>
              <a:gd name="connsiteY2" fmla="*/ 186629 h 1724545"/>
              <a:gd name="connsiteX3" fmla="*/ 1484626 w 1544091"/>
              <a:gd name="connsiteY3" fmla="*/ 180964 h 1724545"/>
              <a:gd name="connsiteX4" fmla="*/ 1293346 w 1544091"/>
              <a:gd name="connsiteY4" fmla="*/ 208798 h 1724545"/>
              <a:gd name="connsiteX5" fmla="*/ 1121937 w 1544091"/>
              <a:gd name="connsiteY5" fmla="*/ 174378 h 1724545"/>
              <a:gd name="connsiteX6" fmla="*/ 874609 w 1544091"/>
              <a:gd name="connsiteY6" fmla="*/ 65060 h 1724545"/>
              <a:gd name="connsiteX7" fmla="*/ 790194 w 1544091"/>
              <a:gd name="connsiteY7" fmla="*/ 7378 h 1724545"/>
              <a:gd name="connsiteX8" fmla="*/ 770329 w 1544091"/>
              <a:gd name="connsiteY8" fmla="*/ 0 h 1724545"/>
              <a:gd name="connsiteX9" fmla="*/ 750481 w 1544091"/>
              <a:gd name="connsiteY9" fmla="*/ 7386 h 1724545"/>
              <a:gd name="connsiteX10" fmla="*/ 666131 w 1544091"/>
              <a:gd name="connsiteY10" fmla="*/ 65068 h 1724545"/>
              <a:gd name="connsiteX11" fmla="*/ 418998 w 1544091"/>
              <a:gd name="connsiteY11" fmla="*/ 174378 h 1724545"/>
              <a:gd name="connsiteX12" fmla="*/ 253267 w 1544091"/>
              <a:gd name="connsiteY12" fmla="*/ 210659 h 1724545"/>
              <a:gd name="connsiteX13" fmla="*/ 56586 w 1544091"/>
              <a:gd name="connsiteY13" fmla="*/ 180964 h 1724545"/>
              <a:gd name="connsiteX14" fmla="*/ 32873 w 1544091"/>
              <a:gd name="connsiteY14" fmla="*/ 186629 h 1724545"/>
              <a:gd name="connsiteX15" fmla="*/ 21041 w 1544091"/>
              <a:gd name="connsiteY15" fmla="*/ 207881 h 1724545"/>
              <a:gd name="connsiteX16" fmla="*/ 1615 w 1544091"/>
              <a:gd name="connsiteY16" fmla="*/ 481725 h 1724545"/>
              <a:gd name="connsiteX17" fmla="*/ 26019 w 1544091"/>
              <a:gd name="connsiteY17" fmla="*/ 1036292 h 1724545"/>
              <a:gd name="connsiteX18" fmla="*/ 169320 w 1544091"/>
              <a:gd name="connsiteY18" fmla="*/ 1307595 h 1724545"/>
              <a:gd name="connsiteX19" fmla="*/ 416803 w 1544091"/>
              <a:gd name="connsiteY19" fmla="*/ 1527166 h 1724545"/>
              <a:gd name="connsiteX20" fmla="*/ 759931 w 1544091"/>
              <a:gd name="connsiteY20" fmla="*/ 1723819 h 1724545"/>
              <a:gd name="connsiteX21" fmla="*/ 784445 w 1544091"/>
              <a:gd name="connsiteY21" fmla="*/ 1723824 h 1724545"/>
              <a:gd name="connsiteX22" fmla="*/ 1124116 w 1544091"/>
              <a:gd name="connsiteY22" fmla="*/ 1527172 h 1724545"/>
              <a:gd name="connsiteX23" fmla="*/ 1371781 w 1544091"/>
              <a:gd name="connsiteY23" fmla="*/ 1307600 h 1724545"/>
              <a:gd name="connsiteX24" fmla="*/ 1515186 w 1544091"/>
              <a:gd name="connsiteY24" fmla="*/ 1028864 h 1724545"/>
              <a:gd name="connsiteX25" fmla="*/ 1543939 w 1544091"/>
              <a:gd name="connsiteY25" fmla="*/ 481725 h 1724545"/>
              <a:gd name="connsiteX26" fmla="*/ 1397746 w 1544091"/>
              <a:gd name="connsiteY26" fmla="*/ 1013077 h 1724545"/>
              <a:gd name="connsiteX27" fmla="*/ 1281546 w 1544091"/>
              <a:gd name="connsiteY27" fmla="*/ 1230515 h 1724545"/>
              <a:gd name="connsiteX28" fmla="*/ 1055971 w 1544091"/>
              <a:gd name="connsiteY28" fmla="*/ 1429876 h 1724545"/>
              <a:gd name="connsiteX29" fmla="*/ 771838 w 1544091"/>
              <a:gd name="connsiteY29" fmla="*/ 1598299 h 1724545"/>
              <a:gd name="connsiteX30" fmla="*/ 484992 w 1544091"/>
              <a:gd name="connsiteY30" fmla="*/ 1429894 h 1724545"/>
              <a:gd name="connsiteX31" fmla="*/ 259582 w 1544091"/>
              <a:gd name="connsiteY31" fmla="*/ 1230539 h 1724545"/>
              <a:gd name="connsiteX32" fmla="*/ 143467 w 1544091"/>
              <a:gd name="connsiteY32" fmla="*/ 1020516 h 1724545"/>
              <a:gd name="connsiteX33" fmla="*/ 120067 w 1544091"/>
              <a:gd name="connsiteY33" fmla="*/ 484845 h 1724545"/>
              <a:gd name="connsiteX34" fmla="*/ 129946 w 1544091"/>
              <a:gd name="connsiteY34" fmla="*/ 319560 h 1724545"/>
              <a:gd name="connsiteX35" fmla="*/ 253265 w 1544091"/>
              <a:gd name="connsiteY35" fmla="*/ 329595 h 1724545"/>
              <a:gd name="connsiteX36" fmla="*/ 436491 w 1544091"/>
              <a:gd name="connsiteY36" fmla="*/ 293558 h 1724545"/>
              <a:gd name="connsiteX37" fmla="*/ 453558 w 1544091"/>
              <a:gd name="connsiteY37" fmla="*/ 288144 h 1724545"/>
              <a:gd name="connsiteX38" fmla="*/ 726304 w 1544091"/>
              <a:gd name="connsiteY38" fmla="*/ 167525 h 1724545"/>
              <a:gd name="connsiteX39" fmla="*/ 770357 w 1544091"/>
              <a:gd name="connsiteY39" fmla="*/ 139906 h 1724545"/>
              <a:gd name="connsiteX40" fmla="*/ 814466 w 1544091"/>
              <a:gd name="connsiteY40" fmla="*/ 167540 h 1724545"/>
              <a:gd name="connsiteX41" fmla="*/ 1087387 w 1544091"/>
              <a:gd name="connsiteY41" fmla="*/ 288144 h 1724545"/>
              <a:gd name="connsiteX42" fmla="*/ 1092283 w 1544091"/>
              <a:gd name="connsiteY42" fmla="*/ 289647 h 1724545"/>
              <a:gd name="connsiteX43" fmla="*/ 1293344 w 1544091"/>
              <a:gd name="connsiteY43" fmla="*/ 327736 h 1724545"/>
              <a:gd name="connsiteX44" fmla="*/ 1412708 w 1544091"/>
              <a:gd name="connsiteY44" fmla="*/ 318595 h 1724545"/>
              <a:gd name="connsiteX45" fmla="*/ 1425487 w 1544091"/>
              <a:gd name="connsiteY45" fmla="*/ 484854 h 1724545"/>
              <a:gd name="connsiteX46" fmla="*/ 1397746 w 1544091"/>
              <a:gd name="connsiteY46" fmla="*/ 1013077 h 1724545"/>
              <a:gd name="connsiteX47" fmla="*/ 1085249 w 1544091"/>
              <a:gd name="connsiteY47" fmla="*/ 1113214 h 1724545"/>
              <a:gd name="connsiteX48" fmla="*/ 1162631 w 1544091"/>
              <a:gd name="connsiteY48" fmla="*/ 836509 h 1724545"/>
              <a:gd name="connsiteX49" fmla="*/ 775718 w 1544091"/>
              <a:gd name="connsiteY49" fmla="*/ 385044 h 1724545"/>
              <a:gd name="connsiteX50" fmla="*/ 388804 w 1544091"/>
              <a:gd name="connsiteY50" fmla="*/ 836509 h 1724545"/>
              <a:gd name="connsiteX51" fmla="*/ 775718 w 1544091"/>
              <a:gd name="connsiteY51" fmla="*/ 1278261 h 1724545"/>
              <a:gd name="connsiteX52" fmla="*/ 1022377 w 1544091"/>
              <a:gd name="connsiteY52" fmla="*/ 1190884 h 1724545"/>
              <a:gd name="connsiteX53" fmla="*/ 1109432 w 1544091"/>
              <a:gd name="connsiteY53" fmla="*/ 1273403 h 1724545"/>
              <a:gd name="connsiteX54" fmla="*/ 1148122 w 1544091"/>
              <a:gd name="connsiteY54" fmla="*/ 1287970 h 1724545"/>
              <a:gd name="connsiteX55" fmla="*/ 1196487 w 1544091"/>
              <a:gd name="connsiteY55" fmla="*/ 1249137 h 1724545"/>
              <a:gd name="connsiteX56" fmla="*/ 1177143 w 1544091"/>
              <a:gd name="connsiteY56" fmla="*/ 1205447 h 1724545"/>
              <a:gd name="connsiteX57" fmla="*/ 1085249 w 1544091"/>
              <a:gd name="connsiteY57" fmla="*/ 1113214 h 1724545"/>
              <a:gd name="connsiteX58" fmla="*/ 1003033 w 1544091"/>
              <a:gd name="connsiteY58" fmla="*/ 1035544 h 1724545"/>
              <a:gd name="connsiteX59" fmla="*/ 944996 w 1544091"/>
              <a:gd name="connsiteY59" fmla="*/ 977289 h 1724545"/>
              <a:gd name="connsiteX60" fmla="*/ 901467 w 1544091"/>
              <a:gd name="connsiteY60" fmla="*/ 957871 h 1724545"/>
              <a:gd name="connsiteX61" fmla="*/ 853102 w 1544091"/>
              <a:gd name="connsiteY61" fmla="*/ 1006415 h 1724545"/>
              <a:gd name="connsiteX62" fmla="*/ 877282 w 1544091"/>
              <a:gd name="connsiteY62" fmla="*/ 1050105 h 1724545"/>
              <a:gd name="connsiteX63" fmla="*/ 949831 w 1544091"/>
              <a:gd name="connsiteY63" fmla="*/ 1118066 h 1724545"/>
              <a:gd name="connsiteX64" fmla="*/ 775720 w 1544091"/>
              <a:gd name="connsiteY64" fmla="*/ 1179789 h 1724545"/>
              <a:gd name="connsiteX65" fmla="*/ 497475 w 1544091"/>
              <a:gd name="connsiteY65" fmla="*/ 836507 h 1724545"/>
              <a:gd name="connsiteX66" fmla="*/ 775720 w 1544091"/>
              <a:gd name="connsiteY66" fmla="*/ 482136 h 1724545"/>
              <a:gd name="connsiteX67" fmla="*/ 1053964 w 1544091"/>
              <a:gd name="connsiteY67" fmla="*/ 836511 h 1724545"/>
              <a:gd name="connsiteX68" fmla="*/ 1003033 w 1544091"/>
              <a:gd name="connsiteY68" fmla="*/ 1035544 h 172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544091" h="1724545">
                <a:moveTo>
                  <a:pt x="1543939" y="481725"/>
                </a:moveTo>
                <a:cubicBezTo>
                  <a:pt x="1539679" y="318888"/>
                  <a:pt x="1520278" y="209046"/>
                  <a:pt x="1520168" y="207878"/>
                </a:cubicBezTo>
                <a:cubicBezTo>
                  <a:pt x="1519384" y="199447"/>
                  <a:pt x="1515090" y="191735"/>
                  <a:pt x="1508336" y="186629"/>
                </a:cubicBezTo>
                <a:cubicBezTo>
                  <a:pt x="1501573" y="181508"/>
                  <a:pt x="1492974" y="179453"/>
                  <a:pt x="1484626" y="180964"/>
                </a:cubicBezTo>
                <a:cubicBezTo>
                  <a:pt x="1483603" y="181148"/>
                  <a:pt x="1400841" y="208798"/>
                  <a:pt x="1293346" y="208798"/>
                </a:cubicBezTo>
                <a:cubicBezTo>
                  <a:pt x="1231508" y="208798"/>
                  <a:pt x="1160324" y="186123"/>
                  <a:pt x="1121937" y="174378"/>
                </a:cubicBezTo>
                <a:cubicBezTo>
                  <a:pt x="1009646" y="140034"/>
                  <a:pt x="925464" y="95127"/>
                  <a:pt x="874609" y="65060"/>
                </a:cubicBezTo>
                <a:cubicBezTo>
                  <a:pt x="819435" y="32441"/>
                  <a:pt x="790480" y="7624"/>
                  <a:pt x="790194" y="7378"/>
                </a:cubicBezTo>
                <a:cubicBezTo>
                  <a:pt x="784674" y="2612"/>
                  <a:pt x="777622" y="-7"/>
                  <a:pt x="770329" y="0"/>
                </a:cubicBezTo>
                <a:cubicBezTo>
                  <a:pt x="763039" y="-11"/>
                  <a:pt x="755990" y="2611"/>
                  <a:pt x="750481" y="7386"/>
                </a:cubicBezTo>
                <a:cubicBezTo>
                  <a:pt x="750194" y="7633"/>
                  <a:pt x="721262" y="32448"/>
                  <a:pt x="666131" y="65068"/>
                </a:cubicBezTo>
                <a:cubicBezTo>
                  <a:pt x="615321" y="95135"/>
                  <a:pt x="531199" y="140038"/>
                  <a:pt x="418998" y="174378"/>
                </a:cubicBezTo>
                <a:cubicBezTo>
                  <a:pt x="380641" y="186121"/>
                  <a:pt x="315053" y="210659"/>
                  <a:pt x="253267" y="210659"/>
                </a:cubicBezTo>
                <a:cubicBezTo>
                  <a:pt x="145625" y="210659"/>
                  <a:pt x="57613" y="181152"/>
                  <a:pt x="56586" y="180964"/>
                </a:cubicBezTo>
                <a:cubicBezTo>
                  <a:pt x="48237" y="179452"/>
                  <a:pt x="39637" y="181507"/>
                  <a:pt x="32873" y="186629"/>
                </a:cubicBezTo>
                <a:cubicBezTo>
                  <a:pt x="26117" y="191735"/>
                  <a:pt x="21823" y="199449"/>
                  <a:pt x="21041" y="207881"/>
                </a:cubicBezTo>
                <a:cubicBezTo>
                  <a:pt x="20933" y="209048"/>
                  <a:pt x="5870" y="318892"/>
                  <a:pt x="1615" y="481725"/>
                </a:cubicBezTo>
                <a:cubicBezTo>
                  <a:pt x="-2320" y="632196"/>
                  <a:pt x="-776" y="835337"/>
                  <a:pt x="26019" y="1036292"/>
                </a:cubicBezTo>
                <a:cubicBezTo>
                  <a:pt x="38511" y="1129974"/>
                  <a:pt x="89191" y="1213031"/>
                  <a:pt x="169320" y="1307595"/>
                </a:cubicBezTo>
                <a:cubicBezTo>
                  <a:pt x="232040" y="1381611"/>
                  <a:pt x="315309" y="1455485"/>
                  <a:pt x="416803" y="1527166"/>
                </a:cubicBezTo>
                <a:cubicBezTo>
                  <a:pt x="588530" y="1648437"/>
                  <a:pt x="753089" y="1720797"/>
                  <a:pt x="759931" y="1723819"/>
                </a:cubicBezTo>
                <a:cubicBezTo>
                  <a:pt x="767739" y="1727266"/>
                  <a:pt x="776637" y="1727268"/>
                  <a:pt x="784445" y="1723824"/>
                </a:cubicBezTo>
                <a:cubicBezTo>
                  <a:pt x="791295" y="1720803"/>
                  <a:pt x="952268" y="1648439"/>
                  <a:pt x="1124116" y="1527172"/>
                </a:cubicBezTo>
                <a:cubicBezTo>
                  <a:pt x="1225691" y="1455493"/>
                  <a:pt x="1309020" y="1381622"/>
                  <a:pt x="1371781" y="1307600"/>
                </a:cubicBezTo>
                <a:cubicBezTo>
                  <a:pt x="1451973" y="1213035"/>
                  <a:pt x="1502690" y="1122544"/>
                  <a:pt x="1515186" y="1028864"/>
                </a:cubicBezTo>
                <a:cubicBezTo>
                  <a:pt x="1529992" y="917944"/>
                  <a:pt x="1551076" y="754339"/>
                  <a:pt x="1543939" y="481725"/>
                </a:cubicBezTo>
                <a:close/>
                <a:moveTo>
                  <a:pt x="1397746" y="1013077"/>
                </a:moveTo>
                <a:cubicBezTo>
                  <a:pt x="1388712" y="1080790"/>
                  <a:pt x="1348201" y="1151913"/>
                  <a:pt x="1281546" y="1230515"/>
                </a:cubicBezTo>
                <a:cubicBezTo>
                  <a:pt x="1225269" y="1296888"/>
                  <a:pt x="1149372" y="1363963"/>
                  <a:pt x="1055971" y="1429876"/>
                </a:cubicBezTo>
                <a:cubicBezTo>
                  <a:pt x="938646" y="1512665"/>
                  <a:pt x="826677" y="1571337"/>
                  <a:pt x="771838" y="1598299"/>
                </a:cubicBezTo>
                <a:cubicBezTo>
                  <a:pt x="715391" y="1571088"/>
                  <a:pt x="602170" y="1512644"/>
                  <a:pt x="484992" y="1429894"/>
                </a:cubicBezTo>
                <a:cubicBezTo>
                  <a:pt x="391662" y="1363982"/>
                  <a:pt x="315823" y="1296907"/>
                  <a:pt x="259582" y="1230539"/>
                </a:cubicBezTo>
                <a:cubicBezTo>
                  <a:pt x="189384" y="1147696"/>
                  <a:pt x="152050" y="1084885"/>
                  <a:pt x="143467" y="1020516"/>
                </a:cubicBezTo>
                <a:cubicBezTo>
                  <a:pt x="116332" y="817033"/>
                  <a:pt x="116614" y="616904"/>
                  <a:pt x="120067" y="484845"/>
                </a:cubicBezTo>
                <a:cubicBezTo>
                  <a:pt x="121773" y="419589"/>
                  <a:pt x="126798" y="363308"/>
                  <a:pt x="129946" y="319560"/>
                </a:cubicBezTo>
                <a:cubicBezTo>
                  <a:pt x="165981" y="325305"/>
                  <a:pt x="208030" y="329595"/>
                  <a:pt x="253265" y="329595"/>
                </a:cubicBezTo>
                <a:cubicBezTo>
                  <a:pt x="324453" y="329595"/>
                  <a:pt x="391874" y="307907"/>
                  <a:pt x="436491" y="293558"/>
                </a:cubicBezTo>
                <a:cubicBezTo>
                  <a:pt x="442771" y="291538"/>
                  <a:pt x="448700" y="289633"/>
                  <a:pt x="453558" y="288144"/>
                </a:cubicBezTo>
                <a:cubicBezTo>
                  <a:pt x="548268" y="259156"/>
                  <a:pt x="640034" y="218573"/>
                  <a:pt x="726304" y="167525"/>
                </a:cubicBezTo>
                <a:cubicBezTo>
                  <a:pt x="741229" y="158708"/>
                  <a:pt x="755919" y="149499"/>
                  <a:pt x="770357" y="139906"/>
                </a:cubicBezTo>
                <a:cubicBezTo>
                  <a:pt x="784814" y="149503"/>
                  <a:pt x="799523" y="158718"/>
                  <a:pt x="814466" y="167540"/>
                </a:cubicBezTo>
                <a:cubicBezTo>
                  <a:pt x="900807" y="218588"/>
                  <a:pt x="992634" y="259167"/>
                  <a:pt x="1087387" y="288144"/>
                </a:cubicBezTo>
                <a:lnTo>
                  <a:pt x="1092283" y="289647"/>
                </a:lnTo>
                <a:cubicBezTo>
                  <a:pt x="1135655" y="302958"/>
                  <a:pt x="1216387" y="327736"/>
                  <a:pt x="1293344" y="327736"/>
                </a:cubicBezTo>
                <a:cubicBezTo>
                  <a:pt x="1337532" y="327736"/>
                  <a:pt x="1378072" y="323852"/>
                  <a:pt x="1412708" y="318595"/>
                </a:cubicBezTo>
                <a:cubicBezTo>
                  <a:pt x="1416388" y="362439"/>
                  <a:pt x="1423770" y="419214"/>
                  <a:pt x="1425487" y="484854"/>
                </a:cubicBezTo>
                <a:cubicBezTo>
                  <a:pt x="1432497" y="752672"/>
                  <a:pt x="1411585" y="909377"/>
                  <a:pt x="1397746" y="1013077"/>
                </a:cubicBezTo>
                <a:close/>
                <a:moveTo>
                  <a:pt x="1085249" y="1113214"/>
                </a:moveTo>
                <a:cubicBezTo>
                  <a:pt x="1133615" y="1032356"/>
                  <a:pt x="1162631" y="940240"/>
                  <a:pt x="1162631" y="836509"/>
                </a:cubicBezTo>
                <a:cubicBezTo>
                  <a:pt x="1162631" y="549107"/>
                  <a:pt x="1015940" y="385044"/>
                  <a:pt x="775718" y="385044"/>
                </a:cubicBezTo>
                <a:cubicBezTo>
                  <a:pt x="532299" y="385044"/>
                  <a:pt x="388804" y="551881"/>
                  <a:pt x="388804" y="836509"/>
                </a:cubicBezTo>
                <a:cubicBezTo>
                  <a:pt x="388804" y="1117770"/>
                  <a:pt x="540589" y="1278261"/>
                  <a:pt x="775718" y="1278261"/>
                </a:cubicBezTo>
                <a:cubicBezTo>
                  <a:pt x="874990" y="1278261"/>
                  <a:pt x="957839" y="1249139"/>
                  <a:pt x="1022377" y="1190884"/>
                </a:cubicBezTo>
                <a:lnTo>
                  <a:pt x="1109432" y="1273403"/>
                </a:lnTo>
                <a:cubicBezTo>
                  <a:pt x="1119106" y="1279853"/>
                  <a:pt x="1131953" y="1284711"/>
                  <a:pt x="1148122" y="1287970"/>
                </a:cubicBezTo>
                <a:cubicBezTo>
                  <a:pt x="1177143" y="1284711"/>
                  <a:pt x="1193237" y="1271816"/>
                  <a:pt x="1196487" y="1249137"/>
                </a:cubicBezTo>
                <a:cubicBezTo>
                  <a:pt x="1196487" y="1236239"/>
                  <a:pt x="1189987" y="1221678"/>
                  <a:pt x="1177143" y="1205447"/>
                </a:cubicBezTo>
                <a:lnTo>
                  <a:pt x="1085249" y="1113214"/>
                </a:lnTo>
                <a:close/>
                <a:moveTo>
                  <a:pt x="1003033" y="1035544"/>
                </a:moveTo>
                <a:lnTo>
                  <a:pt x="944996" y="977289"/>
                </a:lnTo>
                <a:cubicBezTo>
                  <a:pt x="932068" y="964391"/>
                  <a:pt x="917561" y="957871"/>
                  <a:pt x="901467" y="957871"/>
                </a:cubicBezTo>
                <a:cubicBezTo>
                  <a:pt x="872446" y="964393"/>
                  <a:pt x="856277" y="980552"/>
                  <a:pt x="853102" y="1006415"/>
                </a:cubicBezTo>
                <a:cubicBezTo>
                  <a:pt x="849852" y="1022643"/>
                  <a:pt x="857938" y="1037213"/>
                  <a:pt x="877282" y="1050105"/>
                </a:cubicBezTo>
                <a:lnTo>
                  <a:pt x="949831" y="1118066"/>
                </a:lnTo>
                <a:cubicBezTo>
                  <a:pt x="904643" y="1166610"/>
                  <a:pt x="846607" y="1179789"/>
                  <a:pt x="775720" y="1179789"/>
                </a:cubicBezTo>
                <a:cubicBezTo>
                  <a:pt x="601610" y="1173339"/>
                  <a:pt x="497475" y="1066437"/>
                  <a:pt x="497475" y="836507"/>
                </a:cubicBezTo>
                <a:cubicBezTo>
                  <a:pt x="497475" y="614238"/>
                  <a:pt x="601610" y="491845"/>
                  <a:pt x="775720" y="482136"/>
                </a:cubicBezTo>
                <a:cubicBezTo>
                  <a:pt x="946581" y="491845"/>
                  <a:pt x="1053966" y="611762"/>
                  <a:pt x="1053964" y="836511"/>
                </a:cubicBezTo>
                <a:cubicBezTo>
                  <a:pt x="1053962" y="912815"/>
                  <a:pt x="1028799" y="977289"/>
                  <a:pt x="1003033" y="1035544"/>
                </a:cubicBezTo>
                <a:close/>
              </a:path>
            </a:pathLst>
          </a:custGeom>
          <a:solidFill>
            <a:srgbClr val="CB0303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5927A13-BE76-4B8C-A3BB-7DE2F7C587B6}"/>
              </a:ext>
            </a:extLst>
          </p:cNvPr>
          <p:cNvSpPr/>
          <p:nvPr/>
        </p:nvSpPr>
        <p:spPr>
          <a:xfrm>
            <a:off x="6860925" y="2369790"/>
            <a:ext cx="750770" cy="750770"/>
          </a:xfrm>
          <a:prstGeom prst="ellipse">
            <a:avLst/>
          </a:prstGeom>
          <a:solidFill>
            <a:schemeClr val="bg1"/>
          </a:solidFill>
          <a:ln w="22225">
            <a:solidFill>
              <a:srgbClr val="CB03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376670D-4D45-4954-8B5A-874D62478633}"/>
              </a:ext>
            </a:extLst>
          </p:cNvPr>
          <p:cNvSpPr/>
          <p:nvPr/>
        </p:nvSpPr>
        <p:spPr>
          <a:xfrm>
            <a:off x="7059430" y="2527082"/>
            <a:ext cx="353760" cy="436187"/>
          </a:xfrm>
          <a:custGeom>
            <a:avLst/>
            <a:gdLst>
              <a:gd name="connsiteX0" fmla="*/ 355972 w 1347993"/>
              <a:gd name="connsiteY0" fmla="*/ 788258 h 1662076"/>
              <a:gd name="connsiteX1" fmla="*/ 673996 w 1347993"/>
              <a:gd name="connsiteY1" fmla="*/ 788258 h 1662076"/>
              <a:gd name="connsiteX2" fmla="*/ 724989 w 1347993"/>
              <a:gd name="connsiteY2" fmla="*/ 839255 h 1662076"/>
              <a:gd name="connsiteX3" fmla="*/ 673996 w 1347993"/>
              <a:gd name="connsiteY3" fmla="*/ 890248 h 1662076"/>
              <a:gd name="connsiteX4" fmla="*/ 355972 w 1347993"/>
              <a:gd name="connsiteY4" fmla="*/ 890248 h 1662076"/>
              <a:gd name="connsiteX5" fmla="*/ 305088 w 1347993"/>
              <a:gd name="connsiteY5" fmla="*/ 839255 h 1662076"/>
              <a:gd name="connsiteX6" fmla="*/ 355972 w 1347993"/>
              <a:gd name="connsiteY6" fmla="*/ 788258 h 1662076"/>
              <a:gd name="connsiteX7" fmla="*/ 355972 w 1347993"/>
              <a:gd name="connsiteY7" fmla="*/ 557071 h 1662076"/>
              <a:gd name="connsiteX8" fmla="*/ 969454 w 1347993"/>
              <a:gd name="connsiteY8" fmla="*/ 557071 h 1662076"/>
              <a:gd name="connsiteX9" fmla="*/ 1020447 w 1347993"/>
              <a:gd name="connsiteY9" fmla="*/ 608064 h 1662076"/>
              <a:gd name="connsiteX10" fmla="*/ 969454 w 1347993"/>
              <a:gd name="connsiteY10" fmla="*/ 659060 h 1662076"/>
              <a:gd name="connsiteX11" fmla="*/ 355972 w 1347993"/>
              <a:gd name="connsiteY11" fmla="*/ 659060 h 1662076"/>
              <a:gd name="connsiteX12" fmla="*/ 305088 w 1347993"/>
              <a:gd name="connsiteY12" fmla="*/ 608064 h 1662076"/>
              <a:gd name="connsiteX13" fmla="*/ 355972 w 1347993"/>
              <a:gd name="connsiteY13" fmla="*/ 557071 h 1662076"/>
              <a:gd name="connsiteX14" fmla="*/ 101991 w 1347993"/>
              <a:gd name="connsiteY14" fmla="*/ 315353 h 1662076"/>
              <a:gd name="connsiteX15" fmla="*/ 101991 w 1347993"/>
              <a:gd name="connsiteY15" fmla="*/ 1498239 h 1662076"/>
              <a:gd name="connsiteX16" fmla="*/ 101993 w 1347993"/>
              <a:gd name="connsiteY16" fmla="*/ 1498258 h 1662076"/>
              <a:gd name="connsiteX17" fmla="*/ 163717 w 1347993"/>
              <a:gd name="connsiteY17" fmla="*/ 1560091 h 1662076"/>
              <a:gd name="connsiteX18" fmla="*/ 1245994 w 1347993"/>
              <a:gd name="connsiteY18" fmla="*/ 1560091 h 1662076"/>
              <a:gd name="connsiteX19" fmla="*/ 1245994 w 1347993"/>
              <a:gd name="connsiteY19" fmla="*/ 327539 h 1662076"/>
              <a:gd name="connsiteX20" fmla="*/ 163715 w 1347993"/>
              <a:gd name="connsiteY20" fmla="*/ 327539 h 1662076"/>
              <a:gd name="connsiteX21" fmla="*/ 101991 w 1347993"/>
              <a:gd name="connsiteY21" fmla="*/ 315353 h 1662076"/>
              <a:gd name="connsiteX22" fmla="*/ 163715 w 1347993"/>
              <a:gd name="connsiteY22" fmla="*/ 101991 h 1662076"/>
              <a:gd name="connsiteX23" fmla="*/ 101991 w 1347993"/>
              <a:gd name="connsiteY23" fmla="*/ 163769 h 1662076"/>
              <a:gd name="connsiteX24" fmla="*/ 163715 w 1347993"/>
              <a:gd name="connsiteY24" fmla="*/ 225555 h 1662076"/>
              <a:gd name="connsiteX25" fmla="*/ 1086486 w 1347993"/>
              <a:gd name="connsiteY25" fmla="*/ 225555 h 1662076"/>
              <a:gd name="connsiteX26" fmla="*/ 1086486 w 1347993"/>
              <a:gd name="connsiteY26" fmla="*/ 101991 h 1662076"/>
              <a:gd name="connsiteX27" fmla="*/ 163713 w 1347993"/>
              <a:gd name="connsiteY27" fmla="*/ 0 h 1662076"/>
              <a:gd name="connsiteX28" fmla="*/ 1137481 w 1347993"/>
              <a:gd name="connsiteY28" fmla="*/ 0 h 1662076"/>
              <a:gd name="connsiteX29" fmla="*/ 1187440 w 1347993"/>
              <a:gd name="connsiteY29" fmla="*/ 40718 h 1662076"/>
              <a:gd name="connsiteX30" fmla="*/ 1188473 w 1347993"/>
              <a:gd name="connsiteY30" fmla="*/ 50995 h 1662076"/>
              <a:gd name="connsiteX31" fmla="*/ 1188473 w 1347993"/>
              <a:gd name="connsiteY31" fmla="*/ 225553 h 1662076"/>
              <a:gd name="connsiteX32" fmla="*/ 1296892 w 1347993"/>
              <a:gd name="connsiteY32" fmla="*/ 225553 h 1662076"/>
              <a:gd name="connsiteX33" fmla="*/ 1296996 w 1347993"/>
              <a:gd name="connsiteY33" fmla="*/ 225542 h 1662076"/>
              <a:gd name="connsiteX34" fmla="*/ 1347991 w 1347993"/>
              <a:gd name="connsiteY34" fmla="*/ 276546 h 1662076"/>
              <a:gd name="connsiteX35" fmla="*/ 1347991 w 1347993"/>
              <a:gd name="connsiteY35" fmla="*/ 1611066 h 1662076"/>
              <a:gd name="connsiteX36" fmla="*/ 1347993 w 1347993"/>
              <a:gd name="connsiteY36" fmla="*/ 1611086 h 1662076"/>
              <a:gd name="connsiteX37" fmla="*/ 1316861 w 1347993"/>
              <a:gd name="connsiteY37" fmla="*/ 1658069 h 1662076"/>
              <a:gd name="connsiteX38" fmla="*/ 1296996 w 1347993"/>
              <a:gd name="connsiteY38" fmla="*/ 1662076 h 1662076"/>
              <a:gd name="connsiteX39" fmla="*/ 163713 w 1347993"/>
              <a:gd name="connsiteY39" fmla="*/ 1662076 h 1662076"/>
              <a:gd name="connsiteX40" fmla="*/ 6 w 1347993"/>
              <a:gd name="connsiteY40" fmla="*/ 1498308 h 1662076"/>
              <a:gd name="connsiteX41" fmla="*/ 0 w 1347993"/>
              <a:gd name="connsiteY41" fmla="*/ 1498256 h 1662076"/>
              <a:gd name="connsiteX42" fmla="*/ 0 w 1347993"/>
              <a:gd name="connsiteY42" fmla="*/ 163767 h 1662076"/>
              <a:gd name="connsiteX43" fmla="*/ 6 w 1347993"/>
              <a:gd name="connsiteY43" fmla="*/ 163713 h 1662076"/>
              <a:gd name="connsiteX44" fmla="*/ 163713 w 1347993"/>
              <a:gd name="connsiteY44" fmla="*/ 0 h 1662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347993" h="1662076">
                <a:moveTo>
                  <a:pt x="355972" y="788258"/>
                </a:moveTo>
                <a:lnTo>
                  <a:pt x="673996" y="788258"/>
                </a:lnTo>
                <a:cubicBezTo>
                  <a:pt x="702198" y="788258"/>
                  <a:pt x="724989" y="811097"/>
                  <a:pt x="724989" y="839255"/>
                </a:cubicBezTo>
                <a:cubicBezTo>
                  <a:pt x="724989" y="867401"/>
                  <a:pt x="702198" y="890248"/>
                  <a:pt x="673996" y="890248"/>
                </a:cubicBezTo>
                <a:lnTo>
                  <a:pt x="355972" y="890248"/>
                </a:lnTo>
                <a:cubicBezTo>
                  <a:pt x="327870" y="890248"/>
                  <a:pt x="305088" y="867401"/>
                  <a:pt x="305088" y="839255"/>
                </a:cubicBezTo>
                <a:cubicBezTo>
                  <a:pt x="305088" y="811095"/>
                  <a:pt x="327868" y="788258"/>
                  <a:pt x="355972" y="788258"/>
                </a:cubicBezTo>
                <a:close/>
                <a:moveTo>
                  <a:pt x="355972" y="557071"/>
                </a:moveTo>
                <a:lnTo>
                  <a:pt x="969454" y="557071"/>
                </a:lnTo>
                <a:cubicBezTo>
                  <a:pt x="997549" y="557071"/>
                  <a:pt x="1020449" y="579908"/>
                  <a:pt x="1020447" y="608064"/>
                </a:cubicBezTo>
                <a:cubicBezTo>
                  <a:pt x="1020445" y="636214"/>
                  <a:pt x="997545" y="659060"/>
                  <a:pt x="969454" y="659060"/>
                </a:cubicBezTo>
                <a:lnTo>
                  <a:pt x="355972" y="659060"/>
                </a:lnTo>
                <a:cubicBezTo>
                  <a:pt x="327870" y="659060"/>
                  <a:pt x="305088" y="636214"/>
                  <a:pt x="305088" y="608064"/>
                </a:cubicBezTo>
                <a:cubicBezTo>
                  <a:pt x="305088" y="579908"/>
                  <a:pt x="327868" y="557071"/>
                  <a:pt x="355972" y="557071"/>
                </a:cubicBezTo>
                <a:close/>
                <a:moveTo>
                  <a:pt x="101991" y="315353"/>
                </a:moveTo>
                <a:lnTo>
                  <a:pt x="101991" y="1498239"/>
                </a:lnTo>
                <a:lnTo>
                  <a:pt x="101993" y="1498258"/>
                </a:lnTo>
                <a:cubicBezTo>
                  <a:pt x="101993" y="1532388"/>
                  <a:pt x="129652" y="1560091"/>
                  <a:pt x="163717" y="1560091"/>
                </a:cubicBezTo>
                <a:lnTo>
                  <a:pt x="1245994" y="1560091"/>
                </a:lnTo>
                <a:lnTo>
                  <a:pt x="1245994" y="327539"/>
                </a:lnTo>
                <a:lnTo>
                  <a:pt x="163715" y="327539"/>
                </a:lnTo>
                <a:cubicBezTo>
                  <a:pt x="141876" y="327539"/>
                  <a:pt x="121059" y="323157"/>
                  <a:pt x="101991" y="315353"/>
                </a:cubicBezTo>
                <a:close/>
                <a:moveTo>
                  <a:pt x="163715" y="101991"/>
                </a:moveTo>
                <a:cubicBezTo>
                  <a:pt x="129650" y="101991"/>
                  <a:pt x="101991" y="129702"/>
                  <a:pt x="101991" y="163769"/>
                </a:cubicBezTo>
                <a:cubicBezTo>
                  <a:pt x="101991" y="197841"/>
                  <a:pt x="129652" y="225555"/>
                  <a:pt x="163715" y="225555"/>
                </a:cubicBezTo>
                <a:lnTo>
                  <a:pt x="1086486" y="225555"/>
                </a:lnTo>
                <a:lnTo>
                  <a:pt x="1086486" y="101991"/>
                </a:lnTo>
                <a:close/>
                <a:moveTo>
                  <a:pt x="163713" y="0"/>
                </a:moveTo>
                <a:lnTo>
                  <a:pt x="1137481" y="0"/>
                </a:lnTo>
                <a:cubicBezTo>
                  <a:pt x="1162164" y="0"/>
                  <a:pt x="1182694" y="17484"/>
                  <a:pt x="1187440" y="40718"/>
                </a:cubicBezTo>
                <a:cubicBezTo>
                  <a:pt x="1188118" y="44039"/>
                  <a:pt x="1188473" y="47475"/>
                  <a:pt x="1188473" y="50995"/>
                </a:cubicBezTo>
                <a:lnTo>
                  <a:pt x="1188473" y="225553"/>
                </a:lnTo>
                <a:lnTo>
                  <a:pt x="1296892" y="225553"/>
                </a:lnTo>
                <a:cubicBezTo>
                  <a:pt x="1296928" y="225553"/>
                  <a:pt x="1296960" y="225542"/>
                  <a:pt x="1296996" y="225542"/>
                </a:cubicBezTo>
                <a:cubicBezTo>
                  <a:pt x="1325200" y="225542"/>
                  <a:pt x="1347991" y="248388"/>
                  <a:pt x="1347991" y="276546"/>
                </a:cubicBezTo>
                <a:lnTo>
                  <a:pt x="1347991" y="1611066"/>
                </a:lnTo>
                <a:lnTo>
                  <a:pt x="1347993" y="1611086"/>
                </a:lnTo>
                <a:cubicBezTo>
                  <a:pt x="1347989" y="1632203"/>
                  <a:pt x="1335168" y="1650327"/>
                  <a:pt x="1316861" y="1658069"/>
                </a:cubicBezTo>
                <a:cubicBezTo>
                  <a:pt x="1310758" y="1660649"/>
                  <a:pt x="1304046" y="1662076"/>
                  <a:pt x="1296996" y="1662076"/>
                </a:cubicBezTo>
                <a:lnTo>
                  <a:pt x="163713" y="1662076"/>
                </a:lnTo>
                <a:cubicBezTo>
                  <a:pt x="73470" y="1662076"/>
                  <a:pt x="32" y="1588601"/>
                  <a:pt x="6" y="1498308"/>
                </a:cubicBezTo>
                <a:lnTo>
                  <a:pt x="0" y="1498256"/>
                </a:lnTo>
                <a:lnTo>
                  <a:pt x="0" y="163767"/>
                </a:lnTo>
                <a:cubicBezTo>
                  <a:pt x="0" y="163748"/>
                  <a:pt x="6" y="163730"/>
                  <a:pt x="6" y="163713"/>
                </a:cubicBezTo>
                <a:cubicBezTo>
                  <a:pt x="36" y="73474"/>
                  <a:pt x="73472" y="0"/>
                  <a:pt x="163713" y="0"/>
                </a:cubicBezTo>
                <a:close/>
              </a:path>
            </a:pathLst>
          </a:custGeom>
          <a:solidFill>
            <a:srgbClr val="CB0303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74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pic>
        <p:nvPicPr>
          <p:cNvPr id="21" name="图片占位符 20" descr="山上有许多云&#10;&#10;描述已自动生成">
            <a:extLst>
              <a:ext uri="{FF2B5EF4-FFF2-40B4-BE49-F238E27FC236}">
                <a16:creationId xmlns:a16="http://schemas.microsoft.com/office/drawing/2014/main" xmlns="" id="{8A84AC60-1B6D-4391-94DD-93FA5FF8C29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8" r="20388"/>
          <a:stretch>
            <a:fillRect/>
          </a:stretch>
        </p:blipFill>
        <p:spPr/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9F17B1A-B914-4865-8E5D-4C6BD365B52B}"/>
              </a:ext>
            </a:extLst>
          </p:cNvPr>
          <p:cNvCxnSpPr>
            <a:cxnSpLocks/>
          </p:cNvCxnSpPr>
          <p:nvPr/>
        </p:nvCxnSpPr>
        <p:spPr>
          <a:xfrm>
            <a:off x="776288" y="1321729"/>
            <a:ext cx="503168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820C7CB-D5DB-42C5-9A45-46B94C943EFE}"/>
              </a:ext>
            </a:extLst>
          </p:cNvPr>
          <p:cNvCxnSpPr/>
          <p:nvPr/>
        </p:nvCxnSpPr>
        <p:spPr>
          <a:xfrm>
            <a:off x="776288" y="1933741"/>
            <a:ext cx="50316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803462D5-F052-4CA3-A692-41438914BC73}"/>
              </a:ext>
            </a:extLst>
          </p:cNvPr>
          <p:cNvCxnSpPr/>
          <p:nvPr/>
        </p:nvCxnSpPr>
        <p:spPr>
          <a:xfrm>
            <a:off x="776288" y="2545753"/>
            <a:ext cx="50316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193EFD7-D6C9-43E8-921B-7BD5A8AF3840}"/>
              </a:ext>
            </a:extLst>
          </p:cNvPr>
          <p:cNvCxnSpPr/>
          <p:nvPr/>
        </p:nvCxnSpPr>
        <p:spPr>
          <a:xfrm>
            <a:off x="776288" y="3157765"/>
            <a:ext cx="50316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98A8AF1-1084-42D0-8F2B-0E2D3FE82C42}"/>
              </a:ext>
            </a:extLst>
          </p:cNvPr>
          <p:cNvCxnSpPr>
            <a:cxnSpLocks/>
          </p:cNvCxnSpPr>
          <p:nvPr/>
        </p:nvCxnSpPr>
        <p:spPr>
          <a:xfrm>
            <a:off x="776288" y="4751365"/>
            <a:ext cx="503168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B4DF46C-FE6A-41DD-81AC-0D45F362E205}"/>
              </a:ext>
            </a:extLst>
          </p:cNvPr>
          <p:cNvSpPr/>
          <p:nvPr/>
        </p:nvSpPr>
        <p:spPr>
          <a:xfrm>
            <a:off x="3292128" y="3814173"/>
            <a:ext cx="251626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altLang="zh-CN" sz="6000">
                <a:solidFill>
                  <a:schemeClr val="accent1"/>
                </a:solidFill>
                <a:latin typeface="+mj-ea"/>
                <a:ea typeface="+mj-ea"/>
              </a:rPr>
              <a:t>10</a:t>
            </a:r>
            <a:r>
              <a:rPr lang="zh-CN" altLang="en-US" sz="4000">
                <a:solidFill>
                  <a:schemeClr val="accent1"/>
                </a:solidFill>
                <a:latin typeface="+mj-ea"/>
                <a:ea typeface="+mj-ea"/>
              </a:rPr>
              <a:t>亿</a:t>
            </a:r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617EB1E-8FA5-44F1-8D65-01271CE40532}"/>
              </a:ext>
            </a:extLst>
          </p:cNvPr>
          <p:cNvCxnSpPr/>
          <p:nvPr/>
        </p:nvCxnSpPr>
        <p:spPr>
          <a:xfrm>
            <a:off x="776288" y="3769777"/>
            <a:ext cx="50316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BC4D220-3254-4C71-82D9-FC1C96137ED4}"/>
              </a:ext>
            </a:extLst>
          </p:cNvPr>
          <p:cNvSpPr/>
          <p:nvPr/>
        </p:nvSpPr>
        <p:spPr>
          <a:xfrm>
            <a:off x="770682" y="4171141"/>
            <a:ext cx="26145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数据汇总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5DEB623-0DFA-4900-B215-B3E43B48CF1C}"/>
              </a:ext>
            </a:extLst>
          </p:cNvPr>
          <p:cNvSpPr/>
          <p:nvPr/>
        </p:nvSpPr>
        <p:spPr>
          <a:xfrm>
            <a:off x="4033751" y="4938269"/>
            <a:ext cx="1494567" cy="449892"/>
          </a:xfrm>
          <a:custGeom>
            <a:avLst/>
            <a:gdLst>
              <a:gd name="connsiteX0" fmla="*/ 1336538 w 1494567"/>
              <a:gd name="connsiteY0" fmla="*/ 0 h 449892"/>
              <a:gd name="connsiteX1" fmla="*/ 1386069 w 1494567"/>
              <a:gd name="connsiteY1" fmla="*/ 69563 h 449892"/>
              <a:gd name="connsiteX2" fmla="*/ 1494567 w 1494567"/>
              <a:gd name="connsiteY2" fmla="*/ 69563 h 449892"/>
              <a:gd name="connsiteX3" fmla="*/ 1399485 w 1494567"/>
              <a:gd name="connsiteY3" fmla="*/ 449892 h 449892"/>
              <a:gd name="connsiteX4" fmla="*/ 0 w 1494567"/>
              <a:gd name="connsiteY4" fmla="*/ 449892 h 449892"/>
              <a:gd name="connsiteX5" fmla="*/ 95082 w 1494567"/>
              <a:gd name="connsiteY5" fmla="*/ 69563 h 449892"/>
              <a:gd name="connsiteX6" fmla="*/ 1287007 w 1494567"/>
              <a:gd name="connsiteY6" fmla="*/ 69563 h 44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4567" h="449892">
                <a:moveTo>
                  <a:pt x="1336538" y="0"/>
                </a:moveTo>
                <a:lnTo>
                  <a:pt x="1386069" y="69563"/>
                </a:lnTo>
                <a:lnTo>
                  <a:pt x="1494567" y="69563"/>
                </a:lnTo>
                <a:lnTo>
                  <a:pt x="1399485" y="449892"/>
                </a:lnTo>
                <a:lnTo>
                  <a:pt x="0" y="449892"/>
                </a:lnTo>
                <a:lnTo>
                  <a:pt x="95082" y="69563"/>
                </a:lnTo>
                <a:lnTo>
                  <a:pt x="1287007" y="69563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25000"/>
                </a:srgbClr>
              </a:gs>
            </a:gsLst>
            <a:lin ang="5400000" scaled="1"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37F1EE9-4209-46F6-A0E8-2D68D6B442F5}"/>
              </a:ext>
            </a:extLst>
          </p:cNvPr>
          <p:cNvSpPr/>
          <p:nvPr/>
        </p:nvSpPr>
        <p:spPr>
          <a:xfrm>
            <a:off x="3948025" y="5058910"/>
            <a:ext cx="145567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注释内容</a:t>
            </a:r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49267FB-A9C3-412D-A791-6B770ABE4282}"/>
              </a:ext>
            </a:extLst>
          </p:cNvPr>
          <p:cNvSpPr/>
          <p:nvPr/>
        </p:nvSpPr>
        <p:spPr>
          <a:xfrm>
            <a:off x="3990888" y="4968104"/>
            <a:ext cx="1494567" cy="449892"/>
          </a:xfrm>
          <a:custGeom>
            <a:avLst/>
            <a:gdLst>
              <a:gd name="connsiteX0" fmla="*/ 1336538 w 1494567"/>
              <a:gd name="connsiteY0" fmla="*/ 0 h 449892"/>
              <a:gd name="connsiteX1" fmla="*/ 1386069 w 1494567"/>
              <a:gd name="connsiteY1" fmla="*/ 69563 h 449892"/>
              <a:gd name="connsiteX2" fmla="*/ 1494567 w 1494567"/>
              <a:gd name="connsiteY2" fmla="*/ 69563 h 449892"/>
              <a:gd name="connsiteX3" fmla="*/ 1399485 w 1494567"/>
              <a:gd name="connsiteY3" fmla="*/ 449892 h 449892"/>
              <a:gd name="connsiteX4" fmla="*/ 0 w 1494567"/>
              <a:gd name="connsiteY4" fmla="*/ 449892 h 449892"/>
              <a:gd name="connsiteX5" fmla="*/ 95082 w 1494567"/>
              <a:gd name="connsiteY5" fmla="*/ 69563 h 449892"/>
              <a:gd name="connsiteX6" fmla="*/ 1287007 w 1494567"/>
              <a:gd name="connsiteY6" fmla="*/ 69563 h 44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4567" h="449892">
                <a:moveTo>
                  <a:pt x="1336538" y="0"/>
                </a:moveTo>
                <a:lnTo>
                  <a:pt x="1386069" y="69563"/>
                </a:lnTo>
                <a:lnTo>
                  <a:pt x="1494567" y="69563"/>
                </a:lnTo>
                <a:lnTo>
                  <a:pt x="1399485" y="449892"/>
                </a:lnTo>
                <a:lnTo>
                  <a:pt x="0" y="449892"/>
                </a:lnTo>
                <a:lnTo>
                  <a:pt x="95082" y="69563"/>
                </a:lnTo>
                <a:lnTo>
                  <a:pt x="1287007" y="69563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rgbClr val="C00000"/>
                </a:gs>
                <a:gs pos="62000">
                  <a:srgbClr val="C00000">
                    <a:alpha val="0"/>
                  </a:srgbClr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A48EA6B-BA69-4CE9-ACC0-BF329C58BF69}"/>
              </a:ext>
            </a:extLst>
          </p:cNvPr>
          <p:cNvSpPr/>
          <p:nvPr/>
        </p:nvSpPr>
        <p:spPr>
          <a:xfrm>
            <a:off x="770682" y="1489235"/>
            <a:ext cx="588303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/>
              <a:t>数据</a:t>
            </a:r>
            <a:r>
              <a:rPr lang="en-US" altLang="zh-CN"/>
              <a:t>2</a:t>
            </a:r>
            <a:endParaRPr lang="en-US" altLang="zh-CN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5917166-EFC3-4A7B-8399-765978488875}"/>
              </a:ext>
            </a:extLst>
          </p:cNvPr>
          <p:cNvSpPr/>
          <p:nvPr/>
        </p:nvSpPr>
        <p:spPr>
          <a:xfrm>
            <a:off x="770682" y="2101246"/>
            <a:ext cx="588303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/>
              <a:t>数据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137197E-C366-4817-9384-5A063DFEBC82}"/>
              </a:ext>
            </a:extLst>
          </p:cNvPr>
          <p:cNvSpPr/>
          <p:nvPr/>
        </p:nvSpPr>
        <p:spPr>
          <a:xfrm>
            <a:off x="770682" y="2713259"/>
            <a:ext cx="588303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</a:rPr>
              <a:t>数据</a:t>
            </a:r>
            <a:r>
              <a:rPr lang="en-US" altLang="zh-CN">
                <a:solidFill>
                  <a:prstClr val="black"/>
                </a:solidFill>
              </a:rPr>
              <a:t>3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30E110F-EBAA-41EB-B9F3-BA8E0292ED04}"/>
              </a:ext>
            </a:extLst>
          </p:cNvPr>
          <p:cNvSpPr/>
          <p:nvPr/>
        </p:nvSpPr>
        <p:spPr>
          <a:xfrm>
            <a:off x="770682" y="3325272"/>
            <a:ext cx="588303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</a:rPr>
              <a:t>数据</a:t>
            </a:r>
            <a:r>
              <a:rPr lang="en-US" altLang="zh-CN">
                <a:solidFill>
                  <a:prstClr val="black"/>
                </a:solidFill>
              </a:rPr>
              <a:t>4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799B04A-900D-4F2D-B82B-3F9E9AB7BA78}"/>
              </a:ext>
            </a:extLst>
          </p:cNvPr>
          <p:cNvSpPr/>
          <p:nvPr/>
        </p:nvSpPr>
        <p:spPr>
          <a:xfrm>
            <a:off x="5296441" y="1366125"/>
            <a:ext cx="60785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sz="2800">
                <a:solidFill>
                  <a:srgbClr val="C00000"/>
                </a:solidFill>
                <a:latin typeface="+mj-ea"/>
                <a:ea typeface="+mj-ea"/>
              </a:rPr>
              <a:t>55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A84294A-9087-458E-9348-6A44512C8CE7}"/>
              </a:ext>
            </a:extLst>
          </p:cNvPr>
          <p:cNvSpPr/>
          <p:nvPr/>
        </p:nvSpPr>
        <p:spPr>
          <a:xfrm>
            <a:off x="5294394" y="1978137"/>
            <a:ext cx="60785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sz="2800">
                <a:solidFill>
                  <a:srgbClr val="C00000"/>
                </a:solidFill>
                <a:latin typeface="+mj-ea"/>
                <a:ea typeface="+mj-ea"/>
              </a:rPr>
              <a:t>66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328CB49-410D-4066-87F2-3A4B59C31E0F}"/>
              </a:ext>
            </a:extLst>
          </p:cNvPr>
          <p:cNvSpPr/>
          <p:nvPr/>
        </p:nvSpPr>
        <p:spPr>
          <a:xfrm>
            <a:off x="5297030" y="2590149"/>
            <a:ext cx="60785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sz="2800">
                <a:solidFill>
                  <a:srgbClr val="C00000"/>
                </a:solidFill>
                <a:latin typeface="+mj-ea"/>
                <a:ea typeface="+mj-ea"/>
              </a:rPr>
              <a:t>77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01476AB-C7C5-4EFB-9BAD-DD9A9D61C962}"/>
              </a:ext>
            </a:extLst>
          </p:cNvPr>
          <p:cNvSpPr/>
          <p:nvPr/>
        </p:nvSpPr>
        <p:spPr>
          <a:xfrm>
            <a:off x="5297759" y="3202161"/>
            <a:ext cx="60785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sz="2800">
                <a:solidFill>
                  <a:srgbClr val="C00000"/>
                </a:solidFill>
                <a:latin typeface="+mj-ea"/>
                <a:ea typeface="+mj-ea"/>
              </a:rPr>
              <a:t>88</a:t>
            </a:r>
            <a:endParaRPr lang="en-US" altLang="zh-CN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0331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3216E403-E02F-4300-AFC4-794B3FE4C033}"/>
              </a:ext>
            </a:extLst>
          </p:cNvPr>
          <p:cNvSpPr/>
          <p:nvPr/>
        </p:nvSpPr>
        <p:spPr>
          <a:xfrm>
            <a:off x="886746" y="4339422"/>
            <a:ext cx="2720646" cy="1252555"/>
          </a:xfrm>
          <a:custGeom>
            <a:avLst/>
            <a:gdLst>
              <a:gd name="connsiteX0" fmla="*/ 279645 w 2720646"/>
              <a:gd name="connsiteY0" fmla="*/ 0 h 1252555"/>
              <a:gd name="connsiteX1" fmla="*/ 2720646 w 2720646"/>
              <a:gd name="connsiteY1" fmla="*/ 0 h 1252555"/>
              <a:gd name="connsiteX2" fmla="*/ 2441001 w 2720646"/>
              <a:gd name="connsiteY2" fmla="*/ 1118580 h 1252555"/>
              <a:gd name="connsiteX3" fmla="*/ 2237093 w 2720646"/>
              <a:gd name="connsiteY3" fmla="*/ 1118580 h 1252555"/>
              <a:gd name="connsiteX4" fmla="*/ 2127556 w 2720646"/>
              <a:gd name="connsiteY4" fmla="*/ 1252555 h 1252555"/>
              <a:gd name="connsiteX5" fmla="*/ 2076240 w 2720646"/>
              <a:gd name="connsiteY5" fmla="*/ 1118580 h 1252555"/>
              <a:gd name="connsiteX6" fmla="*/ 0 w 2720646"/>
              <a:gd name="connsiteY6" fmla="*/ 1118580 h 125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646" h="1252555">
                <a:moveTo>
                  <a:pt x="279645" y="0"/>
                </a:moveTo>
                <a:lnTo>
                  <a:pt x="2720646" y="0"/>
                </a:lnTo>
                <a:lnTo>
                  <a:pt x="2441001" y="1118580"/>
                </a:lnTo>
                <a:lnTo>
                  <a:pt x="2237093" y="1118580"/>
                </a:lnTo>
                <a:lnTo>
                  <a:pt x="2127556" y="1252555"/>
                </a:lnTo>
                <a:lnTo>
                  <a:pt x="2076240" y="1118580"/>
                </a:lnTo>
                <a:lnTo>
                  <a:pt x="0" y="1118580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A20000">
                  <a:alpha val="18000"/>
                </a:srgbClr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464C2710-54CC-4638-8FD6-AD26102F0B60}"/>
              </a:ext>
            </a:extLst>
          </p:cNvPr>
          <p:cNvSpPr/>
          <p:nvPr/>
        </p:nvSpPr>
        <p:spPr>
          <a:xfrm>
            <a:off x="962816" y="4272747"/>
            <a:ext cx="2720646" cy="1118580"/>
          </a:xfrm>
          <a:prstGeom prst="parallelogram">
            <a:avLst/>
          </a:prstGeom>
          <a:noFill/>
          <a:ln>
            <a:gradFill>
              <a:gsLst>
                <a:gs pos="0">
                  <a:srgbClr val="C00000"/>
                </a:gs>
                <a:gs pos="52000">
                  <a:srgbClr val="C00000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D695840-19BE-469E-8DC2-6BA2EE3C1182}"/>
              </a:ext>
            </a:extLst>
          </p:cNvPr>
          <p:cNvCxnSpPr>
            <a:cxnSpLocks/>
          </p:cNvCxnSpPr>
          <p:nvPr/>
        </p:nvCxnSpPr>
        <p:spPr>
          <a:xfrm flipH="1">
            <a:off x="886747" y="3893864"/>
            <a:ext cx="269838" cy="102434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D020D53-1521-4E1A-945F-C0D16DA1227C}"/>
              </a:ext>
            </a:extLst>
          </p:cNvPr>
          <p:cNvCxnSpPr>
            <a:cxnSpLocks/>
          </p:cNvCxnSpPr>
          <p:nvPr/>
        </p:nvCxnSpPr>
        <p:spPr>
          <a:xfrm flipH="1">
            <a:off x="3520901" y="4679204"/>
            <a:ext cx="183347" cy="6960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03BE8945-EC41-4AC9-8119-BCD3DBA0921B}"/>
              </a:ext>
            </a:extLst>
          </p:cNvPr>
          <p:cNvSpPr/>
          <p:nvPr/>
        </p:nvSpPr>
        <p:spPr>
          <a:xfrm>
            <a:off x="4687249" y="3605109"/>
            <a:ext cx="2720646" cy="1252555"/>
          </a:xfrm>
          <a:custGeom>
            <a:avLst/>
            <a:gdLst>
              <a:gd name="connsiteX0" fmla="*/ 279645 w 2720646"/>
              <a:gd name="connsiteY0" fmla="*/ 0 h 1252555"/>
              <a:gd name="connsiteX1" fmla="*/ 2720646 w 2720646"/>
              <a:gd name="connsiteY1" fmla="*/ 0 h 1252555"/>
              <a:gd name="connsiteX2" fmla="*/ 2441001 w 2720646"/>
              <a:gd name="connsiteY2" fmla="*/ 1118580 h 1252555"/>
              <a:gd name="connsiteX3" fmla="*/ 2237093 w 2720646"/>
              <a:gd name="connsiteY3" fmla="*/ 1118580 h 1252555"/>
              <a:gd name="connsiteX4" fmla="*/ 2127556 w 2720646"/>
              <a:gd name="connsiteY4" fmla="*/ 1252555 h 1252555"/>
              <a:gd name="connsiteX5" fmla="*/ 2076240 w 2720646"/>
              <a:gd name="connsiteY5" fmla="*/ 1118580 h 1252555"/>
              <a:gd name="connsiteX6" fmla="*/ 0 w 2720646"/>
              <a:gd name="connsiteY6" fmla="*/ 1118580 h 125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646" h="1252555">
                <a:moveTo>
                  <a:pt x="279645" y="0"/>
                </a:moveTo>
                <a:lnTo>
                  <a:pt x="2720646" y="0"/>
                </a:lnTo>
                <a:lnTo>
                  <a:pt x="2441001" y="1118580"/>
                </a:lnTo>
                <a:lnTo>
                  <a:pt x="2237093" y="1118580"/>
                </a:lnTo>
                <a:lnTo>
                  <a:pt x="2127556" y="1252555"/>
                </a:lnTo>
                <a:lnTo>
                  <a:pt x="2076240" y="1118580"/>
                </a:lnTo>
                <a:lnTo>
                  <a:pt x="0" y="1118580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A20000">
                  <a:alpha val="18000"/>
                </a:srgbClr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86220452-3882-4D17-A4E3-A85E351F3778}"/>
              </a:ext>
            </a:extLst>
          </p:cNvPr>
          <p:cNvSpPr/>
          <p:nvPr/>
        </p:nvSpPr>
        <p:spPr>
          <a:xfrm>
            <a:off x="4763319" y="3538434"/>
            <a:ext cx="2720646" cy="1118580"/>
          </a:xfrm>
          <a:prstGeom prst="parallelogram">
            <a:avLst/>
          </a:prstGeom>
          <a:noFill/>
          <a:ln>
            <a:gradFill>
              <a:gsLst>
                <a:gs pos="0">
                  <a:srgbClr val="C00000"/>
                </a:gs>
                <a:gs pos="52000">
                  <a:srgbClr val="C00000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88EDBE6-9F4F-4CDF-925A-DF79078F84FF}"/>
              </a:ext>
            </a:extLst>
          </p:cNvPr>
          <p:cNvCxnSpPr>
            <a:cxnSpLocks/>
          </p:cNvCxnSpPr>
          <p:nvPr/>
        </p:nvCxnSpPr>
        <p:spPr>
          <a:xfrm flipH="1">
            <a:off x="4687250" y="3159551"/>
            <a:ext cx="269838" cy="102434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E884BDD-C6C2-4021-B1C0-6788880D4F25}"/>
              </a:ext>
            </a:extLst>
          </p:cNvPr>
          <p:cNvCxnSpPr>
            <a:cxnSpLocks/>
          </p:cNvCxnSpPr>
          <p:nvPr/>
        </p:nvCxnSpPr>
        <p:spPr>
          <a:xfrm flipH="1">
            <a:off x="7321404" y="3944891"/>
            <a:ext cx="183347" cy="6960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007C4A1-1786-4AF4-A80C-2FA74B12A9A7}"/>
              </a:ext>
            </a:extLst>
          </p:cNvPr>
          <p:cNvSpPr/>
          <p:nvPr/>
        </p:nvSpPr>
        <p:spPr>
          <a:xfrm>
            <a:off x="8584610" y="4541617"/>
            <a:ext cx="2720646" cy="1252555"/>
          </a:xfrm>
          <a:custGeom>
            <a:avLst/>
            <a:gdLst>
              <a:gd name="connsiteX0" fmla="*/ 279645 w 2720646"/>
              <a:gd name="connsiteY0" fmla="*/ 0 h 1252555"/>
              <a:gd name="connsiteX1" fmla="*/ 2720646 w 2720646"/>
              <a:gd name="connsiteY1" fmla="*/ 0 h 1252555"/>
              <a:gd name="connsiteX2" fmla="*/ 2441001 w 2720646"/>
              <a:gd name="connsiteY2" fmla="*/ 1118580 h 1252555"/>
              <a:gd name="connsiteX3" fmla="*/ 2237093 w 2720646"/>
              <a:gd name="connsiteY3" fmla="*/ 1118580 h 1252555"/>
              <a:gd name="connsiteX4" fmla="*/ 2127556 w 2720646"/>
              <a:gd name="connsiteY4" fmla="*/ 1252555 h 1252555"/>
              <a:gd name="connsiteX5" fmla="*/ 2076240 w 2720646"/>
              <a:gd name="connsiteY5" fmla="*/ 1118580 h 1252555"/>
              <a:gd name="connsiteX6" fmla="*/ 0 w 2720646"/>
              <a:gd name="connsiteY6" fmla="*/ 1118580 h 125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646" h="1252555">
                <a:moveTo>
                  <a:pt x="279645" y="0"/>
                </a:moveTo>
                <a:lnTo>
                  <a:pt x="2720646" y="0"/>
                </a:lnTo>
                <a:lnTo>
                  <a:pt x="2441001" y="1118580"/>
                </a:lnTo>
                <a:lnTo>
                  <a:pt x="2237093" y="1118580"/>
                </a:lnTo>
                <a:lnTo>
                  <a:pt x="2127556" y="1252555"/>
                </a:lnTo>
                <a:lnTo>
                  <a:pt x="2076240" y="1118580"/>
                </a:lnTo>
                <a:lnTo>
                  <a:pt x="0" y="1118580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A20000">
                  <a:alpha val="18000"/>
                </a:srgbClr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E86B4D45-F7AF-44B0-8E9F-00FDD742AD09}"/>
              </a:ext>
            </a:extLst>
          </p:cNvPr>
          <p:cNvSpPr/>
          <p:nvPr/>
        </p:nvSpPr>
        <p:spPr>
          <a:xfrm>
            <a:off x="8660680" y="4474942"/>
            <a:ext cx="2720646" cy="1118580"/>
          </a:xfrm>
          <a:prstGeom prst="parallelogram">
            <a:avLst/>
          </a:prstGeom>
          <a:noFill/>
          <a:ln>
            <a:gradFill>
              <a:gsLst>
                <a:gs pos="0">
                  <a:srgbClr val="C00000"/>
                </a:gs>
                <a:gs pos="52000">
                  <a:srgbClr val="C00000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A71A275-4E4E-40D0-8BA8-3942B7C39E2A}"/>
              </a:ext>
            </a:extLst>
          </p:cNvPr>
          <p:cNvCxnSpPr>
            <a:cxnSpLocks/>
          </p:cNvCxnSpPr>
          <p:nvPr/>
        </p:nvCxnSpPr>
        <p:spPr>
          <a:xfrm flipH="1">
            <a:off x="8584611" y="4096059"/>
            <a:ext cx="269838" cy="102434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42C8574-5F9F-4729-A1CE-8FAB1AE97D11}"/>
              </a:ext>
            </a:extLst>
          </p:cNvPr>
          <p:cNvCxnSpPr>
            <a:cxnSpLocks/>
          </p:cNvCxnSpPr>
          <p:nvPr/>
        </p:nvCxnSpPr>
        <p:spPr>
          <a:xfrm flipH="1">
            <a:off x="11218765" y="4881399"/>
            <a:ext cx="183347" cy="6960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0AE10AD-0DB9-4F18-811E-29D6DFBDA706}"/>
              </a:ext>
            </a:extLst>
          </p:cNvPr>
          <p:cNvSpPr/>
          <p:nvPr/>
        </p:nvSpPr>
        <p:spPr>
          <a:xfrm>
            <a:off x="3223854" y="1556233"/>
            <a:ext cx="5655394" cy="11497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 defTabSz="457200">
              <a:lnSpc>
                <a:spcPct val="120000"/>
              </a:lnSpc>
              <a:defRPr/>
            </a:pPr>
            <a:r>
              <a:rPr lang="zh-CN" altLang="en-US" sz="32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滚滚长江东逝水，浪花淘尽英雄</a:t>
            </a:r>
            <a:endParaRPr lang="en-US" altLang="zh-CN" sz="320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lang="zh-CN" altLang="en-US" sz="32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是非成败转头空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C77970C-088A-430D-ABCD-35E9AA391299}"/>
              </a:ext>
            </a:extLst>
          </p:cNvPr>
          <p:cNvSpPr txBox="1"/>
          <p:nvPr/>
        </p:nvSpPr>
        <p:spPr>
          <a:xfrm>
            <a:off x="9148240" y="4721716"/>
            <a:ext cx="1593385" cy="33509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i="1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白发渔樵江渚上</a:t>
            </a: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72E69C7-2C00-4760-BB74-9CC033D26673}"/>
              </a:ext>
            </a:extLst>
          </p:cNvPr>
          <p:cNvSpPr txBox="1"/>
          <p:nvPr/>
        </p:nvSpPr>
        <p:spPr>
          <a:xfrm>
            <a:off x="9140492" y="5078332"/>
            <a:ext cx="1510029" cy="3723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sz="2000" i="1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浪花淘尽英雄</a:t>
            </a: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2FC6257-04F1-4BE9-B9CD-EEEB175CECDA}"/>
              </a:ext>
            </a:extLst>
          </p:cNvPr>
          <p:cNvSpPr txBox="1"/>
          <p:nvPr/>
        </p:nvSpPr>
        <p:spPr>
          <a:xfrm>
            <a:off x="5250879" y="3785208"/>
            <a:ext cx="1593385" cy="33509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i="1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白发渔樵江渚上</a:t>
            </a: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9F6E89E-0F6F-4AEA-943C-214AEFAF87BB}"/>
              </a:ext>
            </a:extLst>
          </p:cNvPr>
          <p:cNvSpPr txBox="1"/>
          <p:nvPr/>
        </p:nvSpPr>
        <p:spPr>
          <a:xfrm>
            <a:off x="5243131" y="4141824"/>
            <a:ext cx="1510029" cy="3723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sz="2000" i="1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浪花淘尽英雄</a:t>
            </a: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53FDBCE-9002-4F3B-9B01-053FC8596239}"/>
              </a:ext>
            </a:extLst>
          </p:cNvPr>
          <p:cNvSpPr txBox="1"/>
          <p:nvPr/>
        </p:nvSpPr>
        <p:spPr>
          <a:xfrm>
            <a:off x="1450376" y="4519521"/>
            <a:ext cx="1593385" cy="33509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i="1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白发渔樵江渚上</a:t>
            </a:r>
            <a:endParaRPr kumimoji="0" lang="zh-CN" altLang="en-US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35B8EDE-ECDE-4D72-BB0F-CE9D954AD0F9}"/>
              </a:ext>
            </a:extLst>
          </p:cNvPr>
          <p:cNvSpPr txBox="1"/>
          <p:nvPr/>
        </p:nvSpPr>
        <p:spPr>
          <a:xfrm>
            <a:off x="1442628" y="4876137"/>
            <a:ext cx="1510029" cy="3723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dist" defTabSz="457200">
              <a:lnSpc>
                <a:spcPct val="130000"/>
              </a:lnSpc>
              <a:defRPr/>
            </a:pPr>
            <a:r>
              <a:rPr lang="zh-CN" altLang="en-US" sz="2000" b="1" i="1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/>
                <a:ea typeface="阿里巴巴普惠体 B"/>
              </a:rPr>
              <a:t>浪花淘尽英雄</a:t>
            </a:r>
            <a:endParaRPr kumimoji="0" lang="zh-CN" alt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6762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2BC574B-FC41-47B0-91CC-13C6B08EE92C}"/>
              </a:ext>
            </a:extLst>
          </p:cNvPr>
          <p:cNvSpPr/>
          <p:nvPr/>
        </p:nvSpPr>
        <p:spPr>
          <a:xfrm rot="5400000">
            <a:off x="4970980" y="-3004002"/>
            <a:ext cx="2250044" cy="12529394"/>
          </a:xfrm>
          <a:custGeom>
            <a:avLst/>
            <a:gdLst>
              <a:gd name="connsiteX0" fmla="*/ 0 w 5905251"/>
              <a:gd name="connsiteY0" fmla="*/ 0 h 3168154"/>
              <a:gd name="connsiteX1" fmla="*/ 4187822 w 5905251"/>
              <a:gd name="connsiteY1" fmla="*/ 726831 h 3168154"/>
              <a:gd name="connsiteX2" fmla="*/ 4109424 w 5905251"/>
              <a:gd name="connsiteY2" fmla="*/ 276226 h 3168154"/>
              <a:gd name="connsiteX3" fmla="*/ 5901221 w 5905251"/>
              <a:gd name="connsiteY3" fmla="*/ 1582608 h 3168154"/>
              <a:gd name="connsiteX4" fmla="*/ 5905251 w 5905251"/>
              <a:gd name="connsiteY4" fmla="*/ 1582608 h 3168154"/>
              <a:gd name="connsiteX5" fmla="*/ 5903236 w 5905251"/>
              <a:gd name="connsiteY5" fmla="*/ 1584077 h 3168154"/>
              <a:gd name="connsiteX6" fmla="*/ 5905251 w 5905251"/>
              <a:gd name="connsiteY6" fmla="*/ 1585546 h 3168154"/>
              <a:gd name="connsiteX7" fmla="*/ 5901221 w 5905251"/>
              <a:gd name="connsiteY7" fmla="*/ 1585546 h 3168154"/>
              <a:gd name="connsiteX8" fmla="*/ 4109424 w 5905251"/>
              <a:gd name="connsiteY8" fmla="*/ 2891928 h 3168154"/>
              <a:gd name="connsiteX9" fmla="*/ 4187822 w 5905251"/>
              <a:gd name="connsiteY9" fmla="*/ 2441323 h 3168154"/>
              <a:gd name="connsiteX10" fmla="*/ 0 w 5905251"/>
              <a:gd name="connsiteY10" fmla="*/ 3168154 h 3168154"/>
              <a:gd name="connsiteX11" fmla="*/ 106366 w 5905251"/>
              <a:gd name="connsiteY11" fmla="*/ 1584077 h 316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5251" h="3168154">
                <a:moveTo>
                  <a:pt x="0" y="0"/>
                </a:moveTo>
                <a:cubicBezTo>
                  <a:pt x="1173203" y="734646"/>
                  <a:pt x="2780158" y="730739"/>
                  <a:pt x="4187822" y="726831"/>
                </a:cubicBezTo>
                <a:lnTo>
                  <a:pt x="4109424" y="276226"/>
                </a:lnTo>
                <a:lnTo>
                  <a:pt x="5901221" y="1582608"/>
                </a:lnTo>
                <a:lnTo>
                  <a:pt x="5905251" y="1582608"/>
                </a:lnTo>
                <a:lnTo>
                  <a:pt x="5903236" y="1584077"/>
                </a:lnTo>
                <a:lnTo>
                  <a:pt x="5905251" y="1585546"/>
                </a:lnTo>
                <a:lnTo>
                  <a:pt x="5901221" y="1585546"/>
                </a:lnTo>
                <a:lnTo>
                  <a:pt x="4109424" y="2891928"/>
                </a:lnTo>
                <a:lnTo>
                  <a:pt x="4187822" y="2441323"/>
                </a:lnTo>
                <a:cubicBezTo>
                  <a:pt x="2780158" y="2437415"/>
                  <a:pt x="1173203" y="2433508"/>
                  <a:pt x="0" y="3168154"/>
                </a:cubicBezTo>
                <a:lnTo>
                  <a:pt x="106366" y="1584077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25000"/>
                </a:srgbClr>
              </a:gs>
            </a:gsLst>
            <a:lin ang="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85C426E-D409-4274-B3C8-9004E8E2EB7D}"/>
              </a:ext>
            </a:extLst>
          </p:cNvPr>
          <p:cNvSpPr/>
          <p:nvPr/>
        </p:nvSpPr>
        <p:spPr>
          <a:xfrm>
            <a:off x="2064788" y="4894093"/>
            <a:ext cx="2204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都付笑谈中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B2CDF0C-987D-433B-B0D8-DDA21598FFA2}"/>
              </a:ext>
            </a:extLst>
          </p:cNvPr>
          <p:cNvSpPr/>
          <p:nvPr/>
        </p:nvSpPr>
        <p:spPr>
          <a:xfrm>
            <a:off x="7922763" y="4894093"/>
            <a:ext cx="2204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都付笑谈中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AEC9F09-A28D-4354-9B46-4832965DBEA7}"/>
              </a:ext>
            </a:extLst>
          </p:cNvPr>
          <p:cNvSpPr txBox="1"/>
          <p:nvPr/>
        </p:nvSpPr>
        <p:spPr>
          <a:xfrm>
            <a:off x="5044743" y="2270783"/>
            <a:ext cx="210251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</a:lstStyle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古今多少事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1D92DE3-6F48-400B-A920-318E730C43DB}"/>
              </a:ext>
            </a:extLst>
          </p:cNvPr>
          <p:cNvSpPr txBox="1"/>
          <p:nvPr/>
        </p:nvSpPr>
        <p:spPr>
          <a:xfrm>
            <a:off x="2667239" y="2956779"/>
            <a:ext cx="210251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</a:lstStyle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古今多少事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9A57465-D176-4865-90E6-EFB8518E0039}"/>
              </a:ext>
            </a:extLst>
          </p:cNvPr>
          <p:cNvSpPr txBox="1"/>
          <p:nvPr/>
        </p:nvSpPr>
        <p:spPr>
          <a:xfrm>
            <a:off x="7422247" y="2956779"/>
            <a:ext cx="210251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</a:lstStyle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古今多少事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5328BB8B-F555-4647-ADAE-CEA59813A3E6}"/>
              </a:ext>
            </a:extLst>
          </p:cNvPr>
          <p:cNvSpPr/>
          <p:nvPr/>
        </p:nvSpPr>
        <p:spPr>
          <a:xfrm>
            <a:off x="5232400" y="4492724"/>
            <a:ext cx="1727200" cy="172720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95B2CBF-2D53-4FF9-A477-EB7930D4E2CE}"/>
              </a:ext>
            </a:extLst>
          </p:cNvPr>
          <p:cNvSpPr/>
          <p:nvPr/>
        </p:nvSpPr>
        <p:spPr>
          <a:xfrm>
            <a:off x="5374488" y="4956214"/>
            <a:ext cx="1443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古今多少事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DB0DA03-A57A-4808-8125-3FAF77C25243}"/>
              </a:ext>
            </a:extLst>
          </p:cNvPr>
          <p:cNvCxnSpPr>
            <a:cxnSpLocks/>
          </p:cNvCxnSpPr>
          <p:nvPr/>
        </p:nvCxnSpPr>
        <p:spPr>
          <a:xfrm flipH="1">
            <a:off x="4433908" y="5158341"/>
            <a:ext cx="940580" cy="15389"/>
          </a:xfrm>
          <a:prstGeom prst="line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304BB0E-5B71-4E79-A281-619368D701C3}"/>
              </a:ext>
            </a:extLst>
          </p:cNvPr>
          <p:cNvCxnSpPr>
            <a:cxnSpLocks/>
          </p:cNvCxnSpPr>
          <p:nvPr/>
        </p:nvCxnSpPr>
        <p:spPr>
          <a:xfrm>
            <a:off x="6911340" y="5173729"/>
            <a:ext cx="846756" cy="1"/>
          </a:xfrm>
          <a:prstGeom prst="line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图形 14">
            <a:extLst>
              <a:ext uri="{FF2B5EF4-FFF2-40B4-BE49-F238E27FC236}">
                <a16:creationId xmlns:a16="http://schemas.microsoft.com/office/drawing/2014/main" xmlns="" id="{69251677-81C3-45F0-9899-CB6796D0690C}"/>
              </a:ext>
            </a:extLst>
          </p:cNvPr>
          <p:cNvSpPr/>
          <p:nvPr/>
        </p:nvSpPr>
        <p:spPr>
          <a:xfrm>
            <a:off x="5809954" y="1701625"/>
            <a:ext cx="572094" cy="572094"/>
          </a:xfrm>
          <a:custGeom>
            <a:avLst/>
            <a:gdLst>
              <a:gd name="connsiteX0" fmla="*/ 1428750 w 1547812"/>
              <a:gd name="connsiteY0" fmla="*/ 0 h 1547812"/>
              <a:gd name="connsiteX1" fmla="*/ 119063 w 1547812"/>
              <a:gd name="connsiteY1" fmla="*/ 0 h 1547812"/>
              <a:gd name="connsiteX2" fmla="*/ 0 w 1547812"/>
              <a:gd name="connsiteY2" fmla="*/ 119063 h 1547812"/>
              <a:gd name="connsiteX3" fmla="*/ 0 w 1547812"/>
              <a:gd name="connsiteY3" fmla="*/ 1428750 h 1547812"/>
              <a:gd name="connsiteX4" fmla="*/ 119063 w 1547812"/>
              <a:gd name="connsiteY4" fmla="*/ 1547813 h 1547812"/>
              <a:gd name="connsiteX5" fmla="*/ 1428750 w 1547812"/>
              <a:gd name="connsiteY5" fmla="*/ 1547813 h 1547812"/>
              <a:gd name="connsiteX6" fmla="*/ 1547813 w 1547812"/>
              <a:gd name="connsiteY6" fmla="*/ 1428750 h 1547812"/>
              <a:gd name="connsiteX7" fmla="*/ 1547813 w 1547812"/>
              <a:gd name="connsiteY7" fmla="*/ 119063 h 1547812"/>
              <a:gd name="connsiteX8" fmla="*/ 1428750 w 1547812"/>
              <a:gd name="connsiteY8" fmla="*/ 0 h 1547812"/>
              <a:gd name="connsiteX9" fmla="*/ 1488281 w 1547812"/>
              <a:gd name="connsiteY9" fmla="*/ 1428750 h 1547812"/>
              <a:gd name="connsiteX10" fmla="*/ 1428750 w 1547812"/>
              <a:gd name="connsiteY10" fmla="*/ 1488281 h 1547812"/>
              <a:gd name="connsiteX11" fmla="*/ 119063 w 1547812"/>
              <a:gd name="connsiteY11" fmla="*/ 1488281 h 1547812"/>
              <a:gd name="connsiteX12" fmla="*/ 59531 w 1547812"/>
              <a:gd name="connsiteY12" fmla="*/ 1428750 h 1547812"/>
              <a:gd name="connsiteX13" fmla="*/ 59531 w 1547812"/>
              <a:gd name="connsiteY13" fmla="*/ 119063 h 1547812"/>
              <a:gd name="connsiteX14" fmla="*/ 119063 w 1547812"/>
              <a:gd name="connsiteY14" fmla="*/ 59531 h 1547812"/>
              <a:gd name="connsiteX15" fmla="*/ 1428750 w 1547812"/>
              <a:gd name="connsiteY15" fmla="*/ 59531 h 1547812"/>
              <a:gd name="connsiteX16" fmla="*/ 1488281 w 1547812"/>
              <a:gd name="connsiteY16" fmla="*/ 119063 h 1547812"/>
              <a:gd name="connsiteX17" fmla="*/ 1488281 w 1547812"/>
              <a:gd name="connsiteY17" fmla="*/ 1428750 h 1547812"/>
              <a:gd name="connsiteX18" fmla="*/ 325316 w 1547812"/>
              <a:gd name="connsiteY18" fmla="*/ 613505 h 1547812"/>
              <a:gd name="connsiteX19" fmla="*/ 328229 w 1547812"/>
              <a:gd name="connsiteY19" fmla="*/ 616950 h 1547812"/>
              <a:gd name="connsiteX20" fmla="*/ 483762 w 1547812"/>
              <a:gd name="connsiteY20" fmla="*/ 772483 h 1547812"/>
              <a:gd name="connsiteX21" fmla="*/ 423623 w 1547812"/>
              <a:gd name="connsiteY21" fmla="*/ 996927 h 1547812"/>
              <a:gd name="connsiteX22" fmla="*/ 422821 w 1547812"/>
              <a:gd name="connsiteY22" fmla="*/ 1001368 h 1547812"/>
              <a:gd name="connsiteX23" fmla="*/ 439780 w 1547812"/>
              <a:gd name="connsiteY23" fmla="*/ 1080368 h 1547812"/>
              <a:gd name="connsiteX24" fmla="*/ 518781 w 1547812"/>
              <a:gd name="connsiteY24" fmla="*/ 1097325 h 1547812"/>
              <a:gd name="connsiteX25" fmla="*/ 523220 w 1547812"/>
              <a:gd name="connsiteY25" fmla="*/ 1096523 h 1547812"/>
              <a:gd name="connsiteX26" fmla="*/ 773906 w 1547812"/>
              <a:gd name="connsiteY26" fmla="*/ 1031271 h 1547812"/>
              <a:gd name="connsiteX27" fmla="*/ 1024592 w 1547812"/>
              <a:gd name="connsiteY27" fmla="*/ 1096523 h 1547812"/>
              <a:gd name="connsiteX28" fmla="*/ 1029031 w 1547812"/>
              <a:gd name="connsiteY28" fmla="*/ 1097325 h 1547812"/>
              <a:gd name="connsiteX29" fmla="*/ 1108035 w 1547812"/>
              <a:gd name="connsiteY29" fmla="*/ 1080368 h 1547812"/>
              <a:gd name="connsiteX30" fmla="*/ 1124992 w 1547812"/>
              <a:gd name="connsiteY30" fmla="*/ 1001370 h 1547812"/>
              <a:gd name="connsiteX31" fmla="*/ 1124190 w 1547812"/>
              <a:gd name="connsiteY31" fmla="*/ 996927 h 1547812"/>
              <a:gd name="connsiteX32" fmla="*/ 1064050 w 1547812"/>
              <a:gd name="connsiteY32" fmla="*/ 772483 h 1547812"/>
              <a:gd name="connsiteX33" fmla="*/ 1219583 w 1547812"/>
              <a:gd name="connsiteY33" fmla="*/ 616950 h 1547812"/>
              <a:gd name="connsiteX34" fmla="*/ 1222498 w 1547812"/>
              <a:gd name="connsiteY34" fmla="*/ 613503 h 1547812"/>
              <a:gd name="connsiteX35" fmla="*/ 1247310 w 1547812"/>
              <a:gd name="connsiteY35" fmla="*/ 536609 h 1547812"/>
              <a:gd name="connsiteX36" fmla="*/ 1187375 w 1547812"/>
              <a:gd name="connsiteY36" fmla="*/ 482425 h 1547812"/>
              <a:gd name="connsiteX37" fmla="*/ 1183128 w 1547812"/>
              <a:gd name="connsiteY37" fmla="*/ 480897 h 1547812"/>
              <a:gd name="connsiteX38" fmla="*/ 956310 w 1547812"/>
              <a:gd name="connsiteY38" fmla="*/ 420121 h 1547812"/>
              <a:gd name="connsiteX39" fmla="*/ 844334 w 1547812"/>
              <a:gd name="connsiteY39" fmla="*/ 226172 h 1547812"/>
              <a:gd name="connsiteX40" fmla="*/ 841761 w 1547812"/>
              <a:gd name="connsiteY40" fmla="*/ 222466 h 1547812"/>
              <a:gd name="connsiteX41" fmla="*/ 773906 w 1547812"/>
              <a:gd name="connsiteY41" fmla="*/ 178594 h 1547812"/>
              <a:gd name="connsiteX42" fmla="*/ 706054 w 1547812"/>
              <a:gd name="connsiteY42" fmla="*/ 222465 h 1547812"/>
              <a:gd name="connsiteX43" fmla="*/ 703481 w 1547812"/>
              <a:gd name="connsiteY43" fmla="*/ 226170 h 1547812"/>
              <a:gd name="connsiteX44" fmla="*/ 591504 w 1547812"/>
              <a:gd name="connsiteY44" fmla="*/ 420119 h 1547812"/>
              <a:gd name="connsiteX45" fmla="*/ 364687 w 1547812"/>
              <a:gd name="connsiteY45" fmla="*/ 480895 h 1547812"/>
              <a:gd name="connsiteX46" fmla="*/ 360439 w 1547812"/>
              <a:gd name="connsiteY46" fmla="*/ 482423 h 1547812"/>
              <a:gd name="connsiteX47" fmla="*/ 300503 w 1547812"/>
              <a:gd name="connsiteY47" fmla="*/ 536607 h 1547812"/>
              <a:gd name="connsiteX48" fmla="*/ 325316 w 1547812"/>
              <a:gd name="connsiteY48" fmla="*/ 613505 h 1547812"/>
              <a:gd name="connsiteX49" fmla="*/ 361598 w 1547812"/>
              <a:gd name="connsiteY49" fmla="*/ 552980 h 1547812"/>
              <a:gd name="connsiteX50" fmla="*/ 376792 w 1547812"/>
              <a:gd name="connsiteY50" fmla="*/ 539405 h 1547812"/>
              <a:gd name="connsiteX51" fmla="*/ 376883 w 1547812"/>
              <a:gd name="connsiteY51" fmla="*/ 539065 h 1547812"/>
              <a:gd name="connsiteX52" fmla="*/ 380094 w 1547812"/>
              <a:gd name="connsiteY52" fmla="*/ 538401 h 1547812"/>
              <a:gd name="connsiteX53" fmla="*/ 609165 w 1547812"/>
              <a:gd name="connsiteY53" fmla="*/ 477020 h 1547812"/>
              <a:gd name="connsiteX54" fmla="*/ 635972 w 1547812"/>
              <a:gd name="connsiteY54" fmla="*/ 462160 h 1547812"/>
              <a:gd name="connsiteX55" fmla="*/ 755035 w 1547812"/>
              <a:gd name="connsiteY55" fmla="*/ 255936 h 1547812"/>
              <a:gd name="connsiteX56" fmla="*/ 756508 w 1547812"/>
              <a:gd name="connsiteY56" fmla="*/ 253008 h 1547812"/>
              <a:gd name="connsiteX57" fmla="*/ 756860 w 1547812"/>
              <a:gd name="connsiteY57" fmla="*/ 253008 h 1547812"/>
              <a:gd name="connsiteX58" fmla="*/ 773906 w 1547812"/>
              <a:gd name="connsiteY58" fmla="*/ 241846 h 1547812"/>
              <a:gd name="connsiteX59" fmla="*/ 790951 w 1547812"/>
              <a:gd name="connsiteY59" fmla="*/ 253008 h 1547812"/>
              <a:gd name="connsiteX60" fmla="*/ 791302 w 1547812"/>
              <a:gd name="connsiteY60" fmla="*/ 253008 h 1547812"/>
              <a:gd name="connsiteX61" fmla="*/ 792776 w 1547812"/>
              <a:gd name="connsiteY61" fmla="*/ 255936 h 1547812"/>
              <a:gd name="connsiteX62" fmla="*/ 911838 w 1547812"/>
              <a:gd name="connsiteY62" fmla="*/ 462160 h 1547812"/>
              <a:gd name="connsiteX63" fmla="*/ 938646 w 1547812"/>
              <a:gd name="connsiteY63" fmla="*/ 477020 h 1547812"/>
              <a:gd name="connsiteX64" fmla="*/ 1167719 w 1547812"/>
              <a:gd name="connsiteY64" fmla="*/ 538401 h 1547812"/>
              <a:gd name="connsiteX65" fmla="*/ 1170930 w 1547812"/>
              <a:gd name="connsiteY65" fmla="*/ 539065 h 1547812"/>
              <a:gd name="connsiteX66" fmla="*/ 1171021 w 1547812"/>
              <a:gd name="connsiteY66" fmla="*/ 539405 h 1547812"/>
              <a:gd name="connsiteX67" fmla="*/ 1186214 w 1547812"/>
              <a:gd name="connsiteY67" fmla="*/ 552980 h 1547812"/>
              <a:gd name="connsiteX68" fmla="*/ 1179842 w 1547812"/>
              <a:gd name="connsiteY68" fmla="*/ 572333 h 1547812"/>
              <a:gd name="connsiteX69" fmla="*/ 1179934 w 1547812"/>
              <a:gd name="connsiteY69" fmla="*/ 572674 h 1547812"/>
              <a:gd name="connsiteX70" fmla="*/ 1177487 w 1547812"/>
              <a:gd name="connsiteY70" fmla="*/ 574854 h 1547812"/>
              <a:gd name="connsiteX71" fmla="*/ 1009107 w 1547812"/>
              <a:gd name="connsiteY71" fmla="*/ 743233 h 1547812"/>
              <a:gd name="connsiteX72" fmla="*/ 1004395 w 1547812"/>
              <a:gd name="connsiteY72" fmla="*/ 779138 h 1547812"/>
              <a:gd name="connsiteX73" fmla="*/ 1005055 w 1547812"/>
              <a:gd name="connsiteY73" fmla="*/ 782322 h 1547812"/>
              <a:gd name="connsiteX74" fmla="*/ 1066687 w 1547812"/>
              <a:gd name="connsiteY74" fmla="*/ 1012333 h 1547812"/>
              <a:gd name="connsiteX75" fmla="*/ 1067717 w 1547812"/>
              <a:gd name="connsiteY75" fmla="*/ 1015447 h 1547812"/>
              <a:gd name="connsiteX76" fmla="*/ 1067468 w 1547812"/>
              <a:gd name="connsiteY76" fmla="*/ 1015696 h 1547812"/>
              <a:gd name="connsiteX77" fmla="*/ 1063308 w 1547812"/>
              <a:gd name="connsiteY77" fmla="*/ 1035643 h 1547812"/>
              <a:gd name="connsiteX78" fmla="*/ 1043361 w 1547812"/>
              <a:gd name="connsiteY78" fmla="*/ 1039803 h 1547812"/>
              <a:gd name="connsiteX79" fmla="*/ 1043112 w 1547812"/>
              <a:gd name="connsiteY79" fmla="*/ 1040052 h 1547812"/>
              <a:gd name="connsiteX80" fmla="*/ 1040000 w 1547812"/>
              <a:gd name="connsiteY80" fmla="*/ 1039021 h 1547812"/>
              <a:gd name="connsiteX81" fmla="*/ 774641 w 1547812"/>
              <a:gd name="connsiteY81" fmla="*/ 969948 h 1547812"/>
              <a:gd name="connsiteX82" fmla="*/ 773906 w 1547812"/>
              <a:gd name="connsiteY82" fmla="*/ 972694 h 1547812"/>
              <a:gd name="connsiteX83" fmla="*/ 773170 w 1547812"/>
              <a:gd name="connsiteY83" fmla="*/ 969946 h 1547812"/>
              <a:gd name="connsiteX84" fmla="*/ 507811 w 1547812"/>
              <a:gd name="connsiteY84" fmla="*/ 1039019 h 1547812"/>
              <a:gd name="connsiteX85" fmla="*/ 504698 w 1547812"/>
              <a:gd name="connsiteY85" fmla="*/ 1040050 h 1547812"/>
              <a:gd name="connsiteX86" fmla="*/ 504451 w 1547812"/>
              <a:gd name="connsiteY86" fmla="*/ 1039801 h 1547812"/>
              <a:gd name="connsiteX87" fmla="*/ 484504 w 1547812"/>
              <a:gd name="connsiteY87" fmla="*/ 1035641 h 1547812"/>
              <a:gd name="connsiteX88" fmla="*/ 480345 w 1547812"/>
              <a:gd name="connsiteY88" fmla="*/ 1015694 h 1547812"/>
              <a:gd name="connsiteX89" fmla="*/ 480095 w 1547812"/>
              <a:gd name="connsiteY89" fmla="*/ 1015445 h 1547812"/>
              <a:gd name="connsiteX90" fmla="*/ 481124 w 1547812"/>
              <a:gd name="connsiteY90" fmla="*/ 1012331 h 1547812"/>
              <a:gd name="connsiteX91" fmla="*/ 542756 w 1547812"/>
              <a:gd name="connsiteY91" fmla="*/ 782321 h 1547812"/>
              <a:gd name="connsiteX92" fmla="*/ 543418 w 1547812"/>
              <a:gd name="connsiteY92" fmla="*/ 779138 h 1547812"/>
              <a:gd name="connsiteX93" fmla="*/ 538704 w 1547812"/>
              <a:gd name="connsiteY93" fmla="*/ 743231 h 1547812"/>
              <a:gd name="connsiteX94" fmla="*/ 370323 w 1547812"/>
              <a:gd name="connsiteY94" fmla="*/ 574852 h 1547812"/>
              <a:gd name="connsiteX95" fmla="*/ 367875 w 1547812"/>
              <a:gd name="connsiteY95" fmla="*/ 572672 h 1547812"/>
              <a:gd name="connsiteX96" fmla="*/ 367966 w 1547812"/>
              <a:gd name="connsiteY96" fmla="*/ 572332 h 1547812"/>
              <a:gd name="connsiteX97" fmla="*/ 361598 w 1547812"/>
              <a:gd name="connsiteY97" fmla="*/ 552980 h 1547812"/>
              <a:gd name="connsiteX98" fmla="*/ 1353802 w 1547812"/>
              <a:gd name="connsiteY98" fmla="*/ 1129501 h 1547812"/>
              <a:gd name="connsiteX99" fmla="*/ 1250690 w 1547812"/>
              <a:gd name="connsiteY99" fmla="*/ 1069970 h 1547812"/>
              <a:gd name="connsiteX100" fmla="*/ 1210030 w 1547812"/>
              <a:gd name="connsiteY100" fmla="*/ 1080864 h 1547812"/>
              <a:gd name="connsiteX101" fmla="*/ 1220925 w 1547812"/>
              <a:gd name="connsiteY101" fmla="*/ 1121524 h 1547812"/>
              <a:gd name="connsiteX102" fmla="*/ 1297807 w 1547812"/>
              <a:gd name="connsiteY102" fmla="*/ 1165912 h 1547812"/>
              <a:gd name="connsiteX103" fmla="*/ 1207595 w 1547812"/>
              <a:gd name="connsiteY103" fmla="*/ 1306443 h 1547812"/>
              <a:gd name="connsiteX104" fmla="*/ 773906 w 1547812"/>
              <a:gd name="connsiteY104" fmla="*/ 1250156 h 1547812"/>
              <a:gd name="connsiteX105" fmla="*/ 340217 w 1547812"/>
              <a:gd name="connsiteY105" fmla="*/ 1306445 h 1547812"/>
              <a:gd name="connsiteX106" fmla="*/ 250003 w 1547812"/>
              <a:gd name="connsiteY106" fmla="*/ 1165914 h 1547812"/>
              <a:gd name="connsiteX107" fmla="*/ 326888 w 1547812"/>
              <a:gd name="connsiteY107" fmla="*/ 1121526 h 1547812"/>
              <a:gd name="connsiteX108" fmla="*/ 337782 w 1547812"/>
              <a:gd name="connsiteY108" fmla="*/ 1080866 h 1547812"/>
              <a:gd name="connsiteX109" fmla="*/ 297122 w 1547812"/>
              <a:gd name="connsiteY109" fmla="*/ 1069972 h 1547812"/>
              <a:gd name="connsiteX110" fmla="*/ 194010 w 1547812"/>
              <a:gd name="connsiteY110" fmla="*/ 1129503 h 1547812"/>
              <a:gd name="connsiteX111" fmla="*/ 183468 w 1547812"/>
              <a:gd name="connsiteY111" fmla="*/ 1139800 h 1547812"/>
              <a:gd name="connsiteX112" fmla="*/ 182581 w 1547812"/>
              <a:gd name="connsiteY112" fmla="*/ 1170965 h 1547812"/>
              <a:gd name="connsiteX113" fmla="*/ 299783 w 1547812"/>
              <a:gd name="connsiteY113" fmla="*/ 1353538 h 1547812"/>
              <a:gd name="connsiteX114" fmla="*/ 314945 w 1547812"/>
              <a:gd name="connsiteY114" fmla="*/ 1366452 h 1547812"/>
              <a:gd name="connsiteX115" fmla="*/ 327422 w 1547812"/>
              <a:gd name="connsiteY115" fmla="*/ 1369221 h 1547812"/>
              <a:gd name="connsiteX116" fmla="*/ 773906 w 1547812"/>
              <a:gd name="connsiteY116" fmla="*/ 1309689 h 1547812"/>
              <a:gd name="connsiteX117" fmla="*/ 1220391 w 1547812"/>
              <a:gd name="connsiteY117" fmla="*/ 1369221 h 1547812"/>
              <a:gd name="connsiteX118" fmla="*/ 1232870 w 1547812"/>
              <a:gd name="connsiteY118" fmla="*/ 1366452 h 1547812"/>
              <a:gd name="connsiteX119" fmla="*/ 1248028 w 1547812"/>
              <a:gd name="connsiteY119" fmla="*/ 1353538 h 1547812"/>
              <a:gd name="connsiteX120" fmla="*/ 1365230 w 1547812"/>
              <a:gd name="connsiteY120" fmla="*/ 1170965 h 1547812"/>
              <a:gd name="connsiteX121" fmla="*/ 1364341 w 1547812"/>
              <a:gd name="connsiteY121" fmla="*/ 1139802 h 1547812"/>
              <a:gd name="connsiteX122" fmla="*/ 1353802 w 1547812"/>
              <a:gd name="connsiteY122" fmla="*/ 1129501 h 154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547812" h="1547812">
                <a:moveTo>
                  <a:pt x="1428750" y="0"/>
                </a:moveTo>
                <a:lnTo>
                  <a:pt x="119063" y="0"/>
                </a:lnTo>
                <a:cubicBezTo>
                  <a:pt x="53307" y="0"/>
                  <a:pt x="0" y="53307"/>
                  <a:pt x="0" y="119063"/>
                </a:cubicBezTo>
                <a:lnTo>
                  <a:pt x="0" y="1428750"/>
                </a:lnTo>
                <a:cubicBezTo>
                  <a:pt x="0" y="1494508"/>
                  <a:pt x="53307" y="1547813"/>
                  <a:pt x="119063" y="1547813"/>
                </a:cubicBezTo>
                <a:lnTo>
                  <a:pt x="1428750" y="1547813"/>
                </a:lnTo>
                <a:cubicBezTo>
                  <a:pt x="1494506" y="1547813"/>
                  <a:pt x="1547813" y="1494508"/>
                  <a:pt x="1547813" y="1428750"/>
                </a:cubicBezTo>
                <a:lnTo>
                  <a:pt x="1547813" y="119063"/>
                </a:lnTo>
                <a:cubicBezTo>
                  <a:pt x="1547813" y="53307"/>
                  <a:pt x="1494506" y="0"/>
                  <a:pt x="1428750" y="0"/>
                </a:cubicBezTo>
                <a:close/>
                <a:moveTo>
                  <a:pt x="1488281" y="1428750"/>
                </a:moveTo>
                <a:cubicBezTo>
                  <a:pt x="1488281" y="1461628"/>
                  <a:pt x="1461628" y="1488281"/>
                  <a:pt x="1428750" y="1488281"/>
                </a:cubicBezTo>
                <a:lnTo>
                  <a:pt x="119063" y="1488281"/>
                </a:lnTo>
                <a:cubicBezTo>
                  <a:pt x="86185" y="1488281"/>
                  <a:pt x="59531" y="1461628"/>
                  <a:pt x="59531" y="1428750"/>
                </a:cubicBezTo>
                <a:lnTo>
                  <a:pt x="59531" y="119063"/>
                </a:lnTo>
                <a:cubicBezTo>
                  <a:pt x="59531" y="86185"/>
                  <a:pt x="86185" y="59531"/>
                  <a:pt x="119063" y="59531"/>
                </a:cubicBezTo>
                <a:lnTo>
                  <a:pt x="1428750" y="59531"/>
                </a:lnTo>
                <a:cubicBezTo>
                  <a:pt x="1461628" y="59531"/>
                  <a:pt x="1488281" y="86185"/>
                  <a:pt x="1488281" y="119063"/>
                </a:cubicBezTo>
                <a:lnTo>
                  <a:pt x="1488281" y="1428750"/>
                </a:lnTo>
                <a:close/>
                <a:moveTo>
                  <a:pt x="325316" y="613505"/>
                </a:moveTo>
                <a:cubicBezTo>
                  <a:pt x="326198" y="614703"/>
                  <a:pt x="327147" y="615868"/>
                  <a:pt x="328229" y="616950"/>
                </a:cubicBezTo>
                <a:lnTo>
                  <a:pt x="483762" y="772483"/>
                </a:lnTo>
                <a:lnTo>
                  <a:pt x="423623" y="996927"/>
                </a:lnTo>
                <a:cubicBezTo>
                  <a:pt x="423244" y="998385"/>
                  <a:pt x="422976" y="999870"/>
                  <a:pt x="422821" y="1001368"/>
                </a:cubicBezTo>
                <a:cubicBezTo>
                  <a:pt x="412780" y="1027898"/>
                  <a:pt x="418419" y="1059005"/>
                  <a:pt x="439780" y="1080368"/>
                </a:cubicBezTo>
                <a:cubicBezTo>
                  <a:pt x="461140" y="1101730"/>
                  <a:pt x="492251" y="1107367"/>
                  <a:pt x="518781" y="1097325"/>
                </a:cubicBezTo>
                <a:cubicBezTo>
                  <a:pt x="520259" y="1097159"/>
                  <a:pt x="521739" y="1096919"/>
                  <a:pt x="523220" y="1096523"/>
                </a:cubicBezTo>
                <a:lnTo>
                  <a:pt x="773906" y="1031271"/>
                </a:lnTo>
                <a:lnTo>
                  <a:pt x="1024592" y="1096523"/>
                </a:lnTo>
                <a:cubicBezTo>
                  <a:pt x="1026071" y="1096919"/>
                  <a:pt x="1027554" y="1097159"/>
                  <a:pt x="1029031" y="1097325"/>
                </a:cubicBezTo>
                <a:cubicBezTo>
                  <a:pt x="1055562" y="1107365"/>
                  <a:pt x="1086672" y="1101728"/>
                  <a:pt x="1108035" y="1080368"/>
                </a:cubicBezTo>
                <a:cubicBezTo>
                  <a:pt x="1129393" y="1059009"/>
                  <a:pt x="1135032" y="1027898"/>
                  <a:pt x="1124992" y="1001370"/>
                </a:cubicBezTo>
                <a:cubicBezTo>
                  <a:pt x="1124836" y="999871"/>
                  <a:pt x="1124568" y="998386"/>
                  <a:pt x="1124190" y="996927"/>
                </a:cubicBezTo>
                <a:lnTo>
                  <a:pt x="1064050" y="772483"/>
                </a:lnTo>
                <a:lnTo>
                  <a:pt x="1219583" y="616950"/>
                </a:lnTo>
                <a:cubicBezTo>
                  <a:pt x="1220641" y="615877"/>
                  <a:pt x="1221615" y="614724"/>
                  <a:pt x="1222498" y="613503"/>
                </a:cubicBezTo>
                <a:cubicBezTo>
                  <a:pt x="1244458" y="595549"/>
                  <a:pt x="1255127" y="565789"/>
                  <a:pt x="1247310" y="536609"/>
                </a:cubicBezTo>
                <a:cubicBezTo>
                  <a:pt x="1239493" y="507431"/>
                  <a:pt x="1215371" y="486994"/>
                  <a:pt x="1187375" y="482425"/>
                </a:cubicBezTo>
                <a:cubicBezTo>
                  <a:pt x="1186000" y="481809"/>
                  <a:pt x="1184580" y="481298"/>
                  <a:pt x="1183128" y="480897"/>
                </a:cubicBezTo>
                <a:lnTo>
                  <a:pt x="956310" y="420121"/>
                </a:lnTo>
                <a:lnTo>
                  <a:pt x="844334" y="226172"/>
                </a:lnTo>
                <a:cubicBezTo>
                  <a:pt x="843571" y="224874"/>
                  <a:pt x="842711" y="223635"/>
                  <a:pt x="841761" y="222466"/>
                </a:cubicBezTo>
                <a:cubicBezTo>
                  <a:pt x="830100" y="196606"/>
                  <a:pt x="804115" y="178594"/>
                  <a:pt x="773906" y="178594"/>
                </a:cubicBezTo>
                <a:cubicBezTo>
                  <a:pt x="743698" y="178594"/>
                  <a:pt x="717713" y="196606"/>
                  <a:pt x="706054" y="222465"/>
                </a:cubicBezTo>
                <a:cubicBezTo>
                  <a:pt x="705104" y="223634"/>
                  <a:pt x="704244" y="224872"/>
                  <a:pt x="703481" y="226170"/>
                </a:cubicBezTo>
                <a:lnTo>
                  <a:pt x="591504" y="420119"/>
                </a:lnTo>
                <a:lnTo>
                  <a:pt x="364687" y="480895"/>
                </a:lnTo>
                <a:cubicBezTo>
                  <a:pt x="363206" y="481292"/>
                  <a:pt x="361803" y="481826"/>
                  <a:pt x="360439" y="482423"/>
                </a:cubicBezTo>
                <a:cubicBezTo>
                  <a:pt x="332443" y="486992"/>
                  <a:pt x="308322" y="507430"/>
                  <a:pt x="300503" y="536607"/>
                </a:cubicBezTo>
                <a:cubicBezTo>
                  <a:pt x="292684" y="565789"/>
                  <a:pt x="303355" y="595549"/>
                  <a:pt x="325316" y="613505"/>
                </a:cubicBezTo>
                <a:close/>
                <a:moveTo>
                  <a:pt x="361598" y="552980"/>
                </a:moveTo>
                <a:cubicBezTo>
                  <a:pt x="363514" y="545837"/>
                  <a:pt x="369479" y="540507"/>
                  <a:pt x="376792" y="539405"/>
                </a:cubicBezTo>
                <a:lnTo>
                  <a:pt x="376883" y="539065"/>
                </a:lnTo>
                <a:cubicBezTo>
                  <a:pt x="377965" y="538903"/>
                  <a:pt x="379037" y="538681"/>
                  <a:pt x="380094" y="538401"/>
                </a:cubicBezTo>
                <a:lnTo>
                  <a:pt x="609165" y="477020"/>
                </a:lnTo>
                <a:cubicBezTo>
                  <a:pt x="619800" y="477379"/>
                  <a:pt x="630282" y="472020"/>
                  <a:pt x="635972" y="462160"/>
                </a:cubicBezTo>
                <a:lnTo>
                  <a:pt x="755035" y="255936"/>
                </a:lnTo>
                <a:cubicBezTo>
                  <a:pt x="755589" y="254976"/>
                  <a:pt x="756073" y="253998"/>
                  <a:pt x="756508" y="253008"/>
                </a:cubicBezTo>
                <a:lnTo>
                  <a:pt x="756860" y="253008"/>
                </a:lnTo>
                <a:cubicBezTo>
                  <a:pt x="759730" y="246441"/>
                  <a:pt x="766279" y="241846"/>
                  <a:pt x="773906" y="241846"/>
                </a:cubicBezTo>
                <a:cubicBezTo>
                  <a:pt x="781534" y="241846"/>
                  <a:pt x="788078" y="246441"/>
                  <a:pt x="790951" y="253008"/>
                </a:cubicBezTo>
                <a:lnTo>
                  <a:pt x="791302" y="253008"/>
                </a:lnTo>
                <a:cubicBezTo>
                  <a:pt x="791738" y="253998"/>
                  <a:pt x="792221" y="254978"/>
                  <a:pt x="792776" y="255936"/>
                </a:cubicBezTo>
                <a:lnTo>
                  <a:pt x="911838" y="462160"/>
                </a:lnTo>
                <a:cubicBezTo>
                  <a:pt x="917531" y="472018"/>
                  <a:pt x="928010" y="477379"/>
                  <a:pt x="938646" y="477020"/>
                </a:cubicBezTo>
                <a:lnTo>
                  <a:pt x="1167719" y="538401"/>
                </a:lnTo>
                <a:cubicBezTo>
                  <a:pt x="1168788" y="538687"/>
                  <a:pt x="1169858" y="538901"/>
                  <a:pt x="1170930" y="539065"/>
                </a:cubicBezTo>
                <a:lnTo>
                  <a:pt x="1171021" y="539405"/>
                </a:lnTo>
                <a:cubicBezTo>
                  <a:pt x="1178109" y="540481"/>
                  <a:pt x="1184239" y="545613"/>
                  <a:pt x="1186214" y="552980"/>
                </a:cubicBezTo>
                <a:cubicBezTo>
                  <a:pt x="1188190" y="560347"/>
                  <a:pt x="1185446" y="567859"/>
                  <a:pt x="1179842" y="572333"/>
                </a:cubicBezTo>
                <a:lnTo>
                  <a:pt x="1179934" y="572674"/>
                </a:lnTo>
                <a:cubicBezTo>
                  <a:pt x="1179091" y="573351"/>
                  <a:pt x="1178269" y="574071"/>
                  <a:pt x="1177487" y="574854"/>
                </a:cubicBezTo>
                <a:lnTo>
                  <a:pt x="1009107" y="743233"/>
                </a:lnTo>
                <a:cubicBezTo>
                  <a:pt x="999373" y="752968"/>
                  <a:pt x="997824" y="767756"/>
                  <a:pt x="1004395" y="779138"/>
                </a:cubicBezTo>
                <a:cubicBezTo>
                  <a:pt x="1004558" y="780198"/>
                  <a:pt x="1004772" y="781262"/>
                  <a:pt x="1005055" y="782322"/>
                </a:cubicBezTo>
                <a:lnTo>
                  <a:pt x="1066687" y="1012333"/>
                </a:lnTo>
                <a:cubicBezTo>
                  <a:pt x="1066973" y="1013402"/>
                  <a:pt x="1067325" y="1014439"/>
                  <a:pt x="1067717" y="1015447"/>
                </a:cubicBezTo>
                <a:lnTo>
                  <a:pt x="1067468" y="1015696"/>
                </a:lnTo>
                <a:cubicBezTo>
                  <a:pt x="1070080" y="1022371"/>
                  <a:pt x="1068699" y="1030250"/>
                  <a:pt x="1063308" y="1035643"/>
                </a:cubicBezTo>
                <a:cubicBezTo>
                  <a:pt x="1057915" y="1041036"/>
                  <a:pt x="1050036" y="1042416"/>
                  <a:pt x="1043361" y="1039803"/>
                </a:cubicBezTo>
                <a:lnTo>
                  <a:pt x="1043112" y="1040052"/>
                </a:lnTo>
                <a:cubicBezTo>
                  <a:pt x="1042094" y="1039653"/>
                  <a:pt x="1041055" y="1039309"/>
                  <a:pt x="1040000" y="1039021"/>
                </a:cubicBezTo>
                <a:lnTo>
                  <a:pt x="774641" y="969948"/>
                </a:lnTo>
                <a:lnTo>
                  <a:pt x="773906" y="972694"/>
                </a:lnTo>
                <a:lnTo>
                  <a:pt x="773170" y="969946"/>
                </a:lnTo>
                <a:lnTo>
                  <a:pt x="507811" y="1039019"/>
                </a:lnTo>
                <a:cubicBezTo>
                  <a:pt x="506741" y="1039306"/>
                  <a:pt x="505707" y="1039657"/>
                  <a:pt x="504698" y="1040050"/>
                </a:cubicBezTo>
                <a:lnTo>
                  <a:pt x="504451" y="1039801"/>
                </a:lnTo>
                <a:cubicBezTo>
                  <a:pt x="497776" y="1042413"/>
                  <a:pt x="489898" y="1041034"/>
                  <a:pt x="484504" y="1035641"/>
                </a:cubicBezTo>
                <a:cubicBezTo>
                  <a:pt x="479111" y="1030248"/>
                  <a:pt x="477731" y="1022369"/>
                  <a:pt x="480345" y="1015694"/>
                </a:cubicBezTo>
                <a:lnTo>
                  <a:pt x="480095" y="1015445"/>
                </a:lnTo>
                <a:cubicBezTo>
                  <a:pt x="480486" y="1014435"/>
                  <a:pt x="480838" y="1013401"/>
                  <a:pt x="481124" y="1012331"/>
                </a:cubicBezTo>
                <a:lnTo>
                  <a:pt x="542756" y="782321"/>
                </a:lnTo>
                <a:cubicBezTo>
                  <a:pt x="543040" y="781260"/>
                  <a:pt x="543254" y="780196"/>
                  <a:pt x="543418" y="779138"/>
                </a:cubicBezTo>
                <a:cubicBezTo>
                  <a:pt x="549989" y="767756"/>
                  <a:pt x="548439" y="752968"/>
                  <a:pt x="538704" y="743231"/>
                </a:cubicBezTo>
                <a:lnTo>
                  <a:pt x="370323" y="574852"/>
                </a:lnTo>
                <a:cubicBezTo>
                  <a:pt x="369548" y="574081"/>
                  <a:pt x="368731" y="573353"/>
                  <a:pt x="367875" y="572672"/>
                </a:cubicBezTo>
                <a:lnTo>
                  <a:pt x="367966" y="572332"/>
                </a:lnTo>
                <a:cubicBezTo>
                  <a:pt x="362369" y="567859"/>
                  <a:pt x="359625" y="560347"/>
                  <a:pt x="361598" y="552980"/>
                </a:cubicBezTo>
                <a:close/>
                <a:moveTo>
                  <a:pt x="1353802" y="1129501"/>
                </a:moveTo>
                <a:lnTo>
                  <a:pt x="1250690" y="1069970"/>
                </a:lnTo>
                <a:cubicBezTo>
                  <a:pt x="1236455" y="1061751"/>
                  <a:pt x="1218249" y="1066629"/>
                  <a:pt x="1210030" y="1080864"/>
                </a:cubicBezTo>
                <a:cubicBezTo>
                  <a:pt x="1201811" y="1095100"/>
                  <a:pt x="1206689" y="1113305"/>
                  <a:pt x="1220925" y="1121524"/>
                </a:cubicBezTo>
                <a:lnTo>
                  <a:pt x="1297807" y="1165912"/>
                </a:lnTo>
                <a:lnTo>
                  <a:pt x="1207595" y="1306443"/>
                </a:lnTo>
                <a:cubicBezTo>
                  <a:pt x="1157178" y="1294023"/>
                  <a:pt x="965547" y="1250156"/>
                  <a:pt x="773906" y="1250156"/>
                </a:cubicBezTo>
                <a:cubicBezTo>
                  <a:pt x="582266" y="1250156"/>
                  <a:pt x="390635" y="1294023"/>
                  <a:pt x="340217" y="1306445"/>
                </a:cubicBezTo>
                <a:lnTo>
                  <a:pt x="250003" y="1165914"/>
                </a:lnTo>
                <a:lnTo>
                  <a:pt x="326888" y="1121526"/>
                </a:lnTo>
                <a:cubicBezTo>
                  <a:pt x="341123" y="1113307"/>
                  <a:pt x="346001" y="1095102"/>
                  <a:pt x="337782" y="1080866"/>
                </a:cubicBezTo>
                <a:cubicBezTo>
                  <a:pt x="329563" y="1066631"/>
                  <a:pt x="311358" y="1061753"/>
                  <a:pt x="297122" y="1069972"/>
                </a:cubicBezTo>
                <a:lnTo>
                  <a:pt x="194010" y="1129503"/>
                </a:lnTo>
                <a:cubicBezTo>
                  <a:pt x="189685" y="1131993"/>
                  <a:pt x="186059" y="1135535"/>
                  <a:pt x="183468" y="1139800"/>
                </a:cubicBezTo>
                <a:cubicBezTo>
                  <a:pt x="177528" y="1148897"/>
                  <a:pt x="176776" y="1160913"/>
                  <a:pt x="182581" y="1170965"/>
                </a:cubicBezTo>
                <a:lnTo>
                  <a:pt x="299783" y="1353538"/>
                </a:lnTo>
                <a:cubicBezTo>
                  <a:pt x="303194" y="1359464"/>
                  <a:pt x="308551" y="1364027"/>
                  <a:pt x="314945" y="1366452"/>
                </a:cubicBezTo>
                <a:cubicBezTo>
                  <a:pt x="318853" y="1368272"/>
                  <a:pt x="323111" y="1369217"/>
                  <a:pt x="327422" y="1369221"/>
                </a:cubicBezTo>
                <a:cubicBezTo>
                  <a:pt x="327422" y="1369221"/>
                  <a:pt x="550664" y="1309689"/>
                  <a:pt x="773906" y="1309689"/>
                </a:cubicBezTo>
                <a:cubicBezTo>
                  <a:pt x="997148" y="1309689"/>
                  <a:pt x="1220391" y="1369221"/>
                  <a:pt x="1220391" y="1369221"/>
                </a:cubicBezTo>
                <a:cubicBezTo>
                  <a:pt x="1224852" y="1369221"/>
                  <a:pt x="1229071" y="1368211"/>
                  <a:pt x="1232870" y="1366452"/>
                </a:cubicBezTo>
                <a:cubicBezTo>
                  <a:pt x="1239261" y="1364024"/>
                  <a:pt x="1244616" y="1359462"/>
                  <a:pt x="1248028" y="1353538"/>
                </a:cubicBezTo>
                <a:lnTo>
                  <a:pt x="1365230" y="1170965"/>
                </a:lnTo>
                <a:cubicBezTo>
                  <a:pt x="1371033" y="1160913"/>
                  <a:pt x="1370283" y="1148899"/>
                  <a:pt x="1364341" y="1139802"/>
                </a:cubicBezTo>
                <a:cubicBezTo>
                  <a:pt x="1361754" y="1135534"/>
                  <a:pt x="1358128" y="1131991"/>
                  <a:pt x="1353802" y="1129501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图形 20">
            <a:extLst>
              <a:ext uri="{FF2B5EF4-FFF2-40B4-BE49-F238E27FC236}">
                <a16:creationId xmlns:a16="http://schemas.microsoft.com/office/drawing/2014/main" xmlns="" id="{7EA51897-C86B-4FF0-8495-A8E56317A991}"/>
              </a:ext>
            </a:extLst>
          </p:cNvPr>
          <p:cNvSpPr/>
          <p:nvPr/>
        </p:nvSpPr>
        <p:spPr>
          <a:xfrm>
            <a:off x="3488553" y="2184895"/>
            <a:ext cx="517086" cy="621604"/>
          </a:xfrm>
          <a:custGeom>
            <a:avLst/>
            <a:gdLst>
              <a:gd name="connsiteX0" fmla="*/ 1098724 w 1398984"/>
              <a:gd name="connsiteY0" fmla="*/ 472091 h 1681757"/>
              <a:gd name="connsiteX1" fmla="*/ 1113979 w 1398984"/>
              <a:gd name="connsiteY1" fmla="*/ 481578 h 1681757"/>
              <a:gd name="connsiteX2" fmla="*/ 1129233 w 1398984"/>
              <a:gd name="connsiteY2" fmla="*/ 491996 h 1681757"/>
              <a:gd name="connsiteX3" fmla="*/ 1129419 w 1398984"/>
              <a:gd name="connsiteY3" fmla="*/ 510228 h 1681757"/>
              <a:gd name="connsiteX4" fmla="*/ 1110072 w 1398984"/>
              <a:gd name="connsiteY4" fmla="*/ 642499 h 1681757"/>
              <a:gd name="connsiteX5" fmla="*/ 1052959 w 1398984"/>
              <a:gd name="connsiteY5" fmla="*/ 711890 h 1681757"/>
              <a:gd name="connsiteX6" fmla="*/ 986730 w 1398984"/>
              <a:gd name="connsiteY6" fmla="*/ 878577 h 1681757"/>
              <a:gd name="connsiteX7" fmla="*/ 848320 w 1398984"/>
              <a:gd name="connsiteY7" fmla="*/ 999128 h 1681757"/>
              <a:gd name="connsiteX8" fmla="*/ 682563 w 1398984"/>
              <a:gd name="connsiteY8" fmla="*/ 1012895 h 1681757"/>
              <a:gd name="connsiteX9" fmla="*/ 525363 w 1398984"/>
              <a:gd name="connsiteY9" fmla="*/ 993361 h 1681757"/>
              <a:gd name="connsiteX10" fmla="*/ 399976 w 1398984"/>
              <a:gd name="connsiteY10" fmla="*/ 870020 h 1681757"/>
              <a:gd name="connsiteX11" fmla="*/ 340258 w 1398984"/>
              <a:gd name="connsiteY11" fmla="*/ 713378 h 1681757"/>
              <a:gd name="connsiteX12" fmla="*/ 281099 w 1398984"/>
              <a:gd name="connsiteY12" fmla="*/ 644359 h 1681757"/>
              <a:gd name="connsiteX13" fmla="*/ 260821 w 1398984"/>
              <a:gd name="connsiteY13" fmla="*/ 510042 h 1681757"/>
              <a:gd name="connsiteX14" fmla="*/ 261007 w 1398984"/>
              <a:gd name="connsiteY14" fmla="*/ 491624 h 1681757"/>
              <a:gd name="connsiteX15" fmla="*/ 276262 w 1398984"/>
              <a:gd name="connsiteY15" fmla="*/ 481392 h 1681757"/>
              <a:gd name="connsiteX16" fmla="*/ 287982 w 1398984"/>
              <a:gd name="connsiteY16" fmla="*/ 474137 h 1681757"/>
              <a:gd name="connsiteX17" fmla="*/ 356071 w 1398984"/>
              <a:gd name="connsiteY17" fmla="*/ 93695 h 1681757"/>
              <a:gd name="connsiteX18" fmla="*/ 1017798 w 1398984"/>
              <a:gd name="connsiteY18" fmla="*/ 86440 h 1681757"/>
              <a:gd name="connsiteX19" fmla="*/ 1098724 w 1398984"/>
              <a:gd name="connsiteY19" fmla="*/ 472091 h 1681757"/>
              <a:gd name="connsiteX20" fmla="*/ 775953 w 1398984"/>
              <a:gd name="connsiteY20" fmla="*/ 1085821 h 1681757"/>
              <a:gd name="connsiteX21" fmla="*/ 778185 w 1398984"/>
              <a:gd name="connsiteY21" fmla="*/ 1134376 h 1681757"/>
              <a:gd name="connsiteX22" fmla="*/ 749350 w 1398984"/>
              <a:gd name="connsiteY22" fmla="*/ 1182001 h 1681757"/>
              <a:gd name="connsiteX23" fmla="*/ 789533 w 1398984"/>
              <a:gd name="connsiteY23" fmla="*/ 1445799 h 1681757"/>
              <a:gd name="connsiteX24" fmla="*/ 953988 w 1398984"/>
              <a:gd name="connsiteY24" fmla="*/ 1092146 h 1681757"/>
              <a:gd name="connsiteX25" fmla="*/ 1204578 w 1398984"/>
              <a:gd name="connsiteY25" fmla="*/ 1083588 h 1681757"/>
              <a:gd name="connsiteX26" fmla="*/ 1396566 w 1398984"/>
              <a:gd name="connsiteY26" fmla="*/ 1682435 h 1681757"/>
              <a:gd name="connsiteX27" fmla="*/ 0 w 1398984"/>
              <a:gd name="connsiteY27" fmla="*/ 1682435 h 1681757"/>
              <a:gd name="connsiteX28" fmla="*/ 198313 w 1398984"/>
              <a:gd name="connsiteY28" fmla="*/ 1091588 h 1681757"/>
              <a:gd name="connsiteX29" fmla="*/ 424718 w 1398984"/>
              <a:gd name="connsiteY29" fmla="*/ 1093634 h 1681757"/>
              <a:gd name="connsiteX30" fmla="*/ 636798 w 1398984"/>
              <a:gd name="connsiteY30" fmla="*/ 1443380 h 1681757"/>
              <a:gd name="connsiteX31" fmla="*/ 676610 w 1398984"/>
              <a:gd name="connsiteY31" fmla="*/ 1181815 h 1681757"/>
              <a:gd name="connsiteX32" fmla="*/ 647774 w 1398984"/>
              <a:gd name="connsiteY32" fmla="*/ 1134376 h 1681757"/>
              <a:gd name="connsiteX33" fmla="*/ 650007 w 1398984"/>
              <a:gd name="connsiteY33" fmla="*/ 1085821 h 1681757"/>
              <a:gd name="connsiteX34" fmla="*/ 775953 w 1398984"/>
              <a:gd name="connsiteY34" fmla="*/ 1085821 h 1681757"/>
              <a:gd name="connsiteX35" fmla="*/ 963290 w 1398984"/>
              <a:gd name="connsiteY35" fmla="*/ 396746 h 1681757"/>
              <a:gd name="connsiteX36" fmla="*/ 598289 w 1398984"/>
              <a:gd name="connsiteY36" fmla="*/ 367353 h 1681757"/>
              <a:gd name="connsiteX37" fmla="*/ 433276 w 1398984"/>
              <a:gd name="connsiteY37" fmla="*/ 388561 h 1681757"/>
              <a:gd name="connsiteX38" fmla="*/ 396813 w 1398984"/>
              <a:gd name="connsiteY38" fmla="*/ 496461 h 1681757"/>
              <a:gd name="connsiteX39" fmla="*/ 390860 w 1398984"/>
              <a:gd name="connsiteY39" fmla="*/ 528273 h 1681757"/>
              <a:gd name="connsiteX40" fmla="*/ 358862 w 1398984"/>
              <a:gd name="connsiteY40" fmla="*/ 525111 h 1681757"/>
              <a:gd name="connsiteX41" fmla="*/ 340258 w 1398984"/>
              <a:gd name="connsiteY41" fmla="*/ 527529 h 1681757"/>
              <a:gd name="connsiteX42" fmla="*/ 331515 w 1398984"/>
              <a:gd name="connsiteY42" fmla="*/ 531064 h 1681757"/>
              <a:gd name="connsiteX43" fmla="*/ 346397 w 1398984"/>
              <a:gd name="connsiteY43" fmla="*/ 617570 h 1681757"/>
              <a:gd name="connsiteX44" fmla="*/ 380256 w 1398984"/>
              <a:gd name="connsiteY44" fmla="*/ 654033 h 1681757"/>
              <a:gd name="connsiteX45" fmla="*/ 399045 w 1398984"/>
              <a:gd name="connsiteY45" fmla="*/ 659800 h 1681757"/>
              <a:gd name="connsiteX46" fmla="*/ 404254 w 1398984"/>
              <a:gd name="connsiteY46" fmla="*/ 678590 h 1681757"/>
              <a:gd name="connsiteX47" fmla="*/ 462297 w 1398984"/>
              <a:gd name="connsiteY47" fmla="*/ 836347 h 1681757"/>
              <a:gd name="connsiteX48" fmla="*/ 555315 w 1398984"/>
              <a:gd name="connsiteY48" fmla="*/ 929551 h 1681757"/>
              <a:gd name="connsiteX49" fmla="*/ 683679 w 1398984"/>
              <a:gd name="connsiteY49" fmla="*/ 942760 h 1681757"/>
              <a:gd name="connsiteX50" fmla="*/ 824322 w 1398984"/>
              <a:gd name="connsiteY50" fmla="*/ 933086 h 1681757"/>
              <a:gd name="connsiteX51" fmla="*/ 926455 w 1398984"/>
              <a:gd name="connsiteY51" fmla="*/ 842673 h 1681757"/>
              <a:gd name="connsiteX52" fmla="*/ 989335 w 1398984"/>
              <a:gd name="connsiteY52" fmla="*/ 677845 h 1681757"/>
              <a:gd name="connsiteX53" fmla="*/ 994172 w 1398984"/>
              <a:gd name="connsiteY53" fmla="*/ 659986 h 1681757"/>
              <a:gd name="connsiteX54" fmla="*/ 1012031 w 1398984"/>
              <a:gd name="connsiteY54" fmla="*/ 653847 h 1681757"/>
              <a:gd name="connsiteX55" fmla="*/ 1044773 w 1398984"/>
              <a:gd name="connsiteY55" fmla="*/ 616640 h 1681757"/>
              <a:gd name="connsiteX56" fmla="*/ 1059098 w 1398984"/>
              <a:gd name="connsiteY56" fmla="*/ 531436 h 1681757"/>
              <a:gd name="connsiteX57" fmla="*/ 1051285 w 1398984"/>
              <a:gd name="connsiteY57" fmla="*/ 528273 h 1681757"/>
              <a:gd name="connsiteX58" fmla="*/ 1033239 w 1398984"/>
              <a:gd name="connsiteY58" fmla="*/ 525483 h 1681757"/>
              <a:gd name="connsiteX59" fmla="*/ 1001985 w 1398984"/>
              <a:gd name="connsiteY59" fmla="*/ 527529 h 1681757"/>
              <a:gd name="connsiteX60" fmla="*/ 996218 w 1398984"/>
              <a:gd name="connsiteY60" fmla="*/ 496833 h 1681757"/>
              <a:gd name="connsiteX61" fmla="*/ 963290 w 1398984"/>
              <a:gd name="connsiteY61" fmla="*/ 396746 h 1681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98984" h="1681757">
                <a:moveTo>
                  <a:pt x="1098724" y="472091"/>
                </a:moveTo>
                <a:cubicBezTo>
                  <a:pt x="1103933" y="475067"/>
                  <a:pt x="1108956" y="478044"/>
                  <a:pt x="1113979" y="481578"/>
                </a:cubicBezTo>
                <a:lnTo>
                  <a:pt x="1129233" y="491996"/>
                </a:lnTo>
                <a:lnTo>
                  <a:pt x="1129419" y="510228"/>
                </a:lnTo>
                <a:cubicBezTo>
                  <a:pt x="1130164" y="563248"/>
                  <a:pt x="1123838" y="608082"/>
                  <a:pt x="1110072" y="642499"/>
                </a:cubicBezTo>
                <a:cubicBezTo>
                  <a:pt x="1097235" y="674125"/>
                  <a:pt x="1078260" y="697751"/>
                  <a:pt x="1052959" y="711890"/>
                </a:cubicBezTo>
                <a:cubicBezTo>
                  <a:pt x="1035658" y="773468"/>
                  <a:pt x="1015380" y="830580"/>
                  <a:pt x="986730" y="878577"/>
                </a:cubicBezTo>
                <a:cubicBezTo>
                  <a:pt x="953616" y="933830"/>
                  <a:pt x="910084" y="976246"/>
                  <a:pt x="848320" y="999128"/>
                </a:cubicBezTo>
                <a:cubicBezTo>
                  <a:pt x="820787" y="1009174"/>
                  <a:pt x="750280" y="1014011"/>
                  <a:pt x="682563" y="1012895"/>
                </a:cubicBezTo>
                <a:cubicBezTo>
                  <a:pt x="617079" y="1011965"/>
                  <a:pt x="551408" y="1005453"/>
                  <a:pt x="525363" y="993361"/>
                </a:cubicBezTo>
                <a:cubicBezTo>
                  <a:pt x="469367" y="967502"/>
                  <a:pt x="429927" y="924156"/>
                  <a:pt x="399976" y="870020"/>
                </a:cubicBezTo>
                <a:cubicBezTo>
                  <a:pt x="374303" y="823883"/>
                  <a:pt x="356071" y="770119"/>
                  <a:pt x="340258" y="713378"/>
                </a:cubicBezTo>
                <a:cubicBezTo>
                  <a:pt x="314027" y="699612"/>
                  <a:pt x="294308" y="676171"/>
                  <a:pt x="281099" y="644359"/>
                </a:cubicBezTo>
                <a:cubicBezTo>
                  <a:pt x="266588" y="609571"/>
                  <a:pt x="259891" y="563992"/>
                  <a:pt x="260821" y="510042"/>
                </a:cubicBezTo>
                <a:lnTo>
                  <a:pt x="261007" y="491624"/>
                </a:lnTo>
                <a:lnTo>
                  <a:pt x="276262" y="481392"/>
                </a:lnTo>
                <a:cubicBezTo>
                  <a:pt x="280169" y="478788"/>
                  <a:pt x="284076" y="476369"/>
                  <a:pt x="287982" y="474137"/>
                </a:cubicBezTo>
                <a:cubicBezTo>
                  <a:pt x="270867" y="261871"/>
                  <a:pt x="277378" y="183364"/>
                  <a:pt x="356071" y="93695"/>
                </a:cubicBezTo>
                <a:cubicBezTo>
                  <a:pt x="509736" y="-32251"/>
                  <a:pt x="862087" y="-27786"/>
                  <a:pt x="1017798" y="86440"/>
                </a:cubicBezTo>
                <a:cubicBezTo>
                  <a:pt x="1123838" y="186527"/>
                  <a:pt x="1131280" y="298706"/>
                  <a:pt x="1098724" y="472091"/>
                </a:cubicBezTo>
                <a:close/>
                <a:moveTo>
                  <a:pt x="775953" y="1085821"/>
                </a:moveTo>
                <a:lnTo>
                  <a:pt x="778185" y="1134376"/>
                </a:lnTo>
                <a:lnTo>
                  <a:pt x="749350" y="1182001"/>
                </a:lnTo>
                <a:lnTo>
                  <a:pt x="789533" y="1445799"/>
                </a:lnTo>
                <a:lnTo>
                  <a:pt x="953988" y="1092146"/>
                </a:lnTo>
                <a:lnTo>
                  <a:pt x="1204578" y="1083588"/>
                </a:lnTo>
                <a:cubicBezTo>
                  <a:pt x="1334058" y="1205999"/>
                  <a:pt x="1417030" y="1494354"/>
                  <a:pt x="1396566" y="1682435"/>
                </a:cubicBezTo>
                <a:lnTo>
                  <a:pt x="0" y="1682435"/>
                </a:lnTo>
                <a:cubicBezTo>
                  <a:pt x="3535" y="1517236"/>
                  <a:pt x="33858" y="1235207"/>
                  <a:pt x="198313" y="1091588"/>
                </a:cubicBezTo>
                <a:lnTo>
                  <a:pt x="424718" y="1093634"/>
                </a:lnTo>
                <a:lnTo>
                  <a:pt x="636798" y="1443380"/>
                </a:lnTo>
                <a:lnTo>
                  <a:pt x="676610" y="1181815"/>
                </a:lnTo>
                <a:lnTo>
                  <a:pt x="647774" y="1134376"/>
                </a:lnTo>
                <a:lnTo>
                  <a:pt x="650007" y="1085821"/>
                </a:lnTo>
                <a:cubicBezTo>
                  <a:pt x="704887" y="1082844"/>
                  <a:pt x="721072" y="1082844"/>
                  <a:pt x="775953" y="1085821"/>
                </a:cubicBezTo>
                <a:close/>
                <a:moveTo>
                  <a:pt x="963290" y="396746"/>
                </a:moveTo>
                <a:cubicBezTo>
                  <a:pt x="863761" y="416280"/>
                  <a:pt x="715491" y="433209"/>
                  <a:pt x="598289" y="367353"/>
                </a:cubicBezTo>
                <a:cubicBezTo>
                  <a:pt x="553269" y="342052"/>
                  <a:pt x="487226" y="393956"/>
                  <a:pt x="433276" y="388561"/>
                </a:cubicBezTo>
                <a:cubicBezTo>
                  <a:pt x="416533" y="421675"/>
                  <a:pt x="404068" y="457952"/>
                  <a:pt x="396813" y="496461"/>
                </a:cubicBezTo>
                <a:lnTo>
                  <a:pt x="390860" y="528273"/>
                </a:lnTo>
                <a:lnTo>
                  <a:pt x="358862" y="525111"/>
                </a:lnTo>
                <a:cubicBezTo>
                  <a:pt x="352909" y="524552"/>
                  <a:pt x="346770" y="525297"/>
                  <a:pt x="340258" y="527529"/>
                </a:cubicBezTo>
                <a:cubicBezTo>
                  <a:pt x="337282" y="528459"/>
                  <a:pt x="334491" y="529575"/>
                  <a:pt x="331515" y="531064"/>
                </a:cubicBezTo>
                <a:cubicBezTo>
                  <a:pt x="332445" y="566410"/>
                  <a:pt x="337282" y="595618"/>
                  <a:pt x="346397" y="617570"/>
                </a:cubicBezTo>
                <a:cubicBezTo>
                  <a:pt x="354397" y="636918"/>
                  <a:pt x="365745" y="649382"/>
                  <a:pt x="380256" y="654033"/>
                </a:cubicBezTo>
                <a:lnTo>
                  <a:pt x="399045" y="659800"/>
                </a:lnTo>
                <a:lnTo>
                  <a:pt x="404254" y="678590"/>
                </a:lnTo>
                <a:cubicBezTo>
                  <a:pt x="419881" y="736819"/>
                  <a:pt x="437555" y="791699"/>
                  <a:pt x="462297" y="836347"/>
                </a:cubicBezTo>
                <a:cubicBezTo>
                  <a:pt x="485180" y="877833"/>
                  <a:pt x="514573" y="910761"/>
                  <a:pt x="555315" y="929551"/>
                </a:cubicBezTo>
                <a:cubicBezTo>
                  <a:pt x="572430" y="937364"/>
                  <a:pt x="626752" y="941829"/>
                  <a:pt x="683679" y="942760"/>
                </a:cubicBezTo>
                <a:cubicBezTo>
                  <a:pt x="744141" y="943690"/>
                  <a:pt x="804416" y="940341"/>
                  <a:pt x="824322" y="933086"/>
                </a:cubicBezTo>
                <a:cubicBezTo>
                  <a:pt x="869156" y="916528"/>
                  <a:pt x="901340" y="884531"/>
                  <a:pt x="926455" y="842673"/>
                </a:cubicBezTo>
                <a:cubicBezTo>
                  <a:pt x="953430" y="797652"/>
                  <a:pt x="972592" y="740539"/>
                  <a:pt x="989335" y="677845"/>
                </a:cubicBezTo>
                <a:lnTo>
                  <a:pt x="994172" y="659986"/>
                </a:lnTo>
                <a:lnTo>
                  <a:pt x="1012031" y="653847"/>
                </a:lnTo>
                <a:cubicBezTo>
                  <a:pt x="1026170" y="648824"/>
                  <a:pt x="1037146" y="635987"/>
                  <a:pt x="1044773" y="616640"/>
                </a:cubicBezTo>
                <a:cubicBezTo>
                  <a:pt x="1053517" y="594874"/>
                  <a:pt x="1058354" y="566038"/>
                  <a:pt x="1059098" y="531436"/>
                </a:cubicBezTo>
                <a:cubicBezTo>
                  <a:pt x="1056494" y="530133"/>
                  <a:pt x="1053889" y="529017"/>
                  <a:pt x="1051285" y="528273"/>
                </a:cubicBezTo>
                <a:cubicBezTo>
                  <a:pt x="1044960" y="526227"/>
                  <a:pt x="1039006" y="525111"/>
                  <a:pt x="1033239" y="525483"/>
                </a:cubicBezTo>
                <a:lnTo>
                  <a:pt x="1001985" y="527529"/>
                </a:lnTo>
                <a:lnTo>
                  <a:pt x="996218" y="496833"/>
                </a:lnTo>
                <a:cubicBezTo>
                  <a:pt x="989149" y="461114"/>
                  <a:pt x="978173" y="427628"/>
                  <a:pt x="963290" y="396746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18">
            <a:extLst>
              <a:ext uri="{FF2B5EF4-FFF2-40B4-BE49-F238E27FC236}">
                <a16:creationId xmlns:a16="http://schemas.microsoft.com/office/drawing/2014/main" xmlns="" id="{4727B90B-E449-4249-A1C4-8061DB7186CB}"/>
              </a:ext>
            </a:extLst>
          </p:cNvPr>
          <p:cNvSpPr/>
          <p:nvPr/>
        </p:nvSpPr>
        <p:spPr>
          <a:xfrm>
            <a:off x="8192155" y="2471133"/>
            <a:ext cx="611976" cy="446948"/>
          </a:xfrm>
          <a:custGeom>
            <a:avLst/>
            <a:gdLst>
              <a:gd name="connsiteX0" fmla="*/ 1548185 w 1655712"/>
              <a:gd name="connsiteY0" fmla="*/ 206871 h 1209228"/>
              <a:gd name="connsiteX1" fmla="*/ 1548185 w 1655712"/>
              <a:gd name="connsiteY1" fmla="*/ 204267 h 1209228"/>
              <a:gd name="connsiteX2" fmla="*/ 1545580 w 1655712"/>
              <a:gd name="connsiteY2" fmla="*/ 204267 h 1209228"/>
              <a:gd name="connsiteX3" fmla="*/ 1546324 w 1655712"/>
              <a:gd name="connsiteY3" fmla="*/ 205011 h 1209228"/>
              <a:gd name="connsiteX4" fmla="*/ 1548185 w 1655712"/>
              <a:gd name="connsiteY4" fmla="*/ 206871 h 1209228"/>
              <a:gd name="connsiteX5" fmla="*/ 74600 w 1655712"/>
              <a:gd name="connsiteY5" fmla="*/ 686098 h 1209228"/>
              <a:gd name="connsiteX6" fmla="*/ 540060 w 1655712"/>
              <a:gd name="connsiteY6" fmla="*/ 349374 h 1209228"/>
              <a:gd name="connsiteX7" fmla="*/ 921618 w 1655712"/>
              <a:gd name="connsiteY7" fmla="*/ 714933 h 1209228"/>
              <a:gd name="connsiteX8" fmla="*/ 1543534 w 1655712"/>
              <a:gd name="connsiteY8" fmla="*/ 159804 h 1209228"/>
              <a:gd name="connsiteX9" fmla="*/ 1546324 w 1655712"/>
              <a:gd name="connsiteY9" fmla="*/ 156642 h 1209228"/>
              <a:gd name="connsiteX10" fmla="*/ 1547440 w 1655712"/>
              <a:gd name="connsiteY10" fmla="*/ 285378 h 1209228"/>
              <a:gd name="connsiteX11" fmla="*/ 1593949 w 1655712"/>
              <a:gd name="connsiteY11" fmla="*/ 331515 h 1209228"/>
              <a:gd name="connsiteX12" fmla="*/ 1594321 w 1655712"/>
              <a:gd name="connsiteY12" fmla="*/ 331515 h 1209228"/>
              <a:gd name="connsiteX13" fmla="*/ 1640458 w 1655712"/>
              <a:gd name="connsiteY13" fmla="*/ 284634 h 1209228"/>
              <a:gd name="connsiteX14" fmla="*/ 1638226 w 1655712"/>
              <a:gd name="connsiteY14" fmla="*/ 0 h 1209228"/>
              <a:gd name="connsiteX15" fmla="*/ 1333314 w 1655712"/>
              <a:gd name="connsiteY15" fmla="*/ 372 h 1209228"/>
              <a:gd name="connsiteX16" fmla="*/ 1286805 w 1655712"/>
              <a:gd name="connsiteY16" fmla="*/ 46881 h 1209228"/>
              <a:gd name="connsiteX17" fmla="*/ 1333314 w 1655712"/>
              <a:gd name="connsiteY17" fmla="*/ 93390 h 1209228"/>
              <a:gd name="connsiteX18" fmla="*/ 1478421 w 1655712"/>
              <a:gd name="connsiteY18" fmla="*/ 93204 h 1209228"/>
              <a:gd name="connsiteX19" fmla="*/ 1478235 w 1655712"/>
              <a:gd name="connsiteY19" fmla="*/ 93390 h 1209228"/>
              <a:gd name="connsiteX20" fmla="*/ 920688 w 1655712"/>
              <a:gd name="connsiteY20" fmla="*/ 585453 h 1209228"/>
              <a:gd name="connsiteX21" fmla="*/ 552152 w 1655712"/>
              <a:gd name="connsiteY21" fmla="*/ 228637 h 1209228"/>
              <a:gd name="connsiteX22" fmla="*/ 20092 w 1655712"/>
              <a:gd name="connsiteY22" fmla="*/ 610753 h 1209228"/>
              <a:gd name="connsiteX23" fmla="*/ 9674 w 1655712"/>
              <a:gd name="connsiteY23" fmla="*/ 675680 h 1209228"/>
              <a:gd name="connsiteX24" fmla="*/ 74600 w 1655712"/>
              <a:gd name="connsiteY24" fmla="*/ 686098 h 1209228"/>
              <a:gd name="connsiteX25" fmla="*/ 1545766 w 1655712"/>
              <a:gd name="connsiteY25" fmla="*/ 93390 h 1209228"/>
              <a:gd name="connsiteX26" fmla="*/ 1545766 w 1655712"/>
              <a:gd name="connsiteY26" fmla="*/ 95994 h 1209228"/>
              <a:gd name="connsiteX27" fmla="*/ 1543906 w 1655712"/>
              <a:gd name="connsiteY27" fmla="*/ 94134 h 1209228"/>
              <a:gd name="connsiteX28" fmla="*/ 1543162 w 1655712"/>
              <a:gd name="connsiteY28" fmla="*/ 93390 h 1209228"/>
              <a:gd name="connsiteX29" fmla="*/ 1545766 w 1655712"/>
              <a:gd name="connsiteY29" fmla="*/ 93390 h 1209228"/>
              <a:gd name="connsiteX30" fmla="*/ 1619436 w 1655712"/>
              <a:gd name="connsiteY30" fmla="*/ 1116397 h 1209228"/>
              <a:gd name="connsiteX31" fmla="*/ 1335360 w 1655712"/>
              <a:gd name="connsiteY31" fmla="*/ 1116397 h 1209228"/>
              <a:gd name="connsiteX32" fmla="*/ 1335360 w 1655712"/>
              <a:gd name="connsiteY32" fmla="*/ 504155 h 1209228"/>
              <a:gd name="connsiteX33" fmla="*/ 1288852 w 1655712"/>
              <a:gd name="connsiteY33" fmla="*/ 457647 h 1209228"/>
              <a:gd name="connsiteX34" fmla="*/ 1242343 w 1655712"/>
              <a:gd name="connsiteY34" fmla="*/ 504155 h 1209228"/>
              <a:gd name="connsiteX35" fmla="*/ 1242343 w 1655712"/>
              <a:gd name="connsiteY35" fmla="*/ 1116397 h 1209228"/>
              <a:gd name="connsiteX36" fmla="*/ 966267 w 1655712"/>
              <a:gd name="connsiteY36" fmla="*/ 1116397 h 1209228"/>
              <a:gd name="connsiteX37" fmla="*/ 966267 w 1655712"/>
              <a:gd name="connsiteY37" fmla="*/ 843669 h 1209228"/>
              <a:gd name="connsiteX38" fmla="*/ 919758 w 1655712"/>
              <a:gd name="connsiteY38" fmla="*/ 797161 h 1209228"/>
              <a:gd name="connsiteX39" fmla="*/ 873249 w 1655712"/>
              <a:gd name="connsiteY39" fmla="*/ 843669 h 1209228"/>
              <a:gd name="connsiteX40" fmla="*/ 873249 w 1655712"/>
              <a:gd name="connsiteY40" fmla="*/ 1116397 h 1209228"/>
              <a:gd name="connsiteX41" fmla="*/ 614660 w 1655712"/>
              <a:gd name="connsiteY41" fmla="*/ 1116397 h 1209228"/>
              <a:gd name="connsiteX42" fmla="*/ 614846 w 1655712"/>
              <a:gd name="connsiteY42" fmla="*/ 1113607 h 1209228"/>
              <a:gd name="connsiteX43" fmla="*/ 614846 w 1655712"/>
              <a:gd name="connsiteY43" fmla="*/ 551594 h 1209228"/>
              <a:gd name="connsiteX44" fmla="*/ 568337 w 1655712"/>
              <a:gd name="connsiteY44" fmla="*/ 505085 h 1209228"/>
              <a:gd name="connsiteX45" fmla="*/ 521829 w 1655712"/>
              <a:gd name="connsiteY45" fmla="*/ 551594 h 1209228"/>
              <a:gd name="connsiteX46" fmla="*/ 521829 w 1655712"/>
              <a:gd name="connsiteY46" fmla="*/ 1113607 h 1209228"/>
              <a:gd name="connsiteX47" fmla="*/ 522015 w 1655712"/>
              <a:gd name="connsiteY47" fmla="*/ 1116397 h 1209228"/>
              <a:gd name="connsiteX48" fmla="*/ 261193 w 1655712"/>
              <a:gd name="connsiteY48" fmla="*/ 1116397 h 1209228"/>
              <a:gd name="connsiteX49" fmla="*/ 261193 w 1655712"/>
              <a:gd name="connsiteY49" fmla="*/ 723491 h 1209228"/>
              <a:gd name="connsiteX50" fmla="*/ 214685 w 1655712"/>
              <a:gd name="connsiteY50" fmla="*/ 676982 h 1209228"/>
              <a:gd name="connsiteX51" fmla="*/ 168176 w 1655712"/>
              <a:gd name="connsiteY51" fmla="*/ 723491 h 1209228"/>
              <a:gd name="connsiteX52" fmla="*/ 168176 w 1655712"/>
              <a:gd name="connsiteY52" fmla="*/ 1116397 h 1209228"/>
              <a:gd name="connsiteX53" fmla="*/ 37021 w 1655712"/>
              <a:gd name="connsiteY53" fmla="*/ 1116397 h 1209228"/>
              <a:gd name="connsiteX54" fmla="*/ 0 w 1655712"/>
              <a:gd name="connsiteY54" fmla="*/ 1162906 h 1209228"/>
              <a:gd name="connsiteX55" fmla="*/ 37021 w 1655712"/>
              <a:gd name="connsiteY55" fmla="*/ 1209415 h 1209228"/>
              <a:gd name="connsiteX56" fmla="*/ 1619436 w 1655712"/>
              <a:gd name="connsiteY56" fmla="*/ 1209415 h 1209228"/>
              <a:gd name="connsiteX57" fmla="*/ 1656457 w 1655712"/>
              <a:gd name="connsiteY57" fmla="*/ 1162906 h 1209228"/>
              <a:gd name="connsiteX58" fmla="*/ 1619436 w 1655712"/>
              <a:gd name="connsiteY58" fmla="*/ 1116397 h 1209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5712" h="1209228">
                <a:moveTo>
                  <a:pt x="1548185" y="206871"/>
                </a:moveTo>
                <a:lnTo>
                  <a:pt x="1548185" y="204267"/>
                </a:lnTo>
                <a:lnTo>
                  <a:pt x="1545580" y="204267"/>
                </a:lnTo>
                <a:lnTo>
                  <a:pt x="1546324" y="205011"/>
                </a:lnTo>
                <a:cubicBezTo>
                  <a:pt x="1547068" y="205569"/>
                  <a:pt x="1547627" y="206127"/>
                  <a:pt x="1548185" y="206871"/>
                </a:cubicBezTo>
                <a:close/>
                <a:moveTo>
                  <a:pt x="74600" y="686098"/>
                </a:moveTo>
                <a:lnTo>
                  <a:pt x="540060" y="349374"/>
                </a:lnTo>
                <a:lnTo>
                  <a:pt x="921618" y="714933"/>
                </a:lnTo>
                <a:lnTo>
                  <a:pt x="1543534" y="159804"/>
                </a:lnTo>
                <a:cubicBezTo>
                  <a:pt x="1544464" y="158874"/>
                  <a:pt x="1545394" y="157758"/>
                  <a:pt x="1546324" y="156642"/>
                </a:cubicBezTo>
                <a:lnTo>
                  <a:pt x="1547440" y="285378"/>
                </a:lnTo>
                <a:cubicBezTo>
                  <a:pt x="1547627" y="310865"/>
                  <a:pt x="1568462" y="331515"/>
                  <a:pt x="1593949" y="331515"/>
                </a:cubicBezTo>
                <a:lnTo>
                  <a:pt x="1594321" y="331515"/>
                </a:lnTo>
                <a:cubicBezTo>
                  <a:pt x="1619994" y="331329"/>
                  <a:pt x="1640644" y="310307"/>
                  <a:pt x="1640458" y="284634"/>
                </a:cubicBezTo>
                <a:lnTo>
                  <a:pt x="1638226" y="0"/>
                </a:lnTo>
                <a:lnTo>
                  <a:pt x="1333314" y="372"/>
                </a:lnTo>
                <a:cubicBezTo>
                  <a:pt x="1307641" y="372"/>
                  <a:pt x="1286805" y="21208"/>
                  <a:pt x="1286805" y="46881"/>
                </a:cubicBezTo>
                <a:cubicBezTo>
                  <a:pt x="1286805" y="72554"/>
                  <a:pt x="1307641" y="93390"/>
                  <a:pt x="1333314" y="93390"/>
                </a:cubicBezTo>
                <a:lnTo>
                  <a:pt x="1478421" y="93204"/>
                </a:lnTo>
                <a:lnTo>
                  <a:pt x="1478235" y="93390"/>
                </a:lnTo>
                <a:lnTo>
                  <a:pt x="920688" y="585453"/>
                </a:lnTo>
                <a:lnTo>
                  <a:pt x="552152" y="228637"/>
                </a:lnTo>
                <a:lnTo>
                  <a:pt x="20092" y="610753"/>
                </a:lnTo>
                <a:cubicBezTo>
                  <a:pt x="-744" y="625822"/>
                  <a:pt x="-5395" y="654844"/>
                  <a:pt x="9674" y="675680"/>
                </a:cubicBezTo>
                <a:cubicBezTo>
                  <a:pt x="24743" y="696516"/>
                  <a:pt x="53764" y="701167"/>
                  <a:pt x="74600" y="686098"/>
                </a:cubicBezTo>
                <a:close/>
                <a:moveTo>
                  <a:pt x="1545766" y="93390"/>
                </a:moveTo>
                <a:lnTo>
                  <a:pt x="1545766" y="95994"/>
                </a:lnTo>
                <a:cubicBezTo>
                  <a:pt x="1545208" y="95250"/>
                  <a:pt x="1544650" y="94692"/>
                  <a:pt x="1543906" y="94134"/>
                </a:cubicBezTo>
                <a:lnTo>
                  <a:pt x="1543162" y="93390"/>
                </a:lnTo>
                <a:lnTo>
                  <a:pt x="1545766" y="93390"/>
                </a:lnTo>
                <a:close/>
                <a:moveTo>
                  <a:pt x="1619436" y="1116397"/>
                </a:moveTo>
                <a:lnTo>
                  <a:pt x="1335360" y="1116397"/>
                </a:lnTo>
                <a:lnTo>
                  <a:pt x="1335360" y="504155"/>
                </a:lnTo>
                <a:cubicBezTo>
                  <a:pt x="1335360" y="478482"/>
                  <a:pt x="1314524" y="457647"/>
                  <a:pt x="1288852" y="457647"/>
                </a:cubicBezTo>
                <a:cubicBezTo>
                  <a:pt x="1263179" y="457647"/>
                  <a:pt x="1242343" y="478482"/>
                  <a:pt x="1242343" y="504155"/>
                </a:cubicBezTo>
                <a:lnTo>
                  <a:pt x="1242343" y="1116397"/>
                </a:lnTo>
                <a:lnTo>
                  <a:pt x="966267" y="1116397"/>
                </a:lnTo>
                <a:lnTo>
                  <a:pt x="966267" y="843669"/>
                </a:lnTo>
                <a:cubicBezTo>
                  <a:pt x="966267" y="817997"/>
                  <a:pt x="945431" y="797161"/>
                  <a:pt x="919758" y="797161"/>
                </a:cubicBezTo>
                <a:cubicBezTo>
                  <a:pt x="894085" y="797161"/>
                  <a:pt x="873249" y="817997"/>
                  <a:pt x="873249" y="843669"/>
                </a:cubicBezTo>
                <a:lnTo>
                  <a:pt x="873249" y="1116397"/>
                </a:lnTo>
                <a:lnTo>
                  <a:pt x="614660" y="1116397"/>
                </a:lnTo>
                <a:cubicBezTo>
                  <a:pt x="614660" y="1115467"/>
                  <a:pt x="614846" y="1114537"/>
                  <a:pt x="614846" y="1113607"/>
                </a:cubicBezTo>
                <a:lnTo>
                  <a:pt x="614846" y="551594"/>
                </a:lnTo>
                <a:cubicBezTo>
                  <a:pt x="614846" y="525921"/>
                  <a:pt x="594010" y="505085"/>
                  <a:pt x="568337" y="505085"/>
                </a:cubicBezTo>
                <a:cubicBezTo>
                  <a:pt x="542665" y="505085"/>
                  <a:pt x="521829" y="525921"/>
                  <a:pt x="521829" y="551594"/>
                </a:cubicBezTo>
                <a:lnTo>
                  <a:pt x="521829" y="1113607"/>
                </a:lnTo>
                <a:cubicBezTo>
                  <a:pt x="521829" y="1114537"/>
                  <a:pt x="521829" y="1115467"/>
                  <a:pt x="522015" y="1116397"/>
                </a:cubicBezTo>
                <a:lnTo>
                  <a:pt x="261193" y="1116397"/>
                </a:lnTo>
                <a:lnTo>
                  <a:pt x="261193" y="723491"/>
                </a:lnTo>
                <a:cubicBezTo>
                  <a:pt x="261193" y="697818"/>
                  <a:pt x="240357" y="676982"/>
                  <a:pt x="214685" y="676982"/>
                </a:cubicBezTo>
                <a:cubicBezTo>
                  <a:pt x="189012" y="676982"/>
                  <a:pt x="168176" y="697818"/>
                  <a:pt x="168176" y="723491"/>
                </a:cubicBezTo>
                <a:lnTo>
                  <a:pt x="168176" y="1116397"/>
                </a:lnTo>
                <a:lnTo>
                  <a:pt x="37021" y="1116397"/>
                </a:lnTo>
                <a:cubicBezTo>
                  <a:pt x="16557" y="1116397"/>
                  <a:pt x="0" y="1137233"/>
                  <a:pt x="0" y="1162906"/>
                </a:cubicBezTo>
                <a:cubicBezTo>
                  <a:pt x="0" y="1188579"/>
                  <a:pt x="16557" y="1209415"/>
                  <a:pt x="37021" y="1209415"/>
                </a:cubicBezTo>
                <a:lnTo>
                  <a:pt x="1619436" y="1209415"/>
                </a:lnTo>
                <a:cubicBezTo>
                  <a:pt x="1639900" y="1209415"/>
                  <a:pt x="1656457" y="1188579"/>
                  <a:pt x="1656457" y="1162906"/>
                </a:cubicBezTo>
                <a:cubicBezTo>
                  <a:pt x="1656271" y="1137233"/>
                  <a:pt x="1639714" y="1116397"/>
                  <a:pt x="1619436" y="1116397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11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7479102-A626-49FD-A95C-7CFDD06E8C25}"/>
              </a:ext>
            </a:extLst>
          </p:cNvPr>
          <p:cNvSpPr/>
          <p:nvPr/>
        </p:nvSpPr>
        <p:spPr>
          <a:xfrm>
            <a:off x="3397187" y="-380375"/>
            <a:ext cx="5397631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1" i="0" u="none" strike="noStrike" kern="1200" cap="none" spc="300" normalizeH="0" baseline="0" noProof="0">
                <a:ln>
                  <a:gradFill>
                    <a:gsLst>
                      <a:gs pos="41000">
                        <a:schemeClr val="accent4"/>
                      </a:gs>
                      <a:gs pos="68000">
                        <a:schemeClr val="accent4">
                          <a:alpha val="15000"/>
                        </a:schemeClr>
                      </a:gs>
                      <a:gs pos="55000">
                        <a:schemeClr val="accent4">
                          <a:alpha val="20000"/>
                        </a:schemeClr>
                      </a:gs>
                      <a:gs pos="81000">
                        <a:schemeClr val="accent4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53000">
                      <a:schemeClr val="accent4">
                        <a:alpha val="0"/>
                      </a:schemeClr>
                    </a:gs>
                    <a:gs pos="39000">
                      <a:schemeClr val="accent3">
                        <a:alpha val="0"/>
                      </a:schemeClr>
                    </a:gs>
                    <a:gs pos="100000">
                      <a:schemeClr val="accent3">
                        <a:alpha val="1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Times New Roman" panose="02020603050405020304" pitchFamily="18" charset="0"/>
              </a:rPr>
              <a:t>肆</a:t>
            </a:r>
            <a:endParaRPr kumimoji="0" lang="zh-CN" altLang="en-US" sz="41300" b="1" i="0" u="none" strike="noStrike" kern="1200" cap="none" spc="300" normalizeH="0" baseline="0" noProof="0" dirty="0">
              <a:ln>
                <a:gradFill>
                  <a:gsLst>
                    <a:gs pos="41000">
                      <a:schemeClr val="accent4"/>
                    </a:gs>
                    <a:gs pos="68000">
                      <a:schemeClr val="accent4">
                        <a:alpha val="15000"/>
                      </a:schemeClr>
                    </a:gs>
                    <a:gs pos="55000">
                      <a:schemeClr val="accent4">
                        <a:alpha val="20000"/>
                      </a:schemeClr>
                    </a:gs>
                    <a:gs pos="81000">
                      <a:schemeClr val="accent4"/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53000">
                    <a:schemeClr val="accent4">
                      <a:alpha val="0"/>
                    </a:schemeClr>
                  </a:gs>
                  <a:gs pos="3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FF2EFA-220A-452C-ABAF-02A8D39D32C9}"/>
              </a:ext>
            </a:extLst>
          </p:cNvPr>
          <p:cNvSpPr/>
          <p:nvPr/>
        </p:nvSpPr>
        <p:spPr>
          <a:xfrm>
            <a:off x="4070445" y="2644170"/>
            <a:ext cx="40511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请在此处</a:t>
            </a:r>
            <a:endParaRPr kumimoji="0" lang="en-US" altLang="zh-CN" sz="4800" i="0" u="none" strike="noStrike" kern="1200" cap="none" spc="300" normalizeH="0" baseline="0" noProof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输入你的标题</a:t>
            </a:r>
            <a:endParaRPr kumimoji="0" lang="zh-CN" altLang="en-US" sz="480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646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6F04B07-5266-4212-AFF5-C674F9FDDC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5961" y="358895"/>
            <a:ext cx="10607675" cy="430887"/>
          </a:xfrm>
        </p:spPr>
        <p:txBody>
          <a:bodyPr/>
          <a:lstStyle/>
          <a:p>
            <a:r>
              <a:rPr lang="zh-CN" altLang="en-US"/>
              <a:t>在此输入标题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EAF96C4-D66D-42B3-8C1D-22C6C1EDA8D0}"/>
              </a:ext>
            </a:extLst>
          </p:cNvPr>
          <p:cNvSpPr txBox="1"/>
          <p:nvPr/>
        </p:nvSpPr>
        <p:spPr>
          <a:xfrm>
            <a:off x="3759200" y="1556642"/>
            <a:ext cx="467360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algn="ctr"/>
            <a:r>
              <a:rPr lang="zh-CN" altLang="en-US" sz="4800" b="1">
                <a:solidFill>
                  <a:srgbClr val="C00000"/>
                </a:solidFill>
                <a:latin typeface="+mj-ea"/>
                <a:ea typeface="+mj-ea"/>
              </a:rPr>
              <a:t>滚滚长江东逝水</a:t>
            </a:r>
            <a:endParaRPr lang="zh-CN" altLang="en-US" sz="4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D3DDA0B-F2C0-4BB7-9F45-747026DF97B6}"/>
              </a:ext>
            </a:extLst>
          </p:cNvPr>
          <p:cNvSpPr txBox="1"/>
          <p:nvPr/>
        </p:nvSpPr>
        <p:spPr>
          <a:xfrm>
            <a:off x="4835860" y="3142734"/>
            <a:ext cx="25202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一壶浊酒喜相逢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17FCA96-FDEA-4DA8-B7DC-462C7D261D26}"/>
              </a:ext>
            </a:extLst>
          </p:cNvPr>
          <p:cNvSpPr txBox="1"/>
          <p:nvPr/>
        </p:nvSpPr>
        <p:spPr>
          <a:xfrm>
            <a:off x="8214445" y="3142734"/>
            <a:ext cx="21602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是非成败转头空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D3B14D7-4316-4FDA-941E-6E8BC3188D16}"/>
              </a:ext>
            </a:extLst>
          </p:cNvPr>
          <p:cNvSpPr txBox="1"/>
          <p:nvPr/>
        </p:nvSpPr>
        <p:spPr>
          <a:xfrm>
            <a:off x="1864427" y="3142734"/>
            <a:ext cx="2088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是非成败转头空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46C4D960-07EB-45A3-8370-CB0DD1F48E46}"/>
              </a:ext>
            </a:extLst>
          </p:cNvPr>
          <p:cNvSpPr/>
          <p:nvPr/>
        </p:nvSpPr>
        <p:spPr>
          <a:xfrm>
            <a:off x="1704547" y="3080751"/>
            <a:ext cx="302967" cy="493298"/>
          </a:xfrm>
          <a:custGeom>
            <a:avLst/>
            <a:gdLst>
              <a:gd name="connsiteX0" fmla="*/ 1241087 w 1334396"/>
              <a:gd name="connsiteY0" fmla="*/ 1904164 h 2172695"/>
              <a:gd name="connsiteX1" fmla="*/ 1248535 w 1334396"/>
              <a:gd name="connsiteY1" fmla="*/ 1907820 h 2172695"/>
              <a:gd name="connsiteX2" fmla="*/ 1251785 w 1334396"/>
              <a:gd name="connsiteY2" fmla="*/ 1914185 h 2172695"/>
              <a:gd name="connsiteX3" fmla="*/ 1250160 w 1334396"/>
              <a:gd name="connsiteY3" fmla="*/ 1919602 h 2172695"/>
              <a:gd name="connsiteX4" fmla="*/ 1246774 w 1334396"/>
              <a:gd name="connsiteY4" fmla="*/ 1928945 h 2172695"/>
              <a:gd name="connsiteX5" fmla="*/ 1245826 w 1334396"/>
              <a:gd name="connsiteY5" fmla="*/ 1933143 h 2172695"/>
              <a:gd name="connsiteX6" fmla="*/ 1244337 w 1334396"/>
              <a:gd name="connsiteY6" fmla="*/ 1937747 h 2172695"/>
              <a:gd name="connsiteX7" fmla="*/ 1243930 w 1334396"/>
              <a:gd name="connsiteY7" fmla="*/ 1942622 h 2172695"/>
              <a:gd name="connsiteX8" fmla="*/ 1245691 w 1334396"/>
              <a:gd name="connsiteY8" fmla="*/ 1942487 h 2172695"/>
              <a:gd name="connsiteX9" fmla="*/ 1252462 w 1334396"/>
              <a:gd name="connsiteY9" fmla="*/ 1942081 h 2172695"/>
              <a:gd name="connsiteX10" fmla="*/ 1254222 w 1334396"/>
              <a:gd name="connsiteY10" fmla="*/ 1942758 h 2172695"/>
              <a:gd name="connsiteX11" fmla="*/ 1259639 w 1334396"/>
              <a:gd name="connsiteY11" fmla="*/ 1946956 h 2172695"/>
              <a:gd name="connsiteX12" fmla="*/ 1258420 w 1334396"/>
              <a:gd name="connsiteY12" fmla="*/ 1955216 h 2172695"/>
              <a:gd name="connsiteX13" fmla="*/ 1254764 w 1334396"/>
              <a:gd name="connsiteY13" fmla="*/ 1959143 h 2172695"/>
              <a:gd name="connsiteX14" fmla="*/ 1260451 w 1334396"/>
              <a:gd name="connsiteY14" fmla="*/ 1961852 h 2172695"/>
              <a:gd name="connsiteX15" fmla="*/ 1262753 w 1334396"/>
              <a:gd name="connsiteY15" fmla="*/ 1962664 h 2172695"/>
              <a:gd name="connsiteX16" fmla="*/ 1268847 w 1334396"/>
              <a:gd name="connsiteY16" fmla="*/ 1969164 h 2172695"/>
              <a:gd name="connsiteX17" fmla="*/ 1274128 w 1334396"/>
              <a:gd name="connsiteY17" fmla="*/ 1979185 h 2172695"/>
              <a:gd name="connsiteX18" fmla="*/ 1277107 w 1334396"/>
              <a:gd name="connsiteY18" fmla="*/ 1980810 h 2172695"/>
              <a:gd name="connsiteX19" fmla="*/ 1281982 w 1334396"/>
              <a:gd name="connsiteY19" fmla="*/ 1979997 h 2172695"/>
              <a:gd name="connsiteX20" fmla="*/ 1297555 w 1334396"/>
              <a:gd name="connsiteY20" fmla="*/ 1983924 h 2172695"/>
              <a:gd name="connsiteX21" fmla="*/ 1299993 w 1334396"/>
              <a:gd name="connsiteY21" fmla="*/ 1985685 h 2172695"/>
              <a:gd name="connsiteX22" fmla="*/ 1304597 w 1334396"/>
              <a:gd name="connsiteY22" fmla="*/ 1990560 h 2172695"/>
              <a:gd name="connsiteX23" fmla="*/ 1304868 w 1334396"/>
              <a:gd name="connsiteY23" fmla="*/ 1991508 h 2172695"/>
              <a:gd name="connsiteX24" fmla="*/ 1309066 w 1334396"/>
              <a:gd name="connsiteY24" fmla="*/ 1996924 h 2172695"/>
              <a:gd name="connsiteX25" fmla="*/ 1319628 w 1334396"/>
              <a:gd name="connsiteY25" fmla="*/ 2006945 h 2172695"/>
              <a:gd name="connsiteX26" fmla="*/ 1324774 w 1334396"/>
              <a:gd name="connsiteY26" fmla="*/ 2010466 h 2172695"/>
              <a:gd name="connsiteX27" fmla="*/ 1333170 w 1334396"/>
              <a:gd name="connsiteY27" fmla="*/ 2019945 h 2172695"/>
              <a:gd name="connsiteX28" fmla="*/ 1333847 w 1334396"/>
              <a:gd name="connsiteY28" fmla="*/ 2020622 h 2172695"/>
              <a:gd name="connsiteX29" fmla="*/ 1334253 w 1334396"/>
              <a:gd name="connsiteY29" fmla="*/ 2020216 h 2172695"/>
              <a:gd name="connsiteX30" fmla="*/ 1334396 w 1334396"/>
              <a:gd name="connsiteY30" fmla="*/ 2020057 h 2172695"/>
              <a:gd name="connsiteX31" fmla="*/ 1334396 w 1334396"/>
              <a:gd name="connsiteY31" fmla="*/ 2046506 h 2172695"/>
              <a:gd name="connsiteX32" fmla="*/ 1333982 w 1334396"/>
              <a:gd name="connsiteY32" fmla="*/ 2046216 h 2172695"/>
              <a:gd name="connsiteX33" fmla="*/ 1332222 w 1334396"/>
              <a:gd name="connsiteY33" fmla="*/ 2047435 h 2172695"/>
              <a:gd name="connsiteX34" fmla="*/ 1329243 w 1334396"/>
              <a:gd name="connsiteY34" fmla="*/ 2049872 h 2172695"/>
              <a:gd name="connsiteX35" fmla="*/ 1328701 w 1334396"/>
              <a:gd name="connsiteY35" fmla="*/ 2050143 h 2172695"/>
              <a:gd name="connsiteX36" fmla="*/ 1323284 w 1334396"/>
              <a:gd name="connsiteY36" fmla="*/ 2055018 h 2172695"/>
              <a:gd name="connsiteX37" fmla="*/ 1319086 w 1334396"/>
              <a:gd name="connsiteY37" fmla="*/ 2059622 h 2172695"/>
              <a:gd name="connsiteX38" fmla="*/ 1314753 w 1334396"/>
              <a:gd name="connsiteY38" fmla="*/ 2064632 h 2172695"/>
              <a:gd name="connsiteX39" fmla="*/ 1304462 w 1334396"/>
              <a:gd name="connsiteY39" fmla="*/ 2081830 h 2172695"/>
              <a:gd name="connsiteX40" fmla="*/ 1300805 w 1334396"/>
              <a:gd name="connsiteY40" fmla="*/ 2086976 h 2172695"/>
              <a:gd name="connsiteX41" fmla="*/ 1295930 w 1334396"/>
              <a:gd name="connsiteY41" fmla="*/ 2093882 h 2172695"/>
              <a:gd name="connsiteX42" fmla="*/ 1293764 w 1334396"/>
              <a:gd name="connsiteY42" fmla="*/ 2096861 h 2172695"/>
              <a:gd name="connsiteX43" fmla="*/ 1287535 w 1334396"/>
              <a:gd name="connsiteY43" fmla="*/ 2102955 h 2172695"/>
              <a:gd name="connsiteX44" fmla="*/ 1281441 w 1334396"/>
              <a:gd name="connsiteY44" fmla="*/ 2109591 h 2172695"/>
              <a:gd name="connsiteX45" fmla="*/ 1281035 w 1334396"/>
              <a:gd name="connsiteY45" fmla="*/ 2109997 h 2172695"/>
              <a:gd name="connsiteX46" fmla="*/ 1276566 w 1334396"/>
              <a:gd name="connsiteY46" fmla="*/ 2117039 h 2172695"/>
              <a:gd name="connsiteX47" fmla="*/ 1271014 w 1334396"/>
              <a:gd name="connsiteY47" fmla="*/ 2127330 h 2172695"/>
              <a:gd name="connsiteX48" fmla="*/ 1268441 w 1334396"/>
              <a:gd name="connsiteY48" fmla="*/ 2131799 h 2172695"/>
              <a:gd name="connsiteX49" fmla="*/ 1262889 w 1334396"/>
              <a:gd name="connsiteY49" fmla="*/ 2141278 h 2172695"/>
              <a:gd name="connsiteX50" fmla="*/ 1258149 w 1334396"/>
              <a:gd name="connsiteY50" fmla="*/ 2151705 h 2172695"/>
              <a:gd name="connsiteX51" fmla="*/ 1253951 w 1334396"/>
              <a:gd name="connsiteY51" fmla="*/ 2159559 h 2172695"/>
              <a:gd name="connsiteX52" fmla="*/ 1244201 w 1334396"/>
              <a:gd name="connsiteY52" fmla="*/ 2172695 h 2172695"/>
              <a:gd name="connsiteX53" fmla="*/ 1237837 w 1334396"/>
              <a:gd name="connsiteY53" fmla="*/ 2165924 h 2172695"/>
              <a:gd name="connsiteX54" fmla="*/ 1237430 w 1334396"/>
              <a:gd name="connsiteY54" fmla="*/ 2155090 h 2172695"/>
              <a:gd name="connsiteX55" fmla="*/ 1237430 w 1334396"/>
              <a:gd name="connsiteY55" fmla="*/ 2148455 h 2172695"/>
              <a:gd name="connsiteX56" fmla="*/ 1239327 w 1334396"/>
              <a:gd name="connsiteY56" fmla="*/ 2142090 h 2172695"/>
              <a:gd name="connsiteX57" fmla="*/ 1243253 w 1334396"/>
              <a:gd name="connsiteY57" fmla="*/ 2131934 h 2172695"/>
              <a:gd name="connsiteX58" fmla="*/ 1244878 w 1334396"/>
              <a:gd name="connsiteY58" fmla="*/ 2128955 h 2172695"/>
              <a:gd name="connsiteX59" fmla="*/ 1251920 w 1334396"/>
              <a:gd name="connsiteY59" fmla="*/ 2117174 h 2172695"/>
              <a:gd name="connsiteX60" fmla="*/ 1255306 w 1334396"/>
              <a:gd name="connsiteY60" fmla="*/ 2111351 h 2172695"/>
              <a:gd name="connsiteX61" fmla="*/ 1260722 w 1334396"/>
              <a:gd name="connsiteY61" fmla="*/ 2102143 h 2172695"/>
              <a:gd name="connsiteX62" fmla="*/ 1261264 w 1334396"/>
              <a:gd name="connsiteY62" fmla="*/ 2101466 h 2172695"/>
              <a:gd name="connsiteX63" fmla="*/ 1266139 w 1334396"/>
              <a:gd name="connsiteY63" fmla="*/ 2093747 h 2172695"/>
              <a:gd name="connsiteX64" fmla="*/ 1268170 w 1334396"/>
              <a:gd name="connsiteY64" fmla="*/ 2091174 h 2172695"/>
              <a:gd name="connsiteX65" fmla="*/ 1269524 w 1334396"/>
              <a:gd name="connsiteY65" fmla="*/ 2090361 h 2172695"/>
              <a:gd name="connsiteX66" fmla="*/ 1279003 w 1334396"/>
              <a:gd name="connsiteY66" fmla="*/ 2082507 h 2172695"/>
              <a:gd name="connsiteX67" fmla="*/ 1280493 w 1334396"/>
              <a:gd name="connsiteY67" fmla="*/ 2081289 h 2172695"/>
              <a:gd name="connsiteX68" fmla="*/ 1285368 w 1334396"/>
              <a:gd name="connsiteY68" fmla="*/ 2078445 h 2172695"/>
              <a:gd name="connsiteX69" fmla="*/ 1287941 w 1334396"/>
              <a:gd name="connsiteY69" fmla="*/ 2075195 h 2172695"/>
              <a:gd name="connsiteX70" fmla="*/ 1291868 w 1334396"/>
              <a:gd name="connsiteY70" fmla="*/ 2064903 h 2172695"/>
              <a:gd name="connsiteX71" fmla="*/ 1295659 w 1334396"/>
              <a:gd name="connsiteY71" fmla="*/ 2056101 h 2172695"/>
              <a:gd name="connsiteX72" fmla="*/ 1299587 w 1334396"/>
              <a:gd name="connsiteY72" fmla="*/ 2048247 h 2172695"/>
              <a:gd name="connsiteX73" fmla="*/ 1303784 w 1334396"/>
              <a:gd name="connsiteY73" fmla="*/ 2043101 h 2172695"/>
              <a:gd name="connsiteX74" fmla="*/ 1306764 w 1334396"/>
              <a:gd name="connsiteY74" fmla="*/ 2038768 h 2172695"/>
              <a:gd name="connsiteX75" fmla="*/ 1308524 w 1334396"/>
              <a:gd name="connsiteY75" fmla="*/ 2037008 h 2172695"/>
              <a:gd name="connsiteX76" fmla="*/ 1311503 w 1334396"/>
              <a:gd name="connsiteY76" fmla="*/ 2034570 h 2172695"/>
              <a:gd name="connsiteX77" fmla="*/ 1315701 w 1334396"/>
              <a:gd name="connsiteY77" fmla="*/ 2031726 h 2172695"/>
              <a:gd name="connsiteX78" fmla="*/ 1316107 w 1334396"/>
              <a:gd name="connsiteY78" fmla="*/ 2030778 h 2172695"/>
              <a:gd name="connsiteX79" fmla="*/ 1316514 w 1334396"/>
              <a:gd name="connsiteY79" fmla="*/ 2030101 h 2172695"/>
              <a:gd name="connsiteX80" fmla="*/ 1321524 w 1334396"/>
              <a:gd name="connsiteY80" fmla="*/ 2028883 h 2172695"/>
              <a:gd name="connsiteX81" fmla="*/ 1313399 w 1334396"/>
              <a:gd name="connsiteY81" fmla="*/ 2021841 h 2172695"/>
              <a:gd name="connsiteX82" fmla="*/ 1309878 w 1334396"/>
              <a:gd name="connsiteY82" fmla="*/ 2018862 h 2172695"/>
              <a:gd name="connsiteX83" fmla="*/ 1306493 w 1334396"/>
              <a:gd name="connsiteY83" fmla="*/ 2015341 h 2172695"/>
              <a:gd name="connsiteX84" fmla="*/ 1303107 w 1334396"/>
              <a:gd name="connsiteY84" fmla="*/ 2012091 h 2172695"/>
              <a:gd name="connsiteX85" fmla="*/ 1301347 w 1334396"/>
              <a:gd name="connsiteY85" fmla="*/ 2011008 h 2172695"/>
              <a:gd name="connsiteX86" fmla="*/ 1293764 w 1334396"/>
              <a:gd name="connsiteY86" fmla="*/ 2005049 h 2172695"/>
              <a:gd name="connsiteX87" fmla="*/ 1289837 w 1334396"/>
              <a:gd name="connsiteY87" fmla="*/ 2001935 h 2172695"/>
              <a:gd name="connsiteX88" fmla="*/ 1285774 w 1334396"/>
              <a:gd name="connsiteY88" fmla="*/ 1999362 h 2172695"/>
              <a:gd name="connsiteX89" fmla="*/ 1279274 w 1334396"/>
              <a:gd name="connsiteY89" fmla="*/ 1994893 h 2172695"/>
              <a:gd name="connsiteX90" fmla="*/ 1275076 w 1334396"/>
              <a:gd name="connsiteY90" fmla="*/ 1989612 h 2172695"/>
              <a:gd name="connsiteX91" fmla="*/ 1270066 w 1334396"/>
              <a:gd name="connsiteY91" fmla="*/ 1986226 h 2172695"/>
              <a:gd name="connsiteX92" fmla="*/ 1267493 w 1334396"/>
              <a:gd name="connsiteY92" fmla="*/ 1985414 h 2172695"/>
              <a:gd name="connsiteX93" fmla="*/ 1260993 w 1334396"/>
              <a:gd name="connsiteY93" fmla="*/ 1982435 h 2172695"/>
              <a:gd name="connsiteX94" fmla="*/ 1255306 w 1334396"/>
              <a:gd name="connsiteY94" fmla="*/ 1978914 h 2172695"/>
              <a:gd name="connsiteX95" fmla="*/ 1253816 w 1334396"/>
              <a:gd name="connsiteY95" fmla="*/ 1977831 h 2172695"/>
              <a:gd name="connsiteX96" fmla="*/ 1245285 w 1334396"/>
              <a:gd name="connsiteY96" fmla="*/ 1973497 h 2172695"/>
              <a:gd name="connsiteX97" fmla="*/ 1234451 w 1334396"/>
              <a:gd name="connsiteY97" fmla="*/ 1968216 h 2172695"/>
              <a:gd name="connsiteX98" fmla="*/ 1234180 w 1334396"/>
              <a:gd name="connsiteY98" fmla="*/ 1968216 h 2172695"/>
              <a:gd name="connsiteX99" fmla="*/ 1232556 w 1334396"/>
              <a:gd name="connsiteY99" fmla="*/ 1967539 h 2172695"/>
              <a:gd name="connsiteX100" fmla="*/ 1232420 w 1334396"/>
              <a:gd name="connsiteY100" fmla="*/ 1968081 h 2172695"/>
              <a:gd name="connsiteX101" fmla="*/ 1231472 w 1334396"/>
              <a:gd name="connsiteY101" fmla="*/ 1969029 h 2172695"/>
              <a:gd name="connsiteX102" fmla="*/ 1228358 w 1334396"/>
              <a:gd name="connsiteY102" fmla="*/ 1972143 h 2172695"/>
              <a:gd name="connsiteX103" fmla="*/ 1222264 w 1334396"/>
              <a:gd name="connsiteY103" fmla="*/ 1980403 h 2172695"/>
              <a:gd name="connsiteX104" fmla="*/ 1217524 w 1334396"/>
              <a:gd name="connsiteY104" fmla="*/ 1986497 h 2172695"/>
              <a:gd name="connsiteX105" fmla="*/ 1207233 w 1334396"/>
              <a:gd name="connsiteY105" fmla="*/ 1999903 h 2172695"/>
              <a:gd name="connsiteX106" fmla="*/ 1206150 w 1334396"/>
              <a:gd name="connsiteY106" fmla="*/ 2002341 h 2172695"/>
              <a:gd name="connsiteX107" fmla="*/ 1203983 w 1334396"/>
              <a:gd name="connsiteY107" fmla="*/ 2005726 h 2172695"/>
              <a:gd name="connsiteX108" fmla="*/ 1192066 w 1334396"/>
              <a:gd name="connsiteY108" fmla="*/ 2018862 h 2172695"/>
              <a:gd name="connsiteX109" fmla="*/ 1189764 w 1334396"/>
              <a:gd name="connsiteY109" fmla="*/ 2021570 h 2172695"/>
              <a:gd name="connsiteX110" fmla="*/ 1178795 w 1334396"/>
              <a:gd name="connsiteY110" fmla="*/ 2028206 h 2172695"/>
              <a:gd name="connsiteX111" fmla="*/ 1164171 w 1334396"/>
              <a:gd name="connsiteY111" fmla="*/ 2031862 h 2172695"/>
              <a:gd name="connsiteX112" fmla="*/ 1160108 w 1334396"/>
              <a:gd name="connsiteY112" fmla="*/ 2034705 h 2172695"/>
              <a:gd name="connsiteX113" fmla="*/ 1157400 w 1334396"/>
              <a:gd name="connsiteY113" fmla="*/ 2040528 h 2172695"/>
              <a:gd name="connsiteX114" fmla="*/ 1140066 w 1334396"/>
              <a:gd name="connsiteY114" fmla="*/ 2055695 h 2172695"/>
              <a:gd name="connsiteX115" fmla="*/ 1136004 w 1334396"/>
              <a:gd name="connsiteY115" fmla="*/ 2057726 h 2172695"/>
              <a:gd name="connsiteX116" fmla="*/ 1126389 w 1334396"/>
              <a:gd name="connsiteY116" fmla="*/ 2059893 h 2172695"/>
              <a:gd name="connsiteX117" fmla="*/ 1125035 w 1334396"/>
              <a:gd name="connsiteY117" fmla="*/ 2059893 h 2172695"/>
              <a:gd name="connsiteX118" fmla="*/ 1115285 w 1334396"/>
              <a:gd name="connsiteY118" fmla="*/ 2061247 h 2172695"/>
              <a:gd name="connsiteX119" fmla="*/ 1094296 w 1334396"/>
              <a:gd name="connsiteY119" fmla="*/ 2064903 h 2172695"/>
              <a:gd name="connsiteX120" fmla="*/ 1085358 w 1334396"/>
              <a:gd name="connsiteY120" fmla="*/ 2067205 h 2172695"/>
              <a:gd name="connsiteX121" fmla="*/ 1066942 w 1334396"/>
              <a:gd name="connsiteY121" fmla="*/ 2067882 h 2172695"/>
              <a:gd name="connsiteX122" fmla="*/ 1057598 w 1334396"/>
              <a:gd name="connsiteY122" fmla="*/ 2067612 h 2172695"/>
              <a:gd name="connsiteX123" fmla="*/ 1051504 w 1334396"/>
              <a:gd name="connsiteY123" fmla="*/ 2069101 h 2172695"/>
              <a:gd name="connsiteX124" fmla="*/ 1045140 w 1334396"/>
              <a:gd name="connsiteY124" fmla="*/ 2071268 h 2172695"/>
              <a:gd name="connsiteX125" fmla="*/ 1043921 w 1334396"/>
              <a:gd name="connsiteY125" fmla="*/ 2071539 h 2172695"/>
              <a:gd name="connsiteX126" fmla="*/ 1037692 w 1334396"/>
              <a:gd name="connsiteY126" fmla="*/ 2074382 h 2172695"/>
              <a:gd name="connsiteX127" fmla="*/ 1036473 w 1334396"/>
              <a:gd name="connsiteY127" fmla="*/ 2074112 h 2172695"/>
              <a:gd name="connsiteX128" fmla="*/ 1034983 w 1334396"/>
              <a:gd name="connsiteY128" fmla="*/ 2073841 h 2172695"/>
              <a:gd name="connsiteX129" fmla="*/ 1027807 w 1334396"/>
              <a:gd name="connsiteY129" fmla="*/ 2074653 h 2172695"/>
              <a:gd name="connsiteX130" fmla="*/ 1022254 w 1334396"/>
              <a:gd name="connsiteY130" fmla="*/ 2075195 h 2172695"/>
              <a:gd name="connsiteX131" fmla="*/ 1018869 w 1334396"/>
              <a:gd name="connsiteY131" fmla="*/ 2075195 h 2172695"/>
              <a:gd name="connsiteX132" fmla="*/ 1011421 w 1334396"/>
              <a:gd name="connsiteY132" fmla="*/ 2074247 h 2172695"/>
              <a:gd name="connsiteX133" fmla="*/ 1001942 w 1334396"/>
              <a:gd name="connsiteY133" fmla="*/ 2073434 h 2172695"/>
              <a:gd name="connsiteX134" fmla="*/ 990025 w 1334396"/>
              <a:gd name="connsiteY134" fmla="*/ 2070591 h 2172695"/>
              <a:gd name="connsiteX135" fmla="*/ 977025 w 1334396"/>
              <a:gd name="connsiteY135" fmla="*/ 2067070 h 2172695"/>
              <a:gd name="connsiteX136" fmla="*/ 962130 w 1334396"/>
              <a:gd name="connsiteY136" fmla="*/ 2062466 h 2172695"/>
              <a:gd name="connsiteX137" fmla="*/ 956172 w 1334396"/>
              <a:gd name="connsiteY137" fmla="*/ 2062195 h 2172695"/>
              <a:gd name="connsiteX138" fmla="*/ 948317 w 1334396"/>
              <a:gd name="connsiteY138" fmla="*/ 2063820 h 2172695"/>
              <a:gd name="connsiteX139" fmla="*/ 945880 w 1334396"/>
              <a:gd name="connsiteY139" fmla="*/ 2064091 h 2172695"/>
              <a:gd name="connsiteX140" fmla="*/ 928411 w 1334396"/>
              <a:gd name="connsiteY140" fmla="*/ 2065851 h 2172695"/>
              <a:gd name="connsiteX141" fmla="*/ 926245 w 1334396"/>
              <a:gd name="connsiteY141" fmla="*/ 2066393 h 2172695"/>
              <a:gd name="connsiteX142" fmla="*/ 921640 w 1334396"/>
              <a:gd name="connsiteY142" fmla="*/ 2066393 h 2172695"/>
              <a:gd name="connsiteX143" fmla="*/ 908776 w 1334396"/>
              <a:gd name="connsiteY143" fmla="*/ 2065174 h 2172695"/>
              <a:gd name="connsiteX144" fmla="*/ 907422 w 1334396"/>
              <a:gd name="connsiteY144" fmla="*/ 2065039 h 2172695"/>
              <a:gd name="connsiteX145" fmla="*/ 892255 w 1334396"/>
              <a:gd name="connsiteY145" fmla="*/ 2063820 h 2172695"/>
              <a:gd name="connsiteX146" fmla="*/ 882911 w 1334396"/>
              <a:gd name="connsiteY146" fmla="*/ 2063414 h 2172695"/>
              <a:gd name="connsiteX147" fmla="*/ 863411 w 1334396"/>
              <a:gd name="connsiteY147" fmla="*/ 2063007 h 2172695"/>
              <a:gd name="connsiteX148" fmla="*/ 858672 w 1334396"/>
              <a:gd name="connsiteY148" fmla="*/ 2062872 h 2172695"/>
              <a:gd name="connsiteX149" fmla="*/ 858401 w 1334396"/>
              <a:gd name="connsiteY149" fmla="*/ 2062872 h 2172695"/>
              <a:gd name="connsiteX150" fmla="*/ 854745 w 1334396"/>
              <a:gd name="connsiteY150" fmla="*/ 2068966 h 2172695"/>
              <a:gd name="connsiteX151" fmla="*/ 845401 w 1334396"/>
              <a:gd name="connsiteY151" fmla="*/ 2072622 h 2172695"/>
              <a:gd name="connsiteX152" fmla="*/ 845130 w 1334396"/>
              <a:gd name="connsiteY152" fmla="*/ 2062060 h 2172695"/>
              <a:gd name="connsiteX153" fmla="*/ 843234 w 1334396"/>
              <a:gd name="connsiteY153" fmla="*/ 2061924 h 2172695"/>
              <a:gd name="connsiteX154" fmla="*/ 833891 w 1334396"/>
              <a:gd name="connsiteY154" fmla="*/ 2060976 h 2172695"/>
              <a:gd name="connsiteX155" fmla="*/ 825224 w 1334396"/>
              <a:gd name="connsiteY155" fmla="*/ 2058674 h 2172695"/>
              <a:gd name="connsiteX156" fmla="*/ 810599 w 1334396"/>
              <a:gd name="connsiteY156" fmla="*/ 2055018 h 2172695"/>
              <a:gd name="connsiteX157" fmla="*/ 804370 w 1334396"/>
              <a:gd name="connsiteY157" fmla="*/ 2047028 h 2172695"/>
              <a:gd name="connsiteX158" fmla="*/ 829287 w 1334396"/>
              <a:gd name="connsiteY158" fmla="*/ 2041747 h 2172695"/>
              <a:gd name="connsiteX159" fmla="*/ 843234 w 1334396"/>
              <a:gd name="connsiteY159" fmla="*/ 2040935 h 2172695"/>
              <a:gd name="connsiteX160" fmla="*/ 849057 w 1334396"/>
              <a:gd name="connsiteY160" fmla="*/ 2041205 h 2172695"/>
              <a:gd name="connsiteX161" fmla="*/ 850953 w 1334396"/>
              <a:gd name="connsiteY161" fmla="*/ 2035518 h 2172695"/>
              <a:gd name="connsiteX162" fmla="*/ 858672 w 1334396"/>
              <a:gd name="connsiteY162" fmla="*/ 2019674 h 2172695"/>
              <a:gd name="connsiteX163" fmla="*/ 867203 w 1334396"/>
              <a:gd name="connsiteY163" fmla="*/ 2004914 h 2172695"/>
              <a:gd name="connsiteX164" fmla="*/ 871807 w 1334396"/>
              <a:gd name="connsiteY164" fmla="*/ 1998414 h 2172695"/>
              <a:gd name="connsiteX165" fmla="*/ 883995 w 1334396"/>
              <a:gd name="connsiteY165" fmla="*/ 1985414 h 2172695"/>
              <a:gd name="connsiteX166" fmla="*/ 893338 w 1334396"/>
              <a:gd name="connsiteY166" fmla="*/ 1977018 h 2172695"/>
              <a:gd name="connsiteX167" fmla="*/ 894016 w 1334396"/>
              <a:gd name="connsiteY167" fmla="*/ 1976341 h 2172695"/>
              <a:gd name="connsiteX168" fmla="*/ 904036 w 1334396"/>
              <a:gd name="connsiteY168" fmla="*/ 1967133 h 2172695"/>
              <a:gd name="connsiteX169" fmla="*/ 914057 w 1334396"/>
              <a:gd name="connsiteY169" fmla="*/ 1959008 h 2172695"/>
              <a:gd name="connsiteX170" fmla="*/ 918797 w 1334396"/>
              <a:gd name="connsiteY170" fmla="*/ 1956299 h 2172695"/>
              <a:gd name="connsiteX171" fmla="*/ 930172 w 1334396"/>
              <a:gd name="connsiteY171" fmla="*/ 1950747 h 2172695"/>
              <a:gd name="connsiteX172" fmla="*/ 938838 w 1334396"/>
              <a:gd name="connsiteY172" fmla="*/ 1947362 h 2172695"/>
              <a:gd name="connsiteX173" fmla="*/ 966869 w 1334396"/>
              <a:gd name="connsiteY173" fmla="*/ 1941268 h 2172695"/>
              <a:gd name="connsiteX174" fmla="*/ 975942 w 1334396"/>
              <a:gd name="connsiteY174" fmla="*/ 1938966 h 2172695"/>
              <a:gd name="connsiteX175" fmla="*/ 984473 w 1334396"/>
              <a:gd name="connsiteY175" fmla="*/ 1936935 h 2172695"/>
              <a:gd name="connsiteX176" fmla="*/ 994359 w 1334396"/>
              <a:gd name="connsiteY176" fmla="*/ 1934227 h 2172695"/>
              <a:gd name="connsiteX177" fmla="*/ 995036 w 1334396"/>
              <a:gd name="connsiteY177" fmla="*/ 1933956 h 2172695"/>
              <a:gd name="connsiteX178" fmla="*/ 1000317 w 1334396"/>
              <a:gd name="connsiteY178" fmla="*/ 1932602 h 2172695"/>
              <a:gd name="connsiteX179" fmla="*/ 1006140 w 1334396"/>
              <a:gd name="connsiteY179" fmla="*/ 1931518 h 2172695"/>
              <a:gd name="connsiteX180" fmla="*/ 1019411 w 1334396"/>
              <a:gd name="connsiteY180" fmla="*/ 1932060 h 2172695"/>
              <a:gd name="connsiteX181" fmla="*/ 1047036 w 1334396"/>
              <a:gd name="connsiteY181" fmla="*/ 1930706 h 2172695"/>
              <a:gd name="connsiteX182" fmla="*/ 1053400 w 1334396"/>
              <a:gd name="connsiteY182" fmla="*/ 1930299 h 2172695"/>
              <a:gd name="connsiteX183" fmla="*/ 1060036 w 1334396"/>
              <a:gd name="connsiteY183" fmla="*/ 1930570 h 2172695"/>
              <a:gd name="connsiteX184" fmla="*/ 1066671 w 1334396"/>
              <a:gd name="connsiteY184" fmla="*/ 1930841 h 2172695"/>
              <a:gd name="connsiteX185" fmla="*/ 1069379 w 1334396"/>
              <a:gd name="connsiteY185" fmla="*/ 1930570 h 2172695"/>
              <a:gd name="connsiteX186" fmla="*/ 1082379 w 1334396"/>
              <a:gd name="connsiteY186" fmla="*/ 1930435 h 2172695"/>
              <a:gd name="connsiteX187" fmla="*/ 1089150 w 1334396"/>
              <a:gd name="connsiteY187" fmla="*/ 1930435 h 2172695"/>
              <a:gd name="connsiteX188" fmla="*/ 1095786 w 1334396"/>
              <a:gd name="connsiteY188" fmla="*/ 1930299 h 2172695"/>
              <a:gd name="connsiteX189" fmla="*/ 1106483 w 1334396"/>
              <a:gd name="connsiteY189" fmla="*/ 1930570 h 2172695"/>
              <a:gd name="connsiteX190" fmla="*/ 1115150 w 1334396"/>
              <a:gd name="connsiteY190" fmla="*/ 1932873 h 2172695"/>
              <a:gd name="connsiteX191" fmla="*/ 1123275 w 1334396"/>
              <a:gd name="connsiteY191" fmla="*/ 1933549 h 2172695"/>
              <a:gd name="connsiteX192" fmla="*/ 1126796 w 1334396"/>
              <a:gd name="connsiteY192" fmla="*/ 1933143 h 2172695"/>
              <a:gd name="connsiteX193" fmla="*/ 1136410 w 1334396"/>
              <a:gd name="connsiteY193" fmla="*/ 1932873 h 2172695"/>
              <a:gd name="connsiteX194" fmla="*/ 1145483 w 1334396"/>
              <a:gd name="connsiteY194" fmla="*/ 1933549 h 2172695"/>
              <a:gd name="connsiteX195" fmla="*/ 1147785 w 1334396"/>
              <a:gd name="connsiteY195" fmla="*/ 1933956 h 2172695"/>
              <a:gd name="connsiteX196" fmla="*/ 1160785 w 1334396"/>
              <a:gd name="connsiteY196" fmla="*/ 1935039 h 2172695"/>
              <a:gd name="connsiteX197" fmla="*/ 1177035 w 1334396"/>
              <a:gd name="connsiteY197" fmla="*/ 1936528 h 2172695"/>
              <a:gd name="connsiteX198" fmla="*/ 1177577 w 1334396"/>
              <a:gd name="connsiteY198" fmla="*/ 1936528 h 2172695"/>
              <a:gd name="connsiteX199" fmla="*/ 1183400 w 1334396"/>
              <a:gd name="connsiteY199" fmla="*/ 1937477 h 2172695"/>
              <a:gd name="connsiteX200" fmla="*/ 1190170 w 1334396"/>
              <a:gd name="connsiteY200" fmla="*/ 1938424 h 2172695"/>
              <a:gd name="connsiteX201" fmla="*/ 1193285 w 1334396"/>
              <a:gd name="connsiteY201" fmla="*/ 1938018 h 2172695"/>
              <a:gd name="connsiteX202" fmla="*/ 1196806 w 1334396"/>
              <a:gd name="connsiteY202" fmla="*/ 1938018 h 2172695"/>
              <a:gd name="connsiteX203" fmla="*/ 1202493 w 1334396"/>
              <a:gd name="connsiteY203" fmla="*/ 1938154 h 2172695"/>
              <a:gd name="connsiteX204" fmla="*/ 1215222 w 1334396"/>
              <a:gd name="connsiteY204" fmla="*/ 1939237 h 2172695"/>
              <a:gd name="connsiteX205" fmla="*/ 1216983 w 1334396"/>
              <a:gd name="connsiteY205" fmla="*/ 1941268 h 2172695"/>
              <a:gd name="connsiteX206" fmla="*/ 1219556 w 1334396"/>
              <a:gd name="connsiteY206" fmla="*/ 1941945 h 2172695"/>
              <a:gd name="connsiteX207" fmla="*/ 1220233 w 1334396"/>
              <a:gd name="connsiteY207" fmla="*/ 1941810 h 2172695"/>
              <a:gd name="connsiteX208" fmla="*/ 1220774 w 1334396"/>
              <a:gd name="connsiteY208" fmla="*/ 1942352 h 2172695"/>
              <a:gd name="connsiteX209" fmla="*/ 1224160 w 1334396"/>
              <a:gd name="connsiteY209" fmla="*/ 1942487 h 2172695"/>
              <a:gd name="connsiteX210" fmla="*/ 1226597 w 1334396"/>
              <a:gd name="connsiteY210" fmla="*/ 1936799 h 2172695"/>
              <a:gd name="connsiteX211" fmla="*/ 1229035 w 1334396"/>
              <a:gd name="connsiteY211" fmla="*/ 1926508 h 2172695"/>
              <a:gd name="connsiteX212" fmla="*/ 1230524 w 1334396"/>
              <a:gd name="connsiteY212" fmla="*/ 1921633 h 2172695"/>
              <a:gd name="connsiteX213" fmla="*/ 1232285 w 1334396"/>
              <a:gd name="connsiteY213" fmla="*/ 1917706 h 2172695"/>
              <a:gd name="connsiteX214" fmla="*/ 1234045 w 1334396"/>
              <a:gd name="connsiteY214" fmla="*/ 1910393 h 2172695"/>
              <a:gd name="connsiteX215" fmla="*/ 1235264 w 1334396"/>
              <a:gd name="connsiteY215" fmla="*/ 1908768 h 2172695"/>
              <a:gd name="connsiteX216" fmla="*/ 1241087 w 1334396"/>
              <a:gd name="connsiteY216" fmla="*/ 1904164 h 2172695"/>
              <a:gd name="connsiteX217" fmla="*/ 791506 w 1334396"/>
              <a:gd name="connsiteY217" fmla="*/ 1858259 h 2172695"/>
              <a:gd name="connsiteX218" fmla="*/ 800715 w 1334396"/>
              <a:gd name="connsiteY218" fmla="*/ 1858259 h 2172695"/>
              <a:gd name="connsiteX219" fmla="*/ 808298 w 1334396"/>
              <a:gd name="connsiteY219" fmla="*/ 1860290 h 2172695"/>
              <a:gd name="connsiteX220" fmla="*/ 815340 w 1334396"/>
              <a:gd name="connsiteY220" fmla="*/ 1860967 h 2172695"/>
              <a:gd name="connsiteX221" fmla="*/ 818319 w 1334396"/>
              <a:gd name="connsiteY221" fmla="*/ 1860696 h 2172695"/>
              <a:gd name="connsiteX222" fmla="*/ 826579 w 1334396"/>
              <a:gd name="connsiteY222" fmla="*/ 1860696 h 2172695"/>
              <a:gd name="connsiteX223" fmla="*/ 834569 w 1334396"/>
              <a:gd name="connsiteY223" fmla="*/ 1861373 h 2172695"/>
              <a:gd name="connsiteX224" fmla="*/ 836600 w 1334396"/>
              <a:gd name="connsiteY224" fmla="*/ 1861779 h 2172695"/>
              <a:gd name="connsiteX225" fmla="*/ 847840 w 1334396"/>
              <a:gd name="connsiteY225" fmla="*/ 1863540 h 2172695"/>
              <a:gd name="connsiteX226" fmla="*/ 861787 w 1334396"/>
              <a:gd name="connsiteY226" fmla="*/ 1865842 h 2172695"/>
              <a:gd name="connsiteX227" fmla="*/ 862058 w 1334396"/>
              <a:gd name="connsiteY227" fmla="*/ 1865842 h 2172695"/>
              <a:gd name="connsiteX228" fmla="*/ 878714 w 1334396"/>
              <a:gd name="connsiteY228" fmla="*/ 1870717 h 2172695"/>
              <a:gd name="connsiteX229" fmla="*/ 882641 w 1334396"/>
              <a:gd name="connsiteY229" fmla="*/ 1872071 h 2172695"/>
              <a:gd name="connsiteX230" fmla="*/ 885891 w 1334396"/>
              <a:gd name="connsiteY230" fmla="*/ 1873154 h 2172695"/>
              <a:gd name="connsiteX231" fmla="*/ 889683 w 1334396"/>
              <a:gd name="connsiteY231" fmla="*/ 1873290 h 2172695"/>
              <a:gd name="connsiteX232" fmla="*/ 892662 w 1334396"/>
              <a:gd name="connsiteY232" fmla="*/ 1873290 h 2172695"/>
              <a:gd name="connsiteX233" fmla="*/ 903902 w 1334396"/>
              <a:gd name="connsiteY233" fmla="*/ 1877081 h 2172695"/>
              <a:gd name="connsiteX234" fmla="*/ 912162 w 1334396"/>
              <a:gd name="connsiteY234" fmla="*/ 1877488 h 2172695"/>
              <a:gd name="connsiteX235" fmla="*/ 916089 w 1334396"/>
              <a:gd name="connsiteY235" fmla="*/ 1878300 h 2172695"/>
              <a:gd name="connsiteX236" fmla="*/ 919204 w 1334396"/>
              <a:gd name="connsiteY236" fmla="*/ 1879383 h 2172695"/>
              <a:gd name="connsiteX237" fmla="*/ 925027 w 1334396"/>
              <a:gd name="connsiteY237" fmla="*/ 1880196 h 2172695"/>
              <a:gd name="connsiteX238" fmla="*/ 926381 w 1334396"/>
              <a:gd name="connsiteY238" fmla="*/ 1881279 h 2172695"/>
              <a:gd name="connsiteX239" fmla="*/ 929902 w 1334396"/>
              <a:gd name="connsiteY239" fmla="*/ 1886425 h 2172695"/>
              <a:gd name="connsiteX240" fmla="*/ 930985 w 1334396"/>
              <a:gd name="connsiteY240" fmla="*/ 1890352 h 2172695"/>
              <a:gd name="connsiteX241" fmla="*/ 941141 w 1334396"/>
              <a:gd name="connsiteY241" fmla="*/ 1883988 h 2172695"/>
              <a:gd name="connsiteX242" fmla="*/ 946693 w 1334396"/>
              <a:gd name="connsiteY242" fmla="*/ 1877081 h 2172695"/>
              <a:gd name="connsiteX243" fmla="*/ 949672 w 1334396"/>
              <a:gd name="connsiteY243" fmla="*/ 1874102 h 2172695"/>
              <a:gd name="connsiteX244" fmla="*/ 952516 w 1334396"/>
              <a:gd name="connsiteY244" fmla="*/ 1871935 h 2172695"/>
              <a:gd name="connsiteX245" fmla="*/ 956714 w 1334396"/>
              <a:gd name="connsiteY245" fmla="*/ 1867331 h 2172695"/>
              <a:gd name="connsiteX246" fmla="*/ 958475 w 1334396"/>
              <a:gd name="connsiteY246" fmla="*/ 1866654 h 2172695"/>
              <a:gd name="connsiteX247" fmla="*/ 965245 w 1334396"/>
              <a:gd name="connsiteY247" fmla="*/ 1866113 h 2172695"/>
              <a:gd name="connsiteX248" fmla="*/ 970120 w 1334396"/>
              <a:gd name="connsiteY248" fmla="*/ 1872748 h 2172695"/>
              <a:gd name="connsiteX249" fmla="*/ 970527 w 1334396"/>
              <a:gd name="connsiteY249" fmla="*/ 1879112 h 2172695"/>
              <a:gd name="connsiteX250" fmla="*/ 967006 w 1334396"/>
              <a:gd name="connsiteY250" fmla="*/ 1882362 h 2172695"/>
              <a:gd name="connsiteX251" fmla="*/ 960641 w 1334396"/>
              <a:gd name="connsiteY251" fmla="*/ 1887779 h 2172695"/>
              <a:gd name="connsiteX252" fmla="*/ 958339 w 1334396"/>
              <a:gd name="connsiteY252" fmla="*/ 1890623 h 2172695"/>
              <a:gd name="connsiteX253" fmla="*/ 955631 w 1334396"/>
              <a:gd name="connsiteY253" fmla="*/ 1893602 h 2172695"/>
              <a:gd name="connsiteX254" fmla="*/ 951433 w 1334396"/>
              <a:gd name="connsiteY254" fmla="*/ 1898612 h 2172695"/>
              <a:gd name="connsiteX255" fmla="*/ 940599 w 1334396"/>
              <a:gd name="connsiteY255" fmla="*/ 1908769 h 2172695"/>
              <a:gd name="connsiteX256" fmla="*/ 934777 w 1334396"/>
              <a:gd name="connsiteY256" fmla="*/ 1911477 h 2172695"/>
              <a:gd name="connsiteX257" fmla="*/ 933829 w 1334396"/>
              <a:gd name="connsiteY257" fmla="*/ 1911748 h 2172695"/>
              <a:gd name="connsiteX258" fmla="*/ 930308 w 1334396"/>
              <a:gd name="connsiteY258" fmla="*/ 1912967 h 2172695"/>
              <a:gd name="connsiteX259" fmla="*/ 922725 w 1334396"/>
              <a:gd name="connsiteY259" fmla="*/ 1916623 h 2172695"/>
              <a:gd name="connsiteX260" fmla="*/ 916902 w 1334396"/>
              <a:gd name="connsiteY260" fmla="*/ 1919331 h 2172695"/>
              <a:gd name="connsiteX261" fmla="*/ 904579 w 1334396"/>
              <a:gd name="connsiteY261" fmla="*/ 1925967 h 2172695"/>
              <a:gd name="connsiteX262" fmla="*/ 903225 w 1334396"/>
              <a:gd name="connsiteY262" fmla="*/ 1927727 h 2172695"/>
              <a:gd name="connsiteX263" fmla="*/ 900517 w 1334396"/>
              <a:gd name="connsiteY263" fmla="*/ 1929758 h 2172695"/>
              <a:gd name="connsiteX264" fmla="*/ 887517 w 1334396"/>
              <a:gd name="connsiteY264" fmla="*/ 1935987 h 2172695"/>
              <a:gd name="connsiteX265" fmla="*/ 885079 w 1334396"/>
              <a:gd name="connsiteY265" fmla="*/ 1937612 h 2172695"/>
              <a:gd name="connsiteX266" fmla="*/ 874787 w 1334396"/>
              <a:gd name="connsiteY266" fmla="*/ 1939779 h 2172695"/>
              <a:gd name="connsiteX267" fmla="*/ 861787 w 1334396"/>
              <a:gd name="connsiteY267" fmla="*/ 1938289 h 2172695"/>
              <a:gd name="connsiteX268" fmla="*/ 857996 w 1334396"/>
              <a:gd name="connsiteY268" fmla="*/ 1939779 h 2172695"/>
              <a:gd name="connsiteX269" fmla="*/ 855017 w 1334396"/>
              <a:gd name="connsiteY269" fmla="*/ 1944654 h 2172695"/>
              <a:gd name="connsiteX270" fmla="*/ 839444 w 1334396"/>
              <a:gd name="connsiteY270" fmla="*/ 1955487 h 2172695"/>
              <a:gd name="connsiteX271" fmla="*/ 836058 w 1334396"/>
              <a:gd name="connsiteY271" fmla="*/ 1956570 h 2172695"/>
              <a:gd name="connsiteX272" fmla="*/ 828069 w 1334396"/>
              <a:gd name="connsiteY272" fmla="*/ 1957789 h 2172695"/>
              <a:gd name="connsiteX273" fmla="*/ 827121 w 1334396"/>
              <a:gd name="connsiteY273" fmla="*/ 1957654 h 2172695"/>
              <a:gd name="connsiteX274" fmla="*/ 820079 w 1334396"/>
              <a:gd name="connsiteY274" fmla="*/ 1958196 h 2172695"/>
              <a:gd name="connsiteX275" fmla="*/ 802746 w 1334396"/>
              <a:gd name="connsiteY275" fmla="*/ 1960904 h 2172695"/>
              <a:gd name="connsiteX276" fmla="*/ 795434 w 1334396"/>
              <a:gd name="connsiteY276" fmla="*/ 1962800 h 2172695"/>
              <a:gd name="connsiteX277" fmla="*/ 780132 w 1334396"/>
              <a:gd name="connsiteY277" fmla="*/ 1963748 h 2172695"/>
              <a:gd name="connsiteX278" fmla="*/ 772277 w 1334396"/>
              <a:gd name="connsiteY278" fmla="*/ 1963748 h 2172695"/>
              <a:gd name="connsiteX279" fmla="*/ 767403 w 1334396"/>
              <a:gd name="connsiteY279" fmla="*/ 1965373 h 2172695"/>
              <a:gd name="connsiteX280" fmla="*/ 762257 w 1334396"/>
              <a:gd name="connsiteY280" fmla="*/ 1967810 h 2172695"/>
              <a:gd name="connsiteX281" fmla="*/ 761309 w 1334396"/>
              <a:gd name="connsiteY281" fmla="*/ 1968352 h 2172695"/>
              <a:gd name="connsiteX282" fmla="*/ 756434 w 1334396"/>
              <a:gd name="connsiteY282" fmla="*/ 1971602 h 2172695"/>
              <a:gd name="connsiteX283" fmla="*/ 755486 w 1334396"/>
              <a:gd name="connsiteY283" fmla="*/ 1971466 h 2172695"/>
              <a:gd name="connsiteX284" fmla="*/ 754267 w 1334396"/>
              <a:gd name="connsiteY284" fmla="*/ 1971195 h 2172695"/>
              <a:gd name="connsiteX285" fmla="*/ 748444 w 1334396"/>
              <a:gd name="connsiteY285" fmla="*/ 1972685 h 2172695"/>
              <a:gd name="connsiteX286" fmla="*/ 743840 w 1334396"/>
              <a:gd name="connsiteY286" fmla="*/ 1973633 h 2172695"/>
              <a:gd name="connsiteX287" fmla="*/ 740996 w 1334396"/>
              <a:gd name="connsiteY287" fmla="*/ 1974039 h 2172695"/>
              <a:gd name="connsiteX288" fmla="*/ 734767 w 1334396"/>
              <a:gd name="connsiteY288" fmla="*/ 1973768 h 2172695"/>
              <a:gd name="connsiteX289" fmla="*/ 726778 w 1334396"/>
              <a:gd name="connsiteY289" fmla="*/ 1973904 h 2172695"/>
              <a:gd name="connsiteX290" fmla="*/ 716621 w 1334396"/>
              <a:gd name="connsiteY290" fmla="*/ 1972279 h 2172695"/>
              <a:gd name="connsiteX291" fmla="*/ 705517 w 1334396"/>
              <a:gd name="connsiteY291" fmla="*/ 1970248 h 2172695"/>
              <a:gd name="connsiteX292" fmla="*/ 692653 w 1334396"/>
              <a:gd name="connsiteY292" fmla="*/ 1967268 h 2172695"/>
              <a:gd name="connsiteX293" fmla="*/ 687642 w 1334396"/>
              <a:gd name="connsiteY293" fmla="*/ 1967675 h 2172695"/>
              <a:gd name="connsiteX294" fmla="*/ 681413 w 1334396"/>
              <a:gd name="connsiteY294" fmla="*/ 1970112 h 2172695"/>
              <a:gd name="connsiteX295" fmla="*/ 679247 w 1334396"/>
              <a:gd name="connsiteY295" fmla="*/ 1970789 h 2172695"/>
              <a:gd name="connsiteX296" fmla="*/ 665028 w 1334396"/>
              <a:gd name="connsiteY296" fmla="*/ 1974445 h 2172695"/>
              <a:gd name="connsiteX297" fmla="*/ 663268 w 1334396"/>
              <a:gd name="connsiteY297" fmla="*/ 1975123 h 2172695"/>
              <a:gd name="connsiteX298" fmla="*/ 659476 w 1334396"/>
              <a:gd name="connsiteY298" fmla="*/ 1975529 h 2172695"/>
              <a:gd name="connsiteX299" fmla="*/ 648643 w 1334396"/>
              <a:gd name="connsiteY299" fmla="*/ 1975664 h 2172695"/>
              <a:gd name="connsiteX300" fmla="*/ 647559 w 1334396"/>
              <a:gd name="connsiteY300" fmla="*/ 1975664 h 2172695"/>
              <a:gd name="connsiteX301" fmla="*/ 634966 w 1334396"/>
              <a:gd name="connsiteY301" fmla="*/ 1975935 h 2172695"/>
              <a:gd name="connsiteX302" fmla="*/ 626976 w 1334396"/>
              <a:gd name="connsiteY302" fmla="*/ 1976477 h 2172695"/>
              <a:gd name="connsiteX303" fmla="*/ 610726 w 1334396"/>
              <a:gd name="connsiteY303" fmla="*/ 1977560 h 2172695"/>
              <a:gd name="connsiteX304" fmla="*/ 606799 w 1334396"/>
              <a:gd name="connsiteY304" fmla="*/ 1977831 h 2172695"/>
              <a:gd name="connsiteX305" fmla="*/ 593799 w 1334396"/>
              <a:gd name="connsiteY305" fmla="*/ 1977560 h 2172695"/>
              <a:gd name="connsiteX306" fmla="*/ 585945 w 1334396"/>
              <a:gd name="connsiteY306" fmla="*/ 1977018 h 2172695"/>
              <a:gd name="connsiteX307" fmla="*/ 578633 w 1334396"/>
              <a:gd name="connsiteY307" fmla="*/ 1974987 h 2172695"/>
              <a:gd name="connsiteX308" fmla="*/ 570237 w 1334396"/>
              <a:gd name="connsiteY308" fmla="*/ 1978914 h 2172695"/>
              <a:gd name="connsiteX309" fmla="*/ 560893 w 1334396"/>
              <a:gd name="connsiteY309" fmla="*/ 1976612 h 2172695"/>
              <a:gd name="connsiteX310" fmla="*/ 564008 w 1334396"/>
              <a:gd name="connsiteY310" fmla="*/ 1970248 h 2172695"/>
              <a:gd name="connsiteX311" fmla="*/ 560893 w 1334396"/>
              <a:gd name="connsiteY311" fmla="*/ 1963341 h 2172695"/>
              <a:gd name="connsiteX312" fmla="*/ 571320 w 1334396"/>
              <a:gd name="connsiteY312" fmla="*/ 1959956 h 2172695"/>
              <a:gd name="connsiteX313" fmla="*/ 578226 w 1334396"/>
              <a:gd name="connsiteY313" fmla="*/ 1951560 h 2172695"/>
              <a:gd name="connsiteX314" fmla="*/ 588653 w 1334396"/>
              <a:gd name="connsiteY314" fmla="*/ 1942352 h 2172695"/>
              <a:gd name="connsiteX315" fmla="*/ 598133 w 1334396"/>
              <a:gd name="connsiteY315" fmla="*/ 1932873 h 2172695"/>
              <a:gd name="connsiteX316" fmla="*/ 602736 w 1334396"/>
              <a:gd name="connsiteY316" fmla="*/ 1928675 h 2172695"/>
              <a:gd name="connsiteX317" fmla="*/ 614247 w 1334396"/>
              <a:gd name="connsiteY317" fmla="*/ 1920144 h 2172695"/>
              <a:gd name="connsiteX318" fmla="*/ 622101 w 1334396"/>
              <a:gd name="connsiteY318" fmla="*/ 1913779 h 2172695"/>
              <a:gd name="connsiteX319" fmla="*/ 622643 w 1334396"/>
              <a:gd name="connsiteY319" fmla="*/ 1913238 h 2172695"/>
              <a:gd name="connsiteX320" fmla="*/ 630903 w 1334396"/>
              <a:gd name="connsiteY320" fmla="*/ 1905925 h 2172695"/>
              <a:gd name="connsiteX321" fmla="*/ 638757 w 1334396"/>
              <a:gd name="connsiteY321" fmla="*/ 1898612 h 2172695"/>
              <a:gd name="connsiteX322" fmla="*/ 642413 w 1334396"/>
              <a:gd name="connsiteY322" fmla="*/ 1896040 h 2172695"/>
              <a:gd name="connsiteX323" fmla="*/ 651622 w 1334396"/>
              <a:gd name="connsiteY323" fmla="*/ 1890894 h 2172695"/>
              <a:gd name="connsiteX324" fmla="*/ 658528 w 1334396"/>
              <a:gd name="connsiteY324" fmla="*/ 1887373 h 2172695"/>
              <a:gd name="connsiteX325" fmla="*/ 681549 w 1334396"/>
              <a:gd name="connsiteY325" fmla="*/ 1879383 h 2172695"/>
              <a:gd name="connsiteX326" fmla="*/ 688997 w 1334396"/>
              <a:gd name="connsiteY326" fmla="*/ 1876133 h 2172695"/>
              <a:gd name="connsiteX327" fmla="*/ 696038 w 1334396"/>
              <a:gd name="connsiteY327" fmla="*/ 1873425 h 2172695"/>
              <a:gd name="connsiteX328" fmla="*/ 704163 w 1334396"/>
              <a:gd name="connsiteY328" fmla="*/ 1869769 h 2172695"/>
              <a:gd name="connsiteX329" fmla="*/ 704705 w 1334396"/>
              <a:gd name="connsiteY329" fmla="*/ 1869363 h 2172695"/>
              <a:gd name="connsiteX330" fmla="*/ 709038 w 1334396"/>
              <a:gd name="connsiteY330" fmla="*/ 1867467 h 2172695"/>
              <a:gd name="connsiteX331" fmla="*/ 713913 w 1334396"/>
              <a:gd name="connsiteY331" fmla="*/ 1865706 h 2172695"/>
              <a:gd name="connsiteX332" fmla="*/ 725424 w 1334396"/>
              <a:gd name="connsiteY332" fmla="*/ 1865165 h 2172695"/>
              <a:gd name="connsiteX333" fmla="*/ 737476 w 1334396"/>
              <a:gd name="connsiteY333" fmla="*/ 1863404 h 2172695"/>
              <a:gd name="connsiteX334" fmla="*/ 749392 w 1334396"/>
              <a:gd name="connsiteY334" fmla="*/ 1861373 h 2172695"/>
              <a:gd name="connsiteX335" fmla="*/ 754809 w 1334396"/>
              <a:gd name="connsiteY335" fmla="*/ 1860425 h 2172695"/>
              <a:gd name="connsiteX336" fmla="*/ 760496 w 1334396"/>
              <a:gd name="connsiteY336" fmla="*/ 1860019 h 2172695"/>
              <a:gd name="connsiteX337" fmla="*/ 766319 w 1334396"/>
              <a:gd name="connsiteY337" fmla="*/ 1860019 h 2172695"/>
              <a:gd name="connsiteX338" fmla="*/ 768621 w 1334396"/>
              <a:gd name="connsiteY338" fmla="*/ 1859613 h 2172695"/>
              <a:gd name="connsiteX339" fmla="*/ 779861 w 1334396"/>
              <a:gd name="connsiteY339" fmla="*/ 1858800 h 2172695"/>
              <a:gd name="connsiteX340" fmla="*/ 785819 w 1334396"/>
              <a:gd name="connsiteY340" fmla="*/ 1858394 h 2172695"/>
              <a:gd name="connsiteX341" fmla="*/ 791506 w 1334396"/>
              <a:gd name="connsiteY341" fmla="*/ 1858259 h 2172695"/>
              <a:gd name="connsiteX342" fmla="*/ 872891 w 1334396"/>
              <a:gd name="connsiteY342" fmla="*/ 1655270 h 2172695"/>
              <a:gd name="connsiteX343" fmla="*/ 884672 w 1334396"/>
              <a:gd name="connsiteY343" fmla="*/ 1655947 h 2172695"/>
              <a:gd name="connsiteX344" fmla="*/ 899432 w 1334396"/>
              <a:gd name="connsiteY344" fmla="*/ 1658926 h 2172695"/>
              <a:gd name="connsiteX345" fmla="*/ 913786 w 1334396"/>
              <a:gd name="connsiteY345" fmla="*/ 1661499 h 2172695"/>
              <a:gd name="connsiteX346" fmla="*/ 920422 w 1334396"/>
              <a:gd name="connsiteY346" fmla="*/ 1663259 h 2172695"/>
              <a:gd name="connsiteX347" fmla="*/ 934911 w 1334396"/>
              <a:gd name="connsiteY347" fmla="*/ 1667728 h 2172695"/>
              <a:gd name="connsiteX348" fmla="*/ 944932 w 1334396"/>
              <a:gd name="connsiteY348" fmla="*/ 1671519 h 2172695"/>
              <a:gd name="connsiteX349" fmla="*/ 945609 w 1334396"/>
              <a:gd name="connsiteY349" fmla="*/ 1671655 h 2172695"/>
              <a:gd name="connsiteX350" fmla="*/ 957119 w 1334396"/>
              <a:gd name="connsiteY350" fmla="*/ 1674363 h 2172695"/>
              <a:gd name="connsiteX351" fmla="*/ 967953 w 1334396"/>
              <a:gd name="connsiteY351" fmla="*/ 1677207 h 2172695"/>
              <a:gd name="connsiteX352" fmla="*/ 972286 w 1334396"/>
              <a:gd name="connsiteY352" fmla="*/ 1679103 h 2172695"/>
              <a:gd name="connsiteX353" fmla="*/ 982171 w 1334396"/>
              <a:gd name="connsiteY353" fmla="*/ 1683978 h 2172695"/>
              <a:gd name="connsiteX354" fmla="*/ 989348 w 1334396"/>
              <a:gd name="connsiteY354" fmla="*/ 1687769 h 2172695"/>
              <a:gd name="connsiteX355" fmla="*/ 1009932 w 1334396"/>
              <a:gd name="connsiteY355" fmla="*/ 1702665 h 2172695"/>
              <a:gd name="connsiteX356" fmla="*/ 1016973 w 1334396"/>
              <a:gd name="connsiteY356" fmla="*/ 1707269 h 2172695"/>
              <a:gd name="connsiteX357" fmla="*/ 1023744 w 1334396"/>
              <a:gd name="connsiteY357" fmla="*/ 1711332 h 2172695"/>
              <a:gd name="connsiteX358" fmla="*/ 1031869 w 1334396"/>
              <a:gd name="connsiteY358" fmla="*/ 1715530 h 2172695"/>
              <a:gd name="connsiteX359" fmla="*/ 1032546 w 1334396"/>
              <a:gd name="connsiteY359" fmla="*/ 1715801 h 2172695"/>
              <a:gd name="connsiteX360" fmla="*/ 1036744 w 1334396"/>
              <a:gd name="connsiteY360" fmla="*/ 1718374 h 2172695"/>
              <a:gd name="connsiteX361" fmla="*/ 1041213 w 1334396"/>
              <a:gd name="connsiteY361" fmla="*/ 1721353 h 2172695"/>
              <a:gd name="connsiteX362" fmla="*/ 1049473 w 1334396"/>
              <a:gd name="connsiteY362" fmla="*/ 1729884 h 2172695"/>
              <a:gd name="connsiteX363" fmla="*/ 1068837 w 1334396"/>
              <a:gd name="connsiteY363" fmla="*/ 1745998 h 2172695"/>
              <a:gd name="connsiteX364" fmla="*/ 1073442 w 1334396"/>
              <a:gd name="connsiteY364" fmla="*/ 1749519 h 2172695"/>
              <a:gd name="connsiteX365" fmla="*/ 1077640 w 1334396"/>
              <a:gd name="connsiteY365" fmla="*/ 1753717 h 2172695"/>
              <a:gd name="connsiteX366" fmla="*/ 1081973 w 1334396"/>
              <a:gd name="connsiteY366" fmla="*/ 1757915 h 2172695"/>
              <a:gd name="connsiteX367" fmla="*/ 1084004 w 1334396"/>
              <a:gd name="connsiteY367" fmla="*/ 1759405 h 2172695"/>
              <a:gd name="connsiteX368" fmla="*/ 1093077 w 1334396"/>
              <a:gd name="connsiteY368" fmla="*/ 1766988 h 2172695"/>
              <a:gd name="connsiteX369" fmla="*/ 1097817 w 1334396"/>
              <a:gd name="connsiteY369" fmla="*/ 1771050 h 2172695"/>
              <a:gd name="connsiteX370" fmla="*/ 1102421 w 1334396"/>
              <a:gd name="connsiteY370" fmla="*/ 1774977 h 2172695"/>
              <a:gd name="connsiteX371" fmla="*/ 1109733 w 1334396"/>
              <a:gd name="connsiteY371" fmla="*/ 1781342 h 2172695"/>
              <a:gd name="connsiteX372" fmla="*/ 1114337 w 1334396"/>
              <a:gd name="connsiteY372" fmla="*/ 1788113 h 2172695"/>
              <a:gd name="connsiteX373" fmla="*/ 1119483 w 1334396"/>
              <a:gd name="connsiteY373" fmla="*/ 1793258 h 2172695"/>
              <a:gd name="connsiteX374" fmla="*/ 1122327 w 1334396"/>
              <a:gd name="connsiteY374" fmla="*/ 1795019 h 2172695"/>
              <a:gd name="connsiteX375" fmla="*/ 1129233 w 1334396"/>
              <a:gd name="connsiteY375" fmla="*/ 1800300 h 2172695"/>
              <a:gd name="connsiteX376" fmla="*/ 1135191 w 1334396"/>
              <a:gd name="connsiteY376" fmla="*/ 1805987 h 2172695"/>
              <a:gd name="connsiteX377" fmla="*/ 1136545 w 1334396"/>
              <a:gd name="connsiteY377" fmla="*/ 1807748 h 2172695"/>
              <a:gd name="connsiteX378" fmla="*/ 1145077 w 1334396"/>
              <a:gd name="connsiteY378" fmla="*/ 1816008 h 2172695"/>
              <a:gd name="connsiteX379" fmla="*/ 1155774 w 1334396"/>
              <a:gd name="connsiteY379" fmla="*/ 1826300 h 2172695"/>
              <a:gd name="connsiteX380" fmla="*/ 1156181 w 1334396"/>
              <a:gd name="connsiteY380" fmla="*/ 1826435 h 2172695"/>
              <a:gd name="connsiteX381" fmla="*/ 1168368 w 1334396"/>
              <a:gd name="connsiteY381" fmla="*/ 1840112 h 2172695"/>
              <a:gd name="connsiteX382" fmla="*/ 1171077 w 1334396"/>
              <a:gd name="connsiteY382" fmla="*/ 1843498 h 2172695"/>
              <a:gd name="connsiteX383" fmla="*/ 1173650 w 1334396"/>
              <a:gd name="connsiteY383" fmla="*/ 1846341 h 2172695"/>
              <a:gd name="connsiteX384" fmla="*/ 1177035 w 1334396"/>
              <a:gd name="connsiteY384" fmla="*/ 1848237 h 2172695"/>
              <a:gd name="connsiteX385" fmla="*/ 1179743 w 1334396"/>
              <a:gd name="connsiteY385" fmla="*/ 1849862 h 2172695"/>
              <a:gd name="connsiteX386" fmla="*/ 1188274 w 1334396"/>
              <a:gd name="connsiteY386" fmla="*/ 1859071 h 2172695"/>
              <a:gd name="connsiteX387" fmla="*/ 1195858 w 1334396"/>
              <a:gd name="connsiteY387" fmla="*/ 1863539 h 2172695"/>
              <a:gd name="connsiteX388" fmla="*/ 1199108 w 1334396"/>
              <a:gd name="connsiteY388" fmla="*/ 1866112 h 2172695"/>
              <a:gd name="connsiteX389" fmla="*/ 1201681 w 1334396"/>
              <a:gd name="connsiteY389" fmla="*/ 1868550 h 2172695"/>
              <a:gd name="connsiteX390" fmla="*/ 1206827 w 1334396"/>
              <a:gd name="connsiteY390" fmla="*/ 1872070 h 2172695"/>
              <a:gd name="connsiteX391" fmla="*/ 1207639 w 1334396"/>
              <a:gd name="connsiteY391" fmla="*/ 1873696 h 2172695"/>
              <a:gd name="connsiteX392" fmla="*/ 1208858 w 1334396"/>
              <a:gd name="connsiteY392" fmla="*/ 1880060 h 2172695"/>
              <a:gd name="connsiteX393" fmla="*/ 1204389 w 1334396"/>
              <a:gd name="connsiteY393" fmla="*/ 1885070 h 2172695"/>
              <a:gd name="connsiteX394" fmla="*/ 1205201 w 1334396"/>
              <a:gd name="connsiteY394" fmla="*/ 1885341 h 2172695"/>
              <a:gd name="connsiteX395" fmla="*/ 1210618 w 1334396"/>
              <a:gd name="connsiteY395" fmla="*/ 1889539 h 2172695"/>
              <a:gd name="connsiteX396" fmla="*/ 1209535 w 1334396"/>
              <a:gd name="connsiteY396" fmla="*/ 1897664 h 2172695"/>
              <a:gd name="connsiteX397" fmla="*/ 1205066 w 1334396"/>
              <a:gd name="connsiteY397" fmla="*/ 1902675 h 2172695"/>
              <a:gd name="connsiteX398" fmla="*/ 1200191 w 1334396"/>
              <a:gd name="connsiteY398" fmla="*/ 1902675 h 2172695"/>
              <a:gd name="connsiteX399" fmla="*/ 1191524 w 1334396"/>
              <a:gd name="connsiteY399" fmla="*/ 1902404 h 2172695"/>
              <a:gd name="connsiteX400" fmla="*/ 1187868 w 1334396"/>
              <a:gd name="connsiteY400" fmla="*/ 1902946 h 2172695"/>
              <a:gd name="connsiteX401" fmla="*/ 1183670 w 1334396"/>
              <a:gd name="connsiteY401" fmla="*/ 1903216 h 2172695"/>
              <a:gd name="connsiteX402" fmla="*/ 1176900 w 1334396"/>
              <a:gd name="connsiteY402" fmla="*/ 1903893 h 2172695"/>
              <a:gd name="connsiteX403" fmla="*/ 1161462 w 1334396"/>
              <a:gd name="connsiteY403" fmla="*/ 1904435 h 2172695"/>
              <a:gd name="connsiteX404" fmla="*/ 1155098 w 1334396"/>
              <a:gd name="connsiteY404" fmla="*/ 1902675 h 2172695"/>
              <a:gd name="connsiteX405" fmla="*/ 1154150 w 1334396"/>
              <a:gd name="connsiteY405" fmla="*/ 1902268 h 2172695"/>
              <a:gd name="connsiteX406" fmla="*/ 1150629 w 1334396"/>
              <a:gd name="connsiteY406" fmla="*/ 1900779 h 2172695"/>
              <a:gd name="connsiteX407" fmla="*/ 1141962 w 1334396"/>
              <a:gd name="connsiteY407" fmla="*/ 1898612 h 2172695"/>
              <a:gd name="connsiteX408" fmla="*/ 1135462 w 1334396"/>
              <a:gd name="connsiteY408" fmla="*/ 1897123 h 2172695"/>
              <a:gd name="connsiteX409" fmla="*/ 1121244 w 1334396"/>
              <a:gd name="connsiteY409" fmla="*/ 1894685 h 2172695"/>
              <a:gd name="connsiteX410" fmla="*/ 1118942 w 1334396"/>
              <a:gd name="connsiteY410" fmla="*/ 1895091 h 2172695"/>
              <a:gd name="connsiteX411" fmla="*/ 1115421 w 1334396"/>
              <a:gd name="connsiteY411" fmla="*/ 1895091 h 2172695"/>
              <a:gd name="connsiteX412" fmla="*/ 1100796 w 1334396"/>
              <a:gd name="connsiteY412" fmla="*/ 1892654 h 2172695"/>
              <a:gd name="connsiteX413" fmla="*/ 1097681 w 1334396"/>
              <a:gd name="connsiteY413" fmla="*/ 1892654 h 2172695"/>
              <a:gd name="connsiteX414" fmla="*/ 1087796 w 1334396"/>
              <a:gd name="connsiteY414" fmla="*/ 1888050 h 2172695"/>
              <a:gd name="connsiteX415" fmla="*/ 1077233 w 1334396"/>
              <a:gd name="connsiteY415" fmla="*/ 1879789 h 2172695"/>
              <a:gd name="connsiteX416" fmla="*/ 1073035 w 1334396"/>
              <a:gd name="connsiteY416" fmla="*/ 1878977 h 2172695"/>
              <a:gd name="connsiteX417" fmla="*/ 1067619 w 1334396"/>
              <a:gd name="connsiteY417" fmla="*/ 1881279 h 2172695"/>
              <a:gd name="connsiteX418" fmla="*/ 1047713 w 1334396"/>
              <a:gd name="connsiteY418" fmla="*/ 1881820 h 2172695"/>
              <a:gd name="connsiteX419" fmla="*/ 1044056 w 1334396"/>
              <a:gd name="connsiteY419" fmla="*/ 1880873 h 2172695"/>
              <a:gd name="connsiteX420" fmla="*/ 1036338 w 1334396"/>
              <a:gd name="connsiteY420" fmla="*/ 1877487 h 2172695"/>
              <a:gd name="connsiteX421" fmla="*/ 1035390 w 1334396"/>
              <a:gd name="connsiteY421" fmla="*/ 1876675 h 2172695"/>
              <a:gd name="connsiteX422" fmla="*/ 1027807 w 1334396"/>
              <a:gd name="connsiteY422" fmla="*/ 1872477 h 2172695"/>
              <a:gd name="connsiteX423" fmla="*/ 1010744 w 1334396"/>
              <a:gd name="connsiteY423" fmla="*/ 1865435 h 2172695"/>
              <a:gd name="connsiteX424" fmla="*/ 1003026 w 1334396"/>
              <a:gd name="connsiteY424" fmla="*/ 1863133 h 2172695"/>
              <a:gd name="connsiteX425" fmla="*/ 988671 w 1334396"/>
              <a:gd name="connsiteY425" fmla="*/ 1855685 h 2172695"/>
              <a:gd name="connsiteX426" fmla="*/ 981630 w 1334396"/>
              <a:gd name="connsiteY426" fmla="*/ 1851216 h 2172695"/>
              <a:gd name="connsiteX427" fmla="*/ 976349 w 1334396"/>
              <a:gd name="connsiteY427" fmla="*/ 1849727 h 2172695"/>
              <a:gd name="connsiteX428" fmla="*/ 970390 w 1334396"/>
              <a:gd name="connsiteY428" fmla="*/ 1848779 h 2172695"/>
              <a:gd name="connsiteX429" fmla="*/ 969171 w 1334396"/>
              <a:gd name="connsiteY429" fmla="*/ 1848508 h 2172695"/>
              <a:gd name="connsiteX430" fmla="*/ 963078 w 1334396"/>
              <a:gd name="connsiteY430" fmla="*/ 1848373 h 2172695"/>
              <a:gd name="connsiteX431" fmla="*/ 962265 w 1334396"/>
              <a:gd name="connsiteY431" fmla="*/ 1847695 h 2172695"/>
              <a:gd name="connsiteX432" fmla="*/ 961317 w 1334396"/>
              <a:gd name="connsiteY432" fmla="*/ 1846748 h 2172695"/>
              <a:gd name="connsiteX433" fmla="*/ 955359 w 1334396"/>
              <a:gd name="connsiteY433" fmla="*/ 1844310 h 2172695"/>
              <a:gd name="connsiteX434" fmla="*/ 950755 w 1334396"/>
              <a:gd name="connsiteY434" fmla="*/ 1842143 h 2172695"/>
              <a:gd name="connsiteX435" fmla="*/ 948047 w 1334396"/>
              <a:gd name="connsiteY435" fmla="*/ 1840654 h 2172695"/>
              <a:gd name="connsiteX436" fmla="*/ 942765 w 1334396"/>
              <a:gd name="connsiteY436" fmla="*/ 1836321 h 2172695"/>
              <a:gd name="connsiteX437" fmla="*/ 935724 w 1334396"/>
              <a:gd name="connsiteY437" fmla="*/ 1831445 h 2172695"/>
              <a:gd name="connsiteX438" fmla="*/ 928411 w 1334396"/>
              <a:gd name="connsiteY438" fmla="*/ 1823050 h 2172695"/>
              <a:gd name="connsiteX439" fmla="*/ 920828 w 1334396"/>
              <a:gd name="connsiteY439" fmla="*/ 1813571 h 2172695"/>
              <a:gd name="connsiteX440" fmla="*/ 913245 w 1334396"/>
              <a:gd name="connsiteY440" fmla="*/ 1801790 h 2172695"/>
              <a:gd name="connsiteX441" fmla="*/ 909589 w 1334396"/>
              <a:gd name="connsiteY441" fmla="*/ 1798133 h 2172695"/>
              <a:gd name="connsiteX442" fmla="*/ 903224 w 1334396"/>
              <a:gd name="connsiteY442" fmla="*/ 1794748 h 2172695"/>
              <a:gd name="connsiteX443" fmla="*/ 901328 w 1334396"/>
              <a:gd name="connsiteY443" fmla="*/ 1793529 h 2172695"/>
              <a:gd name="connsiteX444" fmla="*/ 889141 w 1334396"/>
              <a:gd name="connsiteY444" fmla="*/ 1783373 h 2172695"/>
              <a:gd name="connsiteX445" fmla="*/ 887515 w 1334396"/>
              <a:gd name="connsiteY445" fmla="*/ 1782290 h 2172695"/>
              <a:gd name="connsiteX446" fmla="*/ 884807 w 1334396"/>
              <a:gd name="connsiteY446" fmla="*/ 1779040 h 2172695"/>
              <a:gd name="connsiteX447" fmla="*/ 878172 w 1334396"/>
              <a:gd name="connsiteY447" fmla="*/ 1769290 h 2172695"/>
              <a:gd name="connsiteX448" fmla="*/ 877495 w 1334396"/>
              <a:gd name="connsiteY448" fmla="*/ 1768342 h 2172695"/>
              <a:gd name="connsiteX449" fmla="*/ 871401 w 1334396"/>
              <a:gd name="connsiteY449" fmla="*/ 1755884 h 2172695"/>
              <a:gd name="connsiteX450" fmla="*/ 867339 w 1334396"/>
              <a:gd name="connsiteY450" fmla="*/ 1748165 h 2172695"/>
              <a:gd name="connsiteX451" fmla="*/ 860568 w 1334396"/>
              <a:gd name="connsiteY451" fmla="*/ 1731780 h 2172695"/>
              <a:gd name="connsiteX452" fmla="*/ 859078 w 1334396"/>
              <a:gd name="connsiteY452" fmla="*/ 1727582 h 2172695"/>
              <a:gd name="connsiteX453" fmla="*/ 855693 w 1334396"/>
              <a:gd name="connsiteY453" fmla="*/ 1714040 h 2172695"/>
              <a:gd name="connsiteX454" fmla="*/ 855287 w 1334396"/>
              <a:gd name="connsiteY454" fmla="*/ 1705509 h 2172695"/>
              <a:gd name="connsiteX455" fmla="*/ 856641 w 1334396"/>
              <a:gd name="connsiteY455" fmla="*/ 1697519 h 2172695"/>
              <a:gd name="connsiteX456" fmla="*/ 859214 w 1334396"/>
              <a:gd name="connsiteY456" fmla="*/ 1684519 h 2172695"/>
              <a:gd name="connsiteX457" fmla="*/ 867068 w 1334396"/>
              <a:gd name="connsiteY457" fmla="*/ 1671790 h 2172695"/>
              <a:gd name="connsiteX458" fmla="*/ 856099 w 1334396"/>
              <a:gd name="connsiteY458" fmla="*/ 1666645 h 2172695"/>
              <a:gd name="connsiteX459" fmla="*/ 851631 w 1334396"/>
              <a:gd name="connsiteY459" fmla="*/ 1657572 h 2172695"/>
              <a:gd name="connsiteX460" fmla="*/ 872891 w 1334396"/>
              <a:gd name="connsiteY460" fmla="*/ 1655270 h 2172695"/>
              <a:gd name="connsiteX461" fmla="*/ 368602 w 1334396"/>
              <a:gd name="connsiteY461" fmla="*/ 1453635 h 2172695"/>
              <a:gd name="connsiteX462" fmla="*/ 373477 w 1334396"/>
              <a:gd name="connsiteY462" fmla="*/ 1454447 h 2172695"/>
              <a:gd name="connsiteX463" fmla="*/ 384716 w 1334396"/>
              <a:gd name="connsiteY463" fmla="*/ 1456343 h 2172695"/>
              <a:gd name="connsiteX464" fmla="*/ 392842 w 1334396"/>
              <a:gd name="connsiteY464" fmla="*/ 1458374 h 2172695"/>
              <a:gd name="connsiteX465" fmla="*/ 416675 w 1334396"/>
              <a:gd name="connsiteY465" fmla="*/ 1468531 h 2172695"/>
              <a:gd name="connsiteX466" fmla="*/ 424529 w 1334396"/>
              <a:gd name="connsiteY466" fmla="*/ 1471781 h 2172695"/>
              <a:gd name="connsiteX467" fmla="*/ 432112 w 1334396"/>
              <a:gd name="connsiteY467" fmla="*/ 1474760 h 2172695"/>
              <a:gd name="connsiteX468" fmla="*/ 441050 w 1334396"/>
              <a:gd name="connsiteY468" fmla="*/ 1477468 h 2172695"/>
              <a:gd name="connsiteX469" fmla="*/ 441727 w 1334396"/>
              <a:gd name="connsiteY469" fmla="*/ 1477603 h 2172695"/>
              <a:gd name="connsiteX470" fmla="*/ 446331 w 1334396"/>
              <a:gd name="connsiteY470" fmla="*/ 1479364 h 2172695"/>
              <a:gd name="connsiteX471" fmla="*/ 451341 w 1334396"/>
              <a:gd name="connsiteY471" fmla="*/ 1481801 h 2172695"/>
              <a:gd name="connsiteX472" fmla="*/ 460956 w 1334396"/>
              <a:gd name="connsiteY472" fmla="*/ 1489114 h 2172695"/>
              <a:gd name="connsiteX473" fmla="*/ 482487 w 1334396"/>
              <a:gd name="connsiteY473" fmla="*/ 1502520 h 2172695"/>
              <a:gd name="connsiteX474" fmla="*/ 487497 w 1334396"/>
              <a:gd name="connsiteY474" fmla="*/ 1505364 h 2172695"/>
              <a:gd name="connsiteX475" fmla="*/ 492237 w 1334396"/>
              <a:gd name="connsiteY475" fmla="*/ 1509155 h 2172695"/>
              <a:gd name="connsiteX476" fmla="*/ 497112 w 1334396"/>
              <a:gd name="connsiteY476" fmla="*/ 1512811 h 2172695"/>
              <a:gd name="connsiteX477" fmla="*/ 499279 w 1334396"/>
              <a:gd name="connsiteY477" fmla="*/ 1514030 h 2172695"/>
              <a:gd name="connsiteX478" fmla="*/ 509164 w 1334396"/>
              <a:gd name="connsiteY478" fmla="*/ 1520801 h 2172695"/>
              <a:gd name="connsiteX479" fmla="*/ 514174 w 1334396"/>
              <a:gd name="connsiteY479" fmla="*/ 1524458 h 2172695"/>
              <a:gd name="connsiteX480" fmla="*/ 519185 w 1334396"/>
              <a:gd name="connsiteY480" fmla="*/ 1527843 h 2172695"/>
              <a:gd name="connsiteX481" fmla="*/ 526904 w 1334396"/>
              <a:gd name="connsiteY481" fmla="*/ 1533666 h 2172695"/>
              <a:gd name="connsiteX482" fmla="*/ 532049 w 1334396"/>
              <a:gd name="connsiteY482" fmla="*/ 1540030 h 2172695"/>
              <a:gd name="connsiteX483" fmla="*/ 537601 w 1334396"/>
              <a:gd name="connsiteY483" fmla="*/ 1544905 h 2172695"/>
              <a:gd name="connsiteX484" fmla="*/ 540445 w 1334396"/>
              <a:gd name="connsiteY484" fmla="*/ 1546530 h 2172695"/>
              <a:gd name="connsiteX485" fmla="*/ 547622 w 1334396"/>
              <a:gd name="connsiteY485" fmla="*/ 1551405 h 2172695"/>
              <a:gd name="connsiteX486" fmla="*/ 553987 w 1334396"/>
              <a:gd name="connsiteY486" fmla="*/ 1556822 h 2172695"/>
              <a:gd name="connsiteX487" fmla="*/ 555476 w 1334396"/>
              <a:gd name="connsiteY487" fmla="*/ 1558447 h 2172695"/>
              <a:gd name="connsiteX488" fmla="*/ 564278 w 1334396"/>
              <a:gd name="connsiteY488" fmla="*/ 1566436 h 2172695"/>
              <a:gd name="connsiteX489" fmla="*/ 575382 w 1334396"/>
              <a:gd name="connsiteY489" fmla="*/ 1576321 h 2172695"/>
              <a:gd name="connsiteX490" fmla="*/ 575653 w 1334396"/>
              <a:gd name="connsiteY490" fmla="*/ 1576592 h 2172695"/>
              <a:gd name="connsiteX491" fmla="*/ 588112 w 1334396"/>
              <a:gd name="connsiteY491" fmla="*/ 1590134 h 2172695"/>
              <a:gd name="connsiteX492" fmla="*/ 590955 w 1334396"/>
              <a:gd name="connsiteY492" fmla="*/ 1593384 h 2172695"/>
              <a:gd name="connsiteX493" fmla="*/ 593528 w 1334396"/>
              <a:gd name="connsiteY493" fmla="*/ 1596092 h 2172695"/>
              <a:gd name="connsiteX494" fmla="*/ 596913 w 1334396"/>
              <a:gd name="connsiteY494" fmla="*/ 1598124 h 2172695"/>
              <a:gd name="connsiteX495" fmla="*/ 599622 w 1334396"/>
              <a:gd name="connsiteY495" fmla="*/ 1599613 h 2172695"/>
              <a:gd name="connsiteX496" fmla="*/ 608153 w 1334396"/>
              <a:gd name="connsiteY496" fmla="*/ 1608957 h 2172695"/>
              <a:gd name="connsiteX497" fmla="*/ 615466 w 1334396"/>
              <a:gd name="connsiteY497" fmla="*/ 1613696 h 2172695"/>
              <a:gd name="connsiteX498" fmla="*/ 618851 w 1334396"/>
              <a:gd name="connsiteY498" fmla="*/ 1616269 h 2172695"/>
              <a:gd name="connsiteX499" fmla="*/ 621289 w 1334396"/>
              <a:gd name="connsiteY499" fmla="*/ 1618978 h 2172695"/>
              <a:gd name="connsiteX500" fmla="*/ 626299 w 1334396"/>
              <a:gd name="connsiteY500" fmla="*/ 1622634 h 2172695"/>
              <a:gd name="connsiteX501" fmla="*/ 627111 w 1334396"/>
              <a:gd name="connsiteY501" fmla="*/ 1624259 h 2172695"/>
              <a:gd name="connsiteX502" fmla="*/ 630361 w 1334396"/>
              <a:gd name="connsiteY502" fmla="*/ 1641863 h 2172695"/>
              <a:gd name="connsiteX503" fmla="*/ 632257 w 1334396"/>
              <a:gd name="connsiteY503" fmla="*/ 1655811 h 2172695"/>
              <a:gd name="connsiteX504" fmla="*/ 634018 w 1334396"/>
              <a:gd name="connsiteY504" fmla="*/ 1667050 h 2172695"/>
              <a:gd name="connsiteX505" fmla="*/ 635236 w 1334396"/>
              <a:gd name="connsiteY505" fmla="*/ 1667727 h 2172695"/>
              <a:gd name="connsiteX506" fmla="*/ 636726 w 1334396"/>
              <a:gd name="connsiteY506" fmla="*/ 1668811 h 2172695"/>
              <a:gd name="connsiteX507" fmla="*/ 640924 w 1334396"/>
              <a:gd name="connsiteY507" fmla="*/ 1674092 h 2172695"/>
              <a:gd name="connsiteX508" fmla="*/ 637809 w 1334396"/>
              <a:gd name="connsiteY508" fmla="*/ 1681811 h 2172695"/>
              <a:gd name="connsiteX509" fmla="*/ 632393 w 1334396"/>
              <a:gd name="connsiteY509" fmla="*/ 1685602 h 2172695"/>
              <a:gd name="connsiteX510" fmla="*/ 627788 w 1334396"/>
              <a:gd name="connsiteY510" fmla="*/ 1684519 h 2172695"/>
              <a:gd name="connsiteX511" fmla="*/ 619799 w 1334396"/>
              <a:gd name="connsiteY511" fmla="*/ 1682217 h 2172695"/>
              <a:gd name="connsiteX512" fmla="*/ 616278 w 1334396"/>
              <a:gd name="connsiteY512" fmla="*/ 1681946 h 2172695"/>
              <a:gd name="connsiteX513" fmla="*/ 612351 w 1334396"/>
              <a:gd name="connsiteY513" fmla="*/ 1681269 h 2172695"/>
              <a:gd name="connsiteX514" fmla="*/ 605716 w 1334396"/>
              <a:gd name="connsiteY514" fmla="*/ 1680727 h 2172695"/>
              <a:gd name="connsiteX515" fmla="*/ 591226 w 1334396"/>
              <a:gd name="connsiteY515" fmla="*/ 1678696 h 2172695"/>
              <a:gd name="connsiteX516" fmla="*/ 585403 w 1334396"/>
              <a:gd name="connsiteY516" fmla="*/ 1675988 h 2172695"/>
              <a:gd name="connsiteX517" fmla="*/ 584455 w 1334396"/>
              <a:gd name="connsiteY517" fmla="*/ 1675311 h 2172695"/>
              <a:gd name="connsiteX518" fmla="*/ 581205 w 1334396"/>
              <a:gd name="connsiteY518" fmla="*/ 1673415 h 2172695"/>
              <a:gd name="connsiteX519" fmla="*/ 573351 w 1334396"/>
              <a:gd name="connsiteY519" fmla="*/ 1670165 h 2172695"/>
              <a:gd name="connsiteX520" fmla="*/ 567393 w 1334396"/>
              <a:gd name="connsiteY520" fmla="*/ 1667863 h 2172695"/>
              <a:gd name="connsiteX521" fmla="*/ 553987 w 1334396"/>
              <a:gd name="connsiteY521" fmla="*/ 1663665 h 2172695"/>
              <a:gd name="connsiteX522" fmla="*/ 551820 w 1334396"/>
              <a:gd name="connsiteY522" fmla="*/ 1663936 h 2172695"/>
              <a:gd name="connsiteX523" fmla="*/ 548435 w 1334396"/>
              <a:gd name="connsiteY523" fmla="*/ 1663529 h 2172695"/>
              <a:gd name="connsiteX524" fmla="*/ 534487 w 1334396"/>
              <a:gd name="connsiteY524" fmla="*/ 1659738 h 2172695"/>
              <a:gd name="connsiteX525" fmla="*/ 531508 w 1334396"/>
              <a:gd name="connsiteY525" fmla="*/ 1659467 h 2172695"/>
              <a:gd name="connsiteX526" fmla="*/ 522164 w 1334396"/>
              <a:gd name="connsiteY526" fmla="*/ 1654186 h 2172695"/>
              <a:gd name="connsiteX527" fmla="*/ 512414 w 1334396"/>
              <a:gd name="connsiteY527" fmla="*/ 1645248 h 2172695"/>
              <a:gd name="connsiteX528" fmla="*/ 508351 w 1334396"/>
              <a:gd name="connsiteY528" fmla="*/ 1644165 h 2172695"/>
              <a:gd name="connsiteX529" fmla="*/ 502935 w 1334396"/>
              <a:gd name="connsiteY529" fmla="*/ 1646196 h 2172695"/>
              <a:gd name="connsiteX530" fmla="*/ 483435 w 1334396"/>
              <a:gd name="connsiteY530" fmla="*/ 1646061 h 2172695"/>
              <a:gd name="connsiteX531" fmla="*/ 479914 w 1334396"/>
              <a:gd name="connsiteY531" fmla="*/ 1645113 h 2172695"/>
              <a:gd name="connsiteX532" fmla="*/ 472466 w 1334396"/>
              <a:gd name="connsiteY532" fmla="*/ 1641592 h 2172695"/>
              <a:gd name="connsiteX533" fmla="*/ 471518 w 1334396"/>
              <a:gd name="connsiteY533" fmla="*/ 1640779 h 2172695"/>
              <a:gd name="connsiteX534" fmla="*/ 464206 w 1334396"/>
              <a:gd name="connsiteY534" fmla="*/ 1636582 h 2172695"/>
              <a:gd name="connsiteX535" fmla="*/ 447414 w 1334396"/>
              <a:gd name="connsiteY535" fmla="*/ 1629540 h 2172695"/>
              <a:gd name="connsiteX536" fmla="*/ 439831 w 1334396"/>
              <a:gd name="connsiteY536" fmla="*/ 1627509 h 2172695"/>
              <a:gd name="connsiteX537" fmla="*/ 425477 w 1334396"/>
              <a:gd name="connsiteY537" fmla="*/ 1620332 h 2172695"/>
              <a:gd name="connsiteX538" fmla="*/ 418435 w 1334396"/>
              <a:gd name="connsiteY538" fmla="*/ 1616269 h 2172695"/>
              <a:gd name="connsiteX539" fmla="*/ 413154 w 1334396"/>
              <a:gd name="connsiteY539" fmla="*/ 1615050 h 2172695"/>
              <a:gd name="connsiteX540" fmla="*/ 407196 w 1334396"/>
              <a:gd name="connsiteY540" fmla="*/ 1614509 h 2172695"/>
              <a:gd name="connsiteX541" fmla="*/ 405977 w 1334396"/>
              <a:gd name="connsiteY541" fmla="*/ 1614374 h 2172695"/>
              <a:gd name="connsiteX542" fmla="*/ 399883 w 1334396"/>
              <a:gd name="connsiteY542" fmla="*/ 1614644 h 2172695"/>
              <a:gd name="connsiteX543" fmla="*/ 399071 w 1334396"/>
              <a:gd name="connsiteY543" fmla="*/ 1613967 h 2172695"/>
              <a:gd name="connsiteX544" fmla="*/ 398123 w 1334396"/>
              <a:gd name="connsiteY544" fmla="*/ 1613019 h 2172695"/>
              <a:gd name="connsiteX545" fmla="*/ 392029 w 1334396"/>
              <a:gd name="connsiteY545" fmla="*/ 1611124 h 2172695"/>
              <a:gd name="connsiteX546" fmla="*/ 387425 w 1334396"/>
              <a:gd name="connsiteY546" fmla="*/ 1609363 h 2172695"/>
              <a:gd name="connsiteX547" fmla="*/ 384716 w 1334396"/>
              <a:gd name="connsiteY547" fmla="*/ 1608009 h 2172695"/>
              <a:gd name="connsiteX548" fmla="*/ 379300 w 1334396"/>
              <a:gd name="connsiteY548" fmla="*/ 1604217 h 2172695"/>
              <a:gd name="connsiteX549" fmla="*/ 372123 w 1334396"/>
              <a:gd name="connsiteY549" fmla="*/ 1599749 h 2172695"/>
              <a:gd name="connsiteX550" fmla="*/ 364133 w 1334396"/>
              <a:gd name="connsiteY550" fmla="*/ 1592436 h 2172695"/>
              <a:gd name="connsiteX551" fmla="*/ 355737 w 1334396"/>
              <a:gd name="connsiteY551" fmla="*/ 1583905 h 2172695"/>
              <a:gd name="connsiteX552" fmla="*/ 346936 w 1334396"/>
              <a:gd name="connsiteY552" fmla="*/ 1573478 h 2172695"/>
              <a:gd name="connsiteX553" fmla="*/ 342738 w 1334396"/>
              <a:gd name="connsiteY553" fmla="*/ 1570228 h 2172695"/>
              <a:gd name="connsiteX554" fmla="*/ 336102 w 1334396"/>
              <a:gd name="connsiteY554" fmla="*/ 1567790 h 2172695"/>
              <a:gd name="connsiteX555" fmla="*/ 334071 w 1334396"/>
              <a:gd name="connsiteY555" fmla="*/ 1566842 h 2172695"/>
              <a:gd name="connsiteX556" fmla="*/ 320665 w 1334396"/>
              <a:gd name="connsiteY556" fmla="*/ 1558989 h 2172695"/>
              <a:gd name="connsiteX557" fmla="*/ 318904 w 1334396"/>
              <a:gd name="connsiteY557" fmla="*/ 1558176 h 2172695"/>
              <a:gd name="connsiteX558" fmla="*/ 315654 w 1334396"/>
              <a:gd name="connsiteY558" fmla="*/ 1555468 h 2172695"/>
              <a:gd name="connsiteX559" fmla="*/ 307800 w 1334396"/>
              <a:gd name="connsiteY559" fmla="*/ 1547072 h 2172695"/>
              <a:gd name="connsiteX560" fmla="*/ 306988 w 1334396"/>
              <a:gd name="connsiteY560" fmla="*/ 1546395 h 2172695"/>
              <a:gd name="connsiteX561" fmla="*/ 298727 w 1334396"/>
              <a:gd name="connsiteY561" fmla="*/ 1535697 h 2172695"/>
              <a:gd name="connsiteX562" fmla="*/ 293446 w 1334396"/>
              <a:gd name="connsiteY562" fmla="*/ 1528926 h 2172695"/>
              <a:gd name="connsiteX563" fmla="*/ 288030 w 1334396"/>
              <a:gd name="connsiteY563" fmla="*/ 1522020 h 2172695"/>
              <a:gd name="connsiteX564" fmla="*/ 283561 w 1334396"/>
              <a:gd name="connsiteY564" fmla="*/ 1514437 h 2172695"/>
              <a:gd name="connsiteX565" fmla="*/ 281394 w 1334396"/>
              <a:gd name="connsiteY565" fmla="*/ 1510780 h 2172695"/>
              <a:gd name="connsiteX566" fmla="*/ 275977 w 1334396"/>
              <a:gd name="connsiteY566" fmla="*/ 1498864 h 2172695"/>
              <a:gd name="connsiteX567" fmla="*/ 273540 w 1334396"/>
              <a:gd name="connsiteY567" fmla="*/ 1490739 h 2172695"/>
              <a:gd name="connsiteX568" fmla="*/ 273269 w 1334396"/>
              <a:gd name="connsiteY568" fmla="*/ 1486812 h 2172695"/>
              <a:gd name="connsiteX569" fmla="*/ 272998 w 1334396"/>
              <a:gd name="connsiteY569" fmla="*/ 1486812 h 2172695"/>
              <a:gd name="connsiteX570" fmla="*/ 259998 w 1334396"/>
              <a:gd name="connsiteY570" fmla="*/ 1487624 h 2172695"/>
              <a:gd name="connsiteX571" fmla="*/ 251738 w 1334396"/>
              <a:gd name="connsiteY571" fmla="*/ 1482208 h 2172695"/>
              <a:gd name="connsiteX572" fmla="*/ 269613 w 1334396"/>
              <a:gd name="connsiteY572" fmla="*/ 1469750 h 2172695"/>
              <a:gd name="connsiteX573" fmla="*/ 273134 w 1334396"/>
              <a:gd name="connsiteY573" fmla="*/ 1467853 h 2172695"/>
              <a:gd name="connsiteX574" fmla="*/ 279227 w 1334396"/>
              <a:gd name="connsiteY574" fmla="*/ 1462708 h 2172695"/>
              <a:gd name="connsiteX575" fmla="*/ 280852 w 1334396"/>
              <a:gd name="connsiteY575" fmla="*/ 1464603 h 2172695"/>
              <a:gd name="connsiteX576" fmla="*/ 295883 w 1334396"/>
              <a:gd name="connsiteY576" fmla="*/ 1460812 h 2172695"/>
              <a:gd name="connsiteX577" fmla="*/ 310373 w 1334396"/>
              <a:gd name="connsiteY577" fmla="*/ 1457156 h 2172695"/>
              <a:gd name="connsiteX578" fmla="*/ 317415 w 1334396"/>
              <a:gd name="connsiteY578" fmla="*/ 1456343 h 2172695"/>
              <a:gd name="connsiteX579" fmla="*/ 333123 w 1334396"/>
              <a:gd name="connsiteY579" fmla="*/ 1454854 h 2172695"/>
              <a:gd name="connsiteX580" fmla="*/ 344227 w 1334396"/>
              <a:gd name="connsiteY580" fmla="*/ 1455124 h 2172695"/>
              <a:gd name="connsiteX581" fmla="*/ 345040 w 1334396"/>
              <a:gd name="connsiteY581" fmla="*/ 1454989 h 2172695"/>
              <a:gd name="connsiteX582" fmla="*/ 357092 w 1334396"/>
              <a:gd name="connsiteY582" fmla="*/ 1453906 h 2172695"/>
              <a:gd name="connsiteX583" fmla="*/ 368602 w 1334396"/>
              <a:gd name="connsiteY583" fmla="*/ 1453635 h 2172695"/>
              <a:gd name="connsiteX584" fmla="*/ 596777 w 1334396"/>
              <a:gd name="connsiteY584" fmla="*/ 1398927 h 2172695"/>
              <a:gd name="connsiteX585" fmla="*/ 620340 w 1334396"/>
              <a:gd name="connsiteY585" fmla="*/ 1403395 h 2172695"/>
              <a:gd name="connsiteX586" fmla="*/ 632798 w 1334396"/>
              <a:gd name="connsiteY586" fmla="*/ 1407593 h 2172695"/>
              <a:gd name="connsiteX587" fmla="*/ 647965 w 1334396"/>
              <a:gd name="connsiteY587" fmla="*/ 1415583 h 2172695"/>
              <a:gd name="connsiteX588" fmla="*/ 662725 w 1334396"/>
              <a:gd name="connsiteY588" fmla="*/ 1422760 h 2172695"/>
              <a:gd name="connsiteX589" fmla="*/ 669225 w 1334396"/>
              <a:gd name="connsiteY589" fmla="*/ 1426958 h 2172695"/>
              <a:gd name="connsiteX590" fmla="*/ 683308 w 1334396"/>
              <a:gd name="connsiteY590" fmla="*/ 1436843 h 2172695"/>
              <a:gd name="connsiteX591" fmla="*/ 693058 w 1334396"/>
              <a:gd name="connsiteY591" fmla="*/ 1444156 h 2172695"/>
              <a:gd name="connsiteX592" fmla="*/ 693735 w 1334396"/>
              <a:gd name="connsiteY592" fmla="*/ 1444697 h 2172695"/>
              <a:gd name="connsiteX593" fmla="*/ 704839 w 1334396"/>
              <a:gd name="connsiteY593" fmla="*/ 1452145 h 2172695"/>
              <a:gd name="connsiteX594" fmla="*/ 715402 w 1334396"/>
              <a:gd name="connsiteY594" fmla="*/ 1459458 h 2172695"/>
              <a:gd name="connsiteX595" fmla="*/ 719194 w 1334396"/>
              <a:gd name="connsiteY595" fmla="*/ 1463385 h 2172695"/>
              <a:gd name="connsiteX596" fmla="*/ 727725 w 1334396"/>
              <a:gd name="connsiteY596" fmla="*/ 1472728 h 2172695"/>
              <a:gd name="connsiteX597" fmla="*/ 733954 w 1334396"/>
              <a:gd name="connsiteY597" fmla="*/ 1479634 h 2172695"/>
              <a:gd name="connsiteX598" fmla="*/ 749256 w 1334396"/>
              <a:gd name="connsiteY598" fmla="*/ 1504416 h 2172695"/>
              <a:gd name="connsiteX599" fmla="*/ 754266 w 1334396"/>
              <a:gd name="connsiteY599" fmla="*/ 1512676 h 2172695"/>
              <a:gd name="connsiteX600" fmla="*/ 759141 w 1334396"/>
              <a:gd name="connsiteY600" fmla="*/ 1520395 h 2172695"/>
              <a:gd name="connsiteX601" fmla="*/ 765235 w 1334396"/>
              <a:gd name="connsiteY601" fmla="*/ 1528926 h 2172695"/>
              <a:gd name="connsiteX602" fmla="*/ 765777 w 1334396"/>
              <a:gd name="connsiteY602" fmla="*/ 1529468 h 2172695"/>
              <a:gd name="connsiteX603" fmla="*/ 768756 w 1334396"/>
              <a:gd name="connsiteY603" fmla="*/ 1534207 h 2172695"/>
              <a:gd name="connsiteX604" fmla="*/ 771735 w 1334396"/>
              <a:gd name="connsiteY604" fmla="*/ 1539624 h 2172695"/>
              <a:gd name="connsiteX605" fmla="*/ 775662 w 1334396"/>
              <a:gd name="connsiteY605" fmla="*/ 1552759 h 2172695"/>
              <a:gd name="connsiteX606" fmla="*/ 785818 w 1334396"/>
              <a:gd name="connsiteY606" fmla="*/ 1579571 h 2172695"/>
              <a:gd name="connsiteX607" fmla="*/ 788256 w 1334396"/>
              <a:gd name="connsiteY607" fmla="*/ 1585665 h 2172695"/>
              <a:gd name="connsiteX608" fmla="*/ 790016 w 1334396"/>
              <a:gd name="connsiteY608" fmla="*/ 1592301 h 2172695"/>
              <a:gd name="connsiteX609" fmla="*/ 791777 w 1334396"/>
              <a:gd name="connsiteY609" fmla="*/ 1598936 h 2172695"/>
              <a:gd name="connsiteX610" fmla="*/ 792724 w 1334396"/>
              <a:gd name="connsiteY610" fmla="*/ 1601644 h 2172695"/>
              <a:gd name="connsiteX611" fmla="*/ 796922 w 1334396"/>
              <a:gd name="connsiteY611" fmla="*/ 1614644 h 2172695"/>
              <a:gd name="connsiteX612" fmla="*/ 798683 w 1334396"/>
              <a:gd name="connsiteY612" fmla="*/ 1621415 h 2172695"/>
              <a:gd name="connsiteX613" fmla="*/ 800578 w 1334396"/>
              <a:gd name="connsiteY613" fmla="*/ 1628050 h 2172695"/>
              <a:gd name="connsiteX614" fmla="*/ 803287 w 1334396"/>
              <a:gd name="connsiteY614" fmla="*/ 1638748 h 2172695"/>
              <a:gd name="connsiteX615" fmla="*/ 803287 w 1334396"/>
              <a:gd name="connsiteY615" fmla="*/ 1647957 h 2172695"/>
              <a:gd name="connsiteX616" fmla="*/ 804641 w 1334396"/>
              <a:gd name="connsiteY616" fmla="*/ 1656217 h 2172695"/>
              <a:gd name="connsiteX617" fmla="*/ 805860 w 1334396"/>
              <a:gd name="connsiteY617" fmla="*/ 1659738 h 2172695"/>
              <a:gd name="connsiteX618" fmla="*/ 808433 w 1334396"/>
              <a:gd name="connsiteY618" fmla="*/ 1669217 h 2172695"/>
              <a:gd name="connsiteX619" fmla="*/ 809922 w 1334396"/>
              <a:gd name="connsiteY619" fmla="*/ 1678561 h 2172695"/>
              <a:gd name="connsiteX620" fmla="*/ 810193 w 1334396"/>
              <a:gd name="connsiteY620" fmla="*/ 1680998 h 2172695"/>
              <a:gd name="connsiteX621" fmla="*/ 811818 w 1334396"/>
              <a:gd name="connsiteY621" fmla="*/ 1694404 h 2172695"/>
              <a:gd name="connsiteX622" fmla="*/ 813849 w 1334396"/>
              <a:gd name="connsiteY622" fmla="*/ 1711196 h 2172695"/>
              <a:gd name="connsiteX623" fmla="*/ 813985 w 1334396"/>
              <a:gd name="connsiteY623" fmla="*/ 1711602 h 2172695"/>
              <a:gd name="connsiteX624" fmla="*/ 814526 w 1334396"/>
              <a:gd name="connsiteY624" fmla="*/ 1732321 h 2172695"/>
              <a:gd name="connsiteX625" fmla="*/ 814391 w 1334396"/>
              <a:gd name="connsiteY625" fmla="*/ 1737196 h 2172695"/>
              <a:gd name="connsiteX626" fmla="*/ 814391 w 1334396"/>
              <a:gd name="connsiteY626" fmla="*/ 1741529 h 2172695"/>
              <a:gd name="connsiteX627" fmla="*/ 815610 w 1334396"/>
              <a:gd name="connsiteY627" fmla="*/ 1745862 h 2172695"/>
              <a:gd name="connsiteX628" fmla="*/ 816557 w 1334396"/>
              <a:gd name="connsiteY628" fmla="*/ 1749248 h 2172695"/>
              <a:gd name="connsiteX629" fmla="*/ 816557 w 1334396"/>
              <a:gd name="connsiteY629" fmla="*/ 1763467 h 2172695"/>
              <a:gd name="connsiteX630" fmla="*/ 818724 w 1334396"/>
              <a:gd name="connsiteY630" fmla="*/ 1773081 h 2172695"/>
              <a:gd name="connsiteX631" fmla="*/ 819266 w 1334396"/>
              <a:gd name="connsiteY631" fmla="*/ 1777821 h 2172695"/>
              <a:gd name="connsiteX632" fmla="*/ 819266 w 1334396"/>
              <a:gd name="connsiteY632" fmla="*/ 1781883 h 2172695"/>
              <a:gd name="connsiteX633" fmla="*/ 820485 w 1334396"/>
              <a:gd name="connsiteY633" fmla="*/ 1788925 h 2172695"/>
              <a:gd name="connsiteX634" fmla="*/ 819943 w 1334396"/>
              <a:gd name="connsiteY634" fmla="*/ 1790820 h 2172695"/>
              <a:gd name="connsiteX635" fmla="*/ 816287 w 1334396"/>
              <a:gd name="connsiteY635" fmla="*/ 1796779 h 2172695"/>
              <a:gd name="connsiteX636" fmla="*/ 808026 w 1334396"/>
              <a:gd name="connsiteY636" fmla="*/ 1796237 h 2172695"/>
              <a:gd name="connsiteX637" fmla="*/ 804235 w 1334396"/>
              <a:gd name="connsiteY637" fmla="*/ 1793122 h 2172695"/>
              <a:gd name="connsiteX638" fmla="*/ 799902 w 1334396"/>
              <a:gd name="connsiteY638" fmla="*/ 1794341 h 2172695"/>
              <a:gd name="connsiteX639" fmla="*/ 793402 w 1334396"/>
              <a:gd name="connsiteY639" fmla="*/ 1794206 h 2172695"/>
              <a:gd name="connsiteX640" fmla="*/ 791777 w 1334396"/>
              <a:gd name="connsiteY640" fmla="*/ 1791633 h 2172695"/>
              <a:gd name="connsiteX641" fmla="*/ 791641 w 1334396"/>
              <a:gd name="connsiteY641" fmla="*/ 1792446 h 2172695"/>
              <a:gd name="connsiteX642" fmla="*/ 788256 w 1334396"/>
              <a:gd name="connsiteY642" fmla="*/ 1798539 h 2172695"/>
              <a:gd name="connsiteX643" fmla="*/ 783245 w 1334396"/>
              <a:gd name="connsiteY643" fmla="*/ 1800029 h 2172695"/>
              <a:gd name="connsiteX644" fmla="*/ 774172 w 1334396"/>
              <a:gd name="connsiteY644" fmla="*/ 1802331 h 2172695"/>
              <a:gd name="connsiteX645" fmla="*/ 770516 w 1334396"/>
              <a:gd name="connsiteY645" fmla="*/ 1803956 h 2172695"/>
              <a:gd name="connsiteX646" fmla="*/ 766183 w 1334396"/>
              <a:gd name="connsiteY646" fmla="*/ 1805446 h 2172695"/>
              <a:gd name="connsiteX647" fmla="*/ 759277 w 1334396"/>
              <a:gd name="connsiteY647" fmla="*/ 1808425 h 2172695"/>
              <a:gd name="connsiteX648" fmla="*/ 743568 w 1334396"/>
              <a:gd name="connsiteY648" fmla="*/ 1813977 h 2172695"/>
              <a:gd name="connsiteX649" fmla="*/ 736527 w 1334396"/>
              <a:gd name="connsiteY649" fmla="*/ 1814383 h 2172695"/>
              <a:gd name="connsiteX650" fmla="*/ 735308 w 1334396"/>
              <a:gd name="connsiteY650" fmla="*/ 1814383 h 2172695"/>
              <a:gd name="connsiteX651" fmla="*/ 731246 w 1334396"/>
              <a:gd name="connsiteY651" fmla="*/ 1814112 h 2172695"/>
              <a:gd name="connsiteX652" fmla="*/ 721631 w 1334396"/>
              <a:gd name="connsiteY652" fmla="*/ 1815060 h 2172695"/>
              <a:gd name="connsiteX653" fmla="*/ 714454 w 1334396"/>
              <a:gd name="connsiteY653" fmla="*/ 1815872 h 2172695"/>
              <a:gd name="connsiteX654" fmla="*/ 698881 w 1334396"/>
              <a:gd name="connsiteY654" fmla="*/ 1818446 h 2172695"/>
              <a:gd name="connsiteX655" fmla="*/ 696714 w 1334396"/>
              <a:gd name="connsiteY655" fmla="*/ 1819799 h 2172695"/>
              <a:gd name="connsiteX656" fmla="*/ 693058 w 1334396"/>
              <a:gd name="connsiteY656" fmla="*/ 1821018 h 2172695"/>
              <a:gd name="connsiteX657" fmla="*/ 677079 w 1334396"/>
              <a:gd name="connsiteY657" fmla="*/ 1824133 h 2172695"/>
              <a:gd name="connsiteX658" fmla="*/ 674100 w 1334396"/>
              <a:gd name="connsiteY658" fmla="*/ 1825081 h 2172695"/>
              <a:gd name="connsiteX659" fmla="*/ 662183 w 1334396"/>
              <a:gd name="connsiteY659" fmla="*/ 1824675 h 2172695"/>
              <a:gd name="connsiteX660" fmla="*/ 648235 w 1334396"/>
              <a:gd name="connsiteY660" fmla="*/ 1821018 h 2172695"/>
              <a:gd name="connsiteX661" fmla="*/ 643631 w 1334396"/>
              <a:gd name="connsiteY661" fmla="*/ 1821831 h 2172695"/>
              <a:gd name="connsiteX662" fmla="*/ 639027 w 1334396"/>
              <a:gd name="connsiteY662" fmla="*/ 1826029 h 2172695"/>
              <a:gd name="connsiteX663" fmla="*/ 619121 w 1334396"/>
              <a:gd name="connsiteY663" fmla="*/ 1834424 h 2172695"/>
              <a:gd name="connsiteX664" fmla="*/ 615059 w 1334396"/>
              <a:gd name="connsiteY664" fmla="*/ 1835101 h 2172695"/>
              <a:gd name="connsiteX665" fmla="*/ 605851 w 1334396"/>
              <a:gd name="connsiteY665" fmla="*/ 1835101 h 2172695"/>
              <a:gd name="connsiteX666" fmla="*/ 604632 w 1334396"/>
              <a:gd name="connsiteY666" fmla="*/ 1834831 h 2172695"/>
              <a:gd name="connsiteX667" fmla="*/ 595423 w 1334396"/>
              <a:gd name="connsiteY667" fmla="*/ 1834154 h 2172695"/>
              <a:gd name="connsiteX668" fmla="*/ 575111 w 1334396"/>
              <a:gd name="connsiteY668" fmla="*/ 1834831 h 2172695"/>
              <a:gd name="connsiteX669" fmla="*/ 566174 w 1334396"/>
              <a:gd name="connsiteY669" fmla="*/ 1835508 h 2172695"/>
              <a:gd name="connsiteX670" fmla="*/ 548569 w 1334396"/>
              <a:gd name="connsiteY670" fmla="*/ 1835101 h 2172695"/>
              <a:gd name="connsiteX671" fmla="*/ 539497 w 1334396"/>
              <a:gd name="connsiteY671" fmla="*/ 1834289 h 2172695"/>
              <a:gd name="connsiteX672" fmla="*/ 533538 w 1334396"/>
              <a:gd name="connsiteY672" fmla="*/ 1835508 h 2172695"/>
              <a:gd name="connsiteX673" fmla="*/ 527174 w 1334396"/>
              <a:gd name="connsiteY673" fmla="*/ 1837674 h 2172695"/>
              <a:gd name="connsiteX674" fmla="*/ 525955 w 1334396"/>
              <a:gd name="connsiteY674" fmla="*/ 1837945 h 2172695"/>
              <a:gd name="connsiteX675" fmla="*/ 519861 w 1334396"/>
              <a:gd name="connsiteY675" fmla="*/ 1840789 h 2172695"/>
              <a:gd name="connsiteX676" fmla="*/ 518778 w 1334396"/>
              <a:gd name="connsiteY676" fmla="*/ 1840518 h 2172695"/>
              <a:gd name="connsiteX677" fmla="*/ 517424 w 1334396"/>
              <a:gd name="connsiteY677" fmla="*/ 1840112 h 2172695"/>
              <a:gd name="connsiteX678" fmla="*/ 510518 w 1334396"/>
              <a:gd name="connsiteY678" fmla="*/ 1840925 h 2172695"/>
              <a:gd name="connsiteX679" fmla="*/ 505101 w 1334396"/>
              <a:gd name="connsiteY679" fmla="*/ 1841466 h 2172695"/>
              <a:gd name="connsiteX680" fmla="*/ 501716 w 1334396"/>
              <a:gd name="connsiteY680" fmla="*/ 1841466 h 2172695"/>
              <a:gd name="connsiteX681" fmla="*/ 494403 w 1334396"/>
              <a:gd name="connsiteY681" fmla="*/ 1840518 h 2172695"/>
              <a:gd name="connsiteX682" fmla="*/ 485195 w 1334396"/>
              <a:gd name="connsiteY682" fmla="*/ 1839706 h 2172695"/>
              <a:gd name="connsiteX683" fmla="*/ 473413 w 1334396"/>
              <a:gd name="connsiteY683" fmla="*/ 1836591 h 2172695"/>
              <a:gd name="connsiteX684" fmla="*/ 460820 w 1334396"/>
              <a:gd name="connsiteY684" fmla="*/ 1832935 h 2172695"/>
              <a:gd name="connsiteX685" fmla="*/ 446601 w 1334396"/>
              <a:gd name="connsiteY685" fmla="*/ 1827518 h 2172695"/>
              <a:gd name="connsiteX686" fmla="*/ 440778 w 1334396"/>
              <a:gd name="connsiteY686" fmla="*/ 1826841 h 2172695"/>
              <a:gd name="connsiteX687" fmla="*/ 433060 w 1334396"/>
              <a:gd name="connsiteY687" fmla="*/ 1828060 h 2172695"/>
              <a:gd name="connsiteX688" fmla="*/ 430487 w 1334396"/>
              <a:gd name="connsiteY688" fmla="*/ 1828195 h 2172695"/>
              <a:gd name="connsiteX689" fmla="*/ 413424 w 1334396"/>
              <a:gd name="connsiteY689" fmla="*/ 1828060 h 2172695"/>
              <a:gd name="connsiteX690" fmla="*/ 411258 w 1334396"/>
              <a:gd name="connsiteY690" fmla="*/ 1828331 h 2172695"/>
              <a:gd name="connsiteX691" fmla="*/ 406789 w 1334396"/>
              <a:gd name="connsiteY691" fmla="*/ 1827789 h 2172695"/>
              <a:gd name="connsiteX692" fmla="*/ 394331 w 1334396"/>
              <a:gd name="connsiteY692" fmla="*/ 1824810 h 2172695"/>
              <a:gd name="connsiteX693" fmla="*/ 393112 w 1334396"/>
              <a:gd name="connsiteY693" fmla="*/ 1824539 h 2172695"/>
              <a:gd name="connsiteX694" fmla="*/ 378758 w 1334396"/>
              <a:gd name="connsiteY694" fmla="*/ 1820070 h 2172695"/>
              <a:gd name="connsiteX695" fmla="*/ 369685 w 1334396"/>
              <a:gd name="connsiteY695" fmla="*/ 1817633 h 2172695"/>
              <a:gd name="connsiteX696" fmla="*/ 351268 w 1334396"/>
              <a:gd name="connsiteY696" fmla="*/ 1811945 h 2172695"/>
              <a:gd name="connsiteX697" fmla="*/ 346800 w 1334396"/>
              <a:gd name="connsiteY697" fmla="*/ 1810320 h 2172695"/>
              <a:gd name="connsiteX698" fmla="*/ 332852 w 1334396"/>
              <a:gd name="connsiteY698" fmla="*/ 1804362 h 2172695"/>
              <a:gd name="connsiteX699" fmla="*/ 324727 w 1334396"/>
              <a:gd name="connsiteY699" fmla="*/ 1799622 h 2172695"/>
              <a:gd name="connsiteX700" fmla="*/ 318091 w 1334396"/>
              <a:gd name="connsiteY700" fmla="*/ 1793935 h 2172695"/>
              <a:gd name="connsiteX701" fmla="*/ 307394 w 1334396"/>
              <a:gd name="connsiteY701" fmla="*/ 1784185 h 2172695"/>
              <a:gd name="connsiteX702" fmla="*/ 305091 w 1334396"/>
              <a:gd name="connsiteY702" fmla="*/ 1777143 h 2172695"/>
              <a:gd name="connsiteX703" fmla="*/ 304821 w 1334396"/>
              <a:gd name="connsiteY703" fmla="*/ 1777279 h 2172695"/>
              <a:gd name="connsiteX704" fmla="*/ 296967 w 1334396"/>
              <a:gd name="connsiteY704" fmla="*/ 1779039 h 2172695"/>
              <a:gd name="connsiteX705" fmla="*/ 283560 w 1334396"/>
              <a:gd name="connsiteY705" fmla="*/ 1781883 h 2172695"/>
              <a:gd name="connsiteX706" fmla="*/ 274623 w 1334396"/>
              <a:gd name="connsiteY706" fmla="*/ 1777550 h 2172695"/>
              <a:gd name="connsiteX707" fmla="*/ 291821 w 1334396"/>
              <a:gd name="connsiteY707" fmla="*/ 1762383 h 2172695"/>
              <a:gd name="connsiteX708" fmla="*/ 302383 w 1334396"/>
              <a:gd name="connsiteY708" fmla="*/ 1755612 h 2172695"/>
              <a:gd name="connsiteX709" fmla="*/ 317008 w 1334396"/>
              <a:gd name="connsiteY709" fmla="*/ 1748571 h 2172695"/>
              <a:gd name="connsiteX710" fmla="*/ 330821 w 1334396"/>
              <a:gd name="connsiteY710" fmla="*/ 1741529 h 2172695"/>
              <a:gd name="connsiteX711" fmla="*/ 337591 w 1334396"/>
              <a:gd name="connsiteY711" fmla="*/ 1738685 h 2172695"/>
              <a:gd name="connsiteX712" fmla="*/ 352893 w 1334396"/>
              <a:gd name="connsiteY712" fmla="*/ 1732998 h 2172695"/>
              <a:gd name="connsiteX713" fmla="*/ 363862 w 1334396"/>
              <a:gd name="connsiteY713" fmla="*/ 1729206 h 2172695"/>
              <a:gd name="connsiteX714" fmla="*/ 364539 w 1334396"/>
              <a:gd name="connsiteY714" fmla="*/ 1728935 h 2172695"/>
              <a:gd name="connsiteX715" fmla="*/ 376185 w 1334396"/>
              <a:gd name="connsiteY715" fmla="*/ 1723790 h 2172695"/>
              <a:gd name="connsiteX716" fmla="*/ 387154 w 1334396"/>
              <a:gd name="connsiteY716" fmla="*/ 1718915 h 2172695"/>
              <a:gd name="connsiteX717" fmla="*/ 392164 w 1334396"/>
              <a:gd name="connsiteY717" fmla="*/ 1717696 h 2172695"/>
              <a:gd name="connsiteX718" fmla="*/ 403810 w 1334396"/>
              <a:gd name="connsiteY718" fmla="*/ 1715123 h 2172695"/>
              <a:gd name="connsiteX719" fmla="*/ 412476 w 1334396"/>
              <a:gd name="connsiteY719" fmla="*/ 1713363 h 2172695"/>
              <a:gd name="connsiteX720" fmla="*/ 439966 w 1334396"/>
              <a:gd name="connsiteY720" fmla="*/ 1712008 h 2172695"/>
              <a:gd name="connsiteX721" fmla="*/ 449174 w 1334396"/>
              <a:gd name="connsiteY721" fmla="*/ 1711061 h 2172695"/>
              <a:gd name="connsiteX722" fmla="*/ 457705 w 1334396"/>
              <a:gd name="connsiteY722" fmla="*/ 1710248 h 2172695"/>
              <a:gd name="connsiteX723" fmla="*/ 467591 w 1334396"/>
              <a:gd name="connsiteY723" fmla="*/ 1708623 h 2172695"/>
              <a:gd name="connsiteX724" fmla="*/ 468268 w 1334396"/>
              <a:gd name="connsiteY724" fmla="*/ 1708352 h 2172695"/>
              <a:gd name="connsiteX725" fmla="*/ 473549 w 1334396"/>
              <a:gd name="connsiteY725" fmla="*/ 1707540 h 2172695"/>
              <a:gd name="connsiteX726" fmla="*/ 479372 w 1334396"/>
              <a:gd name="connsiteY726" fmla="*/ 1707404 h 2172695"/>
              <a:gd name="connsiteX727" fmla="*/ 492236 w 1334396"/>
              <a:gd name="connsiteY727" fmla="*/ 1709571 h 2172695"/>
              <a:gd name="connsiteX728" fmla="*/ 519726 w 1334396"/>
              <a:gd name="connsiteY728" fmla="*/ 1711602 h 2172695"/>
              <a:gd name="connsiteX729" fmla="*/ 526090 w 1334396"/>
              <a:gd name="connsiteY729" fmla="*/ 1711873 h 2172695"/>
              <a:gd name="connsiteX730" fmla="*/ 532590 w 1334396"/>
              <a:gd name="connsiteY730" fmla="*/ 1712821 h 2172695"/>
              <a:gd name="connsiteX731" fmla="*/ 539226 w 1334396"/>
              <a:gd name="connsiteY731" fmla="*/ 1714040 h 2172695"/>
              <a:gd name="connsiteX732" fmla="*/ 541934 w 1334396"/>
              <a:gd name="connsiteY732" fmla="*/ 1714175 h 2172695"/>
              <a:gd name="connsiteX733" fmla="*/ 554798 w 1334396"/>
              <a:gd name="connsiteY733" fmla="*/ 1715935 h 2172695"/>
              <a:gd name="connsiteX734" fmla="*/ 561434 w 1334396"/>
              <a:gd name="connsiteY734" fmla="*/ 1716883 h 2172695"/>
              <a:gd name="connsiteX735" fmla="*/ 568069 w 1334396"/>
              <a:gd name="connsiteY735" fmla="*/ 1717967 h 2172695"/>
              <a:gd name="connsiteX736" fmla="*/ 578632 w 1334396"/>
              <a:gd name="connsiteY736" fmla="*/ 1720133 h 2172695"/>
              <a:gd name="connsiteX737" fmla="*/ 586757 w 1334396"/>
              <a:gd name="connsiteY737" fmla="*/ 1723790 h 2172695"/>
              <a:gd name="connsiteX738" fmla="*/ 594611 w 1334396"/>
              <a:gd name="connsiteY738" fmla="*/ 1725956 h 2172695"/>
              <a:gd name="connsiteX739" fmla="*/ 598132 w 1334396"/>
              <a:gd name="connsiteY739" fmla="*/ 1726227 h 2172695"/>
              <a:gd name="connsiteX740" fmla="*/ 607475 w 1334396"/>
              <a:gd name="connsiteY740" fmla="*/ 1727987 h 2172695"/>
              <a:gd name="connsiteX741" fmla="*/ 616277 w 1334396"/>
              <a:gd name="connsiteY741" fmla="*/ 1730560 h 2172695"/>
              <a:gd name="connsiteX742" fmla="*/ 618580 w 1334396"/>
              <a:gd name="connsiteY742" fmla="*/ 1731373 h 2172695"/>
              <a:gd name="connsiteX743" fmla="*/ 630767 w 1334396"/>
              <a:gd name="connsiteY743" fmla="*/ 1735842 h 2172695"/>
              <a:gd name="connsiteX744" fmla="*/ 646204 w 1334396"/>
              <a:gd name="connsiteY744" fmla="*/ 1741258 h 2172695"/>
              <a:gd name="connsiteX745" fmla="*/ 646611 w 1334396"/>
              <a:gd name="connsiteY745" fmla="*/ 1741258 h 2172695"/>
              <a:gd name="connsiteX746" fmla="*/ 664621 w 1334396"/>
              <a:gd name="connsiteY746" fmla="*/ 1750331 h 2172695"/>
              <a:gd name="connsiteX747" fmla="*/ 668683 w 1334396"/>
              <a:gd name="connsiteY747" fmla="*/ 1752633 h 2172695"/>
              <a:gd name="connsiteX748" fmla="*/ 672340 w 1334396"/>
              <a:gd name="connsiteY748" fmla="*/ 1754529 h 2172695"/>
              <a:gd name="connsiteX749" fmla="*/ 676538 w 1334396"/>
              <a:gd name="connsiteY749" fmla="*/ 1755477 h 2172695"/>
              <a:gd name="connsiteX750" fmla="*/ 679788 w 1334396"/>
              <a:gd name="connsiteY750" fmla="*/ 1756289 h 2172695"/>
              <a:gd name="connsiteX751" fmla="*/ 691704 w 1334396"/>
              <a:gd name="connsiteY751" fmla="*/ 1763196 h 2172695"/>
              <a:gd name="connsiteX752" fmla="*/ 700912 w 1334396"/>
              <a:gd name="connsiteY752" fmla="*/ 1766039 h 2172695"/>
              <a:gd name="connsiteX753" fmla="*/ 705110 w 1334396"/>
              <a:gd name="connsiteY753" fmla="*/ 1767935 h 2172695"/>
              <a:gd name="connsiteX754" fmla="*/ 708496 w 1334396"/>
              <a:gd name="connsiteY754" fmla="*/ 1769967 h 2172695"/>
              <a:gd name="connsiteX755" fmla="*/ 714725 w 1334396"/>
              <a:gd name="connsiteY755" fmla="*/ 1772539 h 2172695"/>
              <a:gd name="connsiteX756" fmla="*/ 716079 w 1334396"/>
              <a:gd name="connsiteY756" fmla="*/ 1774029 h 2172695"/>
              <a:gd name="connsiteX757" fmla="*/ 719058 w 1334396"/>
              <a:gd name="connsiteY757" fmla="*/ 1780122 h 2172695"/>
              <a:gd name="connsiteX758" fmla="*/ 722444 w 1334396"/>
              <a:gd name="connsiteY758" fmla="*/ 1797456 h 2172695"/>
              <a:gd name="connsiteX759" fmla="*/ 724610 w 1334396"/>
              <a:gd name="connsiteY759" fmla="*/ 1797185 h 2172695"/>
              <a:gd name="connsiteX760" fmla="*/ 729756 w 1334396"/>
              <a:gd name="connsiteY760" fmla="*/ 1796643 h 2172695"/>
              <a:gd name="connsiteX761" fmla="*/ 734225 w 1334396"/>
              <a:gd name="connsiteY761" fmla="*/ 1795831 h 2172695"/>
              <a:gd name="connsiteX762" fmla="*/ 738558 w 1334396"/>
              <a:gd name="connsiteY762" fmla="*/ 1793935 h 2172695"/>
              <a:gd name="connsiteX763" fmla="*/ 741808 w 1334396"/>
              <a:gd name="connsiteY763" fmla="*/ 1792446 h 2172695"/>
              <a:gd name="connsiteX764" fmla="*/ 756433 w 1334396"/>
              <a:gd name="connsiteY764" fmla="*/ 1790008 h 2172695"/>
              <a:gd name="connsiteX765" fmla="*/ 765912 w 1334396"/>
              <a:gd name="connsiteY765" fmla="*/ 1785946 h 2172695"/>
              <a:gd name="connsiteX766" fmla="*/ 770652 w 1334396"/>
              <a:gd name="connsiteY766" fmla="*/ 1784456 h 2172695"/>
              <a:gd name="connsiteX767" fmla="*/ 774714 w 1334396"/>
              <a:gd name="connsiteY767" fmla="*/ 1783779 h 2172695"/>
              <a:gd name="connsiteX768" fmla="*/ 781620 w 1334396"/>
              <a:gd name="connsiteY768" fmla="*/ 1781206 h 2172695"/>
              <a:gd name="connsiteX769" fmla="*/ 782568 w 1334396"/>
              <a:gd name="connsiteY769" fmla="*/ 1781341 h 2172695"/>
              <a:gd name="connsiteX770" fmla="*/ 779860 w 1334396"/>
              <a:gd name="connsiteY770" fmla="*/ 1778633 h 2172695"/>
              <a:gd name="connsiteX771" fmla="*/ 774985 w 1334396"/>
              <a:gd name="connsiteY771" fmla="*/ 1774435 h 2172695"/>
              <a:gd name="connsiteX772" fmla="*/ 764558 w 1334396"/>
              <a:gd name="connsiteY772" fmla="*/ 1764279 h 2172695"/>
              <a:gd name="connsiteX773" fmla="*/ 761579 w 1334396"/>
              <a:gd name="connsiteY773" fmla="*/ 1758727 h 2172695"/>
              <a:gd name="connsiteX774" fmla="*/ 761308 w 1334396"/>
              <a:gd name="connsiteY774" fmla="*/ 1757779 h 2172695"/>
              <a:gd name="connsiteX775" fmla="*/ 759954 w 1334396"/>
              <a:gd name="connsiteY775" fmla="*/ 1754393 h 2172695"/>
              <a:gd name="connsiteX776" fmla="*/ 755485 w 1334396"/>
              <a:gd name="connsiteY776" fmla="*/ 1747217 h 2172695"/>
              <a:gd name="connsiteX777" fmla="*/ 752099 w 1334396"/>
              <a:gd name="connsiteY777" fmla="*/ 1741935 h 2172695"/>
              <a:gd name="connsiteX778" fmla="*/ 743839 w 1334396"/>
              <a:gd name="connsiteY778" fmla="*/ 1730696 h 2172695"/>
              <a:gd name="connsiteX779" fmla="*/ 741943 w 1334396"/>
              <a:gd name="connsiteY779" fmla="*/ 1729748 h 2172695"/>
              <a:gd name="connsiteX780" fmla="*/ 739506 w 1334396"/>
              <a:gd name="connsiteY780" fmla="*/ 1727581 h 2172695"/>
              <a:gd name="connsiteX781" fmla="*/ 730433 w 1334396"/>
              <a:gd name="connsiteY781" fmla="*/ 1716477 h 2172695"/>
              <a:gd name="connsiteX782" fmla="*/ 728267 w 1334396"/>
              <a:gd name="connsiteY782" fmla="*/ 1714581 h 2172695"/>
              <a:gd name="connsiteX783" fmla="*/ 723662 w 1334396"/>
              <a:gd name="connsiteY783" fmla="*/ 1705102 h 2172695"/>
              <a:gd name="connsiteX784" fmla="*/ 720954 w 1334396"/>
              <a:gd name="connsiteY784" fmla="*/ 1692237 h 2172695"/>
              <a:gd name="connsiteX785" fmla="*/ 718246 w 1334396"/>
              <a:gd name="connsiteY785" fmla="*/ 1689123 h 2172695"/>
              <a:gd name="connsiteX786" fmla="*/ 712693 w 1334396"/>
              <a:gd name="connsiteY786" fmla="*/ 1687634 h 2172695"/>
              <a:gd name="connsiteX787" fmla="*/ 696850 w 1334396"/>
              <a:gd name="connsiteY787" fmla="*/ 1676800 h 2172695"/>
              <a:gd name="connsiteX788" fmla="*/ 694412 w 1334396"/>
              <a:gd name="connsiteY788" fmla="*/ 1673956 h 2172695"/>
              <a:gd name="connsiteX789" fmla="*/ 690350 w 1334396"/>
              <a:gd name="connsiteY789" fmla="*/ 1666915 h 2172695"/>
              <a:gd name="connsiteX790" fmla="*/ 690079 w 1334396"/>
              <a:gd name="connsiteY790" fmla="*/ 1665832 h 2172695"/>
              <a:gd name="connsiteX791" fmla="*/ 686423 w 1334396"/>
              <a:gd name="connsiteY791" fmla="*/ 1658248 h 2172695"/>
              <a:gd name="connsiteX792" fmla="*/ 676673 w 1334396"/>
              <a:gd name="connsiteY792" fmla="*/ 1643217 h 2172695"/>
              <a:gd name="connsiteX793" fmla="*/ 671392 w 1334396"/>
              <a:gd name="connsiteY793" fmla="*/ 1637394 h 2172695"/>
              <a:gd name="connsiteX794" fmla="*/ 663402 w 1334396"/>
              <a:gd name="connsiteY794" fmla="*/ 1623717 h 2172695"/>
              <a:gd name="connsiteX795" fmla="*/ 659746 w 1334396"/>
              <a:gd name="connsiteY795" fmla="*/ 1616540 h 2172695"/>
              <a:gd name="connsiteX796" fmla="*/ 655954 w 1334396"/>
              <a:gd name="connsiteY796" fmla="*/ 1612748 h 2172695"/>
              <a:gd name="connsiteX797" fmla="*/ 651350 w 1334396"/>
              <a:gd name="connsiteY797" fmla="*/ 1609092 h 2172695"/>
              <a:gd name="connsiteX798" fmla="*/ 650402 w 1334396"/>
              <a:gd name="connsiteY798" fmla="*/ 1608415 h 2172695"/>
              <a:gd name="connsiteX799" fmla="*/ 645121 w 1334396"/>
              <a:gd name="connsiteY799" fmla="*/ 1605436 h 2172695"/>
              <a:gd name="connsiteX800" fmla="*/ 644715 w 1334396"/>
              <a:gd name="connsiteY800" fmla="*/ 1604488 h 2172695"/>
              <a:gd name="connsiteX801" fmla="*/ 644309 w 1334396"/>
              <a:gd name="connsiteY801" fmla="*/ 1603269 h 2172695"/>
              <a:gd name="connsiteX802" fmla="*/ 640382 w 1334396"/>
              <a:gd name="connsiteY802" fmla="*/ 1598530 h 2172695"/>
              <a:gd name="connsiteX803" fmla="*/ 637402 w 1334396"/>
              <a:gd name="connsiteY803" fmla="*/ 1594738 h 2172695"/>
              <a:gd name="connsiteX804" fmla="*/ 635777 w 1334396"/>
              <a:gd name="connsiteY804" fmla="*/ 1592165 h 2172695"/>
              <a:gd name="connsiteX805" fmla="*/ 633204 w 1334396"/>
              <a:gd name="connsiteY805" fmla="*/ 1586207 h 2172695"/>
              <a:gd name="connsiteX806" fmla="*/ 629277 w 1334396"/>
              <a:gd name="connsiteY806" fmla="*/ 1578894 h 2172695"/>
              <a:gd name="connsiteX807" fmla="*/ 626298 w 1334396"/>
              <a:gd name="connsiteY807" fmla="*/ 1568468 h 2172695"/>
              <a:gd name="connsiteX808" fmla="*/ 623454 w 1334396"/>
              <a:gd name="connsiteY808" fmla="*/ 1556957 h 2172695"/>
              <a:gd name="connsiteX809" fmla="*/ 621152 w 1334396"/>
              <a:gd name="connsiteY809" fmla="*/ 1543686 h 2172695"/>
              <a:gd name="connsiteX810" fmla="*/ 618986 w 1334396"/>
              <a:gd name="connsiteY810" fmla="*/ 1538947 h 2172695"/>
              <a:gd name="connsiteX811" fmla="*/ 614382 w 1334396"/>
              <a:gd name="connsiteY811" fmla="*/ 1533801 h 2172695"/>
              <a:gd name="connsiteX812" fmla="*/ 613163 w 1334396"/>
              <a:gd name="connsiteY812" fmla="*/ 1532041 h 2172695"/>
              <a:gd name="connsiteX813" fmla="*/ 605173 w 1334396"/>
              <a:gd name="connsiteY813" fmla="*/ 1518905 h 2172695"/>
              <a:gd name="connsiteX814" fmla="*/ 603955 w 1334396"/>
              <a:gd name="connsiteY814" fmla="*/ 1517280 h 2172695"/>
              <a:gd name="connsiteX815" fmla="*/ 602465 w 1334396"/>
              <a:gd name="connsiteY815" fmla="*/ 1513489 h 2172695"/>
              <a:gd name="connsiteX816" fmla="*/ 599215 w 1334396"/>
              <a:gd name="connsiteY816" fmla="*/ 1502520 h 2172695"/>
              <a:gd name="connsiteX817" fmla="*/ 598809 w 1334396"/>
              <a:gd name="connsiteY817" fmla="*/ 1501436 h 2172695"/>
              <a:gd name="connsiteX818" fmla="*/ 596101 w 1334396"/>
              <a:gd name="connsiteY818" fmla="*/ 1488301 h 2172695"/>
              <a:gd name="connsiteX819" fmla="*/ 594340 w 1334396"/>
              <a:gd name="connsiteY819" fmla="*/ 1480041 h 2172695"/>
              <a:gd name="connsiteX820" fmla="*/ 591361 w 1334396"/>
              <a:gd name="connsiteY820" fmla="*/ 1462978 h 2172695"/>
              <a:gd name="connsiteX821" fmla="*/ 590955 w 1334396"/>
              <a:gd name="connsiteY821" fmla="*/ 1458780 h 2172695"/>
              <a:gd name="connsiteX822" fmla="*/ 590548 w 1334396"/>
              <a:gd name="connsiteY822" fmla="*/ 1445103 h 2172695"/>
              <a:gd name="connsiteX823" fmla="*/ 591496 w 1334396"/>
              <a:gd name="connsiteY823" fmla="*/ 1436843 h 2172695"/>
              <a:gd name="connsiteX824" fmla="*/ 594205 w 1334396"/>
              <a:gd name="connsiteY824" fmla="*/ 1429395 h 2172695"/>
              <a:gd name="connsiteX825" fmla="*/ 599080 w 1334396"/>
              <a:gd name="connsiteY825" fmla="*/ 1417343 h 2172695"/>
              <a:gd name="connsiteX826" fmla="*/ 604903 w 1334396"/>
              <a:gd name="connsiteY826" fmla="*/ 1413280 h 2172695"/>
              <a:gd name="connsiteX827" fmla="*/ 599215 w 1334396"/>
              <a:gd name="connsiteY827" fmla="*/ 1408677 h 2172695"/>
              <a:gd name="connsiteX828" fmla="*/ 596777 w 1334396"/>
              <a:gd name="connsiteY828" fmla="*/ 1398927 h 2172695"/>
              <a:gd name="connsiteX829" fmla="*/ 86531 w 1334396"/>
              <a:gd name="connsiteY829" fmla="*/ 1188355 h 2172695"/>
              <a:gd name="connsiteX830" fmla="*/ 99531 w 1334396"/>
              <a:gd name="connsiteY830" fmla="*/ 1188626 h 2172695"/>
              <a:gd name="connsiteX831" fmla="*/ 100479 w 1334396"/>
              <a:gd name="connsiteY831" fmla="*/ 1188626 h 2172695"/>
              <a:gd name="connsiteX832" fmla="*/ 114562 w 1334396"/>
              <a:gd name="connsiteY832" fmla="*/ 1188896 h 2172695"/>
              <a:gd name="connsiteX833" fmla="*/ 127832 w 1334396"/>
              <a:gd name="connsiteY833" fmla="*/ 1190251 h 2172695"/>
              <a:gd name="connsiteX834" fmla="*/ 133249 w 1334396"/>
              <a:gd name="connsiteY834" fmla="*/ 1191740 h 2172695"/>
              <a:gd name="connsiteX835" fmla="*/ 145437 w 1334396"/>
              <a:gd name="connsiteY835" fmla="*/ 1196209 h 2172695"/>
              <a:gd name="connsiteX836" fmla="*/ 153968 w 1334396"/>
              <a:gd name="connsiteY836" fmla="*/ 1200001 h 2172695"/>
              <a:gd name="connsiteX837" fmla="*/ 178343 w 1334396"/>
              <a:gd name="connsiteY837" fmla="*/ 1215844 h 2172695"/>
              <a:gd name="connsiteX838" fmla="*/ 186332 w 1334396"/>
              <a:gd name="connsiteY838" fmla="*/ 1220990 h 2172695"/>
              <a:gd name="connsiteX839" fmla="*/ 193916 w 1334396"/>
              <a:gd name="connsiteY839" fmla="*/ 1225730 h 2172695"/>
              <a:gd name="connsiteX840" fmla="*/ 202853 w 1334396"/>
              <a:gd name="connsiteY840" fmla="*/ 1230875 h 2172695"/>
              <a:gd name="connsiteX841" fmla="*/ 203530 w 1334396"/>
              <a:gd name="connsiteY841" fmla="*/ 1231146 h 2172695"/>
              <a:gd name="connsiteX842" fmla="*/ 208134 w 1334396"/>
              <a:gd name="connsiteY842" fmla="*/ 1234125 h 2172695"/>
              <a:gd name="connsiteX843" fmla="*/ 213009 w 1334396"/>
              <a:gd name="connsiteY843" fmla="*/ 1237646 h 2172695"/>
              <a:gd name="connsiteX844" fmla="*/ 222082 w 1334396"/>
              <a:gd name="connsiteY844" fmla="*/ 1247532 h 2172695"/>
              <a:gd name="connsiteX845" fmla="*/ 242800 w 1334396"/>
              <a:gd name="connsiteY845" fmla="*/ 1266354 h 2172695"/>
              <a:gd name="connsiteX846" fmla="*/ 247676 w 1334396"/>
              <a:gd name="connsiteY846" fmla="*/ 1270552 h 2172695"/>
              <a:gd name="connsiteX847" fmla="*/ 252415 w 1334396"/>
              <a:gd name="connsiteY847" fmla="*/ 1275427 h 2172695"/>
              <a:gd name="connsiteX848" fmla="*/ 257019 w 1334396"/>
              <a:gd name="connsiteY848" fmla="*/ 1280302 h 2172695"/>
              <a:gd name="connsiteX849" fmla="*/ 259186 w 1334396"/>
              <a:gd name="connsiteY849" fmla="*/ 1282062 h 2172695"/>
              <a:gd name="connsiteX850" fmla="*/ 268800 w 1334396"/>
              <a:gd name="connsiteY850" fmla="*/ 1291136 h 2172695"/>
              <a:gd name="connsiteX851" fmla="*/ 273676 w 1334396"/>
              <a:gd name="connsiteY851" fmla="*/ 1295875 h 2172695"/>
              <a:gd name="connsiteX852" fmla="*/ 278550 w 1334396"/>
              <a:gd name="connsiteY852" fmla="*/ 1300344 h 2172695"/>
              <a:gd name="connsiteX853" fmla="*/ 286269 w 1334396"/>
              <a:gd name="connsiteY853" fmla="*/ 1307927 h 2172695"/>
              <a:gd name="connsiteX854" fmla="*/ 291144 w 1334396"/>
              <a:gd name="connsiteY854" fmla="*/ 1315510 h 2172695"/>
              <a:gd name="connsiteX855" fmla="*/ 296696 w 1334396"/>
              <a:gd name="connsiteY855" fmla="*/ 1321604 h 2172695"/>
              <a:gd name="connsiteX856" fmla="*/ 299540 w 1334396"/>
              <a:gd name="connsiteY856" fmla="*/ 1323635 h 2172695"/>
              <a:gd name="connsiteX857" fmla="*/ 306852 w 1334396"/>
              <a:gd name="connsiteY857" fmla="*/ 1330000 h 2172695"/>
              <a:gd name="connsiteX858" fmla="*/ 313352 w 1334396"/>
              <a:gd name="connsiteY858" fmla="*/ 1336635 h 2172695"/>
              <a:gd name="connsiteX859" fmla="*/ 314842 w 1334396"/>
              <a:gd name="connsiteY859" fmla="*/ 1338531 h 2172695"/>
              <a:gd name="connsiteX860" fmla="*/ 323915 w 1334396"/>
              <a:gd name="connsiteY860" fmla="*/ 1348010 h 2172695"/>
              <a:gd name="connsiteX861" fmla="*/ 335561 w 1334396"/>
              <a:gd name="connsiteY861" fmla="*/ 1359791 h 2172695"/>
              <a:gd name="connsiteX862" fmla="*/ 335831 w 1334396"/>
              <a:gd name="connsiteY862" fmla="*/ 1360062 h 2172695"/>
              <a:gd name="connsiteX863" fmla="*/ 349373 w 1334396"/>
              <a:gd name="connsiteY863" fmla="*/ 1375229 h 2172695"/>
              <a:gd name="connsiteX864" fmla="*/ 352487 w 1334396"/>
              <a:gd name="connsiteY864" fmla="*/ 1378749 h 2172695"/>
              <a:gd name="connsiteX865" fmla="*/ 355467 w 1334396"/>
              <a:gd name="connsiteY865" fmla="*/ 1381729 h 2172695"/>
              <a:gd name="connsiteX866" fmla="*/ 359258 w 1334396"/>
              <a:gd name="connsiteY866" fmla="*/ 1383895 h 2172695"/>
              <a:gd name="connsiteX867" fmla="*/ 362237 w 1334396"/>
              <a:gd name="connsiteY867" fmla="*/ 1385520 h 2172695"/>
              <a:gd name="connsiteX868" fmla="*/ 372529 w 1334396"/>
              <a:gd name="connsiteY868" fmla="*/ 1394999 h 2172695"/>
              <a:gd name="connsiteX869" fmla="*/ 381196 w 1334396"/>
              <a:gd name="connsiteY869" fmla="*/ 1399197 h 2172695"/>
              <a:gd name="connsiteX870" fmla="*/ 385258 w 1334396"/>
              <a:gd name="connsiteY870" fmla="*/ 1401635 h 2172695"/>
              <a:gd name="connsiteX871" fmla="*/ 388373 w 1334396"/>
              <a:gd name="connsiteY871" fmla="*/ 1403802 h 2172695"/>
              <a:gd name="connsiteX872" fmla="*/ 394602 w 1334396"/>
              <a:gd name="connsiteY872" fmla="*/ 1406374 h 2172695"/>
              <a:gd name="connsiteX873" fmla="*/ 395956 w 1334396"/>
              <a:gd name="connsiteY873" fmla="*/ 1407593 h 2172695"/>
              <a:gd name="connsiteX874" fmla="*/ 399748 w 1334396"/>
              <a:gd name="connsiteY874" fmla="*/ 1413552 h 2172695"/>
              <a:gd name="connsiteX875" fmla="*/ 395821 w 1334396"/>
              <a:gd name="connsiteY875" fmla="*/ 1420864 h 2172695"/>
              <a:gd name="connsiteX876" fmla="*/ 392029 w 1334396"/>
              <a:gd name="connsiteY876" fmla="*/ 1422354 h 2172695"/>
              <a:gd name="connsiteX877" fmla="*/ 395143 w 1334396"/>
              <a:gd name="connsiteY877" fmla="*/ 1426281 h 2172695"/>
              <a:gd name="connsiteX878" fmla="*/ 396633 w 1334396"/>
              <a:gd name="connsiteY878" fmla="*/ 1426958 h 2172695"/>
              <a:gd name="connsiteX879" fmla="*/ 401779 w 1334396"/>
              <a:gd name="connsiteY879" fmla="*/ 1431291 h 2172695"/>
              <a:gd name="connsiteX880" fmla="*/ 400695 w 1334396"/>
              <a:gd name="connsiteY880" fmla="*/ 1439416 h 2172695"/>
              <a:gd name="connsiteX881" fmla="*/ 396362 w 1334396"/>
              <a:gd name="connsiteY881" fmla="*/ 1444291 h 2172695"/>
              <a:gd name="connsiteX882" fmla="*/ 391623 w 1334396"/>
              <a:gd name="connsiteY882" fmla="*/ 1444155 h 2172695"/>
              <a:gd name="connsiteX883" fmla="*/ 383362 w 1334396"/>
              <a:gd name="connsiteY883" fmla="*/ 1443614 h 2172695"/>
              <a:gd name="connsiteX884" fmla="*/ 379842 w 1334396"/>
              <a:gd name="connsiteY884" fmla="*/ 1444020 h 2172695"/>
              <a:gd name="connsiteX885" fmla="*/ 375779 w 1334396"/>
              <a:gd name="connsiteY885" fmla="*/ 1444155 h 2172695"/>
              <a:gd name="connsiteX886" fmla="*/ 369144 w 1334396"/>
              <a:gd name="connsiteY886" fmla="*/ 1444426 h 2172695"/>
              <a:gd name="connsiteX887" fmla="*/ 354519 w 1334396"/>
              <a:gd name="connsiteY887" fmla="*/ 1444426 h 2172695"/>
              <a:gd name="connsiteX888" fmla="*/ 348425 w 1334396"/>
              <a:gd name="connsiteY888" fmla="*/ 1442395 h 2172695"/>
              <a:gd name="connsiteX889" fmla="*/ 347477 w 1334396"/>
              <a:gd name="connsiteY889" fmla="*/ 1441854 h 2172695"/>
              <a:gd name="connsiteX890" fmla="*/ 344227 w 1334396"/>
              <a:gd name="connsiteY890" fmla="*/ 1440093 h 2172695"/>
              <a:gd name="connsiteX891" fmla="*/ 336102 w 1334396"/>
              <a:gd name="connsiteY891" fmla="*/ 1437385 h 2172695"/>
              <a:gd name="connsiteX892" fmla="*/ 330144 w 1334396"/>
              <a:gd name="connsiteY892" fmla="*/ 1435489 h 2172695"/>
              <a:gd name="connsiteX893" fmla="*/ 316738 w 1334396"/>
              <a:gd name="connsiteY893" fmla="*/ 1431968 h 2172695"/>
              <a:gd name="connsiteX894" fmla="*/ 314571 w 1334396"/>
              <a:gd name="connsiteY894" fmla="*/ 1432239 h 2172695"/>
              <a:gd name="connsiteX895" fmla="*/ 311321 w 1334396"/>
              <a:gd name="connsiteY895" fmla="*/ 1431968 h 2172695"/>
              <a:gd name="connsiteX896" fmla="*/ 297644 w 1334396"/>
              <a:gd name="connsiteY896" fmla="*/ 1428583 h 2172695"/>
              <a:gd name="connsiteX897" fmla="*/ 294800 w 1334396"/>
              <a:gd name="connsiteY897" fmla="*/ 1428312 h 2172695"/>
              <a:gd name="connsiteX898" fmla="*/ 285863 w 1334396"/>
              <a:gd name="connsiteY898" fmla="*/ 1422895 h 2172695"/>
              <a:gd name="connsiteX899" fmla="*/ 276655 w 1334396"/>
              <a:gd name="connsiteY899" fmla="*/ 1413822 h 2172695"/>
              <a:gd name="connsiteX900" fmla="*/ 272728 w 1334396"/>
              <a:gd name="connsiteY900" fmla="*/ 1412739 h 2172695"/>
              <a:gd name="connsiteX901" fmla="*/ 267446 w 1334396"/>
              <a:gd name="connsiteY901" fmla="*/ 1414499 h 2172695"/>
              <a:gd name="connsiteX902" fmla="*/ 248488 w 1334396"/>
              <a:gd name="connsiteY902" fmla="*/ 1413281 h 2172695"/>
              <a:gd name="connsiteX903" fmla="*/ 245103 w 1334396"/>
              <a:gd name="connsiteY903" fmla="*/ 1412062 h 2172695"/>
              <a:gd name="connsiteX904" fmla="*/ 238197 w 1334396"/>
              <a:gd name="connsiteY904" fmla="*/ 1408135 h 2172695"/>
              <a:gd name="connsiteX905" fmla="*/ 237384 w 1334396"/>
              <a:gd name="connsiteY905" fmla="*/ 1407322 h 2172695"/>
              <a:gd name="connsiteX906" fmla="*/ 230749 w 1334396"/>
              <a:gd name="connsiteY906" fmla="*/ 1402718 h 2172695"/>
              <a:gd name="connsiteX907" fmla="*/ 215176 w 1334396"/>
              <a:gd name="connsiteY907" fmla="*/ 1394593 h 2172695"/>
              <a:gd name="connsiteX908" fmla="*/ 207999 w 1334396"/>
              <a:gd name="connsiteY908" fmla="*/ 1391885 h 2172695"/>
              <a:gd name="connsiteX909" fmla="*/ 194999 w 1334396"/>
              <a:gd name="connsiteY909" fmla="*/ 1383895 h 2172695"/>
              <a:gd name="connsiteX910" fmla="*/ 188635 w 1334396"/>
              <a:gd name="connsiteY910" fmla="*/ 1379291 h 2172695"/>
              <a:gd name="connsiteX911" fmla="*/ 183624 w 1334396"/>
              <a:gd name="connsiteY911" fmla="*/ 1377802 h 2172695"/>
              <a:gd name="connsiteX912" fmla="*/ 177937 w 1334396"/>
              <a:gd name="connsiteY912" fmla="*/ 1376854 h 2172695"/>
              <a:gd name="connsiteX913" fmla="*/ 176853 w 1334396"/>
              <a:gd name="connsiteY913" fmla="*/ 1376583 h 2172695"/>
              <a:gd name="connsiteX914" fmla="*/ 171030 w 1334396"/>
              <a:gd name="connsiteY914" fmla="*/ 1376312 h 2172695"/>
              <a:gd name="connsiteX915" fmla="*/ 170353 w 1334396"/>
              <a:gd name="connsiteY915" fmla="*/ 1375499 h 2172695"/>
              <a:gd name="connsiteX916" fmla="*/ 169541 w 1334396"/>
              <a:gd name="connsiteY916" fmla="*/ 1374552 h 2172695"/>
              <a:gd name="connsiteX917" fmla="*/ 163853 w 1334396"/>
              <a:gd name="connsiteY917" fmla="*/ 1372385 h 2172695"/>
              <a:gd name="connsiteX918" fmla="*/ 159655 w 1334396"/>
              <a:gd name="connsiteY918" fmla="*/ 1370354 h 2172695"/>
              <a:gd name="connsiteX919" fmla="*/ 157218 w 1334396"/>
              <a:gd name="connsiteY919" fmla="*/ 1368864 h 2172695"/>
              <a:gd name="connsiteX920" fmla="*/ 152343 w 1334396"/>
              <a:gd name="connsiteY920" fmla="*/ 1364802 h 2172695"/>
              <a:gd name="connsiteX921" fmla="*/ 145843 w 1334396"/>
              <a:gd name="connsiteY921" fmla="*/ 1359927 h 2172695"/>
              <a:gd name="connsiteX922" fmla="*/ 138801 w 1334396"/>
              <a:gd name="connsiteY922" fmla="*/ 1352344 h 2172695"/>
              <a:gd name="connsiteX923" fmla="*/ 131489 w 1334396"/>
              <a:gd name="connsiteY923" fmla="*/ 1343406 h 2172695"/>
              <a:gd name="connsiteX924" fmla="*/ 123635 w 1334396"/>
              <a:gd name="connsiteY924" fmla="*/ 1332844 h 2172695"/>
              <a:gd name="connsiteX925" fmla="*/ 119843 w 1334396"/>
              <a:gd name="connsiteY925" fmla="*/ 1329729 h 2172695"/>
              <a:gd name="connsiteX926" fmla="*/ 113614 w 1334396"/>
              <a:gd name="connsiteY926" fmla="*/ 1327156 h 2172695"/>
              <a:gd name="connsiteX927" fmla="*/ 111718 w 1334396"/>
              <a:gd name="connsiteY927" fmla="*/ 1326073 h 2172695"/>
              <a:gd name="connsiteX928" fmla="*/ 98989 w 1334396"/>
              <a:gd name="connsiteY928" fmla="*/ 1318354 h 2172695"/>
              <a:gd name="connsiteX929" fmla="*/ 97229 w 1334396"/>
              <a:gd name="connsiteY929" fmla="*/ 1317541 h 2172695"/>
              <a:gd name="connsiteX930" fmla="*/ 94250 w 1334396"/>
              <a:gd name="connsiteY930" fmla="*/ 1314969 h 2172695"/>
              <a:gd name="connsiteX931" fmla="*/ 86937 w 1334396"/>
              <a:gd name="connsiteY931" fmla="*/ 1306708 h 2172695"/>
              <a:gd name="connsiteX932" fmla="*/ 86260 w 1334396"/>
              <a:gd name="connsiteY932" fmla="*/ 1306031 h 2172695"/>
              <a:gd name="connsiteX933" fmla="*/ 78270 w 1334396"/>
              <a:gd name="connsiteY933" fmla="*/ 1295875 h 2172695"/>
              <a:gd name="connsiteX934" fmla="*/ 73260 w 1334396"/>
              <a:gd name="connsiteY934" fmla="*/ 1289510 h 2172695"/>
              <a:gd name="connsiteX935" fmla="*/ 63375 w 1334396"/>
              <a:gd name="connsiteY935" fmla="*/ 1276104 h 2172695"/>
              <a:gd name="connsiteX936" fmla="*/ 61208 w 1334396"/>
              <a:gd name="connsiteY936" fmla="*/ 1272583 h 2172695"/>
              <a:gd name="connsiteX937" fmla="*/ 55385 w 1334396"/>
              <a:gd name="connsiteY937" fmla="*/ 1260667 h 2172695"/>
              <a:gd name="connsiteX938" fmla="*/ 52677 w 1334396"/>
              <a:gd name="connsiteY938" fmla="*/ 1253084 h 2172695"/>
              <a:gd name="connsiteX939" fmla="*/ 52000 w 1334396"/>
              <a:gd name="connsiteY939" fmla="*/ 1245365 h 2172695"/>
              <a:gd name="connsiteX940" fmla="*/ 49562 w 1334396"/>
              <a:gd name="connsiteY940" fmla="*/ 1219094 h 2172695"/>
              <a:gd name="connsiteX941" fmla="*/ 38323 w 1334396"/>
              <a:gd name="connsiteY941" fmla="*/ 1224105 h 2172695"/>
              <a:gd name="connsiteX942" fmla="*/ 30739 w 1334396"/>
              <a:gd name="connsiteY942" fmla="*/ 1228032 h 2172695"/>
              <a:gd name="connsiteX943" fmla="*/ 22750 w 1334396"/>
              <a:gd name="connsiteY943" fmla="*/ 1230469 h 2172695"/>
              <a:gd name="connsiteX944" fmla="*/ 9615 w 1334396"/>
              <a:gd name="connsiteY944" fmla="*/ 1235750 h 2172695"/>
              <a:gd name="connsiteX945" fmla="*/ 0 w 1334396"/>
              <a:gd name="connsiteY945" fmla="*/ 1233042 h 2172695"/>
              <a:gd name="connsiteX946" fmla="*/ 16250 w 1334396"/>
              <a:gd name="connsiteY946" fmla="*/ 1214625 h 2172695"/>
              <a:gd name="connsiteX947" fmla="*/ 27489 w 1334396"/>
              <a:gd name="connsiteY947" fmla="*/ 1206365 h 2172695"/>
              <a:gd name="connsiteX948" fmla="*/ 43739 w 1334396"/>
              <a:gd name="connsiteY948" fmla="*/ 1198376 h 2172695"/>
              <a:gd name="connsiteX949" fmla="*/ 60125 w 1334396"/>
              <a:gd name="connsiteY949" fmla="*/ 1192146 h 2172695"/>
              <a:gd name="connsiteX950" fmla="*/ 68250 w 1334396"/>
              <a:gd name="connsiteY950" fmla="*/ 1190251 h 2172695"/>
              <a:gd name="connsiteX951" fmla="*/ 86531 w 1334396"/>
              <a:gd name="connsiteY951" fmla="*/ 1188355 h 2172695"/>
              <a:gd name="connsiteX952" fmla="*/ 394196 w 1334396"/>
              <a:gd name="connsiteY952" fmla="*/ 1083002 h 2172695"/>
              <a:gd name="connsiteX953" fmla="*/ 418165 w 1334396"/>
              <a:gd name="connsiteY953" fmla="*/ 1086116 h 2172695"/>
              <a:gd name="connsiteX954" fmla="*/ 430623 w 1334396"/>
              <a:gd name="connsiteY954" fmla="*/ 1091262 h 2172695"/>
              <a:gd name="connsiteX955" fmla="*/ 438071 w 1334396"/>
              <a:gd name="connsiteY955" fmla="*/ 1095460 h 2172695"/>
              <a:gd name="connsiteX956" fmla="*/ 445112 w 1334396"/>
              <a:gd name="connsiteY956" fmla="*/ 1100335 h 2172695"/>
              <a:gd name="connsiteX957" fmla="*/ 458383 w 1334396"/>
              <a:gd name="connsiteY957" fmla="*/ 1110221 h 2172695"/>
              <a:gd name="connsiteX958" fmla="*/ 463935 w 1334396"/>
              <a:gd name="connsiteY958" fmla="*/ 1115366 h 2172695"/>
              <a:gd name="connsiteX959" fmla="*/ 474904 w 1334396"/>
              <a:gd name="connsiteY959" fmla="*/ 1128231 h 2172695"/>
              <a:gd name="connsiteX960" fmla="*/ 482081 w 1334396"/>
              <a:gd name="connsiteY960" fmla="*/ 1137710 h 2172695"/>
              <a:gd name="connsiteX961" fmla="*/ 482487 w 1334396"/>
              <a:gd name="connsiteY961" fmla="*/ 1138387 h 2172695"/>
              <a:gd name="connsiteX962" fmla="*/ 490748 w 1334396"/>
              <a:gd name="connsiteY962" fmla="*/ 1148272 h 2172695"/>
              <a:gd name="connsiteX963" fmla="*/ 497925 w 1334396"/>
              <a:gd name="connsiteY963" fmla="*/ 1158022 h 2172695"/>
              <a:gd name="connsiteX964" fmla="*/ 500362 w 1334396"/>
              <a:gd name="connsiteY964" fmla="*/ 1162626 h 2172695"/>
              <a:gd name="connsiteX965" fmla="*/ 505237 w 1334396"/>
              <a:gd name="connsiteY965" fmla="*/ 1173460 h 2172695"/>
              <a:gd name="connsiteX966" fmla="*/ 508487 w 1334396"/>
              <a:gd name="connsiteY966" fmla="*/ 1181585 h 2172695"/>
              <a:gd name="connsiteX967" fmla="*/ 514716 w 1334396"/>
              <a:gd name="connsiteY967" fmla="*/ 1207991 h 2172695"/>
              <a:gd name="connsiteX968" fmla="*/ 517018 w 1334396"/>
              <a:gd name="connsiteY968" fmla="*/ 1216793 h 2172695"/>
              <a:gd name="connsiteX969" fmla="*/ 519456 w 1334396"/>
              <a:gd name="connsiteY969" fmla="*/ 1224918 h 2172695"/>
              <a:gd name="connsiteX970" fmla="*/ 522435 w 1334396"/>
              <a:gd name="connsiteY970" fmla="*/ 1234126 h 2172695"/>
              <a:gd name="connsiteX971" fmla="*/ 522706 w 1334396"/>
              <a:gd name="connsiteY971" fmla="*/ 1234803 h 2172695"/>
              <a:gd name="connsiteX972" fmla="*/ 524195 w 1334396"/>
              <a:gd name="connsiteY972" fmla="*/ 1239814 h 2172695"/>
              <a:gd name="connsiteX973" fmla="*/ 525414 w 1334396"/>
              <a:gd name="connsiteY973" fmla="*/ 1245501 h 2172695"/>
              <a:gd name="connsiteX974" fmla="*/ 525685 w 1334396"/>
              <a:gd name="connsiteY974" fmla="*/ 1258230 h 2172695"/>
              <a:gd name="connsiteX975" fmla="*/ 528664 w 1334396"/>
              <a:gd name="connsiteY975" fmla="*/ 1284772 h 2172695"/>
              <a:gd name="connsiteX976" fmla="*/ 529341 w 1334396"/>
              <a:gd name="connsiteY976" fmla="*/ 1290865 h 2172695"/>
              <a:gd name="connsiteX977" fmla="*/ 529477 w 1334396"/>
              <a:gd name="connsiteY977" fmla="*/ 1297230 h 2172695"/>
              <a:gd name="connsiteX978" fmla="*/ 529748 w 1334396"/>
              <a:gd name="connsiteY978" fmla="*/ 1303594 h 2172695"/>
              <a:gd name="connsiteX979" fmla="*/ 530154 w 1334396"/>
              <a:gd name="connsiteY979" fmla="*/ 1306303 h 2172695"/>
              <a:gd name="connsiteX980" fmla="*/ 531102 w 1334396"/>
              <a:gd name="connsiteY980" fmla="*/ 1318896 h 2172695"/>
              <a:gd name="connsiteX981" fmla="*/ 531372 w 1334396"/>
              <a:gd name="connsiteY981" fmla="*/ 1325532 h 2172695"/>
              <a:gd name="connsiteX982" fmla="*/ 531914 w 1334396"/>
              <a:gd name="connsiteY982" fmla="*/ 1331896 h 2172695"/>
              <a:gd name="connsiteX983" fmla="*/ 532050 w 1334396"/>
              <a:gd name="connsiteY983" fmla="*/ 1342188 h 2172695"/>
              <a:gd name="connsiteX984" fmla="*/ 530289 w 1334396"/>
              <a:gd name="connsiteY984" fmla="*/ 1350584 h 2172695"/>
              <a:gd name="connsiteX985" fmla="*/ 530019 w 1334396"/>
              <a:gd name="connsiteY985" fmla="*/ 1358438 h 2172695"/>
              <a:gd name="connsiteX986" fmla="*/ 530560 w 1334396"/>
              <a:gd name="connsiteY986" fmla="*/ 1361823 h 2172695"/>
              <a:gd name="connsiteX987" fmla="*/ 531102 w 1334396"/>
              <a:gd name="connsiteY987" fmla="*/ 1371032 h 2172695"/>
              <a:gd name="connsiteX988" fmla="*/ 530695 w 1334396"/>
              <a:gd name="connsiteY988" fmla="*/ 1379969 h 2172695"/>
              <a:gd name="connsiteX989" fmla="*/ 530289 w 1334396"/>
              <a:gd name="connsiteY989" fmla="*/ 1382271 h 2172695"/>
              <a:gd name="connsiteX990" fmla="*/ 529341 w 1334396"/>
              <a:gd name="connsiteY990" fmla="*/ 1394865 h 2172695"/>
              <a:gd name="connsiteX991" fmla="*/ 527987 w 1334396"/>
              <a:gd name="connsiteY991" fmla="*/ 1410573 h 2172695"/>
              <a:gd name="connsiteX992" fmla="*/ 527987 w 1334396"/>
              <a:gd name="connsiteY992" fmla="*/ 1411115 h 2172695"/>
              <a:gd name="connsiteX993" fmla="*/ 524331 w 1334396"/>
              <a:gd name="connsiteY993" fmla="*/ 1430208 h 2172695"/>
              <a:gd name="connsiteX994" fmla="*/ 523112 w 1334396"/>
              <a:gd name="connsiteY994" fmla="*/ 1434677 h 2172695"/>
              <a:gd name="connsiteX995" fmla="*/ 522300 w 1334396"/>
              <a:gd name="connsiteY995" fmla="*/ 1438604 h 2172695"/>
              <a:gd name="connsiteX996" fmla="*/ 522571 w 1334396"/>
              <a:gd name="connsiteY996" fmla="*/ 1442802 h 2172695"/>
              <a:gd name="connsiteX997" fmla="*/ 522841 w 1334396"/>
              <a:gd name="connsiteY997" fmla="*/ 1446052 h 2172695"/>
              <a:gd name="connsiteX998" fmla="*/ 519591 w 1334396"/>
              <a:gd name="connsiteY998" fmla="*/ 1459052 h 2172695"/>
              <a:gd name="connsiteX999" fmla="*/ 519591 w 1334396"/>
              <a:gd name="connsiteY999" fmla="*/ 1468396 h 2172695"/>
              <a:gd name="connsiteX1000" fmla="*/ 518914 w 1334396"/>
              <a:gd name="connsiteY1000" fmla="*/ 1472864 h 2172695"/>
              <a:gd name="connsiteX1001" fmla="*/ 517966 w 1334396"/>
              <a:gd name="connsiteY1001" fmla="*/ 1476521 h 2172695"/>
              <a:gd name="connsiteX1002" fmla="*/ 517154 w 1334396"/>
              <a:gd name="connsiteY1002" fmla="*/ 1483156 h 2172695"/>
              <a:gd name="connsiteX1003" fmla="*/ 516071 w 1334396"/>
              <a:gd name="connsiteY1003" fmla="*/ 1484781 h 2172695"/>
              <a:gd name="connsiteX1004" fmla="*/ 510789 w 1334396"/>
              <a:gd name="connsiteY1004" fmla="*/ 1488979 h 2172695"/>
              <a:gd name="connsiteX1005" fmla="*/ 503071 w 1334396"/>
              <a:gd name="connsiteY1005" fmla="*/ 1485865 h 2172695"/>
              <a:gd name="connsiteX1006" fmla="*/ 499143 w 1334396"/>
              <a:gd name="connsiteY1006" fmla="*/ 1480854 h 2172695"/>
              <a:gd name="connsiteX1007" fmla="*/ 500092 w 1334396"/>
              <a:gd name="connsiteY1007" fmla="*/ 1476521 h 2172695"/>
              <a:gd name="connsiteX1008" fmla="*/ 500498 w 1334396"/>
              <a:gd name="connsiteY1008" fmla="*/ 1470292 h 2172695"/>
              <a:gd name="connsiteX1009" fmla="*/ 484112 w 1334396"/>
              <a:gd name="connsiteY1009" fmla="*/ 1470427 h 2172695"/>
              <a:gd name="connsiteX1010" fmla="*/ 477748 w 1334396"/>
              <a:gd name="connsiteY1010" fmla="*/ 1470427 h 2172695"/>
              <a:gd name="connsiteX1011" fmla="*/ 475175 w 1334396"/>
              <a:gd name="connsiteY1011" fmla="*/ 1467042 h 2172695"/>
              <a:gd name="connsiteX1012" fmla="*/ 470706 w 1334396"/>
              <a:gd name="connsiteY1012" fmla="*/ 1460948 h 2172695"/>
              <a:gd name="connsiteX1013" fmla="*/ 468268 w 1334396"/>
              <a:gd name="connsiteY1013" fmla="*/ 1458781 h 2172695"/>
              <a:gd name="connsiteX1014" fmla="*/ 465831 w 1334396"/>
              <a:gd name="connsiteY1014" fmla="*/ 1456073 h 2172695"/>
              <a:gd name="connsiteX1015" fmla="*/ 461498 w 1334396"/>
              <a:gd name="connsiteY1015" fmla="*/ 1451875 h 2172695"/>
              <a:gd name="connsiteX1016" fmla="*/ 452425 w 1334396"/>
              <a:gd name="connsiteY1016" fmla="*/ 1441990 h 2172695"/>
              <a:gd name="connsiteX1017" fmla="*/ 450123 w 1334396"/>
              <a:gd name="connsiteY1017" fmla="*/ 1436573 h 2172695"/>
              <a:gd name="connsiteX1018" fmla="*/ 449852 w 1334396"/>
              <a:gd name="connsiteY1018" fmla="*/ 1435625 h 2172695"/>
              <a:gd name="connsiteX1019" fmla="*/ 449039 w 1334396"/>
              <a:gd name="connsiteY1019" fmla="*/ 1432375 h 2172695"/>
              <a:gd name="connsiteX1020" fmla="*/ 445789 w 1334396"/>
              <a:gd name="connsiteY1020" fmla="*/ 1425334 h 2172695"/>
              <a:gd name="connsiteX1021" fmla="*/ 443352 w 1334396"/>
              <a:gd name="connsiteY1021" fmla="*/ 1420052 h 2172695"/>
              <a:gd name="connsiteX1022" fmla="*/ 437123 w 1334396"/>
              <a:gd name="connsiteY1022" fmla="*/ 1408948 h 2172695"/>
              <a:gd name="connsiteX1023" fmla="*/ 435362 w 1334396"/>
              <a:gd name="connsiteY1023" fmla="*/ 1407729 h 2172695"/>
              <a:gd name="connsiteX1024" fmla="*/ 433467 w 1334396"/>
              <a:gd name="connsiteY1024" fmla="*/ 1405292 h 2172695"/>
              <a:gd name="connsiteX1025" fmla="*/ 426831 w 1334396"/>
              <a:gd name="connsiteY1025" fmla="*/ 1394052 h 2172695"/>
              <a:gd name="connsiteX1026" fmla="*/ 425071 w 1334396"/>
              <a:gd name="connsiteY1026" fmla="*/ 1392021 h 2172695"/>
              <a:gd name="connsiteX1027" fmla="*/ 422633 w 1334396"/>
              <a:gd name="connsiteY1027" fmla="*/ 1382677 h 2172695"/>
              <a:gd name="connsiteX1028" fmla="*/ 422769 w 1334396"/>
              <a:gd name="connsiteY1028" fmla="*/ 1370490 h 2172695"/>
              <a:gd name="connsiteX1029" fmla="*/ 420873 w 1334396"/>
              <a:gd name="connsiteY1029" fmla="*/ 1367240 h 2172695"/>
              <a:gd name="connsiteX1030" fmla="*/ 415862 w 1334396"/>
              <a:gd name="connsiteY1030" fmla="*/ 1365344 h 2172695"/>
              <a:gd name="connsiteX1031" fmla="*/ 403540 w 1334396"/>
              <a:gd name="connsiteY1031" fmla="*/ 1352750 h 2172695"/>
              <a:gd name="connsiteX1032" fmla="*/ 402050 w 1334396"/>
              <a:gd name="connsiteY1032" fmla="*/ 1349771 h 2172695"/>
              <a:gd name="connsiteX1033" fmla="*/ 399883 w 1334396"/>
              <a:gd name="connsiteY1033" fmla="*/ 1342730 h 2172695"/>
              <a:gd name="connsiteX1034" fmla="*/ 399883 w 1334396"/>
              <a:gd name="connsiteY1034" fmla="*/ 1341646 h 2172695"/>
              <a:gd name="connsiteX1035" fmla="*/ 398394 w 1334396"/>
              <a:gd name="connsiteY1035" fmla="*/ 1334199 h 2172695"/>
              <a:gd name="connsiteX1036" fmla="*/ 392977 w 1334396"/>
              <a:gd name="connsiteY1036" fmla="*/ 1318761 h 2172695"/>
              <a:gd name="connsiteX1037" fmla="*/ 389727 w 1334396"/>
              <a:gd name="connsiteY1037" fmla="*/ 1312396 h 2172695"/>
              <a:gd name="connsiteX1038" fmla="*/ 386206 w 1334396"/>
              <a:gd name="connsiteY1038" fmla="*/ 1298584 h 2172695"/>
              <a:gd name="connsiteX1039" fmla="*/ 384988 w 1334396"/>
              <a:gd name="connsiteY1039" fmla="*/ 1291407 h 2172695"/>
              <a:gd name="connsiteX1040" fmla="*/ 382550 w 1334396"/>
              <a:gd name="connsiteY1040" fmla="*/ 1287209 h 2172695"/>
              <a:gd name="connsiteX1041" fmla="*/ 379300 w 1334396"/>
              <a:gd name="connsiteY1041" fmla="*/ 1282876 h 2172695"/>
              <a:gd name="connsiteX1042" fmla="*/ 378759 w 1334396"/>
              <a:gd name="connsiteY1042" fmla="*/ 1282063 h 2172695"/>
              <a:gd name="connsiteX1043" fmla="*/ 374561 w 1334396"/>
              <a:gd name="connsiteY1043" fmla="*/ 1278136 h 2172695"/>
              <a:gd name="connsiteX1044" fmla="*/ 374561 w 1334396"/>
              <a:gd name="connsiteY1044" fmla="*/ 1277188 h 2172695"/>
              <a:gd name="connsiteX1045" fmla="*/ 374561 w 1334396"/>
              <a:gd name="connsiteY1045" fmla="*/ 1275970 h 2172695"/>
              <a:gd name="connsiteX1046" fmla="*/ 372394 w 1334396"/>
              <a:gd name="connsiteY1046" fmla="*/ 1270824 h 2172695"/>
              <a:gd name="connsiteX1047" fmla="*/ 370769 w 1334396"/>
              <a:gd name="connsiteY1047" fmla="*/ 1266761 h 2172695"/>
              <a:gd name="connsiteX1048" fmla="*/ 370092 w 1334396"/>
              <a:gd name="connsiteY1048" fmla="*/ 1264188 h 2172695"/>
              <a:gd name="connsiteX1049" fmla="*/ 369550 w 1334396"/>
              <a:gd name="connsiteY1049" fmla="*/ 1258230 h 2172695"/>
              <a:gd name="connsiteX1050" fmla="*/ 368332 w 1334396"/>
              <a:gd name="connsiteY1050" fmla="*/ 1250782 h 2172695"/>
              <a:gd name="connsiteX1051" fmla="*/ 369008 w 1334396"/>
              <a:gd name="connsiteY1051" fmla="*/ 1241032 h 2172695"/>
              <a:gd name="connsiteX1052" fmla="*/ 369956 w 1334396"/>
              <a:gd name="connsiteY1052" fmla="*/ 1230334 h 2172695"/>
              <a:gd name="connsiteX1053" fmla="*/ 372258 w 1334396"/>
              <a:gd name="connsiteY1053" fmla="*/ 1218147 h 2172695"/>
              <a:gd name="connsiteX1054" fmla="*/ 371717 w 1334396"/>
              <a:gd name="connsiteY1054" fmla="*/ 1213543 h 2172695"/>
              <a:gd name="connsiteX1055" fmla="*/ 369008 w 1334396"/>
              <a:gd name="connsiteY1055" fmla="*/ 1207855 h 2172695"/>
              <a:gd name="connsiteX1056" fmla="*/ 368332 w 1334396"/>
              <a:gd name="connsiteY1056" fmla="*/ 1205824 h 2172695"/>
              <a:gd name="connsiteX1057" fmla="*/ 365217 w 1334396"/>
              <a:gd name="connsiteY1057" fmla="*/ 1192282 h 2172695"/>
              <a:gd name="connsiteX1058" fmla="*/ 364540 w 1334396"/>
              <a:gd name="connsiteY1058" fmla="*/ 1190658 h 2172695"/>
              <a:gd name="connsiteX1059" fmla="*/ 364269 w 1334396"/>
              <a:gd name="connsiteY1059" fmla="*/ 1187001 h 2172695"/>
              <a:gd name="connsiteX1060" fmla="*/ 364675 w 1334396"/>
              <a:gd name="connsiteY1060" fmla="*/ 1176710 h 2172695"/>
              <a:gd name="connsiteX1061" fmla="*/ 364675 w 1334396"/>
              <a:gd name="connsiteY1061" fmla="*/ 1175762 h 2172695"/>
              <a:gd name="connsiteX1062" fmla="*/ 366300 w 1334396"/>
              <a:gd name="connsiteY1062" fmla="*/ 1163710 h 2172695"/>
              <a:gd name="connsiteX1063" fmla="*/ 366977 w 1334396"/>
              <a:gd name="connsiteY1063" fmla="*/ 1156262 h 2172695"/>
              <a:gd name="connsiteX1064" fmla="*/ 369008 w 1334396"/>
              <a:gd name="connsiteY1064" fmla="*/ 1140824 h 2172695"/>
              <a:gd name="connsiteX1065" fmla="*/ 369686 w 1334396"/>
              <a:gd name="connsiteY1065" fmla="*/ 1137033 h 2172695"/>
              <a:gd name="connsiteX1066" fmla="*/ 373071 w 1334396"/>
              <a:gd name="connsiteY1066" fmla="*/ 1125116 h 2172695"/>
              <a:gd name="connsiteX1067" fmla="*/ 376050 w 1334396"/>
              <a:gd name="connsiteY1067" fmla="*/ 1118345 h 2172695"/>
              <a:gd name="connsiteX1068" fmla="*/ 380519 w 1334396"/>
              <a:gd name="connsiteY1068" fmla="*/ 1112658 h 2172695"/>
              <a:gd name="connsiteX1069" fmla="*/ 387967 w 1334396"/>
              <a:gd name="connsiteY1069" fmla="*/ 1103450 h 2172695"/>
              <a:gd name="connsiteX1070" fmla="*/ 398665 w 1334396"/>
              <a:gd name="connsiteY1070" fmla="*/ 1093158 h 2172695"/>
              <a:gd name="connsiteX1071" fmla="*/ 397446 w 1334396"/>
              <a:gd name="connsiteY1071" fmla="*/ 1092481 h 2172695"/>
              <a:gd name="connsiteX1072" fmla="*/ 394196 w 1334396"/>
              <a:gd name="connsiteY1072" fmla="*/ 1083002 h 2172695"/>
              <a:gd name="connsiteX1073" fmla="*/ 75968 w 1334396"/>
              <a:gd name="connsiteY1073" fmla="*/ 923617 h 2172695"/>
              <a:gd name="connsiteX1074" fmla="*/ 88156 w 1334396"/>
              <a:gd name="connsiteY1074" fmla="*/ 924700 h 2172695"/>
              <a:gd name="connsiteX1075" fmla="*/ 103322 w 1334396"/>
              <a:gd name="connsiteY1075" fmla="*/ 928627 h 2172695"/>
              <a:gd name="connsiteX1076" fmla="*/ 117676 w 1334396"/>
              <a:gd name="connsiteY1076" fmla="*/ 932961 h 2172695"/>
              <a:gd name="connsiteX1077" fmla="*/ 124176 w 1334396"/>
              <a:gd name="connsiteY1077" fmla="*/ 935534 h 2172695"/>
              <a:gd name="connsiteX1078" fmla="*/ 137989 w 1334396"/>
              <a:gd name="connsiteY1078" fmla="*/ 942575 h 2172695"/>
              <a:gd name="connsiteX1079" fmla="*/ 147468 w 1334396"/>
              <a:gd name="connsiteY1079" fmla="*/ 948127 h 2172695"/>
              <a:gd name="connsiteX1080" fmla="*/ 148145 w 1334396"/>
              <a:gd name="connsiteY1080" fmla="*/ 948533 h 2172695"/>
              <a:gd name="connsiteX1081" fmla="*/ 158707 w 1334396"/>
              <a:gd name="connsiteY1081" fmla="*/ 953815 h 2172695"/>
              <a:gd name="connsiteX1082" fmla="*/ 168593 w 1334396"/>
              <a:gd name="connsiteY1082" fmla="*/ 959231 h 2172695"/>
              <a:gd name="connsiteX1083" fmla="*/ 172384 w 1334396"/>
              <a:gd name="connsiteY1083" fmla="*/ 962210 h 2172695"/>
              <a:gd name="connsiteX1084" fmla="*/ 180645 w 1334396"/>
              <a:gd name="connsiteY1084" fmla="*/ 969523 h 2172695"/>
              <a:gd name="connsiteX1085" fmla="*/ 186468 w 1334396"/>
              <a:gd name="connsiteY1085" fmla="*/ 975210 h 2172695"/>
              <a:gd name="connsiteX1086" fmla="*/ 201770 w 1334396"/>
              <a:gd name="connsiteY1086" fmla="*/ 995523 h 2172695"/>
              <a:gd name="connsiteX1087" fmla="*/ 207186 w 1334396"/>
              <a:gd name="connsiteY1087" fmla="*/ 1002023 h 2172695"/>
              <a:gd name="connsiteX1088" fmla="*/ 212197 w 1334396"/>
              <a:gd name="connsiteY1088" fmla="*/ 1007981 h 2172695"/>
              <a:gd name="connsiteX1089" fmla="*/ 218290 w 1334396"/>
              <a:gd name="connsiteY1089" fmla="*/ 1014752 h 2172695"/>
              <a:gd name="connsiteX1090" fmla="*/ 218968 w 1334396"/>
              <a:gd name="connsiteY1090" fmla="*/ 1015158 h 2172695"/>
              <a:gd name="connsiteX1091" fmla="*/ 222218 w 1334396"/>
              <a:gd name="connsiteY1091" fmla="*/ 1018814 h 2172695"/>
              <a:gd name="connsiteX1092" fmla="*/ 225332 w 1334396"/>
              <a:gd name="connsiteY1092" fmla="*/ 1023148 h 2172695"/>
              <a:gd name="connsiteX1093" fmla="*/ 230207 w 1334396"/>
              <a:gd name="connsiteY1093" fmla="*/ 1033981 h 2172695"/>
              <a:gd name="connsiteX1094" fmla="*/ 242530 w 1334396"/>
              <a:gd name="connsiteY1094" fmla="*/ 1055647 h 2172695"/>
              <a:gd name="connsiteX1095" fmla="*/ 245509 w 1334396"/>
              <a:gd name="connsiteY1095" fmla="*/ 1060387 h 2172695"/>
              <a:gd name="connsiteX1096" fmla="*/ 247947 w 1334396"/>
              <a:gd name="connsiteY1096" fmla="*/ 1065804 h 2172695"/>
              <a:gd name="connsiteX1097" fmla="*/ 250384 w 1334396"/>
              <a:gd name="connsiteY1097" fmla="*/ 1071220 h 2172695"/>
              <a:gd name="connsiteX1098" fmla="*/ 251738 w 1334396"/>
              <a:gd name="connsiteY1098" fmla="*/ 1073387 h 2172695"/>
              <a:gd name="connsiteX1099" fmla="*/ 257290 w 1334396"/>
              <a:gd name="connsiteY1099" fmla="*/ 1083814 h 2172695"/>
              <a:gd name="connsiteX1100" fmla="*/ 259998 w 1334396"/>
              <a:gd name="connsiteY1100" fmla="*/ 1089366 h 2172695"/>
              <a:gd name="connsiteX1101" fmla="*/ 262707 w 1334396"/>
              <a:gd name="connsiteY1101" fmla="*/ 1094647 h 2172695"/>
              <a:gd name="connsiteX1102" fmla="*/ 266769 w 1334396"/>
              <a:gd name="connsiteY1102" fmla="*/ 1103314 h 2172695"/>
              <a:gd name="connsiteX1103" fmla="*/ 268259 w 1334396"/>
              <a:gd name="connsiteY1103" fmla="*/ 1111168 h 2172695"/>
              <a:gd name="connsiteX1104" fmla="*/ 270832 w 1334396"/>
              <a:gd name="connsiteY1104" fmla="*/ 1118074 h 2172695"/>
              <a:gd name="connsiteX1105" fmla="*/ 272592 w 1334396"/>
              <a:gd name="connsiteY1105" fmla="*/ 1120783 h 2172695"/>
              <a:gd name="connsiteX1106" fmla="*/ 276519 w 1334396"/>
              <a:gd name="connsiteY1106" fmla="*/ 1128366 h 2172695"/>
              <a:gd name="connsiteX1107" fmla="*/ 279498 w 1334396"/>
              <a:gd name="connsiteY1107" fmla="*/ 1136085 h 2172695"/>
              <a:gd name="connsiteX1108" fmla="*/ 280040 w 1334396"/>
              <a:gd name="connsiteY1108" fmla="*/ 1138116 h 2172695"/>
              <a:gd name="connsiteX1109" fmla="*/ 283967 w 1334396"/>
              <a:gd name="connsiteY1109" fmla="*/ 1149220 h 2172695"/>
              <a:gd name="connsiteX1110" fmla="*/ 288707 w 1334396"/>
              <a:gd name="connsiteY1110" fmla="*/ 1163168 h 2172695"/>
              <a:gd name="connsiteX1111" fmla="*/ 288977 w 1334396"/>
              <a:gd name="connsiteY1111" fmla="*/ 1163439 h 2172695"/>
              <a:gd name="connsiteX1112" fmla="*/ 293040 w 1334396"/>
              <a:gd name="connsiteY1112" fmla="*/ 1181043 h 2172695"/>
              <a:gd name="connsiteX1113" fmla="*/ 293717 w 1334396"/>
              <a:gd name="connsiteY1113" fmla="*/ 1185241 h 2172695"/>
              <a:gd name="connsiteX1114" fmla="*/ 294665 w 1334396"/>
              <a:gd name="connsiteY1114" fmla="*/ 1188897 h 2172695"/>
              <a:gd name="connsiteX1115" fmla="*/ 296425 w 1334396"/>
              <a:gd name="connsiteY1115" fmla="*/ 1192283 h 2172695"/>
              <a:gd name="connsiteX1116" fmla="*/ 298051 w 1334396"/>
              <a:gd name="connsiteY1116" fmla="*/ 1194991 h 2172695"/>
              <a:gd name="connsiteX1117" fmla="*/ 300488 w 1334396"/>
              <a:gd name="connsiteY1117" fmla="*/ 1207178 h 2172695"/>
              <a:gd name="connsiteX1118" fmla="*/ 304280 w 1334396"/>
              <a:gd name="connsiteY1118" fmla="*/ 1214897 h 2172695"/>
              <a:gd name="connsiteX1119" fmla="*/ 305634 w 1334396"/>
              <a:gd name="connsiteY1119" fmla="*/ 1218824 h 2172695"/>
              <a:gd name="connsiteX1120" fmla="*/ 306175 w 1334396"/>
              <a:gd name="connsiteY1120" fmla="*/ 1222345 h 2172695"/>
              <a:gd name="connsiteX1121" fmla="*/ 308342 w 1334396"/>
              <a:gd name="connsiteY1121" fmla="*/ 1228032 h 2172695"/>
              <a:gd name="connsiteX1122" fmla="*/ 308071 w 1334396"/>
              <a:gd name="connsiteY1122" fmla="*/ 1229793 h 2172695"/>
              <a:gd name="connsiteX1123" fmla="*/ 305363 w 1334396"/>
              <a:gd name="connsiteY1123" fmla="*/ 1235616 h 2172695"/>
              <a:gd name="connsiteX1124" fmla="*/ 297509 w 1334396"/>
              <a:gd name="connsiteY1124" fmla="*/ 1236157 h 2172695"/>
              <a:gd name="connsiteX1125" fmla="*/ 297373 w 1334396"/>
              <a:gd name="connsiteY1125" fmla="*/ 1236157 h 2172695"/>
              <a:gd name="connsiteX1126" fmla="*/ 298186 w 1334396"/>
              <a:gd name="connsiteY1126" fmla="*/ 1239678 h 2172695"/>
              <a:gd name="connsiteX1127" fmla="*/ 300623 w 1334396"/>
              <a:gd name="connsiteY1127" fmla="*/ 1242251 h 2172695"/>
              <a:gd name="connsiteX1128" fmla="*/ 305634 w 1334396"/>
              <a:gd name="connsiteY1128" fmla="*/ 1245636 h 2172695"/>
              <a:gd name="connsiteX1129" fmla="*/ 306446 w 1334396"/>
              <a:gd name="connsiteY1129" fmla="*/ 1247261 h 2172695"/>
              <a:gd name="connsiteX1130" fmla="*/ 307394 w 1334396"/>
              <a:gd name="connsiteY1130" fmla="*/ 1253491 h 2172695"/>
              <a:gd name="connsiteX1131" fmla="*/ 301301 w 1334396"/>
              <a:gd name="connsiteY1131" fmla="*/ 1259043 h 2172695"/>
              <a:gd name="connsiteX1132" fmla="*/ 295071 w 1334396"/>
              <a:gd name="connsiteY1132" fmla="*/ 1260261 h 2172695"/>
              <a:gd name="connsiteX1133" fmla="*/ 291821 w 1334396"/>
              <a:gd name="connsiteY1133" fmla="*/ 1257553 h 2172695"/>
              <a:gd name="connsiteX1134" fmla="*/ 286134 w 1334396"/>
              <a:gd name="connsiteY1134" fmla="*/ 1252407 h 2172695"/>
              <a:gd name="connsiteX1135" fmla="*/ 283425 w 1334396"/>
              <a:gd name="connsiteY1135" fmla="*/ 1250782 h 2172695"/>
              <a:gd name="connsiteX1136" fmla="*/ 280446 w 1334396"/>
              <a:gd name="connsiteY1136" fmla="*/ 1248751 h 2172695"/>
              <a:gd name="connsiteX1137" fmla="*/ 275165 w 1334396"/>
              <a:gd name="connsiteY1137" fmla="*/ 1245772 h 2172695"/>
              <a:gd name="connsiteX1138" fmla="*/ 263926 w 1334396"/>
              <a:gd name="connsiteY1138" fmla="*/ 1238324 h 2172695"/>
              <a:gd name="connsiteX1139" fmla="*/ 260405 w 1334396"/>
              <a:gd name="connsiteY1139" fmla="*/ 1233720 h 2172695"/>
              <a:gd name="connsiteX1140" fmla="*/ 259863 w 1334396"/>
              <a:gd name="connsiteY1140" fmla="*/ 1232772 h 2172695"/>
              <a:gd name="connsiteX1141" fmla="*/ 258238 w 1334396"/>
              <a:gd name="connsiteY1141" fmla="*/ 1229793 h 2172695"/>
              <a:gd name="connsiteX1142" fmla="*/ 252957 w 1334396"/>
              <a:gd name="connsiteY1142" fmla="*/ 1223834 h 2172695"/>
              <a:gd name="connsiteX1143" fmla="*/ 249030 w 1334396"/>
              <a:gd name="connsiteY1143" fmla="*/ 1219501 h 2172695"/>
              <a:gd name="connsiteX1144" fmla="*/ 239551 w 1334396"/>
              <a:gd name="connsiteY1144" fmla="*/ 1210699 h 2172695"/>
              <a:gd name="connsiteX1145" fmla="*/ 237655 w 1334396"/>
              <a:gd name="connsiteY1145" fmla="*/ 1210022 h 2172695"/>
              <a:gd name="connsiteX1146" fmla="*/ 235082 w 1334396"/>
              <a:gd name="connsiteY1146" fmla="*/ 1208397 h 2172695"/>
              <a:gd name="connsiteX1147" fmla="*/ 224926 w 1334396"/>
              <a:gd name="connsiteY1147" fmla="*/ 1199866 h 2172695"/>
              <a:gd name="connsiteX1148" fmla="*/ 222624 w 1334396"/>
              <a:gd name="connsiteY1148" fmla="*/ 1198512 h 2172695"/>
              <a:gd name="connsiteX1149" fmla="*/ 216936 w 1334396"/>
              <a:gd name="connsiteY1149" fmla="*/ 1190387 h 2172695"/>
              <a:gd name="connsiteX1150" fmla="*/ 212603 w 1334396"/>
              <a:gd name="connsiteY1150" fmla="*/ 1178741 h 2172695"/>
              <a:gd name="connsiteX1151" fmla="*/ 209624 w 1334396"/>
              <a:gd name="connsiteY1151" fmla="*/ 1176304 h 2172695"/>
              <a:gd name="connsiteX1152" fmla="*/ 204207 w 1334396"/>
              <a:gd name="connsiteY1152" fmla="*/ 1176168 h 2172695"/>
              <a:gd name="connsiteX1153" fmla="*/ 187686 w 1334396"/>
              <a:gd name="connsiteY1153" fmla="*/ 1168991 h 2172695"/>
              <a:gd name="connsiteX1154" fmla="*/ 185113 w 1334396"/>
              <a:gd name="connsiteY1154" fmla="*/ 1166824 h 2172695"/>
              <a:gd name="connsiteX1155" fmla="*/ 180374 w 1334396"/>
              <a:gd name="connsiteY1155" fmla="*/ 1161001 h 2172695"/>
              <a:gd name="connsiteX1156" fmla="*/ 179832 w 1334396"/>
              <a:gd name="connsiteY1156" fmla="*/ 1160054 h 2172695"/>
              <a:gd name="connsiteX1157" fmla="*/ 175499 w 1334396"/>
              <a:gd name="connsiteY1157" fmla="*/ 1153689 h 2172695"/>
              <a:gd name="connsiteX1158" fmla="*/ 163989 w 1334396"/>
              <a:gd name="connsiteY1158" fmla="*/ 1141501 h 2172695"/>
              <a:gd name="connsiteX1159" fmla="*/ 158301 w 1334396"/>
              <a:gd name="connsiteY1159" fmla="*/ 1136897 h 2172695"/>
              <a:gd name="connsiteX1160" fmla="*/ 149093 w 1334396"/>
              <a:gd name="connsiteY1160" fmla="*/ 1125522 h 2172695"/>
              <a:gd name="connsiteX1161" fmla="*/ 144624 w 1334396"/>
              <a:gd name="connsiteY1161" fmla="*/ 1119564 h 2172695"/>
              <a:gd name="connsiteX1162" fmla="*/ 140426 w 1334396"/>
              <a:gd name="connsiteY1162" fmla="*/ 1116720 h 2172695"/>
              <a:gd name="connsiteX1163" fmla="*/ 135551 w 1334396"/>
              <a:gd name="connsiteY1163" fmla="*/ 1114283 h 2172695"/>
              <a:gd name="connsiteX1164" fmla="*/ 134603 w 1334396"/>
              <a:gd name="connsiteY1164" fmla="*/ 1113741 h 2172695"/>
              <a:gd name="connsiteX1165" fmla="*/ 129186 w 1334396"/>
              <a:gd name="connsiteY1165" fmla="*/ 1111845 h 2172695"/>
              <a:gd name="connsiteX1166" fmla="*/ 128780 w 1334396"/>
              <a:gd name="connsiteY1166" fmla="*/ 1110897 h 2172695"/>
              <a:gd name="connsiteX1167" fmla="*/ 128239 w 1334396"/>
              <a:gd name="connsiteY1167" fmla="*/ 1109814 h 2172695"/>
              <a:gd name="connsiteX1168" fmla="*/ 123635 w 1334396"/>
              <a:gd name="connsiteY1168" fmla="*/ 1106158 h 2172695"/>
              <a:gd name="connsiteX1169" fmla="*/ 120249 w 1334396"/>
              <a:gd name="connsiteY1169" fmla="*/ 1103179 h 2172695"/>
              <a:gd name="connsiteX1170" fmla="*/ 118489 w 1334396"/>
              <a:gd name="connsiteY1170" fmla="*/ 1101147 h 2172695"/>
              <a:gd name="connsiteX1171" fmla="*/ 115239 w 1334396"/>
              <a:gd name="connsiteY1171" fmla="*/ 1096002 h 2172695"/>
              <a:gd name="connsiteX1172" fmla="*/ 110770 w 1334396"/>
              <a:gd name="connsiteY1172" fmla="*/ 1089772 h 2172695"/>
              <a:gd name="connsiteX1173" fmla="*/ 106437 w 1334396"/>
              <a:gd name="connsiteY1173" fmla="*/ 1080700 h 2172695"/>
              <a:gd name="connsiteX1174" fmla="*/ 102510 w 1334396"/>
              <a:gd name="connsiteY1174" fmla="*/ 1070408 h 2172695"/>
              <a:gd name="connsiteX1175" fmla="*/ 98583 w 1334396"/>
              <a:gd name="connsiteY1175" fmla="*/ 1058356 h 2172695"/>
              <a:gd name="connsiteX1176" fmla="*/ 96145 w 1334396"/>
              <a:gd name="connsiteY1176" fmla="*/ 1054158 h 2172695"/>
              <a:gd name="connsiteX1177" fmla="*/ 91135 w 1334396"/>
              <a:gd name="connsiteY1177" fmla="*/ 1049960 h 2172695"/>
              <a:gd name="connsiteX1178" fmla="*/ 89645 w 1334396"/>
              <a:gd name="connsiteY1178" fmla="*/ 1048470 h 2172695"/>
              <a:gd name="connsiteX1179" fmla="*/ 80301 w 1334396"/>
              <a:gd name="connsiteY1179" fmla="*/ 1037502 h 2172695"/>
              <a:gd name="connsiteX1180" fmla="*/ 79083 w 1334396"/>
              <a:gd name="connsiteY1180" fmla="*/ 1036283 h 2172695"/>
              <a:gd name="connsiteX1181" fmla="*/ 77322 w 1334396"/>
              <a:gd name="connsiteY1181" fmla="*/ 1032898 h 2172695"/>
              <a:gd name="connsiteX1182" fmla="*/ 73260 w 1334396"/>
              <a:gd name="connsiteY1182" fmla="*/ 1023012 h 2172695"/>
              <a:gd name="connsiteX1183" fmla="*/ 72989 w 1334396"/>
              <a:gd name="connsiteY1183" fmla="*/ 1022064 h 2172695"/>
              <a:gd name="connsiteX1184" fmla="*/ 69062 w 1334396"/>
              <a:gd name="connsiteY1184" fmla="*/ 1010148 h 2172695"/>
              <a:gd name="connsiteX1185" fmla="*/ 66895 w 1334396"/>
              <a:gd name="connsiteY1185" fmla="*/ 1002565 h 2172695"/>
              <a:gd name="connsiteX1186" fmla="*/ 62968 w 1334396"/>
              <a:gd name="connsiteY1186" fmla="*/ 986856 h 2172695"/>
              <a:gd name="connsiteX1187" fmla="*/ 62427 w 1334396"/>
              <a:gd name="connsiteY1187" fmla="*/ 982929 h 2172695"/>
              <a:gd name="connsiteX1188" fmla="*/ 61749 w 1334396"/>
              <a:gd name="connsiteY1188" fmla="*/ 970200 h 2172695"/>
              <a:gd name="connsiteX1189" fmla="*/ 62427 w 1334396"/>
              <a:gd name="connsiteY1189" fmla="*/ 962481 h 2172695"/>
              <a:gd name="connsiteX1190" fmla="*/ 65135 w 1334396"/>
              <a:gd name="connsiteY1190" fmla="*/ 955575 h 2172695"/>
              <a:gd name="connsiteX1191" fmla="*/ 70010 w 1334396"/>
              <a:gd name="connsiteY1191" fmla="*/ 944471 h 2172695"/>
              <a:gd name="connsiteX1192" fmla="*/ 73395 w 1334396"/>
              <a:gd name="connsiteY1192" fmla="*/ 941221 h 2172695"/>
              <a:gd name="connsiteX1193" fmla="*/ 70822 w 1334396"/>
              <a:gd name="connsiteY1193" fmla="*/ 939867 h 2172695"/>
              <a:gd name="connsiteX1194" fmla="*/ 59177 w 1334396"/>
              <a:gd name="connsiteY1194" fmla="*/ 934992 h 2172695"/>
              <a:gd name="connsiteX1195" fmla="*/ 54166 w 1334396"/>
              <a:gd name="connsiteY1195" fmla="*/ 926596 h 2172695"/>
              <a:gd name="connsiteX1196" fmla="*/ 75968 w 1334396"/>
              <a:gd name="connsiteY1196" fmla="*/ 923617 h 2172695"/>
              <a:gd name="connsiteX1197" fmla="*/ 447821 w 1334396"/>
              <a:gd name="connsiteY1197" fmla="*/ 698691 h 2172695"/>
              <a:gd name="connsiteX1198" fmla="*/ 455810 w 1334396"/>
              <a:gd name="connsiteY1198" fmla="*/ 700723 h 2172695"/>
              <a:gd name="connsiteX1199" fmla="*/ 460279 w 1334396"/>
              <a:gd name="connsiteY1199" fmla="*/ 705056 h 2172695"/>
              <a:gd name="connsiteX1200" fmla="*/ 459602 w 1334396"/>
              <a:gd name="connsiteY1200" fmla="*/ 709118 h 2172695"/>
              <a:gd name="connsiteX1201" fmla="*/ 460008 w 1334396"/>
              <a:gd name="connsiteY1201" fmla="*/ 712097 h 2172695"/>
              <a:gd name="connsiteX1202" fmla="*/ 462175 w 1334396"/>
              <a:gd name="connsiteY1202" fmla="*/ 712097 h 2172695"/>
              <a:gd name="connsiteX1203" fmla="*/ 468810 w 1334396"/>
              <a:gd name="connsiteY1203" fmla="*/ 718597 h 2172695"/>
              <a:gd name="connsiteX1204" fmla="*/ 459060 w 1334396"/>
              <a:gd name="connsiteY1204" fmla="*/ 725233 h 2172695"/>
              <a:gd name="connsiteX1205" fmla="*/ 458383 w 1334396"/>
              <a:gd name="connsiteY1205" fmla="*/ 728618 h 2172695"/>
              <a:gd name="connsiteX1206" fmla="*/ 457842 w 1334396"/>
              <a:gd name="connsiteY1206" fmla="*/ 741483 h 2172695"/>
              <a:gd name="connsiteX1207" fmla="*/ 455675 w 1334396"/>
              <a:gd name="connsiteY1207" fmla="*/ 746629 h 2172695"/>
              <a:gd name="connsiteX1208" fmla="*/ 455133 w 1334396"/>
              <a:gd name="connsiteY1208" fmla="*/ 747441 h 2172695"/>
              <a:gd name="connsiteX1209" fmla="*/ 453373 w 1334396"/>
              <a:gd name="connsiteY1209" fmla="*/ 750285 h 2172695"/>
              <a:gd name="connsiteX1210" fmla="*/ 450800 w 1334396"/>
              <a:gd name="connsiteY1210" fmla="*/ 757327 h 2172695"/>
              <a:gd name="connsiteX1211" fmla="*/ 449040 w 1334396"/>
              <a:gd name="connsiteY1211" fmla="*/ 762743 h 2172695"/>
              <a:gd name="connsiteX1212" fmla="*/ 445925 w 1334396"/>
              <a:gd name="connsiteY1212" fmla="*/ 774524 h 2172695"/>
              <a:gd name="connsiteX1213" fmla="*/ 446331 w 1334396"/>
              <a:gd name="connsiteY1213" fmla="*/ 776420 h 2172695"/>
              <a:gd name="connsiteX1214" fmla="*/ 446331 w 1334396"/>
              <a:gd name="connsiteY1214" fmla="*/ 779399 h 2172695"/>
              <a:gd name="connsiteX1215" fmla="*/ 443623 w 1334396"/>
              <a:gd name="connsiteY1215" fmla="*/ 791722 h 2172695"/>
              <a:gd name="connsiteX1216" fmla="*/ 443352 w 1334396"/>
              <a:gd name="connsiteY1216" fmla="*/ 794160 h 2172695"/>
              <a:gd name="connsiteX1217" fmla="*/ 438883 w 1334396"/>
              <a:gd name="connsiteY1217" fmla="*/ 802420 h 2172695"/>
              <a:gd name="connsiteX1218" fmla="*/ 430623 w 1334396"/>
              <a:gd name="connsiteY1218" fmla="*/ 810951 h 2172695"/>
              <a:gd name="connsiteX1219" fmla="*/ 429810 w 1334396"/>
              <a:gd name="connsiteY1219" fmla="*/ 814607 h 2172695"/>
              <a:gd name="connsiteX1220" fmla="*/ 432248 w 1334396"/>
              <a:gd name="connsiteY1220" fmla="*/ 819212 h 2172695"/>
              <a:gd name="connsiteX1221" fmla="*/ 433737 w 1334396"/>
              <a:gd name="connsiteY1221" fmla="*/ 836274 h 2172695"/>
              <a:gd name="connsiteX1222" fmla="*/ 432925 w 1334396"/>
              <a:gd name="connsiteY1222" fmla="*/ 839389 h 2172695"/>
              <a:gd name="connsiteX1223" fmla="*/ 429810 w 1334396"/>
              <a:gd name="connsiteY1223" fmla="*/ 845889 h 2172695"/>
              <a:gd name="connsiteX1224" fmla="*/ 429133 w 1334396"/>
              <a:gd name="connsiteY1224" fmla="*/ 846701 h 2172695"/>
              <a:gd name="connsiteX1225" fmla="*/ 425477 w 1334396"/>
              <a:gd name="connsiteY1225" fmla="*/ 853066 h 2172695"/>
              <a:gd name="connsiteX1226" fmla="*/ 419925 w 1334396"/>
              <a:gd name="connsiteY1226" fmla="*/ 867826 h 2172695"/>
              <a:gd name="connsiteX1227" fmla="*/ 418842 w 1334396"/>
              <a:gd name="connsiteY1227" fmla="*/ 874597 h 2172695"/>
              <a:gd name="connsiteX1228" fmla="*/ 412883 w 1334396"/>
              <a:gd name="connsiteY1228" fmla="*/ 887055 h 2172695"/>
              <a:gd name="connsiteX1229" fmla="*/ 409633 w 1334396"/>
              <a:gd name="connsiteY1229" fmla="*/ 893284 h 2172695"/>
              <a:gd name="connsiteX1230" fmla="*/ 409092 w 1334396"/>
              <a:gd name="connsiteY1230" fmla="*/ 898024 h 2172695"/>
              <a:gd name="connsiteX1231" fmla="*/ 409227 w 1334396"/>
              <a:gd name="connsiteY1231" fmla="*/ 903170 h 2172695"/>
              <a:gd name="connsiteX1232" fmla="*/ 409227 w 1334396"/>
              <a:gd name="connsiteY1232" fmla="*/ 904253 h 2172695"/>
              <a:gd name="connsiteX1233" fmla="*/ 410175 w 1334396"/>
              <a:gd name="connsiteY1233" fmla="*/ 909670 h 2172695"/>
              <a:gd name="connsiteX1234" fmla="*/ 409633 w 1334396"/>
              <a:gd name="connsiteY1234" fmla="*/ 910347 h 2172695"/>
              <a:gd name="connsiteX1235" fmla="*/ 408956 w 1334396"/>
              <a:gd name="connsiteY1235" fmla="*/ 911159 h 2172695"/>
              <a:gd name="connsiteX1236" fmla="*/ 408008 w 1334396"/>
              <a:gd name="connsiteY1236" fmla="*/ 916576 h 2172695"/>
              <a:gd name="connsiteX1237" fmla="*/ 407060 w 1334396"/>
              <a:gd name="connsiteY1237" fmla="*/ 920774 h 2172695"/>
              <a:gd name="connsiteX1238" fmla="*/ 406383 w 1334396"/>
              <a:gd name="connsiteY1238" fmla="*/ 923211 h 2172695"/>
              <a:gd name="connsiteX1239" fmla="*/ 403404 w 1334396"/>
              <a:gd name="connsiteY1239" fmla="*/ 928086 h 2172695"/>
              <a:gd name="connsiteX1240" fmla="*/ 400019 w 1334396"/>
              <a:gd name="connsiteY1240" fmla="*/ 934451 h 2172695"/>
              <a:gd name="connsiteX1241" fmla="*/ 394196 w 1334396"/>
              <a:gd name="connsiteY1241" fmla="*/ 941899 h 2172695"/>
              <a:gd name="connsiteX1242" fmla="*/ 387560 w 1334396"/>
              <a:gd name="connsiteY1242" fmla="*/ 949888 h 2172695"/>
              <a:gd name="connsiteX1243" fmla="*/ 379706 w 1334396"/>
              <a:gd name="connsiteY1243" fmla="*/ 958690 h 2172695"/>
              <a:gd name="connsiteX1244" fmla="*/ 377946 w 1334396"/>
              <a:gd name="connsiteY1244" fmla="*/ 962888 h 2172695"/>
              <a:gd name="connsiteX1245" fmla="*/ 377269 w 1334396"/>
              <a:gd name="connsiteY1245" fmla="*/ 968982 h 2172695"/>
              <a:gd name="connsiteX1246" fmla="*/ 376727 w 1334396"/>
              <a:gd name="connsiteY1246" fmla="*/ 970878 h 2172695"/>
              <a:gd name="connsiteX1247" fmla="*/ 372936 w 1334396"/>
              <a:gd name="connsiteY1247" fmla="*/ 983607 h 2172695"/>
              <a:gd name="connsiteX1248" fmla="*/ 372665 w 1334396"/>
              <a:gd name="connsiteY1248" fmla="*/ 985367 h 2172695"/>
              <a:gd name="connsiteX1249" fmla="*/ 371175 w 1334396"/>
              <a:gd name="connsiteY1249" fmla="*/ 988617 h 2172695"/>
              <a:gd name="connsiteX1250" fmla="*/ 366029 w 1334396"/>
              <a:gd name="connsiteY1250" fmla="*/ 997013 h 2172695"/>
              <a:gd name="connsiteX1251" fmla="*/ 365488 w 1334396"/>
              <a:gd name="connsiteY1251" fmla="*/ 997825 h 2172695"/>
              <a:gd name="connsiteX1252" fmla="*/ 359394 w 1334396"/>
              <a:gd name="connsiteY1252" fmla="*/ 1007575 h 2172695"/>
              <a:gd name="connsiteX1253" fmla="*/ 355738 w 1334396"/>
              <a:gd name="connsiteY1253" fmla="*/ 1013805 h 2172695"/>
              <a:gd name="connsiteX1254" fmla="*/ 347342 w 1334396"/>
              <a:gd name="connsiteY1254" fmla="*/ 1026127 h 2172695"/>
              <a:gd name="connsiteX1255" fmla="*/ 345311 w 1334396"/>
              <a:gd name="connsiteY1255" fmla="*/ 1029107 h 2172695"/>
              <a:gd name="connsiteX1256" fmla="*/ 337456 w 1334396"/>
              <a:gd name="connsiteY1256" fmla="*/ 1038180 h 2172695"/>
              <a:gd name="connsiteX1257" fmla="*/ 332311 w 1334396"/>
              <a:gd name="connsiteY1257" fmla="*/ 1043325 h 2172695"/>
              <a:gd name="connsiteX1258" fmla="*/ 326352 w 1334396"/>
              <a:gd name="connsiteY1258" fmla="*/ 1046982 h 2172695"/>
              <a:gd name="connsiteX1259" fmla="*/ 316332 w 1334396"/>
              <a:gd name="connsiteY1259" fmla="*/ 1052804 h 2172695"/>
              <a:gd name="connsiteX1260" fmla="*/ 311456 w 1334396"/>
              <a:gd name="connsiteY1260" fmla="*/ 1052669 h 2172695"/>
              <a:gd name="connsiteX1261" fmla="*/ 311456 w 1334396"/>
              <a:gd name="connsiteY1261" fmla="*/ 1054430 h 2172695"/>
              <a:gd name="connsiteX1262" fmla="*/ 313082 w 1334396"/>
              <a:gd name="connsiteY1262" fmla="*/ 1063231 h 2172695"/>
              <a:gd name="connsiteX1263" fmla="*/ 313488 w 1334396"/>
              <a:gd name="connsiteY1263" fmla="*/ 1067700 h 2172695"/>
              <a:gd name="connsiteX1264" fmla="*/ 313352 w 1334396"/>
              <a:gd name="connsiteY1264" fmla="*/ 1071357 h 2172695"/>
              <a:gd name="connsiteX1265" fmla="*/ 314165 w 1334396"/>
              <a:gd name="connsiteY1265" fmla="*/ 1077721 h 2172695"/>
              <a:gd name="connsiteX1266" fmla="*/ 313623 w 1334396"/>
              <a:gd name="connsiteY1266" fmla="*/ 1079481 h 2172695"/>
              <a:gd name="connsiteX1267" fmla="*/ 309696 w 1334396"/>
              <a:gd name="connsiteY1267" fmla="*/ 1085033 h 2172695"/>
              <a:gd name="connsiteX1268" fmla="*/ 301571 w 1334396"/>
              <a:gd name="connsiteY1268" fmla="*/ 1084492 h 2172695"/>
              <a:gd name="connsiteX1269" fmla="*/ 296425 w 1334396"/>
              <a:gd name="connsiteY1269" fmla="*/ 1080565 h 2172695"/>
              <a:gd name="connsiteX1270" fmla="*/ 296155 w 1334396"/>
              <a:gd name="connsiteY1270" fmla="*/ 1075825 h 2172695"/>
              <a:gd name="connsiteX1271" fmla="*/ 296019 w 1334396"/>
              <a:gd name="connsiteY1271" fmla="*/ 1067429 h 2172695"/>
              <a:gd name="connsiteX1272" fmla="*/ 295207 w 1334396"/>
              <a:gd name="connsiteY1272" fmla="*/ 1063909 h 2172695"/>
              <a:gd name="connsiteX1273" fmla="*/ 294665 w 1334396"/>
              <a:gd name="connsiteY1273" fmla="*/ 1059981 h 2172695"/>
              <a:gd name="connsiteX1274" fmla="*/ 293581 w 1334396"/>
              <a:gd name="connsiteY1274" fmla="*/ 1053481 h 2172695"/>
              <a:gd name="connsiteX1275" fmla="*/ 292092 w 1334396"/>
              <a:gd name="connsiteY1275" fmla="*/ 1038857 h 2172695"/>
              <a:gd name="connsiteX1276" fmla="*/ 293311 w 1334396"/>
              <a:gd name="connsiteY1276" fmla="*/ 1032627 h 2172695"/>
              <a:gd name="connsiteX1277" fmla="*/ 293717 w 1334396"/>
              <a:gd name="connsiteY1277" fmla="*/ 1031544 h 2172695"/>
              <a:gd name="connsiteX1278" fmla="*/ 295071 w 1334396"/>
              <a:gd name="connsiteY1278" fmla="*/ 1028023 h 2172695"/>
              <a:gd name="connsiteX1279" fmla="*/ 296696 w 1334396"/>
              <a:gd name="connsiteY1279" fmla="*/ 1019627 h 2172695"/>
              <a:gd name="connsiteX1280" fmla="*/ 297779 w 1334396"/>
              <a:gd name="connsiteY1280" fmla="*/ 1013398 h 2172695"/>
              <a:gd name="connsiteX1281" fmla="*/ 299269 w 1334396"/>
              <a:gd name="connsiteY1281" fmla="*/ 999586 h 2172695"/>
              <a:gd name="connsiteX1282" fmla="*/ 298592 w 1334396"/>
              <a:gd name="connsiteY1282" fmla="*/ 997419 h 2172695"/>
              <a:gd name="connsiteX1283" fmla="*/ 298321 w 1334396"/>
              <a:gd name="connsiteY1283" fmla="*/ 994034 h 2172695"/>
              <a:gd name="connsiteX1284" fmla="*/ 299675 w 1334396"/>
              <a:gd name="connsiteY1284" fmla="*/ 979815 h 2172695"/>
              <a:gd name="connsiteX1285" fmla="*/ 299540 w 1334396"/>
              <a:gd name="connsiteY1285" fmla="*/ 976836 h 2172695"/>
              <a:gd name="connsiteX1286" fmla="*/ 303196 w 1334396"/>
              <a:gd name="connsiteY1286" fmla="*/ 966951 h 2172695"/>
              <a:gd name="connsiteX1287" fmla="*/ 310779 w 1334396"/>
              <a:gd name="connsiteY1287" fmla="*/ 956253 h 2172695"/>
              <a:gd name="connsiteX1288" fmla="*/ 311321 w 1334396"/>
              <a:gd name="connsiteY1288" fmla="*/ 952190 h 2172695"/>
              <a:gd name="connsiteX1289" fmla="*/ 308613 w 1334396"/>
              <a:gd name="connsiteY1289" fmla="*/ 947180 h 2172695"/>
              <a:gd name="connsiteX1290" fmla="*/ 306175 w 1334396"/>
              <a:gd name="connsiteY1290" fmla="*/ 928221 h 2172695"/>
              <a:gd name="connsiteX1291" fmla="*/ 306852 w 1334396"/>
              <a:gd name="connsiteY1291" fmla="*/ 924566 h 2172695"/>
              <a:gd name="connsiteX1292" fmla="*/ 309290 w 1334396"/>
              <a:gd name="connsiteY1292" fmla="*/ 916847 h 2172695"/>
              <a:gd name="connsiteX1293" fmla="*/ 309832 w 1334396"/>
              <a:gd name="connsiteY1293" fmla="*/ 915899 h 2172695"/>
              <a:gd name="connsiteX1294" fmla="*/ 313217 w 1334396"/>
              <a:gd name="connsiteY1294" fmla="*/ 908316 h 2172695"/>
              <a:gd name="connsiteX1295" fmla="*/ 318363 w 1334396"/>
              <a:gd name="connsiteY1295" fmla="*/ 891253 h 2172695"/>
              <a:gd name="connsiteX1296" fmla="*/ 319446 w 1334396"/>
              <a:gd name="connsiteY1296" fmla="*/ 883670 h 2172695"/>
              <a:gd name="connsiteX1297" fmla="*/ 325269 w 1334396"/>
              <a:gd name="connsiteY1297" fmla="*/ 869180 h 2172695"/>
              <a:gd name="connsiteX1298" fmla="*/ 328384 w 1334396"/>
              <a:gd name="connsiteY1298" fmla="*/ 861868 h 2172695"/>
              <a:gd name="connsiteX1299" fmla="*/ 329061 w 1334396"/>
              <a:gd name="connsiteY1299" fmla="*/ 856586 h 2172695"/>
              <a:gd name="connsiteX1300" fmla="*/ 329061 w 1334396"/>
              <a:gd name="connsiteY1300" fmla="*/ 850764 h 2172695"/>
              <a:gd name="connsiteX1301" fmla="*/ 329061 w 1334396"/>
              <a:gd name="connsiteY1301" fmla="*/ 849545 h 2172695"/>
              <a:gd name="connsiteX1302" fmla="*/ 328384 w 1334396"/>
              <a:gd name="connsiteY1302" fmla="*/ 843722 h 2172695"/>
              <a:gd name="connsiteX1303" fmla="*/ 328925 w 1334396"/>
              <a:gd name="connsiteY1303" fmla="*/ 842774 h 2172695"/>
              <a:gd name="connsiteX1304" fmla="*/ 329602 w 1334396"/>
              <a:gd name="connsiteY1304" fmla="*/ 841826 h 2172695"/>
              <a:gd name="connsiteX1305" fmla="*/ 330956 w 1334396"/>
              <a:gd name="connsiteY1305" fmla="*/ 835733 h 2172695"/>
              <a:gd name="connsiteX1306" fmla="*/ 332040 w 1334396"/>
              <a:gd name="connsiteY1306" fmla="*/ 830993 h 2172695"/>
              <a:gd name="connsiteX1307" fmla="*/ 332988 w 1334396"/>
              <a:gd name="connsiteY1307" fmla="*/ 828285 h 2172695"/>
              <a:gd name="connsiteX1308" fmla="*/ 336373 w 1334396"/>
              <a:gd name="connsiteY1308" fmla="*/ 822733 h 2172695"/>
              <a:gd name="connsiteX1309" fmla="*/ 340300 w 1334396"/>
              <a:gd name="connsiteY1309" fmla="*/ 815420 h 2172695"/>
              <a:gd name="connsiteX1310" fmla="*/ 346529 w 1334396"/>
              <a:gd name="connsiteY1310" fmla="*/ 806889 h 2172695"/>
              <a:gd name="connsiteX1311" fmla="*/ 354519 w 1334396"/>
              <a:gd name="connsiteY1311" fmla="*/ 798222 h 2172695"/>
              <a:gd name="connsiteX1312" fmla="*/ 363998 w 1334396"/>
              <a:gd name="connsiteY1312" fmla="*/ 788743 h 2172695"/>
              <a:gd name="connsiteX1313" fmla="*/ 366571 w 1334396"/>
              <a:gd name="connsiteY1313" fmla="*/ 784410 h 2172695"/>
              <a:gd name="connsiteX1314" fmla="*/ 368467 w 1334396"/>
              <a:gd name="connsiteY1314" fmla="*/ 777910 h 2172695"/>
              <a:gd name="connsiteX1315" fmla="*/ 369415 w 1334396"/>
              <a:gd name="connsiteY1315" fmla="*/ 775878 h 2172695"/>
              <a:gd name="connsiteX1316" fmla="*/ 375779 w 1334396"/>
              <a:gd name="connsiteY1316" fmla="*/ 761931 h 2172695"/>
              <a:gd name="connsiteX1317" fmla="*/ 376456 w 1334396"/>
              <a:gd name="connsiteY1317" fmla="*/ 760170 h 2172695"/>
              <a:gd name="connsiteX1318" fmla="*/ 379029 w 1334396"/>
              <a:gd name="connsiteY1318" fmla="*/ 756920 h 2172695"/>
              <a:gd name="connsiteX1319" fmla="*/ 386883 w 1334396"/>
              <a:gd name="connsiteY1319" fmla="*/ 748795 h 2172695"/>
              <a:gd name="connsiteX1320" fmla="*/ 387696 w 1334396"/>
              <a:gd name="connsiteY1320" fmla="*/ 747983 h 2172695"/>
              <a:gd name="connsiteX1321" fmla="*/ 397446 w 1334396"/>
              <a:gd name="connsiteY1321" fmla="*/ 738910 h 2172695"/>
              <a:gd name="connsiteX1322" fmla="*/ 403946 w 1334396"/>
              <a:gd name="connsiteY1322" fmla="*/ 733493 h 2172695"/>
              <a:gd name="connsiteX1323" fmla="*/ 417487 w 1334396"/>
              <a:gd name="connsiteY1323" fmla="*/ 722931 h 2172695"/>
              <a:gd name="connsiteX1324" fmla="*/ 421144 w 1334396"/>
              <a:gd name="connsiteY1324" fmla="*/ 720764 h 2172695"/>
              <a:gd name="connsiteX1325" fmla="*/ 433331 w 1334396"/>
              <a:gd name="connsiteY1325" fmla="*/ 714941 h 2172695"/>
              <a:gd name="connsiteX1326" fmla="*/ 441050 w 1334396"/>
              <a:gd name="connsiteY1326" fmla="*/ 712368 h 2172695"/>
              <a:gd name="connsiteX1327" fmla="*/ 441727 w 1334396"/>
              <a:gd name="connsiteY1327" fmla="*/ 709660 h 2172695"/>
              <a:gd name="connsiteX1328" fmla="*/ 441998 w 1334396"/>
              <a:gd name="connsiteY1328" fmla="*/ 703973 h 2172695"/>
              <a:gd name="connsiteX1329" fmla="*/ 442946 w 1334396"/>
              <a:gd name="connsiteY1329" fmla="*/ 702618 h 2172695"/>
              <a:gd name="connsiteX1330" fmla="*/ 447821 w 1334396"/>
              <a:gd name="connsiteY1330" fmla="*/ 698691 h 2172695"/>
              <a:gd name="connsiteX1331" fmla="*/ 42656 w 1334396"/>
              <a:gd name="connsiteY1331" fmla="*/ 609723 h 2172695"/>
              <a:gd name="connsiteX1332" fmla="*/ 46719 w 1334396"/>
              <a:gd name="connsiteY1332" fmla="*/ 629223 h 2172695"/>
              <a:gd name="connsiteX1333" fmla="*/ 47260 w 1334396"/>
              <a:gd name="connsiteY1333" fmla="*/ 635588 h 2172695"/>
              <a:gd name="connsiteX1334" fmla="*/ 49156 w 1334396"/>
              <a:gd name="connsiteY1334" fmla="*/ 633150 h 2172695"/>
              <a:gd name="connsiteX1335" fmla="*/ 65271 w 1334396"/>
              <a:gd name="connsiteY1335" fmla="*/ 643848 h 2172695"/>
              <a:gd name="connsiteX1336" fmla="*/ 73260 w 1334396"/>
              <a:gd name="connsiteY1336" fmla="*/ 650890 h 2172695"/>
              <a:gd name="connsiteX1337" fmla="*/ 82604 w 1334396"/>
              <a:gd name="connsiteY1337" fmla="*/ 660640 h 2172695"/>
              <a:gd name="connsiteX1338" fmla="*/ 91677 w 1334396"/>
              <a:gd name="connsiteY1338" fmla="*/ 670119 h 2172695"/>
              <a:gd name="connsiteX1339" fmla="*/ 95875 w 1334396"/>
              <a:gd name="connsiteY1339" fmla="*/ 674723 h 2172695"/>
              <a:gd name="connsiteX1340" fmla="*/ 104948 w 1334396"/>
              <a:gd name="connsiteY1340" fmla="*/ 685150 h 2172695"/>
              <a:gd name="connsiteX1341" fmla="*/ 111583 w 1334396"/>
              <a:gd name="connsiteY1341" fmla="*/ 692462 h 2172695"/>
              <a:gd name="connsiteX1342" fmla="*/ 112125 w 1334396"/>
              <a:gd name="connsiteY1342" fmla="*/ 693004 h 2172695"/>
              <a:gd name="connsiteX1343" fmla="*/ 119979 w 1334396"/>
              <a:gd name="connsiteY1343" fmla="*/ 700317 h 2172695"/>
              <a:gd name="connsiteX1344" fmla="*/ 127698 w 1334396"/>
              <a:gd name="connsiteY1344" fmla="*/ 707087 h 2172695"/>
              <a:gd name="connsiteX1345" fmla="*/ 130406 w 1334396"/>
              <a:gd name="connsiteY1345" fmla="*/ 710473 h 2172695"/>
              <a:gd name="connsiteX1346" fmla="*/ 136770 w 1334396"/>
              <a:gd name="connsiteY1346" fmla="*/ 718327 h 2172695"/>
              <a:gd name="connsiteX1347" fmla="*/ 140968 w 1334396"/>
              <a:gd name="connsiteY1347" fmla="*/ 724421 h 2172695"/>
              <a:gd name="connsiteX1348" fmla="*/ 152479 w 1334396"/>
              <a:gd name="connsiteY1348" fmla="*/ 745139 h 2172695"/>
              <a:gd name="connsiteX1349" fmla="*/ 157083 w 1334396"/>
              <a:gd name="connsiteY1349" fmla="*/ 751504 h 2172695"/>
              <a:gd name="connsiteX1350" fmla="*/ 161281 w 1334396"/>
              <a:gd name="connsiteY1350" fmla="*/ 757597 h 2172695"/>
              <a:gd name="connsiteX1351" fmla="*/ 166427 w 1334396"/>
              <a:gd name="connsiteY1351" fmla="*/ 764368 h 2172695"/>
              <a:gd name="connsiteX1352" fmla="*/ 166968 w 1334396"/>
              <a:gd name="connsiteY1352" fmla="*/ 764774 h 2172695"/>
              <a:gd name="connsiteX1353" fmla="*/ 169677 w 1334396"/>
              <a:gd name="connsiteY1353" fmla="*/ 768431 h 2172695"/>
              <a:gd name="connsiteX1354" fmla="*/ 172385 w 1334396"/>
              <a:gd name="connsiteY1354" fmla="*/ 772629 h 2172695"/>
              <a:gd name="connsiteX1355" fmla="*/ 176312 w 1334396"/>
              <a:gd name="connsiteY1355" fmla="*/ 783056 h 2172695"/>
              <a:gd name="connsiteX1356" fmla="*/ 187010 w 1334396"/>
              <a:gd name="connsiteY1356" fmla="*/ 804316 h 2172695"/>
              <a:gd name="connsiteX1357" fmla="*/ 189583 w 1334396"/>
              <a:gd name="connsiteY1357" fmla="*/ 809055 h 2172695"/>
              <a:gd name="connsiteX1358" fmla="*/ 191749 w 1334396"/>
              <a:gd name="connsiteY1358" fmla="*/ 814337 h 2172695"/>
              <a:gd name="connsiteX1359" fmla="*/ 194187 w 1334396"/>
              <a:gd name="connsiteY1359" fmla="*/ 819483 h 2172695"/>
              <a:gd name="connsiteX1360" fmla="*/ 195406 w 1334396"/>
              <a:gd name="connsiteY1360" fmla="*/ 821514 h 2172695"/>
              <a:gd name="connsiteX1361" fmla="*/ 200145 w 1334396"/>
              <a:gd name="connsiteY1361" fmla="*/ 831805 h 2172695"/>
              <a:gd name="connsiteX1362" fmla="*/ 202447 w 1334396"/>
              <a:gd name="connsiteY1362" fmla="*/ 837222 h 2172695"/>
              <a:gd name="connsiteX1363" fmla="*/ 204885 w 1334396"/>
              <a:gd name="connsiteY1363" fmla="*/ 842368 h 2172695"/>
              <a:gd name="connsiteX1364" fmla="*/ 208541 w 1334396"/>
              <a:gd name="connsiteY1364" fmla="*/ 850899 h 2172695"/>
              <a:gd name="connsiteX1365" fmla="*/ 209624 w 1334396"/>
              <a:gd name="connsiteY1365" fmla="*/ 858482 h 2172695"/>
              <a:gd name="connsiteX1366" fmla="*/ 211791 w 1334396"/>
              <a:gd name="connsiteY1366" fmla="*/ 865118 h 2172695"/>
              <a:gd name="connsiteX1367" fmla="*/ 213280 w 1334396"/>
              <a:gd name="connsiteY1367" fmla="*/ 867826 h 2172695"/>
              <a:gd name="connsiteX1368" fmla="*/ 216530 w 1334396"/>
              <a:gd name="connsiteY1368" fmla="*/ 875274 h 2172695"/>
              <a:gd name="connsiteX1369" fmla="*/ 218968 w 1334396"/>
              <a:gd name="connsiteY1369" fmla="*/ 882857 h 2172695"/>
              <a:gd name="connsiteX1370" fmla="*/ 219374 w 1334396"/>
              <a:gd name="connsiteY1370" fmla="*/ 884753 h 2172695"/>
              <a:gd name="connsiteX1371" fmla="*/ 222760 w 1334396"/>
              <a:gd name="connsiteY1371" fmla="*/ 895451 h 2172695"/>
              <a:gd name="connsiteX1372" fmla="*/ 223437 w 1334396"/>
              <a:gd name="connsiteY1372" fmla="*/ 898836 h 2172695"/>
              <a:gd name="connsiteX1373" fmla="*/ 223707 w 1334396"/>
              <a:gd name="connsiteY1373" fmla="*/ 900055 h 2172695"/>
              <a:gd name="connsiteX1374" fmla="*/ 224114 w 1334396"/>
              <a:gd name="connsiteY1374" fmla="*/ 901815 h 2172695"/>
              <a:gd name="connsiteX1375" fmla="*/ 227228 w 1334396"/>
              <a:gd name="connsiteY1375" fmla="*/ 908586 h 2172695"/>
              <a:gd name="connsiteX1376" fmla="*/ 227364 w 1334396"/>
              <a:gd name="connsiteY1376" fmla="*/ 908992 h 2172695"/>
              <a:gd name="connsiteX1377" fmla="*/ 228583 w 1334396"/>
              <a:gd name="connsiteY1377" fmla="*/ 927003 h 2172695"/>
              <a:gd name="connsiteX1378" fmla="*/ 228176 w 1334396"/>
              <a:gd name="connsiteY1378" fmla="*/ 931201 h 2172695"/>
              <a:gd name="connsiteX1379" fmla="*/ 227635 w 1334396"/>
              <a:gd name="connsiteY1379" fmla="*/ 934857 h 2172695"/>
              <a:gd name="connsiteX1380" fmla="*/ 228312 w 1334396"/>
              <a:gd name="connsiteY1380" fmla="*/ 938513 h 2172695"/>
              <a:gd name="connsiteX1381" fmla="*/ 228718 w 1334396"/>
              <a:gd name="connsiteY1381" fmla="*/ 941492 h 2172695"/>
              <a:gd name="connsiteX1382" fmla="*/ 225739 w 1334396"/>
              <a:gd name="connsiteY1382" fmla="*/ 953138 h 2172695"/>
              <a:gd name="connsiteX1383" fmla="*/ 225739 w 1334396"/>
              <a:gd name="connsiteY1383" fmla="*/ 961398 h 2172695"/>
              <a:gd name="connsiteX1384" fmla="*/ 225468 w 1334396"/>
              <a:gd name="connsiteY1384" fmla="*/ 965055 h 2172695"/>
              <a:gd name="connsiteX1385" fmla="*/ 224926 w 1334396"/>
              <a:gd name="connsiteY1385" fmla="*/ 967763 h 2172695"/>
              <a:gd name="connsiteX1386" fmla="*/ 225874 w 1334396"/>
              <a:gd name="connsiteY1386" fmla="*/ 968169 h 2172695"/>
              <a:gd name="connsiteX1387" fmla="*/ 226145 w 1334396"/>
              <a:gd name="connsiteY1387" fmla="*/ 968305 h 2172695"/>
              <a:gd name="connsiteX1388" fmla="*/ 225739 w 1334396"/>
              <a:gd name="connsiteY1388" fmla="*/ 968575 h 2172695"/>
              <a:gd name="connsiteX1389" fmla="*/ 226145 w 1334396"/>
              <a:gd name="connsiteY1389" fmla="*/ 968711 h 2172695"/>
              <a:gd name="connsiteX1390" fmla="*/ 227228 w 1334396"/>
              <a:gd name="connsiteY1390" fmla="*/ 969252 h 2172695"/>
              <a:gd name="connsiteX1391" fmla="*/ 232780 w 1334396"/>
              <a:gd name="connsiteY1391" fmla="*/ 971826 h 2172695"/>
              <a:gd name="connsiteX1392" fmla="*/ 234541 w 1334396"/>
              <a:gd name="connsiteY1392" fmla="*/ 979950 h 2172695"/>
              <a:gd name="connsiteX1393" fmla="*/ 229395 w 1334396"/>
              <a:gd name="connsiteY1393" fmla="*/ 986315 h 2172695"/>
              <a:gd name="connsiteX1394" fmla="*/ 223843 w 1334396"/>
              <a:gd name="connsiteY1394" fmla="*/ 986044 h 2172695"/>
              <a:gd name="connsiteX1395" fmla="*/ 218833 w 1334396"/>
              <a:gd name="connsiteY1395" fmla="*/ 984690 h 2172695"/>
              <a:gd name="connsiteX1396" fmla="*/ 216801 w 1334396"/>
              <a:gd name="connsiteY1396" fmla="*/ 985638 h 2172695"/>
              <a:gd name="connsiteX1397" fmla="*/ 210437 w 1334396"/>
              <a:gd name="connsiteY1397" fmla="*/ 986586 h 2172695"/>
              <a:gd name="connsiteX1398" fmla="*/ 207051 w 1334396"/>
              <a:gd name="connsiteY1398" fmla="*/ 983471 h 2172695"/>
              <a:gd name="connsiteX1399" fmla="*/ 201093 w 1334396"/>
              <a:gd name="connsiteY1399" fmla="*/ 977784 h 2172695"/>
              <a:gd name="connsiteX1400" fmla="*/ 198114 w 1334396"/>
              <a:gd name="connsiteY1400" fmla="*/ 975888 h 2172695"/>
              <a:gd name="connsiteX1401" fmla="*/ 194864 w 1334396"/>
              <a:gd name="connsiteY1401" fmla="*/ 973450 h 2172695"/>
              <a:gd name="connsiteX1402" fmla="*/ 189718 w 1334396"/>
              <a:gd name="connsiteY1402" fmla="*/ 969794 h 2172695"/>
              <a:gd name="connsiteX1403" fmla="*/ 178208 w 1334396"/>
              <a:gd name="connsiteY1403" fmla="*/ 960721 h 2172695"/>
              <a:gd name="connsiteX1404" fmla="*/ 174687 w 1334396"/>
              <a:gd name="connsiteY1404" fmla="*/ 955576 h 2172695"/>
              <a:gd name="connsiteX1405" fmla="*/ 174281 w 1334396"/>
              <a:gd name="connsiteY1405" fmla="*/ 954628 h 2172695"/>
              <a:gd name="connsiteX1406" fmla="*/ 172791 w 1334396"/>
              <a:gd name="connsiteY1406" fmla="*/ 951242 h 2172695"/>
              <a:gd name="connsiteX1407" fmla="*/ 167916 w 1334396"/>
              <a:gd name="connsiteY1407" fmla="*/ 944336 h 2172695"/>
              <a:gd name="connsiteX1408" fmla="*/ 164260 w 1334396"/>
              <a:gd name="connsiteY1408" fmla="*/ 939326 h 2172695"/>
              <a:gd name="connsiteX1409" fmla="*/ 155458 w 1334396"/>
              <a:gd name="connsiteY1409" fmla="*/ 928763 h 2172695"/>
              <a:gd name="connsiteX1410" fmla="*/ 153562 w 1334396"/>
              <a:gd name="connsiteY1410" fmla="*/ 927815 h 2172695"/>
              <a:gd name="connsiteX1411" fmla="*/ 151125 w 1334396"/>
              <a:gd name="connsiteY1411" fmla="*/ 925649 h 2172695"/>
              <a:gd name="connsiteX1412" fmla="*/ 142052 w 1334396"/>
              <a:gd name="connsiteY1412" fmla="*/ 914951 h 2172695"/>
              <a:gd name="connsiteX1413" fmla="*/ 139885 w 1334396"/>
              <a:gd name="connsiteY1413" fmla="*/ 913055 h 2172695"/>
              <a:gd name="connsiteX1414" fmla="*/ 135416 w 1334396"/>
              <a:gd name="connsiteY1414" fmla="*/ 903711 h 2172695"/>
              <a:gd name="connsiteX1415" fmla="*/ 133114 w 1334396"/>
              <a:gd name="connsiteY1415" fmla="*/ 890982 h 2172695"/>
              <a:gd name="connsiteX1416" fmla="*/ 130541 w 1334396"/>
              <a:gd name="connsiteY1416" fmla="*/ 887732 h 2172695"/>
              <a:gd name="connsiteX1417" fmla="*/ 124989 w 1334396"/>
              <a:gd name="connsiteY1417" fmla="*/ 886378 h 2172695"/>
              <a:gd name="connsiteX1418" fmla="*/ 109958 w 1334396"/>
              <a:gd name="connsiteY1418" fmla="*/ 875003 h 2172695"/>
              <a:gd name="connsiteX1419" fmla="*/ 107791 w 1334396"/>
              <a:gd name="connsiteY1419" fmla="*/ 872159 h 2172695"/>
              <a:gd name="connsiteX1420" fmla="*/ 104271 w 1334396"/>
              <a:gd name="connsiteY1420" fmla="*/ 864982 h 2172695"/>
              <a:gd name="connsiteX1421" fmla="*/ 104135 w 1334396"/>
              <a:gd name="connsiteY1421" fmla="*/ 863899 h 2172695"/>
              <a:gd name="connsiteX1422" fmla="*/ 101156 w 1334396"/>
              <a:gd name="connsiteY1422" fmla="*/ 856316 h 2172695"/>
              <a:gd name="connsiteX1423" fmla="*/ 92625 w 1334396"/>
              <a:gd name="connsiteY1423" fmla="*/ 840878 h 2172695"/>
              <a:gd name="connsiteX1424" fmla="*/ 88156 w 1334396"/>
              <a:gd name="connsiteY1424" fmla="*/ 834784 h 2172695"/>
              <a:gd name="connsiteX1425" fmla="*/ 81791 w 1334396"/>
              <a:gd name="connsiteY1425" fmla="*/ 820837 h 2172695"/>
              <a:gd name="connsiteX1426" fmla="*/ 78948 w 1334396"/>
              <a:gd name="connsiteY1426" fmla="*/ 813524 h 2172695"/>
              <a:gd name="connsiteX1427" fmla="*/ 75698 w 1334396"/>
              <a:gd name="connsiteY1427" fmla="*/ 809462 h 2172695"/>
              <a:gd name="connsiteX1428" fmla="*/ 71364 w 1334396"/>
              <a:gd name="connsiteY1428" fmla="*/ 805535 h 2172695"/>
              <a:gd name="connsiteX1429" fmla="*/ 70687 w 1334396"/>
              <a:gd name="connsiteY1429" fmla="*/ 804857 h 2172695"/>
              <a:gd name="connsiteX1430" fmla="*/ 65812 w 1334396"/>
              <a:gd name="connsiteY1430" fmla="*/ 801472 h 2172695"/>
              <a:gd name="connsiteX1431" fmla="*/ 65677 w 1334396"/>
              <a:gd name="connsiteY1431" fmla="*/ 800524 h 2172695"/>
              <a:gd name="connsiteX1432" fmla="*/ 65406 w 1334396"/>
              <a:gd name="connsiteY1432" fmla="*/ 799305 h 2172695"/>
              <a:gd name="connsiteX1433" fmla="*/ 62020 w 1334396"/>
              <a:gd name="connsiteY1433" fmla="*/ 794160 h 2172695"/>
              <a:gd name="connsiteX1434" fmla="*/ 59448 w 1334396"/>
              <a:gd name="connsiteY1434" fmla="*/ 790233 h 2172695"/>
              <a:gd name="connsiteX1435" fmla="*/ 58229 w 1334396"/>
              <a:gd name="connsiteY1435" fmla="*/ 787660 h 2172695"/>
              <a:gd name="connsiteX1436" fmla="*/ 56333 w 1334396"/>
              <a:gd name="connsiteY1436" fmla="*/ 781566 h 2172695"/>
              <a:gd name="connsiteX1437" fmla="*/ 53489 w 1334396"/>
              <a:gd name="connsiteY1437" fmla="*/ 774118 h 2172695"/>
              <a:gd name="connsiteX1438" fmla="*/ 51864 w 1334396"/>
              <a:gd name="connsiteY1438" fmla="*/ 763691 h 2172695"/>
              <a:gd name="connsiteX1439" fmla="*/ 50375 w 1334396"/>
              <a:gd name="connsiteY1439" fmla="*/ 752316 h 2172695"/>
              <a:gd name="connsiteX1440" fmla="*/ 49698 w 1334396"/>
              <a:gd name="connsiteY1440" fmla="*/ 739045 h 2172695"/>
              <a:gd name="connsiteX1441" fmla="*/ 48073 w 1334396"/>
              <a:gd name="connsiteY1441" fmla="*/ 734306 h 2172695"/>
              <a:gd name="connsiteX1442" fmla="*/ 44010 w 1334396"/>
              <a:gd name="connsiteY1442" fmla="*/ 728889 h 2172695"/>
              <a:gd name="connsiteX1443" fmla="*/ 42927 w 1334396"/>
              <a:gd name="connsiteY1443" fmla="*/ 726994 h 2172695"/>
              <a:gd name="connsiteX1444" fmla="*/ 36291 w 1334396"/>
              <a:gd name="connsiteY1444" fmla="*/ 713587 h 2172695"/>
              <a:gd name="connsiteX1445" fmla="*/ 35343 w 1334396"/>
              <a:gd name="connsiteY1445" fmla="*/ 712098 h 2172695"/>
              <a:gd name="connsiteX1446" fmla="*/ 34125 w 1334396"/>
              <a:gd name="connsiteY1446" fmla="*/ 708306 h 2172695"/>
              <a:gd name="connsiteX1447" fmla="*/ 31823 w 1334396"/>
              <a:gd name="connsiteY1447" fmla="*/ 697608 h 2172695"/>
              <a:gd name="connsiteX1448" fmla="*/ 31552 w 1334396"/>
              <a:gd name="connsiteY1448" fmla="*/ 696525 h 2172695"/>
              <a:gd name="connsiteX1449" fmla="*/ 29791 w 1334396"/>
              <a:gd name="connsiteY1449" fmla="*/ 683660 h 2172695"/>
              <a:gd name="connsiteX1450" fmla="*/ 28302 w 1334396"/>
              <a:gd name="connsiteY1450" fmla="*/ 675671 h 2172695"/>
              <a:gd name="connsiteX1451" fmla="*/ 26135 w 1334396"/>
              <a:gd name="connsiteY1451" fmla="*/ 659150 h 2172695"/>
              <a:gd name="connsiteX1452" fmla="*/ 26541 w 1334396"/>
              <a:gd name="connsiteY1452" fmla="*/ 654546 h 2172695"/>
              <a:gd name="connsiteX1453" fmla="*/ 26406 w 1334396"/>
              <a:gd name="connsiteY1453" fmla="*/ 641411 h 2172695"/>
              <a:gd name="connsiteX1454" fmla="*/ 27354 w 1334396"/>
              <a:gd name="connsiteY1454" fmla="*/ 633421 h 2172695"/>
              <a:gd name="connsiteX1455" fmla="*/ 29927 w 1334396"/>
              <a:gd name="connsiteY1455" fmla="*/ 626109 h 2172695"/>
              <a:gd name="connsiteX1456" fmla="*/ 34396 w 1334396"/>
              <a:gd name="connsiteY1456" fmla="*/ 614192 h 2172695"/>
              <a:gd name="connsiteX1457" fmla="*/ 42656 w 1334396"/>
              <a:gd name="connsiteY1457" fmla="*/ 609723 h 2172695"/>
              <a:gd name="connsiteX1458" fmla="*/ 157489 w 1334396"/>
              <a:gd name="connsiteY1458" fmla="*/ 378162 h 2172695"/>
              <a:gd name="connsiteX1459" fmla="*/ 177936 w 1334396"/>
              <a:gd name="connsiteY1459" fmla="*/ 390079 h 2172695"/>
              <a:gd name="connsiteX1460" fmla="*/ 187957 w 1334396"/>
              <a:gd name="connsiteY1460" fmla="*/ 398339 h 2172695"/>
              <a:gd name="connsiteX1461" fmla="*/ 199197 w 1334396"/>
              <a:gd name="connsiteY1461" fmla="*/ 410662 h 2172695"/>
              <a:gd name="connsiteX1462" fmla="*/ 210165 w 1334396"/>
              <a:gd name="connsiteY1462" fmla="*/ 422307 h 2172695"/>
              <a:gd name="connsiteX1463" fmla="*/ 214769 w 1334396"/>
              <a:gd name="connsiteY1463" fmla="*/ 428266 h 2172695"/>
              <a:gd name="connsiteX1464" fmla="*/ 224519 w 1334396"/>
              <a:gd name="connsiteY1464" fmla="*/ 441943 h 2172695"/>
              <a:gd name="connsiteX1465" fmla="*/ 230884 w 1334396"/>
              <a:gd name="connsiteY1465" fmla="*/ 452235 h 2172695"/>
              <a:gd name="connsiteX1466" fmla="*/ 231290 w 1334396"/>
              <a:gd name="connsiteY1466" fmla="*/ 452912 h 2172695"/>
              <a:gd name="connsiteX1467" fmla="*/ 239144 w 1334396"/>
              <a:gd name="connsiteY1467" fmla="*/ 463338 h 2172695"/>
              <a:gd name="connsiteX1468" fmla="*/ 246321 w 1334396"/>
              <a:gd name="connsiteY1468" fmla="*/ 473630 h 2172695"/>
              <a:gd name="connsiteX1469" fmla="*/ 248488 w 1334396"/>
              <a:gd name="connsiteY1469" fmla="*/ 478370 h 2172695"/>
              <a:gd name="connsiteX1470" fmla="*/ 253634 w 1334396"/>
              <a:gd name="connsiteY1470" fmla="*/ 489609 h 2172695"/>
              <a:gd name="connsiteX1471" fmla="*/ 256884 w 1334396"/>
              <a:gd name="connsiteY1471" fmla="*/ 498005 h 2172695"/>
              <a:gd name="connsiteX1472" fmla="*/ 263248 w 1334396"/>
              <a:gd name="connsiteY1472" fmla="*/ 525494 h 2172695"/>
              <a:gd name="connsiteX1473" fmla="*/ 265550 w 1334396"/>
              <a:gd name="connsiteY1473" fmla="*/ 534567 h 2172695"/>
              <a:gd name="connsiteX1474" fmla="*/ 267852 w 1334396"/>
              <a:gd name="connsiteY1474" fmla="*/ 543099 h 2172695"/>
              <a:gd name="connsiteX1475" fmla="*/ 271102 w 1334396"/>
              <a:gd name="connsiteY1475" fmla="*/ 552713 h 2172695"/>
              <a:gd name="connsiteX1476" fmla="*/ 271373 w 1334396"/>
              <a:gd name="connsiteY1476" fmla="*/ 553390 h 2172695"/>
              <a:gd name="connsiteX1477" fmla="*/ 272727 w 1334396"/>
              <a:gd name="connsiteY1477" fmla="*/ 558671 h 2172695"/>
              <a:gd name="connsiteX1478" fmla="*/ 273946 w 1334396"/>
              <a:gd name="connsiteY1478" fmla="*/ 564494 h 2172695"/>
              <a:gd name="connsiteX1479" fmla="*/ 274081 w 1334396"/>
              <a:gd name="connsiteY1479" fmla="*/ 577765 h 2172695"/>
              <a:gd name="connsiteX1480" fmla="*/ 276383 w 1334396"/>
              <a:gd name="connsiteY1480" fmla="*/ 605661 h 2172695"/>
              <a:gd name="connsiteX1481" fmla="*/ 277060 w 1334396"/>
              <a:gd name="connsiteY1481" fmla="*/ 612025 h 2172695"/>
              <a:gd name="connsiteX1482" fmla="*/ 276790 w 1334396"/>
              <a:gd name="connsiteY1482" fmla="*/ 618661 h 2172695"/>
              <a:gd name="connsiteX1483" fmla="*/ 276790 w 1334396"/>
              <a:gd name="connsiteY1483" fmla="*/ 625431 h 2172695"/>
              <a:gd name="connsiteX1484" fmla="*/ 277060 w 1334396"/>
              <a:gd name="connsiteY1484" fmla="*/ 628140 h 2172695"/>
              <a:gd name="connsiteX1485" fmla="*/ 277738 w 1334396"/>
              <a:gd name="connsiteY1485" fmla="*/ 641275 h 2172695"/>
              <a:gd name="connsiteX1486" fmla="*/ 277602 w 1334396"/>
              <a:gd name="connsiteY1486" fmla="*/ 648181 h 2172695"/>
              <a:gd name="connsiteX1487" fmla="*/ 277873 w 1334396"/>
              <a:gd name="connsiteY1487" fmla="*/ 654952 h 2172695"/>
              <a:gd name="connsiteX1488" fmla="*/ 277738 w 1334396"/>
              <a:gd name="connsiteY1488" fmla="*/ 665650 h 2172695"/>
              <a:gd name="connsiteX1489" fmla="*/ 275571 w 1334396"/>
              <a:gd name="connsiteY1489" fmla="*/ 674452 h 2172695"/>
              <a:gd name="connsiteX1490" fmla="*/ 274758 w 1334396"/>
              <a:gd name="connsiteY1490" fmla="*/ 682577 h 2172695"/>
              <a:gd name="connsiteX1491" fmla="*/ 275300 w 1334396"/>
              <a:gd name="connsiteY1491" fmla="*/ 686098 h 2172695"/>
              <a:gd name="connsiteX1492" fmla="*/ 275436 w 1334396"/>
              <a:gd name="connsiteY1492" fmla="*/ 695712 h 2172695"/>
              <a:gd name="connsiteX1493" fmla="*/ 274758 w 1334396"/>
              <a:gd name="connsiteY1493" fmla="*/ 704920 h 2172695"/>
              <a:gd name="connsiteX1494" fmla="*/ 274352 w 1334396"/>
              <a:gd name="connsiteY1494" fmla="*/ 707358 h 2172695"/>
              <a:gd name="connsiteX1495" fmla="*/ 272727 w 1334396"/>
              <a:gd name="connsiteY1495" fmla="*/ 720358 h 2172695"/>
              <a:gd name="connsiteX1496" fmla="*/ 270831 w 1334396"/>
              <a:gd name="connsiteY1496" fmla="*/ 736743 h 2172695"/>
              <a:gd name="connsiteX1497" fmla="*/ 270831 w 1334396"/>
              <a:gd name="connsiteY1497" fmla="*/ 737149 h 2172695"/>
              <a:gd name="connsiteX1498" fmla="*/ 266498 w 1334396"/>
              <a:gd name="connsiteY1498" fmla="*/ 756920 h 2172695"/>
              <a:gd name="connsiteX1499" fmla="*/ 265279 w 1334396"/>
              <a:gd name="connsiteY1499" fmla="*/ 761524 h 2172695"/>
              <a:gd name="connsiteX1500" fmla="*/ 264331 w 1334396"/>
              <a:gd name="connsiteY1500" fmla="*/ 765587 h 2172695"/>
              <a:gd name="connsiteX1501" fmla="*/ 264467 w 1334396"/>
              <a:gd name="connsiteY1501" fmla="*/ 769920 h 2172695"/>
              <a:gd name="connsiteX1502" fmla="*/ 264602 w 1334396"/>
              <a:gd name="connsiteY1502" fmla="*/ 773305 h 2172695"/>
              <a:gd name="connsiteX1503" fmla="*/ 261352 w 1334396"/>
              <a:gd name="connsiteY1503" fmla="*/ 786847 h 2172695"/>
              <a:gd name="connsiteX1504" fmla="*/ 261352 w 1334396"/>
              <a:gd name="connsiteY1504" fmla="*/ 796462 h 2172695"/>
              <a:gd name="connsiteX1505" fmla="*/ 260811 w 1334396"/>
              <a:gd name="connsiteY1505" fmla="*/ 801066 h 2172695"/>
              <a:gd name="connsiteX1506" fmla="*/ 259727 w 1334396"/>
              <a:gd name="connsiteY1506" fmla="*/ 804857 h 2172695"/>
              <a:gd name="connsiteX1507" fmla="*/ 259321 w 1334396"/>
              <a:gd name="connsiteY1507" fmla="*/ 811764 h 2172695"/>
              <a:gd name="connsiteX1508" fmla="*/ 258373 w 1334396"/>
              <a:gd name="connsiteY1508" fmla="*/ 813389 h 2172695"/>
              <a:gd name="connsiteX1509" fmla="*/ 253498 w 1334396"/>
              <a:gd name="connsiteY1509" fmla="*/ 818264 h 2172695"/>
              <a:gd name="connsiteX1510" fmla="*/ 246727 w 1334396"/>
              <a:gd name="connsiteY1510" fmla="*/ 816774 h 2172695"/>
              <a:gd name="connsiteX1511" fmla="*/ 244561 w 1334396"/>
              <a:gd name="connsiteY1511" fmla="*/ 820024 h 2172695"/>
              <a:gd name="connsiteX1512" fmla="*/ 236436 w 1334396"/>
              <a:gd name="connsiteY1512" fmla="*/ 821920 h 2172695"/>
              <a:gd name="connsiteX1513" fmla="*/ 230207 w 1334396"/>
              <a:gd name="connsiteY1513" fmla="*/ 819889 h 2172695"/>
              <a:gd name="connsiteX1514" fmla="*/ 228446 w 1334396"/>
              <a:gd name="connsiteY1514" fmla="*/ 815420 h 2172695"/>
              <a:gd name="connsiteX1515" fmla="*/ 225602 w 1334396"/>
              <a:gd name="connsiteY1515" fmla="*/ 807566 h 2172695"/>
              <a:gd name="connsiteX1516" fmla="*/ 223707 w 1334396"/>
              <a:gd name="connsiteY1516" fmla="*/ 804451 h 2172695"/>
              <a:gd name="connsiteX1517" fmla="*/ 221946 w 1334396"/>
              <a:gd name="connsiteY1517" fmla="*/ 800795 h 2172695"/>
              <a:gd name="connsiteX1518" fmla="*/ 218696 w 1334396"/>
              <a:gd name="connsiteY1518" fmla="*/ 795107 h 2172695"/>
              <a:gd name="connsiteX1519" fmla="*/ 212061 w 1334396"/>
              <a:gd name="connsiteY1519" fmla="*/ 781972 h 2172695"/>
              <a:gd name="connsiteX1520" fmla="*/ 211113 w 1334396"/>
              <a:gd name="connsiteY1520" fmla="*/ 775743 h 2172695"/>
              <a:gd name="connsiteX1521" fmla="*/ 211113 w 1334396"/>
              <a:gd name="connsiteY1521" fmla="*/ 774660 h 2172695"/>
              <a:gd name="connsiteX1522" fmla="*/ 210978 w 1334396"/>
              <a:gd name="connsiteY1522" fmla="*/ 771004 h 2172695"/>
              <a:gd name="connsiteX1523" fmla="*/ 209217 w 1334396"/>
              <a:gd name="connsiteY1523" fmla="*/ 762743 h 2172695"/>
              <a:gd name="connsiteX1524" fmla="*/ 207863 w 1334396"/>
              <a:gd name="connsiteY1524" fmla="*/ 756378 h 2172695"/>
              <a:gd name="connsiteX1525" fmla="*/ 203665 w 1334396"/>
              <a:gd name="connsiteY1525" fmla="*/ 742972 h 2172695"/>
              <a:gd name="connsiteX1526" fmla="*/ 202176 w 1334396"/>
              <a:gd name="connsiteY1526" fmla="*/ 741212 h 2172695"/>
              <a:gd name="connsiteX1527" fmla="*/ 200551 w 1334396"/>
              <a:gd name="connsiteY1527" fmla="*/ 738233 h 2172695"/>
              <a:gd name="connsiteX1528" fmla="*/ 195947 w 1334396"/>
              <a:gd name="connsiteY1528" fmla="*/ 724556 h 2172695"/>
              <a:gd name="connsiteX1529" fmla="*/ 194592 w 1334396"/>
              <a:gd name="connsiteY1529" fmla="*/ 721847 h 2172695"/>
              <a:gd name="connsiteX1530" fmla="*/ 193644 w 1334396"/>
              <a:gd name="connsiteY1530" fmla="*/ 711150 h 2172695"/>
              <a:gd name="connsiteX1531" fmla="*/ 195676 w 1334396"/>
              <a:gd name="connsiteY1531" fmla="*/ 698150 h 2172695"/>
              <a:gd name="connsiteX1532" fmla="*/ 194321 w 1334396"/>
              <a:gd name="connsiteY1532" fmla="*/ 694087 h 2172695"/>
              <a:gd name="connsiteX1533" fmla="*/ 189718 w 1334396"/>
              <a:gd name="connsiteY1533" fmla="*/ 690837 h 2172695"/>
              <a:gd name="connsiteX1534" fmla="*/ 178884 w 1334396"/>
              <a:gd name="connsiteY1534" fmla="*/ 674723 h 2172695"/>
              <a:gd name="connsiteX1535" fmla="*/ 177666 w 1334396"/>
              <a:gd name="connsiteY1535" fmla="*/ 671202 h 2172695"/>
              <a:gd name="connsiteX1536" fmla="*/ 176447 w 1334396"/>
              <a:gd name="connsiteY1536" fmla="*/ 663212 h 2172695"/>
              <a:gd name="connsiteX1537" fmla="*/ 176582 w 1334396"/>
              <a:gd name="connsiteY1537" fmla="*/ 662129 h 2172695"/>
              <a:gd name="connsiteX1538" fmla="*/ 175905 w 1334396"/>
              <a:gd name="connsiteY1538" fmla="*/ 653869 h 2172695"/>
              <a:gd name="connsiteX1539" fmla="*/ 172249 w 1334396"/>
              <a:gd name="connsiteY1539" fmla="*/ 636129 h 2172695"/>
              <a:gd name="connsiteX1540" fmla="*/ 169541 w 1334396"/>
              <a:gd name="connsiteY1540" fmla="*/ 628817 h 2172695"/>
              <a:gd name="connsiteX1541" fmla="*/ 167103 w 1334396"/>
              <a:gd name="connsiteY1541" fmla="*/ 613109 h 2172695"/>
              <a:gd name="connsiteX1542" fmla="*/ 166291 w 1334396"/>
              <a:gd name="connsiteY1542" fmla="*/ 605119 h 2172695"/>
              <a:gd name="connsiteX1543" fmla="*/ 164124 w 1334396"/>
              <a:gd name="connsiteY1543" fmla="*/ 600244 h 2172695"/>
              <a:gd name="connsiteX1544" fmla="*/ 161009 w 1334396"/>
              <a:gd name="connsiteY1544" fmla="*/ 595098 h 2172695"/>
              <a:gd name="connsiteX1545" fmla="*/ 160468 w 1334396"/>
              <a:gd name="connsiteY1545" fmla="*/ 594150 h 2172695"/>
              <a:gd name="connsiteX1546" fmla="*/ 156676 w 1334396"/>
              <a:gd name="connsiteY1546" fmla="*/ 589411 h 2172695"/>
              <a:gd name="connsiteX1547" fmla="*/ 156676 w 1334396"/>
              <a:gd name="connsiteY1547" fmla="*/ 588327 h 2172695"/>
              <a:gd name="connsiteX1548" fmla="*/ 156812 w 1334396"/>
              <a:gd name="connsiteY1548" fmla="*/ 587109 h 2172695"/>
              <a:gd name="connsiteX1549" fmla="*/ 154916 w 1334396"/>
              <a:gd name="connsiteY1549" fmla="*/ 581286 h 2172695"/>
              <a:gd name="connsiteX1550" fmla="*/ 153426 w 1334396"/>
              <a:gd name="connsiteY1550" fmla="*/ 576682 h 2172695"/>
              <a:gd name="connsiteX1551" fmla="*/ 152885 w 1334396"/>
              <a:gd name="connsiteY1551" fmla="*/ 573702 h 2172695"/>
              <a:gd name="connsiteX1552" fmla="*/ 152343 w 1334396"/>
              <a:gd name="connsiteY1552" fmla="*/ 567203 h 2172695"/>
              <a:gd name="connsiteX1553" fmla="*/ 151395 w 1334396"/>
              <a:gd name="connsiteY1553" fmla="*/ 558942 h 2172695"/>
              <a:gd name="connsiteX1554" fmla="*/ 152207 w 1334396"/>
              <a:gd name="connsiteY1554" fmla="*/ 548244 h 2172695"/>
              <a:gd name="connsiteX1555" fmla="*/ 153562 w 1334396"/>
              <a:gd name="connsiteY1555" fmla="*/ 536463 h 2172695"/>
              <a:gd name="connsiteX1556" fmla="*/ 155728 w 1334396"/>
              <a:gd name="connsiteY1556" fmla="*/ 523057 h 2172695"/>
              <a:gd name="connsiteX1557" fmla="*/ 155322 w 1334396"/>
              <a:gd name="connsiteY1557" fmla="*/ 517776 h 2172695"/>
              <a:gd name="connsiteX1558" fmla="*/ 152614 w 1334396"/>
              <a:gd name="connsiteY1558" fmla="*/ 511276 h 2172695"/>
              <a:gd name="connsiteX1559" fmla="*/ 152072 w 1334396"/>
              <a:gd name="connsiteY1559" fmla="*/ 509109 h 2172695"/>
              <a:gd name="connsiteX1560" fmla="*/ 148687 w 1334396"/>
              <a:gd name="connsiteY1560" fmla="*/ 494078 h 2172695"/>
              <a:gd name="connsiteX1561" fmla="*/ 148009 w 1334396"/>
              <a:gd name="connsiteY1561" fmla="*/ 492317 h 2172695"/>
              <a:gd name="connsiteX1562" fmla="*/ 148145 w 1334396"/>
              <a:gd name="connsiteY1562" fmla="*/ 488797 h 2172695"/>
              <a:gd name="connsiteX1563" fmla="*/ 148551 w 1334396"/>
              <a:gd name="connsiteY1563" fmla="*/ 477286 h 2172695"/>
              <a:gd name="connsiteX1564" fmla="*/ 148551 w 1334396"/>
              <a:gd name="connsiteY1564" fmla="*/ 476203 h 2172695"/>
              <a:gd name="connsiteX1565" fmla="*/ 149905 w 1334396"/>
              <a:gd name="connsiteY1565" fmla="*/ 462797 h 2172695"/>
              <a:gd name="connsiteX1566" fmla="*/ 150582 w 1334396"/>
              <a:gd name="connsiteY1566" fmla="*/ 454401 h 2172695"/>
              <a:gd name="connsiteX1567" fmla="*/ 152478 w 1334396"/>
              <a:gd name="connsiteY1567" fmla="*/ 437203 h 2172695"/>
              <a:gd name="connsiteX1568" fmla="*/ 153291 w 1334396"/>
              <a:gd name="connsiteY1568" fmla="*/ 433005 h 2172695"/>
              <a:gd name="connsiteX1569" fmla="*/ 156541 w 1334396"/>
              <a:gd name="connsiteY1569" fmla="*/ 419735 h 2172695"/>
              <a:gd name="connsiteX1570" fmla="*/ 159520 w 1334396"/>
              <a:gd name="connsiteY1570" fmla="*/ 411880 h 2172695"/>
              <a:gd name="connsiteX1571" fmla="*/ 163988 w 1334396"/>
              <a:gd name="connsiteY1571" fmla="*/ 405245 h 2172695"/>
              <a:gd name="connsiteX1572" fmla="*/ 165478 w 1334396"/>
              <a:gd name="connsiteY1572" fmla="*/ 403078 h 2172695"/>
              <a:gd name="connsiteX1573" fmla="*/ 163718 w 1334396"/>
              <a:gd name="connsiteY1573" fmla="*/ 400235 h 2172695"/>
              <a:gd name="connsiteX1574" fmla="*/ 156405 w 1334396"/>
              <a:gd name="connsiteY1574" fmla="*/ 388183 h 2172695"/>
              <a:gd name="connsiteX1575" fmla="*/ 157489 w 1334396"/>
              <a:gd name="connsiteY1575" fmla="*/ 378162 h 2172695"/>
              <a:gd name="connsiteX1576" fmla="*/ 637267 w 1334396"/>
              <a:gd name="connsiteY1576" fmla="*/ 341193 h 2172695"/>
              <a:gd name="connsiteX1577" fmla="*/ 645121 w 1334396"/>
              <a:gd name="connsiteY1577" fmla="*/ 343631 h 2172695"/>
              <a:gd name="connsiteX1578" fmla="*/ 649049 w 1334396"/>
              <a:gd name="connsiteY1578" fmla="*/ 349047 h 2172695"/>
              <a:gd name="connsiteX1579" fmla="*/ 648101 w 1334396"/>
              <a:gd name="connsiteY1579" fmla="*/ 354193 h 2172695"/>
              <a:gd name="connsiteX1580" fmla="*/ 646069 w 1334396"/>
              <a:gd name="connsiteY1580" fmla="*/ 363131 h 2172695"/>
              <a:gd name="connsiteX1581" fmla="*/ 645934 w 1334396"/>
              <a:gd name="connsiteY1581" fmla="*/ 367058 h 2172695"/>
              <a:gd name="connsiteX1582" fmla="*/ 645392 w 1334396"/>
              <a:gd name="connsiteY1582" fmla="*/ 371526 h 2172695"/>
              <a:gd name="connsiteX1583" fmla="*/ 644444 w 1334396"/>
              <a:gd name="connsiteY1583" fmla="*/ 378703 h 2172695"/>
              <a:gd name="connsiteX1584" fmla="*/ 641059 w 1334396"/>
              <a:gd name="connsiteY1584" fmla="*/ 394547 h 2172695"/>
              <a:gd name="connsiteX1585" fmla="*/ 637944 w 1334396"/>
              <a:gd name="connsiteY1585" fmla="*/ 400641 h 2172695"/>
              <a:gd name="connsiteX1586" fmla="*/ 637267 w 1334396"/>
              <a:gd name="connsiteY1586" fmla="*/ 401589 h 2172695"/>
              <a:gd name="connsiteX1587" fmla="*/ 634830 w 1334396"/>
              <a:gd name="connsiteY1587" fmla="*/ 404703 h 2172695"/>
              <a:gd name="connsiteX1588" fmla="*/ 630226 w 1334396"/>
              <a:gd name="connsiteY1588" fmla="*/ 412828 h 2172695"/>
              <a:gd name="connsiteX1589" fmla="*/ 626840 w 1334396"/>
              <a:gd name="connsiteY1589" fmla="*/ 418786 h 2172695"/>
              <a:gd name="connsiteX1590" fmla="*/ 620070 w 1334396"/>
              <a:gd name="connsiteY1590" fmla="*/ 432328 h 2172695"/>
              <a:gd name="connsiteX1591" fmla="*/ 619663 w 1334396"/>
              <a:gd name="connsiteY1591" fmla="*/ 434766 h 2172695"/>
              <a:gd name="connsiteX1592" fmla="*/ 618445 w 1334396"/>
              <a:gd name="connsiteY1592" fmla="*/ 438016 h 2172695"/>
              <a:gd name="connsiteX1593" fmla="*/ 610997 w 1334396"/>
              <a:gd name="connsiteY1593" fmla="*/ 451693 h 2172695"/>
              <a:gd name="connsiteX1594" fmla="*/ 610049 w 1334396"/>
              <a:gd name="connsiteY1594" fmla="*/ 454672 h 2172695"/>
              <a:gd name="connsiteX1595" fmla="*/ 602195 w 1334396"/>
              <a:gd name="connsiteY1595" fmla="*/ 462797 h 2172695"/>
              <a:gd name="connsiteX1596" fmla="*/ 590413 w 1334396"/>
              <a:gd name="connsiteY1596" fmla="*/ 470109 h 2172695"/>
              <a:gd name="connsiteX1597" fmla="*/ 588111 w 1334396"/>
              <a:gd name="connsiteY1597" fmla="*/ 473901 h 2172695"/>
              <a:gd name="connsiteX1598" fmla="*/ 588247 w 1334396"/>
              <a:gd name="connsiteY1598" fmla="*/ 479859 h 2172695"/>
              <a:gd name="connsiteX1599" fmla="*/ 581070 w 1334396"/>
              <a:gd name="connsiteY1599" fmla="*/ 498953 h 2172695"/>
              <a:gd name="connsiteX1600" fmla="*/ 578768 w 1334396"/>
              <a:gd name="connsiteY1600" fmla="*/ 502203 h 2172695"/>
              <a:gd name="connsiteX1601" fmla="*/ 572539 w 1334396"/>
              <a:gd name="connsiteY1601" fmla="*/ 508296 h 2172695"/>
              <a:gd name="connsiteX1602" fmla="*/ 571455 w 1334396"/>
              <a:gd name="connsiteY1602" fmla="*/ 508838 h 2172695"/>
              <a:gd name="connsiteX1603" fmla="*/ 564549 w 1334396"/>
              <a:gd name="connsiteY1603" fmla="*/ 514390 h 2172695"/>
              <a:gd name="connsiteX1604" fmla="*/ 551278 w 1334396"/>
              <a:gd name="connsiteY1604" fmla="*/ 528067 h 2172695"/>
              <a:gd name="connsiteX1605" fmla="*/ 546133 w 1334396"/>
              <a:gd name="connsiteY1605" fmla="*/ 534567 h 2172695"/>
              <a:gd name="connsiteX1606" fmla="*/ 533674 w 1334396"/>
              <a:gd name="connsiteY1606" fmla="*/ 545536 h 2172695"/>
              <a:gd name="connsiteX1607" fmla="*/ 527039 w 1334396"/>
              <a:gd name="connsiteY1607" fmla="*/ 550682 h 2172695"/>
              <a:gd name="connsiteX1608" fmla="*/ 523789 w 1334396"/>
              <a:gd name="connsiteY1608" fmla="*/ 555286 h 2172695"/>
              <a:gd name="connsiteX1609" fmla="*/ 520809 w 1334396"/>
              <a:gd name="connsiteY1609" fmla="*/ 560702 h 2172695"/>
              <a:gd name="connsiteX1610" fmla="*/ 520133 w 1334396"/>
              <a:gd name="connsiteY1610" fmla="*/ 561786 h 2172695"/>
              <a:gd name="connsiteX1611" fmla="*/ 517966 w 1334396"/>
              <a:gd name="connsiteY1611" fmla="*/ 567744 h 2172695"/>
              <a:gd name="connsiteX1612" fmla="*/ 517018 w 1334396"/>
              <a:gd name="connsiteY1612" fmla="*/ 568286 h 2172695"/>
              <a:gd name="connsiteX1613" fmla="*/ 515799 w 1334396"/>
              <a:gd name="connsiteY1613" fmla="*/ 568963 h 2172695"/>
              <a:gd name="connsiteX1614" fmla="*/ 511601 w 1334396"/>
              <a:gd name="connsiteY1614" fmla="*/ 573838 h 2172695"/>
              <a:gd name="connsiteX1615" fmla="*/ 508216 w 1334396"/>
              <a:gd name="connsiteY1615" fmla="*/ 577629 h 2172695"/>
              <a:gd name="connsiteX1616" fmla="*/ 506049 w 1334396"/>
              <a:gd name="connsiteY1616" fmla="*/ 579796 h 2172695"/>
              <a:gd name="connsiteX1617" fmla="*/ 500497 w 1334396"/>
              <a:gd name="connsiteY1617" fmla="*/ 583723 h 2172695"/>
              <a:gd name="connsiteX1618" fmla="*/ 493591 w 1334396"/>
              <a:gd name="connsiteY1618" fmla="*/ 589004 h 2172695"/>
              <a:gd name="connsiteX1619" fmla="*/ 483570 w 1334396"/>
              <a:gd name="connsiteY1619" fmla="*/ 594150 h 2172695"/>
              <a:gd name="connsiteX1620" fmla="*/ 472466 w 1334396"/>
              <a:gd name="connsiteY1620" fmla="*/ 599567 h 2172695"/>
              <a:gd name="connsiteX1621" fmla="*/ 459466 w 1334396"/>
              <a:gd name="connsiteY1621" fmla="*/ 605119 h 2172695"/>
              <a:gd name="connsiteX1622" fmla="*/ 454998 w 1334396"/>
              <a:gd name="connsiteY1622" fmla="*/ 608369 h 2172695"/>
              <a:gd name="connsiteX1623" fmla="*/ 450664 w 1334396"/>
              <a:gd name="connsiteY1623" fmla="*/ 614192 h 2172695"/>
              <a:gd name="connsiteX1624" fmla="*/ 449039 w 1334396"/>
              <a:gd name="connsiteY1624" fmla="*/ 615952 h 2172695"/>
              <a:gd name="connsiteX1625" fmla="*/ 437800 w 1334396"/>
              <a:gd name="connsiteY1625" fmla="*/ 627462 h 2172695"/>
              <a:gd name="connsiteX1626" fmla="*/ 436581 w 1334396"/>
              <a:gd name="connsiteY1626" fmla="*/ 628952 h 2172695"/>
              <a:gd name="connsiteX1627" fmla="*/ 433331 w 1334396"/>
              <a:gd name="connsiteY1627" fmla="*/ 631660 h 2172695"/>
              <a:gd name="connsiteX1628" fmla="*/ 423310 w 1334396"/>
              <a:gd name="connsiteY1628" fmla="*/ 638025 h 2172695"/>
              <a:gd name="connsiteX1629" fmla="*/ 422362 w 1334396"/>
              <a:gd name="connsiteY1629" fmla="*/ 638702 h 2172695"/>
              <a:gd name="connsiteX1630" fmla="*/ 410446 w 1334396"/>
              <a:gd name="connsiteY1630" fmla="*/ 645744 h 2172695"/>
              <a:gd name="connsiteX1631" fmla="*/ 402998 w 1334396"/>
              <a:gd name="connsiteY1631" fmla="*/ 650348 h 2172695"/>
              <a:gd name="connsiteX1632" fmla="*/ 387696 w 1334396"/>
              <a:gd name="connsiteY1632" fmla="*/ 659692 h 2172695"/>
              <a:gd name="connsiteX1633" fmla="*/ 383769 w 1334396"/>
              <a:gd name="connsiteY1633" fmla="*/ 661858 h 2172695"/>
              <a:gd name="connsiteX1634" fmla="*/ 370769 w 1334396"/>
              <a:gd name="connsiteY1634" fmla="*/ 667681 h 2172695"/>
              <a:gd name="connsiteX1635" fmla="*/ 362644 w 1334396"/>
              <a:gd name="connsiteY1635" fmla="*/ 670660 h 2172695"/>
              <a:gd name="connsiteX1636" fmla="*/ 354519 w 1334396"/>
              <a:gd name="connsiteY1636" fmla="*/ 671879 h 2172695"/>
              <a:gd name="connsiteX1637" fmla="*/ 340842 w 1334396"/>
              <a:gd name="connsiteY1637" fmla="*/ 673639 h 2172695"/>
              <a:gd name="connsiteX1638" fmla="*/ 340165 w 1334396"/>
              <a:gd name="connsiteY1638" fmla="*/ 673639 h 2172695"/>
              <a:gd name="connsiteX1639" fmla="*/ 334884 w 1334396"/>
              <a:gd name="connsiteY1639" fmla="*/ 685150 h 2172695"/>
              <a:gd name="connsiteX1640" fmla="*/ 325946 w 1334396"/>
              <a:gd name="connsiteY1640" fmla="*/ 690025 h 2172695"/>
              <a:gd name="connsiteX1641" fmla="*/ 324321 w 1334396"/>
              <a:gd name="connsiteY1641" fmla="*/ 666462 h 2172695"/>
              <a:gd name="connsiteX1642" fmla="*/ 324456 w 1334396"/>
              <a:gd name="connsiteY1642" fmla="*/ 659962 h 2172695"/>
              <a:gd name="connsiteX1643" fmla="*/ 325946 w 1334396"/>
              <a:gd name="connsiteY1643" fmla="*/ 653598 h 2172695"/>
              <a:gd name="connsiteX1644" fmla="*/ 330144 w 1334396"/>
              <a:gd name="connsiteY1644" fmla="*/ 637483 h 2172695"/>
              <a:gd name="connsiteX1645" fmla="*/ 334748 w 1334396"/>
              <a:gd name="connsiteY1645" fmla="*/ 622181 h 2172695"/>
              <a:gd name="connsiteX1646" fmla="*/ 337321 w 1334396"/>
              <a:gd name="connsiteY1646" fmla="*/ 615275 h 2172695"/>
              <a:gd name="connsiteX1647" fmla="*/ 344092 w 1334396"/>
              <a:gd name="connsiteY1647" fmla="*/ 600109 h 2172695"/>
              <a:gd name="connsiteX1648" fmla="*/ 349508 w 1334396"/>
              <a:gd name="connsiteY1648" fmla="*/ 589681 h 2172695"/>
              <a:gd name="connsiteX1649" fmla="*/ 349779 w 1334396"/>
              <a:gd name="connsiteY1649" fmla="*/ 588869 h 2172695"/>
              <a:gd name="connsiteX1650" fmla="*/ 354383 w 1334396"/>
              <a:gd name="connsiteY1650" fmla="*/ 576952 h 2172695"/>
              <a:gd name="connsiteX1651" fmla="*/ 359394 w 1334396"/>
              <a:gd name="connsiteY1651" fmla="*/ 565983 h 2172695"/>
              <a:gd name="connsiteX1652" fmla="*/ 361696 w 1334396"/>
              <a:gd name="connsiteY1652" fmla="*/ 560702 h 2172695"/>
              <a:gd name="connsiteX1653" fmla="*/ 368331 w 1334396"/>
              <a:gd name="connsiteY1653" fmla="*/ 550817 h 2172695"/>
              <a:gd name="connsiteX1654" fmla="*/ 373748 w 1334396"/>
              <a:gd name="connsiteY1654" fmla="*/ 543911 h 2172695"/>
              <a:gd name="connsiteX1655" fmla="*/ 392842 w 1334396"/>
              <a:gd name="connsiteY1655" fmla="*/ 524275 h 2172695"/>
              <a:gd name="connsiteX1656" fmla="*/ 398800 w 1334396"/>
              <a:gd name="connsiteY1656" fmla="*/ 517505 h 2172695"/>
              <a:gd name="connsiteX1657" fmla="*/ 404487 w 1334396"/>
              <a:gd name="connsiteY1657" fmla="*/ 511140 h 2172695"/>
              <a:gd name="connsiteX1658" fmla="*/ 410446 w 1334396"/>
              <a:gd name="connsiteY1658" fmla="*/ 503151 h 2172695"/>
              <a:gd name="connsiteX1659" fmla="*/ 410852 w 1334396"/>
              <a:gd name="connsiteY1659" fmla="*/ 502609 h 2172695"/>
              <a:gd name="connsiteX1660" fmla="*/ 414373 w 1334396"/>
              <a:gd name="connsiteY1660" fmla="*/ 498546 h 2172695"/>
              <a:gd name="connsiteX1661" fmla="*/ 418435 w 1334396"/>
              <a:gd name="connsiteY1661" fmla="*/ 494348 h 2172695"/>
              <a:gd name="connsiteX1662" fmla="*/ 428998 w 1334396"/>
              <a:gd name="connsiteY1662" fmla="*/ 487036 h 2172695"/>
              <a:gd name="connsiteX1663" fmla="*/ 449716 w 1334396"/>
              <a:gd name="connsiteY1663" fmla="*/ 469432 h 2172695"/>
              <a:gd name="connsiteX1664" fmla="*/ 454185 w 1334396"/>
              <a:gd name="connsiteY1664" fmla="*/ 465234 h 2172695"/>
              <a:gd name="connsiteX1665" fmla="*/ 459466 w 1334396"/>
              <a:gd name="connsiteY1665" fmla="*/ 461443 h 2172695"/>
              <a:gd name="connsiteX1666" fmla="*/ 464883 w 1334396"/>
              <a:gd name="connsiteY1666" fmla="*/ 457651 h 2172695"/>
              <a:gd name="connsiteX1667" fmla="*/ 466914 w 1334396"/>
              <a:gd name="connsiteY1667" fmla="*/ 455755 h 2172695"/>
              <a:gd name="connsiteX1668" fmla="*/ 476935 w 1334396"/>
              <a:gd name="connsiteY1668" fmla="*/ 447766 h 2172695"/>
              <a:gd name="connsiteX1669" fmla="*/ 482216 w 1334396"/>
              <a:gd name="connsiteY1669" fmla="*/ 443568 h 2172695"/>
              <a:gd name="connsiteX1670" fmla="*/ 487362 w 1334396"/>
              <a:gd name="connsiteY1670" fmla="*/ 439505 h 2172695"/>
              <a:gd name="connsiteX1671" fmla="*/ 495893 w 1334396"/>
              <a:gd name="connsiteY1671" fmla="*/ 433411 h 2172695"/>
              <a:gd name="connsiteX1672" fmla="*/ 504018 w 1334396"/>
              <a:gd name="connsiteY1672" fmla="*/ 429890 h 2172695"/>
              <a:gd name="connsiteX1673" fmla="*/ 510654 w 1334396"/>
              <a:gd name="connsiteY1673" fmla="*/ 425557 h 2172695"/>
              <a:gd name="connsiteX1674" fmla="*/ 513226 w 1334396"/>
              <a:gd name="connsiteY1674" fmla="*/ 423120 h 2172695"/>
              <a:gd name="connsiteX1675" fmla="*/ 520539 w 1334396"/>
              <a:gd name="connsiteY1675" fmla="*/ 417297 h 2172695"/>
              <a:gd name="connsiteX1676" fmla="*/ 528122 w 1334396"/>
              <a:gd name="connsiteY1676" fmla="*/ 412422 h 2172695"/>
              <a:gd name="connsiteX1677" fmla="*/ 530289 w 1334396"/>
              <a:gd name="connsiteY1677" fmla="*/ 411339 h 2172695"/>
              <a:gd name="connsiteX1678" fmla="*/ 541257 w 1334396"/>
              <a:gd name="connsiteY1678" fmla="*/ 404568 h 2172695"/>
              <a:gd name="connsiteX1679" fmla="*/ 555070 w 1334396"/>
              <a:gd name="connsiteY1679" fmla="*/ 396172 h 2172695"/>
              <a:gd name="connsiteX1680" fmla="*/ 555341 w 1334396"/>
              <a:gd name="connsiteY1680" fmla="*/ 395901 h 2172695"/>
              <a:gd name="connsiteX1681" fmla="*/ 573216 w 1334396"/>
              <a:gd name="connsiteY1681" fmla="*/ 387370 h 2172695"/>
              <a:gd name="connsiteX1682" fmla="*/ 577549 w 1334396"/>
              <a:gd name="connsiteY1682" fmla="*/ 385474 h 2172695"/>
              <a:gd name="connsiteX1683" fmla="*/ 581205 w 1334396"/>
              <a:gd name="connsiteY1683" fmla="*/ 383713 h 2172695"/>
              <a:gd name="connsiteX1684" fmla="*/ 584455 w 1334396"/>
              <a:gd name="connsiteY1684" fmla="*/ 381005 h 2172695"/>
              <a:gd name="connsiteX1685" fmla="*/ 587028 w 1334396"/>
              <a:gd name="connsiteY1685" fmla="*/ 378839 h 2172695"/>
              <a:gd name="connsiteX1686" fmla="*/ 599486 w 1334396"/>
              <a:gd name="connsiteY1686" fmla="*/ 373151 h 2172695"/>
              <a:gd name="connsiteX1687" fmla="*/ 606934 w 1334396"/>
              <a:gd name="connsiteY1687" fmla="*/ 367193 h 2172695"/>
              <a:gd name="connsiteX1688" fmla="*/ 610861 w 1334396"/>
              <a:gd name="connsiteY1688" fmla="*/ 364755 h 2172695"/>
              <a:gd name="connsiteX1689" fmla="*/ 614382 w 1334396"/>
              <a:gd name="connsiteY1689" fmla="*/ 363266 h 2172695"/>
              <a:gd name="connsiteX1690" fmla="*/ 619934 w 1334396"/>
              <a:gd name="connsiteY1690" fmla="*/ 359474 h 2172695"/>
              <a:gd name="connsiteX1691" fmla="*/ 621830 w 1334396"/>
              <a:gd name="connsiteY1691" fmla="*/ 359203 h 2172695"/>
              <a:gd name="connsiteX1692" fmla="*/ 628059 w 1334396"/>
              <a:gd name="connsiteY1692" fmla="*/ 359880 h 2172695"/>
              <a:gd name="connsiteX1693" fmla="*/ 629142 w 1334396"/>
              <a:gd name="connsiteY1693" fmla="*/ 357984 h 2172695"/>
              <a:gd name="connsiteX1694" fmla="*/ 630226 w 1334396"/>
              <a:gd name="connsiteY1694" fmla="*/ 354328 h 2172695"/>
              <a:gd name="connsiteX1695" fmla="*/ 631038 w 1334396"/>
              <a:gd name="connsiteY1695" fmla="*/ 347558 h 2172695"/>
              <a:gd name="connsiteX1696" fmla="*/ 632121 w 1334396"/>
              <a:gd name="connsiteY1696" fmla="*/ 345933 h 2172695"/>
              <a:gd name="connsiteX1697" fmla="*/ 637267 w 1334396"/>
              <a:gd name="connsiteY1697" fmla="*/ 341193 h 2172695"/>
              <a:gd name="connsiteX1698" fmla="*/ 304008 w 1334396"/>
              <a:gd name="connsiteY1698" fmla="*/ 91351 h 2172695"/>
              <a:gd name="connsiteX1699" fmla="*/ 312810 w 1334396"/>
              <a:gd name="connsiteY1699" fmla="*/ 103132 h 2172695"/>
              <a:gd name="connsiteX1700" fmla="*/ 320800 w 1334396"/>
              <a:gd name="connsiteY1700" fmla="*/ 94059 h 2172695"/>
              <a:gd name="connsiteX1701" fmla="*/ 330414 w 1334396"/>
              <a:gd name="connsiteY1701" fmla="*/ 92705 h 2172695"/>
              <a:gd name="connsiteX1702" fmla="*/ 325810 w 1334396"/>
              <a:gd name="connsiteY1702" fmla="*/ 114372 h 2172695"/>
              <a:gd name="connsiteX1703" fmla="*/ 323237 w 1334396"/>
              <a:gd name="connsiteY1703" fmla="*/ 122497 h 2172695"/>
              <a:gd name="connsiteX1704" fmla="*/ 323508 w 1334396"/>
              <a:gd name="connsiteY1704" fmla="*/ 123038 h 2172695"/>
              <a:gd name="connsiteX1705" fmla="*/ 329466 w 1334396"/>
              <a:gd name="connsiteY1705" fmla="*/ 138882 h 2172695"/>
              <a:gd name="connsiteX1706" fmla="*/ 335425 w 1334396"/>
              <a:gd name="connsiteY1706" fmla="*/ 154048 h 2172695"/>
              <a:gd name="connsiteX1707" fmla="*/ 337862 w 1334396"/>
              <a:gd name="connsiteY1707" fmla="*/ 161225 h 2172695"/>
              <a:gd name="connsiteX1708" fmla="*/ 342737 w 1334396"/>
              <a:gd name="connsiteY1708" fmla="*/ 177611 h 2172695"/>
              <a:gd name="connsiteX1709" fmla="*/ 345852 w 1334396"/>
              <a:gd name="connsiteY1709" fmla="*/ 189392 h 2172695"/>
              <a:gd name="connsiteX1710" fmla="*/ 346122 w 1334396"/>
              <a:gd name="connsiteY1710" fmla="*/ 190205 h 2172695"/>
              <a:gd name="connsiteX1711" fmla="*/ 350862 w 1334396"/>
              <a:gd name="connsiteY1711" fmla="*/ 202528 h 2172695"/>
              <a:gd name="connsiteX1712" fmla="*/ 355195 w 1334396"/>
              <a:gd name="connsiteY1712" fmla="*/ 214309 h 2172695"/>
              <a:gd name="connsiteX1713" fmla="*/ 356278 w 1334396"/>
              <a:gd name="connsiteY1713" fmla="*/ 219590 h 2172695"/>
              <a:gd name="connsiteX1714" fmla="*/ 358716 w 1334396"/>
              <a:gd name="connsiteY1714" fmla="*/ 231777 h 2172695"/>
              <a:gd name="connsiteX1715" fmla="*/ 360206 w 1334396"/>
              <a:gd name="connsiteY1715" fmla="*/ 240850 h 2172695"/>
              <a:gd name="connsiteX1716" fmla="*/ 361695 w 1334396"/>
              <a:gd name="connsiteY1716" fmla="*/ 269694 h 2172695"/>
              <a:gd name="connsiteX1717" fmla="*/ 362643 w 1334396"/>
              <a:gd name="connsiteY1717" fmla="*/ 279308 h 2172695"/>
              <a:gd name="connsiteX1718" fmla="*/ 363862 w 1334396"/>
              <a:gd name="connsiteY1718" fmla="*/ 288381 h 2172695"/>
              <a:gd name="connsiteX1719" fmla="*/ 365758 w 1334396"/>
              <a:gd name="connsiteY1719" fmla="*/ 298673 h 2172695"/>
              <a:gd name="connsiteX1720" fmla="*/ 366028 w 1334396"/>
              <a:gd name="connsiteY1720" fmla="*/ 299350 h 2172695"/>
              <a:gd name="connsiteX1721" fmla="*/ 366841 w 1334396"/>
              <a:gd name="connsiteY1721" fmla="*/ 304902 h 2172695"/>
              <a:gd name="connsiteX1722" fmla="*/ 367383 w 1334396"/>
              <a:gd name="connsiteY1722" fmla="*/ 310996 h 2172695"/>
              <a:gd name="connsiteX1723" fmla="*/ 366028 w 1334396"/>
              <a:gd name="connsiteY1723" fmla="*/ 324537 h 2172695"/>
              <a:gd name="connsiteX1724" fmla="*/ 366028 w 1334396"/>
              <a:gd name="connsiteY1724" fmla="*/ 353381 h 2172695"/>
              <a:gd name="connsiteX1725" fmla="*/ 366299 w 1334396"/>
              <a:gd name="connsiteY1725" fmla="*/ 360016 h 2172695"/>
              <a:gd name="connsiteX1726" fmla="*/ 365758 w 1334396"/>
              <a:gd name="connsiteY1726" fmla="*/ 366923 h 2172695"/>
              <a:gd name="connsiteX1727" fmla="*/ 365216 w 1334396"/>
              <a:gd name="connsiteY1727" fmla="*/ 373829 h 2172695"/>
              <a:gd name="connsiteX1728" fmla="*/ 365351 w 1334396"/>
              <a:gd name="connsiteY1728" fmla="*/ 376808 h 2172695"/>
              <a:gd name="connsiteX1729" fmla="*/ 365216 w 1334396"/>
              <a:gd name="connsiteY1729" fmla="*/ 390485 h 2172695"/>
              <a:gd name="connsiteX1730" fmla="*/ 364945 w 1334396"/>
              <a:gd name="connsiteY1730" fmla="*/ 397662 h 2172695"/>
              <a:gd name="connsiteX1731" fmla="*/ 364810 w 1334396"/>
              <a:gd name="connsiteY1731" fmla="*/ 404568 h 2172695"/>
              <a:gd name="connsiteX1732" fmla="*/ 364268 w 1334396"/>
              <a:gd name="connsiteY1732" fmla="*/ 415808 h 2172695"/>
              <a:gd name="connsiteX1733" fmla="*/ 361830 w 1334396"/>
              <a:gd name="connsiteY1733" fmla="*/ 424881 h 2172695"/>
              <a:gd name="connsiteX1734" fmla="*/ 360883 w 1334396"/>
              <a:gd name="connsiteY1734" fmla="*/ 433412 h 2172695"/>
              <a:gd name="connsiteX1735" fmla="*/ 361154 w 1334396"/>
              <a:gd name="connsiteY1735" fmla="*/ 437068 h 2172695"/>
              <a:gd name="connsiteX1736" fmla="*/ 361018 w 1334396"/>
              <a:gd name="connsiteY1736" fmla="*/ 447089 h 2172695"/>
              <a:gd name="connsiteX1737" fmla="*/ 360070 w 1334396"/>
              <a:gd name="connsiteY1737" fmla="*/ 456703 h 2172695"/>
              <a:gd name="connsiteX1738" fmla="*/ 359529 w 1334396"/>
              <a:gd name="connsiteY1738" fmla="*/ 459141 h 2172695"/>
              <a:gd name="connsiteX1739" fmla="*/ 357768 w 1334396"/>
              <a:gd name="connsiteY1739" fmla="*/ 472818 h 2172695"/>
              <a:gd name="connsiteX1740" fmla="*/ 355601 w 1334396"/>
              <a:gd name="connsiteY1740" fmla="*/ 489880 h 2172695"/>
              <a:gd name="connsiteX1741" fmla="*/ 355601 w 1334396"/>
              <a:gd name="connsiteY1741" fmla="*/ 490287 h 2172695"/>
              <a:gd name="connsiteX1742" fmla="*/ 351133 w 1334396"/>
              <a:gd name="connsiteY1742" fmla="*/ 511005 h 2172695"/>
              <a:gd name="connsiteX1743" fmla="*/ 349914 w 1334396"/>
              <a:gd name="connsiteY1743" fmla="*/ 515745 h 2172695"/>
              <a:gd name="connsiteX1744" fmla="*/ 348966 w 1334396"/>
              <a:gd name="connsiteY1744" fmla="*/ 519943 h 2172695"/>
              <a:gd name="connsiteX1745" fmla="*/ 349101 w 1334396"/>
              <a:gd name="connsiteY1745" fmla="*/ 524547 h 2172695"/>
              <a:gd name="connsiteX1746" fmla="*/ 349237 w 1334396"/>
              <a:gd name="connsiteY1746" fmla="*/ 528067 h 2172695"/>
              <a:gd name="connsiteX1747" fmla="*/ 345987 w 1334396"/>
              <a:gd name="connsiteY1747" fmla="*/ 542286 h 2172695"/>
              <a:gd name="connsiteX1748" fmla="*/ 345987 w 1334396"/>
              <a:gd name="connsiteY1748" fmla="*/ 552443 h 2172695"/>
              <a:gd name="connsiteX1749" fmla="*/ 345445 w 1334396"/>
              <a:gd name="connsiteY1749" fmla="*/ 557317 h 2172695"/>
              <a:gd name="connsiteX1750" fmla="*/ 344497 w 1334396"/>
              <a:gd name="connsiteY1750" fmla="*/ 561244 h 2172695"/>
              <a:gd name="connsiteX1751" fmla="*/ 343956 w 1334396"/>
              <a:gd name="connsiteY1751" fmla="*/ 568422 h 2172695"/>
              <a:gd name="connsiteX1752" fmla="*/ 343008 w 1334396"/>
              <a:gd name="connsiteY1752" fmla="*/ 570182 h 2172695"/>
              <a:gd name="connsiteX1753" fmla="*/ 338133 w 1334396"/>
              <a:gd name="connsiteY1753" fmla="*/ 575328 h 2172695"/>
              <a:gd name="connsiteX1754" fmla="*/ 330143 w 1334396"/>
              <a:gd name="connsiteY1754" fmla="*/ 572890 h 2172695"/>
              <a:gd name="connsiteX1755" fmla="*/ 325946 w 1334396"/>
              <a:gd name="connsiteY1755" fmla="*/ 567474 h 2172695"/>
              <a:gd name="connsiteX1756" fmla="*/ 326623 w 1334396"/>
              <a:gd name="connsiteY1756" fmla="*/ 562328 h 2172695"/>
              <a:gd name="connsiteX1757" fmla="*/ 328248 w 1334396"/>
              <a:gd name="connsiteY1757" fmla="*/ 553390 h 2172695"/>
              <a:gd name="connsiteX1758" fmla="*/ 328112 w 1334396"/>
              <a:gd name="connsiteY1758" fmla="*/ 549463 h 2172695"/>
              <a:gd name="connsiteX1759" fmla="*/ 328518 w 1334396"/>
              <a:gd name="connsiteY1759" fmla="*/ 545943 h 2172695"/>
              <a:gd name="connsiteX1760" fmla="*/ 327977 w 1334396"/>
              <a:gd name="connsiteY1760" fmla="*/ 545943 h 2172695"/>
              <a:gd name="connsiteX1761" fmla="*/ 321206 w 1334396"/>
              <a:gd name="connsiteY1761" fmla="*/ 544995 h 2172695"/>
              <a:gd name="connsiteX1762" fmla="*/ 318227 w 1334396"/>
              <a:gd name="connsiteY1762" fmla="*/ 540661 h 2172695"/>
              <a:gd name="connsiteX1763" fmla="*/ 313081 w 1334396"/>
              <a:gd name="connsiteY1763" fmla="*/ 532807 h 2172695"/>
              <a:gd name="connsiteX1764" fmla="*/ 310373 w 1334396"/>
              <a:gd name="connsiteY1764" fmla="*/ 529828 h 2172695"/>
              <a:gd name="connsiteX1765" fmla="*/ 307665 w 1334396"/>
              <a:gd name="connsiteY1765" fmla="*/ 526307 h 2172695"/>
              <a:gd name="connsiteX1766" fmla="*/ 303331 w 1334396"/>
              <a:gd name="connsiteY1766" fmla="*/ 520484 h 2172695"/>
              <a:gd name="connsiteX1767" fmla="*/ 294258 w 1334396"/>
              <a:gd name="connsiteY1767" fmla="*/ 506672 h 2172695"/>
              <a:gd name="connsiteX1768" fmla="*/ 292227 w 1334396"/>
              <a:gd name="connsiteY1768" fmla="*/ 499901 h 2172695"/>
              <a:gd name="connsiteX1769" fmla="*/ 292092 w 1334396"/>
              <a:gd name="connsiteY1769" fmla="*/ 498682 h 2172695"/>
              <a:gd name="connsiteX1770" fmla="*/ 291685 w 1334396"/>
              <a:gd name="connsiteY1770" fmla="*/ 494620 h 2172695"/>
              <a:gd name="connsiteX1771" fmla="*/ 289248 w 1334396"/>
              <a:gd name="connsiteY1771" fmla="*/ 485411 h 2172695"/>
              <a:gd name="connsiteX1772" fmla="*/ 287487 w 1334396"/>
              <a:gd name="connsiteY1772" fmla="*/ 478641 h 2172695"/>
              <a:gd name="connsiteX1773" fmla="*/ 282883 w 1334396"/>
              <a:gd name="connsiteY1773" fmla="*/ 464016 h 2172695"/>
              <a:gd name="connsiteX1774" fmla="*/ 281529 w 1334396"/>
              <a:gd name="connsiteY1774" fmla="*/ 461985 h 2172695"/>
              <a:gd name="connsiteX1775" fmla="*/ 280039 w 1334396"/>
              <a:gd name="connsiteY1775" fmla="*/ 458735 h 2172695"/>
              <a:gd name="connsiteX1776" fmla="*/ 275706 w 1334396"/>
              <a:gd name="connsiteY1776" fmla="*/ 443568 h 2172695"/>
              <a:gd name="connsiteX1777" fmla="*/ 274488 w 1334396"/>
              <a:gd name="connsiteY1777" fmla="*/ 440589 h 2172695"/>
              <a:gd name="connsiteX1778" fmla="*/ 274623 w 1334396"/>
              <a:gd name="connsiteY1778" fmla="*/ 429079 h 2172695"/>
              <a:gd name="connsiteX1779" fmla="*/ 278008 w 1334396"/>
              <a:gd name="connsiteY1779" fmla="*/ 415672 h 2172695"/>
              <a:gd name="connsiteX1780" fmla="*/ 277060 w 1334396"/>
              <a:gd name="connsiteY1780" fmla="*/ 411203 h 2172695"/>
              <a:gd name="connsiteX1781" fmla="*/ 272863 w 1334396"/>
              <a:gd name="connsiteY1781" fmla="*/ 407005 h 2172695"/>
              <a:gd name="connsiteX1782" fmla="*/ 264738 w 1334396"/>
              <a:gd name="connsiteY1782" fmla="*/ 387912 h 2172695"/>
              <a:gd name="connsiteX1783" fmla="*/ 264196 w 1334396"/>
              <a:gd name="connsiteY1783" fmla="*/ 383985 h 2172695"/>
              <a:gd name="connsiteX1784" fmla="*/ 264467 w 1334396"/>
              <a:gd name="connsiteY1784" fmla="*/ 375183 h 2172695"/>
              <a:gd name="connsiteX1785" fmla="*/ 264738 w 1334396"/>
              <a:gd name="connsiteY1785" fmla="*/ 373964 h 2172695"/>
              <a:gd name="connsiteX1786" fmla="*/ 265956 w 1334396"/>
              <a:gd name="connsiteY1786" fmla="*/ 365162 h 2172695"/>
              <a:gd name="connsiteX1787" fmla="*/ 266227 w 1334396"/>
              <a:gd name="connsiteY1787" fmla="*/ 345933 h 2172695"/>
              <a:gd name="connsiteX1788" fmla="*/ 265415 w 1334396"/>
              <a:gd name="connsiteY1788" fmla="*/ 337673 h 2172695"/>
              <a:gd name="connsiteX1789" fmla="*/ 266904 w 1334396"/>
              <a:gd name="connsiteY1789" fmla="*/ 320881 h 2172695"/>
              <a:gd name="connsiteX1790" fmla="*/ 268123 w 1334396"/>
              <a:gd name="connsiteY1790" fmla="*/ 312350 h 2172695"/>
              <a:gd name="connsiteX1791" fmla="*/ 267310 w 1334396"/>
              <a:gd name="connsiteY1791" fmla="*/ 306662 h 2172695"/>
              <a:gd name="connsiteX1792" fmla="*/ 265550 w 1334396"/>
              <a:gd name="connsiteY1792" fmla="*/ 300569 h 2172695"/>
              <a:gd name="connsiteX1793" fmla="*/ 265279 w 1334396"/>
              <a:gd name="connsiteY1793" fmla="*/ 299350 h 2172695"/>
              <a:gd name="connsiteX1794" fmla="*/ 262842 w 1334396"/>
              <a:gd name="connsiteY1794" fmla="*/ 293527 h 2172695"/>
              <a:gd name="connsiteX1795" fmla="*/ 263384 w 1334396"/>
              <a:gd name="connsiteY1795" fmla="*/ 293256 h 2172695"/>
              <a:gd name="connsiteX1796" fmla="*/ 263790 w 1334396"/>
              <a:gd name="connsiteY1796" fmla="*/ 292037 h 2172695"/>
              <a:gd name="connsiteX1797" fmla="*/ 263384 w 1334396"/>
              <a:gd name="connsiteY1797" fmla="*/ 285402 h 2172695"/>
              <a:gd name="connsiteX1798" fmla="*/ 263248 w 1334396"/>
              <a:gd name="connsiteY1798" fmla="*/ 280256 h 2172695"/>
              <a:gd name="connsiteX1799" fmla="*/ 263384 w 1334396"/>
              <a:gd name="connsiteY1799" fmla="*/ 277142 h 2172695"/>
              <a:gd name="connsiteX1800" fmla="*/ 264873 w 1334396"/>
              <a:gd name="connsiteY1800" fmla="*/ 270371 h 2172695"/>
              <a:gd name="connsiteX1801" fmla="*/ 266227 w 1334396"/>
              <a:gd name="connsiteY1801" fmla="*/ 261569 h 2172695"/>
              <a:gd name="connsiteX1802" fmla="*/ 269748 w 1334396"/>
              <a:gd name="connsiteY1802" fmla="*/ 250871 h 2172695"/>
              <a:gd name="connsiteX1803" fmla="*/ 274217 w 1334396"/>
              <a:gd name="connsiteY1803" fmla="*/ 239225 h 2172695"/>
              <a:gd name="connsiteX1804" fmla="*/ 279904 w 1334396"/>
              <a:gd name="connsiteY1804" fmla="*/ 226090 h 2172695"/>
              <a:gd name="connsiteX1805" fmla="*/ 280852 w 1334396"/>
              <a:gd name="connsiteY1805" fmla="*/ 220673 h 2172695"/>
              <a:gd name="connsiteX1806" fmla="*/ 279904 w 1334396"/>
              <a:gd name="connsiteY1806" fmla="*/ 213361 h 2172695"/>
              <a:gd name="connsiteX1807" fmla="*/ 279904 w 1334396"/>
              <a:gd name="connsiteY1807" fmla="*/ 210923 h 2172695"/>
              <a:gd name="connsiteX1808" fmla="*/ 280175 w 1334396"/>
              <a:gd name="connsiteY1808" fmla="*/ 194809 h 2172695"/>
              <a:gd name="connsiteX1809" fmla="*/ 279904 w 1334396"/>
              <a:gd name="connsiteY1809" fmla="*/ 192778 h 2172695"/>
              <a:gd name="connsiteX1810" fmla="*/ 280581 w 1334396"/>
              <a:gd name="connsiteY1810" fmla="*/ 188580 h 2172695"/>
              <a:gd name="connsiteX1811" fmla="*/ 283696 w 1334396"/>
              <a:gd name="connsiteY1811" fmla="*/ 177069 h 2172695"/>
              <a:gd name="connsiteX1812" fmla="*/ 283967 w 1334396"/>
              <a:gd name="connsiteY1812" fmla="*/ 175851 h 2172695"/>
              <a:gd name="connsiteX1813" fmla="*/ 287894 w 1334396"/>
              <a:gd name="connsiteY1813" fmla="*/ 162309 h 2172695"/>
              <a:gd name="connsiteX1814" fmla="*/ 290331 w 1334396"/>
              <a:gd name="connsiteY1814" fmla="*/ 153778 h 2172695"/>
              <a:gd name="connsiteX1815" fmla="*/ 295342 w 1334396"/>
              <a:gd name="connsiteY1815" fmla="*/ 136174 h 2172695"/>
              <a:gd name="connsiteX1816" fmla="*/ 296831 w 1334396"/>
              <a:gd name="connsiteY1816" fmla="*/ 131976 h 2172695"/>
              <a:gd name="connsiteX1817" fmla="*/ 301435 w 1334396"/>
              <a:gd name="connsiteY1817" fmla="*/ 120736 h 2172695"/>
              <a:gd name="connsiteX1818" fmla="*/ 300623 w 1334396"/>
              <a:gd name="connsiteY1818" fmla="*/ 114236 h 2172695"/>
              <a:gd name="connsiteX1819" fmla="*/ 298862 w 1334396"/>
              <a:gd name="connsiteY1819" fmla="*/ 99882 h 2172695"/>
              <a:gd name="connsiteX1820" fmla="*/ 304008 w 1334396"/>
              <a:gd name="connsiteY1820" fmla="*/ 91351 h 2172695"/>
              <a:gd name="connsiteX1821" fmla="*/ 617091 w 1334396"/>
              <a:gd name="connsiteY1821" fmla="*/ 893 h 2172695"/>
              <a:gd name="connsiteX1822" fmla="*/ 624268 w 1334396"/>
              <a:gd name="connsiteY1822" fmla="*/ 1976 h 2172695"/>
              <a:gd name="connsiteX1823" fmla="*/ 626434 w 1334396"/>
              <a:gd name="connsiteY1823" fmla="*/ 10101 h 2172695"/>
              <a:gd name="connsiteX1824" fmla="*/ 624268 w 1334396"/>
              <a:gd name="connsiteY1824" fmla="*/ 16736 h 2172695"/>
              <a:gd name="connsiteX1825" fmla="*/ 619664 w 1334396"/>
              <a:gd name="connsiteY1825" fmla="*/ 19038 h 2172695"/>
              <a:gd name="connsiteX1826" fmla="*/ 611538 w 1334396"/>
              <a:gd name="connsiteY1826" fmla="*/ 22830 h 2172695"/>
              <a:gd name="connsiteX1827" fmla="*/ 608424 w 1334396"/>
              <a:gd name="connsiteY1827" fmla="*/ 24997 h 2172695"/>
              <a:gd name="connsiteX1828" fmla="*/ 604768 w 1334396"/>
              <a:gd name="connsiteY1828" fmla="*/ 27434 h 2172695"/>
              <a:gd name="connsiteX1829" fmla="*/ 599351 w 1334396"/>
              <a:gd name="connsiteY1829" fmla="*/ 32038 h 2172695"/>
              <a:gd name="connsiteX1830" fmla="*/ 587435 w 1334396"/>
              <a:gd name="connsiteY1830" fmla="*/ 41247 h 2172695"/>
              <a:gd name="connsiteX1831" fmla="*/ 584726 w 1334396"/>
              <a:gd name="connsiteY1831" fmla="*/ 51403 h 2172695"/>
              <a:gd name="connsiteX1832" fmla="*/ 581611 w 1334396"/>
              <a:gd name="connsiteY1832" fmla="*/ 56549 h 2172695"/>
              <a:gd name="connsiteX1833" fmla="*/ 581070 w 1334396"/>
              <a:gd name="connsiteY1833" fmla="*/ 57226 h 2172695"/>
              <a:gd name="connsiteX1834" fmla="*/ 578903 w 1334396"/>
              <a:gd name="connsiteY1834" fmla="*/ 59934 h 2172695"/>
              <a:gd name="connsiteX1835" fmla="*/ 575111 w 1334396"/>
              <a:gd name="connsiteY1835" fmla="*/ 67111 h 2172695"/>
              <a:gd name="connsiteX1836" fmla="*/ 572539 w 1334396"/>
              <a:gd name="connsiteY1836" fmla="*/ 72528 h 2172695"/>
              <a:gd name="connsiteX1837" fmla="*/ 568341 w 1334396"/>
              <a:gd name="connsiteY1837" fmla="*/ 85528 h 2172695"/>
              <a:gd name="connsiteX1838" fmla="*/ 568612 w 1334396"/>
              <a:gd name="connsiteY1838" fmla="*/ 87694 h 2172695"/>
              <a:gd name="connsiteX1839" fmla="*/ 568341 w 1334396"/>
              <a:gd name="connsiteY1839" fmla="*/ 90944 h 2172695"/>
              <a:gd name="connsiteX1840" fmla="*/ 565091 w 1334396"/>
              <a:gd name="connsiteY1840" fmla="*/ 104621 h 2172695"/>
              <a:gd name="connsiteX1841" fmla="*/ 564820 w 1334396"/>
              <a:gd name="connsiteY1841" fmla="*/ 107600 h 2172695"/>
              <a:gd name="connsiteX1842" fmla="*/ 560351 w 1334396"/>
              <a:gd name="connsiteY1842" fmla="*/ 116944 h 2172695"/>
              <a:gd name="connsiteX1843" fmla="*/ 552226 w 1334396"/>
              <a:gd name="connsiteY1843" fmla="*/ 127236 h 2172695"/>
              <a:gd name="connsiteX1844" fmla="*/ 551549 w 1334396"/>
              <a:gd name="connsiteY1844" fmla="*/ 131298 h 2172695"/>
              <a:gd name="connsiteX1845" fmla="*/ 554122 w 1334396"/>
              <a:gd name="connsiteY1845" fmla="*/ 136444 h 2172695"/>
              <a:gd name="connsiteX1846" fmla="*/ 556289 w 1334396"/>
              <a:gd name="connsiteY1846" fmla="*/ 155538 h 2172695"/>
              <a:gd name="connsiteX1847" fmla="*/ 555747 w 1334396"/>
              <a:gd name="connsiteY1847" fmla="*/ 159059 h 2172695"/>
              <a:gd name="connsiteX1848" fmla="*/ 553310 w 1334396"/>
              <a:gd name="connsiteY1848" fmla="*/ 166777 h 2172695"/>
              <a:gd name="connsiteX1849" fmla="*/ 552632 w 1334396"/>
              <a:gd name="connsiteY1849" fmla="*/ 167725 h 2172695"/>
              <a:gd name="connsiteX1850" fmla="*/ 549518 w 1334396"/>
              <a:gd name="connsiteY1850" fmla="*/ 175444 h 2172695"/>
              <a:gd name="connsiteX1851" fmla="*/ 545049 w 1334396"/>
              <a:gd name="connsiteY1851" fmla="*/ 192777 h 2172695"/>
              <a:gd name="connsiteX1852" fmla="*/ 544372 w 1334396"/>
              <a:gd name="connsiteY1852" fmla="*/ 200632 h 2172695"/>
              <a:gd name="connsiteX1853" fmla="*/ 539633 w 1334396"/>
              <a:gd name="connsiteY1853" fmla="*/ 215798 h 2172695"/>
              <a:gd name="connsiteX1854" fmla="*/ 536924 w 1334396"/>
              <a:gd name="connsiteY1854" fmla="*/ 223381 h 2172695"/>
              <a:gd name="connsiteX1855" fmla="*/ 536789 w 1334396"/>
              <a:gd name="connsiteY1855" fmla="*/ 228798 h 2172695"/>
              <a:gd name="connsiteX1856" fmla="*/ 537195 w 1334396"/>
              <a:gd name="connsiteY1856" fmla="*/ 234621 h 2172695"/>
              <a:gd name="connsiteX1857" fmla="*/ 537195 w 1334396"/>
              <a:gd name="connsiteY1857" fmla="*/ 235704 h 2172695"/>
              <a:gd name="connsiteX1858" fmla="*/ 538414 w 1334396"/>
              <a:gd name="connsiteY1858" fmla="*/ 241662 h 2172695"/>
              <a:gd name="connsiteX1859" fmla="*/ 537872 w 1334396"/>
              <a:gd name="connsiteY1859" fmla="*/ 242610 h 2172695"/>
              <a:gd name="connsiteX1860" fmla="*/ 537195 w 1334396"/>
              <a:gd name="connsiteY1860" fmla="*/ 243694 h 2172695"/>
              <a:gd name="connsiteX1861" fmla="*/ 536518 w 1334396"/>
              <a:gd name="connsiteY1861" fmla="*/ 249787 h 2172695"/>
              <a:gd name="connsiteX1862" fmla="*/ 535841 w 1334396"/>
              <a:gd name="connsiteY1862" fmla="*/ 254662 h 2172695"/>
              <a:gd name="connsiteX1863" fmla="*/ 535164 w 1334396"/>
              <a:gd name="connsiteY1863" fmla="*/ 257642 h 2172695"/>
              <a:gd name="connsiteX1864" fmla="*/ 532320 w 1334396"/>
              <a:gd name="connsiteY1864" fmla="*/ 263600 h 2172695"/>
              <a:gd name="connsiteX1865" fmla="*/ 529070 w 1334396"/>
              <a:gd name="connsiteY1865" fmla="*/ 271319 h 2172695"/>
              <a:gd name="connsiteX1866" fmla="*/ 523518 w 1334396"/>
              <a:gd name="connsiteY1866" fmla="*/ 280527 h 2172695"/>
              <a:gd name="connsiteX1867" fmla="*/ 516747 w 1334396"/>
              <a:gd name="connsiteY1867" fmla="*/ 290141 h 2172695"/>
              <a:gd name="connsiteX1868" fmla="*/ 507945 w 1334396"/>
              <a:gd name="connsiteY1868" fmla="*/ 300704 h 2172695"/>
              <a:gd name="connsiteX1869" fmla="*/ 506049 w 1334396"/>
              <a:gd name="connsiteY1869" fmla="*/ 305443 h 2172695"/>
              <a:gd name="connsiteX1870" fmla="*/ 504966 w 1334396"/>
              <a:gd name="connsiteY1870" fmla="*/ 312350 h 2172695"/>
              <a:gd name="connsiteX1871" fmla="*/ 504289 w 1334396"/>
              <a:gd name="connsiteY1871" fmla="*/ 314381 h 2172695"/>
              <a:gd name="connsiteX1872" fmla="*/ 499008 w 1334396"/>
              <a:gd name="connsiteY1872" fmla="*/ 329006 h 2172695"/>
              <a:gd name="connsiteX1873" fmla="*/ 498601 w 1334396"/>
              <a:gd name="connsiteY1873" fmla="*/ 330901 h 2172695"/>
              <a:gd name="connsiteX1874" fmla="*/ 496841 w 1334396"/>
              <a:gd name="connsiteY1874" fmla="*/ 334558 h 2172695"/>
              <a:gd name="connsiteX1875" fmla="*/ 489935 w 1334396"/>
              <a:gd name="connsiteY1875" fmla="*/ 343631 h 2172695"/>
              <a:gd name="connsiteX1876" fmla="*/ 489122 w 1334396"/>
              <a:gd name="connsiteY1876" fmla="*/ 344579 h 2172695"/>
              <a:gd name="connsiteX1877" fmla="*/ 480591 w 1334396"/>
              <a:gd name="connsiteY1877" fmla="*/ 355006 h 2172695"/>
              <a:gd name="connsiteX1878" fmla="*/ 475310 w 1334396"/>
              <a:gd name="connsiteY1878" fmla="*/ 361641 h 2172695"/>
              <a:gd name="connsiteX1879" fmla="*/ 463122 w 1334396"/>
              <a:gd name="connsiteY1879" fmla="*/ 373964 h 2172695"/>
              <a:gd name="connsiteX1880" fmla="*/ 460008 w 1334396"/>
              <a:gd name="connsiteY1880" fmla="*/ 376807 h 2172695"/>
              <a:gd name="connsiteX1881" fmla="*/ 449310 w 1334396"/>
              <a:gd name="connsiteY1881" fmla="*/ 385339 h 2172695"/>
              <a:gd name="connsiteX1882" fmla="*/ 441862 w 1334396"/>
              <a:gd name="connsiteY1882" fmla="*/ 389266 h 2172695"/>
              <a:gd name="connsiteX1883" fmla="*/ 434279 w 1334396"/>
              <a:gd name="connsiteY1883" fmla="*/ 391433 h 2172695"/>
              <a:gd name="connsiteX1884" fmla="*/ 421820 w 1334396"/>
              <a:gd name="connsiteY1884" fmla="*/ 394818 h 2172695"/>
              <a:gd name="connsiteX1885" fmla="*/ 405435 w 1334396"/>
              <a:gd name="connsiteY1885" fmla="*/ 397662 h 2172695"/>
              <a:gd name="connsiteX1886" fmla="*/ 405029 w 1334396"/>
              <a:gd name="connsiteY1886" fmla="*/ 402266 h 2172695"/>
              <a:gd name="connsiteX1887" fmla="*/ 403268 w 1334396"/>
              <a:gd name="connsiteY1887" fmla="*/ 410933 h 2172695"/>
              <a:gd name="connsiteX1888" fmla="*/ 400018 w 1334396"/>
              <a:gd name="connsiteY1888" fmla="*/ 425828 h 2172695"/>
              <a:gd name="connsiteX1889" fmla="*/ 392299 w 1334396"/>
              <a:gd name="connsiteY1889" fmla="*/ 432599 h 2172695"/>
              <a:gd name="connsiteX1890" fmla="*/ 385935 w 1334396"/>
              <a:gd name="connsiteY1890" fmla="*/ 407683 h 2172695"/>
              <a:gd name="connsiteX1891" fmla="*/ 383768 w 1334396"/>
              <a:gd name="connsiteY1891" fmla="*/ 393464 h 2172695"/>
              <a:gd name="connsiteX1892" fmla="*/ 384175 w 1334396"/>
              <a:gd name="connsiteY1892" fmla="*/ 375454 h 2172695"/>
              <a:gd name="connsiteX1893" fmla="*/ 384716 w 1334396"/>
              <a:gd name="connsiteY1893" fmla="*/ 358120 h 2172695"/>
              <a:gd name="connsiteX1894" fmla="*/ 385393 w 1334396"/>
              <a:gd name="connsiteY1894" fmla="*/ 349995 h 2172695"/>
              <a:gd name="connsiteX1895" fmla="*/ 387831 w 1334396"/>
              <a:gd name="connsiteY1895" fmla="*/ 331985 h 2172695"/>
              <a:gd name="connsiteX1896" fmla="*/ 389862 w 1334396"/>
              <a:gd name="connsiteY1896" fmla="*/ 319256 h 2172695"/>
              <a:gd name="connsiteX1897" fmla="*/ 389862 w 1334396"/>
              <a:gd name="connsiteY1897" fmla="*/ 318308 h 2172695"/>
              <a:gd name="connsiteX1898" fmla="*/ 390675 w 1334396"/>
              <a:gd name="connsiteY1898" fmla="*/ 304360 h 2172695"/>
              <a:gd name="connsiteX1899" fmla="*/ 392164 w 1334396"/>
              <a:gd name="connsiteY1899" fmla="*/ 291225 h 2172695"/>
              <a:gd name="connsiteX1900" fmla="*/ 393518 w 1334396"/>
              <a:gd name="connsiteY1900" fmla="*/ 285672 h 2172695"/>
              <a:gd name="connsiteX1901" fmla="*/ 396633 w 1334396"/>
              <a:gd name="connsiteY1901" fmla="*/ 272943 h 2172695"/>
              <a:gd name="connsiteX1902" fmla="*/ 399612 w 1334396"/>
              <a:gd name="connsiteY1902" fmla="*/ 263600 h 2172695"/>
              <a:gd name="connsiteX1903" fmla="*/ 411664 w 1334396"/>
              <a:gd name="connsiteY1903" fmla="*/ 235704 h 2172695"/>
              <a:gd name="connsiteX1904" fmla="*/ 415456 w 1334396"/>
              <a:gd name="connsiteY1904" fmla="*/ 226225 h 2172695"/>
              <a:gd name="connsiteX1905" fmla="*/ 418841 w 1334396"/>
              <a:gd name="connsiteY1905" fmla="*/ 217287 h 2172695"/>
              <a:gd name="connsiteX1906" fmla="*/ 422226 w 1334396"/>
              <a:gd name="connsiteY1906" fmla="*/ 206725 h 2172695"/>
              <a:gd name="connsiteX1907" fmla="*/ 422362 w 1334396"/>
              <a:gd name="connsiteY1907" fmla="*/ 205913 h 2172695"/>
              <a:gd name="connsiteX1908" fmla="*/ 424529 w 1334396"/>
              <a:gd name="connsiteY1908" fmla="*/ 200361 h 2172695"/>
              <a:gd name="connsiteX1909" fmla="*/ 427237 w 1334396"/>
              <a:gd name="connsiteY1909" fmla="*/ 194538 h 2172695"/>
              <a:gd name="connsiteX1910" fmla="*/ 435362 w 1334396"/>
              <a:gd name="connsiteY1910" fmla="*/ 182621 h 2172695"/>
              <a:gd name="connsiteX1911" fmla="*/ 450800 w 1334396"/>
              <a:gd name="connsiteY1911" fmla="*/ 156215 h 2172695"/>
              <a:gd name="connsiteX1912" fmla="*/ 454185 w 1334396"/>
              <a:gd name="connsiteY1912" fmla="*/ 150121 h 2172695"/>
              <a:gd name="connsiteX1913" fmla="*/ 458383 w 1334396"/>
              <a:gd name="connsiteY1913" fmla="*/ 144163 h 2172695"/>
              <a:gd name="connsiteX1914" fmla="*/ 462716 w 1334396"/>
              <a:gd name="connsiteY1914" fmla="*/ 138205 h 2172695"/>
              <a:gd name="connsiteX1915" fmla="*/ 464206 w 1334396"/>
              <a:gd name="connsiteY1915" fmla="*/ 135496 h 2172695"/>
              <a:gd name="connsiteX1916" fmla="*/ 472195 w 1334396"/>
              <a:gd name="connsiteY1916" fmla="*/ 123580 h 2172695"/>
              <a:gd name="connsiteX1917" fmla="*/ 476529 w 1334396"/>
              <a:gd name="connsiteY1917" fmla="*/ 117350 h 2172695"/>
              <a:gd name="connsiteX1918" fmla="*/ 480862 w 1334396"/>
              <a:gd name="connsiteY1918" fmla="*/ 111392 h 2172695"/>
              <a:gd name="connsiteX1919" fmla="*/ 488174 w 1334396"/>
              <a:gd name="connsiteY1919" fmla="*/ 102049 h 2172695"/>
              <a:gd name="connsiteX1920" fmla="*/ 495758 w 1334396"/>
              <a:gd name="connsiteY1920" fmla="*/ 95684 h 2172695"/>
              <a:gd name="connsiteX1921" fmla="*/ 501851 w 1334396"/>
              <a:gd name="connsiteY1921" fmla="*/ 88913 h 2172695"/>
              <a:gd name="connsiteX1922" fmla="*/ 504018 w 1334396"/>
              <a:gd name="connsiteY1922" fmla="*/ 85663 h 2172695"/>
              <a:gd name="connsiteX1923" fmla="*/ 510654 w 1334396"/>
              <a:gd name="connsiteY1923" fmla="*/ 77403 h 2172695"/>
              <a:gd name="connsiteX1924" fmla="*/ 517695 w 1334396"/>
              <a:gd name="connsiteY1924" fmla="*/ 69955 h 2172695"/>
              <a:gd name="connsiteX1925" fmla="*/ 519591 w 1334396"/>
              <a:gd name="connsiteY1925" fmla="*/ 68194 h 2172695"/>
              <a:gd name="connsiteX1926" fmla="*/ 530289 w 1334396"/>
              <a:gd name="connsiteY1926" fmla="*/ 58444 h 2172695"/>
              <a:gd name="connsiteX1927" fmla="*/ 543831 w 1334396"/>
              <a:gd name="connsiteY1927" fmla="*/ 46257 h 2172695"/>
              <a:gd name="connsiteX1928" fmla="*/ 544236 w 1334396"/>
              <a:gd name="connsiteY1928" fmla="*/ 45851 h 2172695"/>
              <a:gd name="connsiteX1929" fmla="*/ 563060 w 1334396"/>
              <a:gd name="connsiteY1929" fmla="*/ 33663 h 2172695"/>
              <a:gd name="connsiteX1930" fmla="*/ 567528 w 1334396"/>
              <a:gd name="connsiteY1930" fmla="*/ 30955 h 2172695"/>
              <a:gd name="connsiteX1931" fmla="*/ 571455 w 1334396"/>
              <a:gd name="connsiteY1931" fmla="*/ 28518 h 2172695"/>
              <a:gd name="connsiteX1932" fmla="*/ 573622 w 1334396"/>
              <a:gd name="connsiteY1932" fmla="*/ 26622 h 2172695"/>
              <a:gd name="connsiteX1933" fmla="*/ 575382 w 1334396"/>
              <a:gd name="connsiteY1933" fmla="*/ 20663 h 2172695"/>
              <a:gd name="connsiteX1934" fmla="*/ 577549 w 1334396"/>
              <a:gd name="connsiteY1934" fmla="*/ 16736 h 2172695"/>
              <a:gd name="connsiteX1935" fmla="*/ 579851 w 1334396"/>
              <a:gd name="connsiteY1935" fmla="*/ 13622 h 2172695"/>
              <a:gd name="connsiteX1936" fmla="*/ 582830 w 1334396"/>
              <a:gd name="connsiteY1936" fmla="*/ 7664 h 2172695"/>
              <a:gd name="connsiteX1937" fmla="*/ 584320 w 1334396"/>
              <a:gd name="connsiteY1937" fmla="*/ 6580 h 2172695"/>
              <a:gd name="connsiteX1938" fmla="*/ 590414 w 1334396"/>
              <a:gd name="connsiteY1938" fmla="*/ 4414 h 2172695"/>
              <a:gd name="connsiteX1939" fmla="*/ 596643 w 1334396"/>
              <a:gd name="connsiteY1939" fmla="*/ 9966 h 2172695"/>
              <a:gd name="connsiteX1940" fmla="*/ 596914 w 1334396"/>
              <a:gd name="connsiteY1940" fmla="*/ 10778 h 2172695"/>
              <a:gd name="connsiteX1941" fmla="*/ 599893 w 1334396"/>
              <a:gd name="connsiteY1941" fmla="*/ 9153 h 2172695"/>
              <a:gd name="connsiteX1942" fmla="*/ 604497 w 1334396"/>
              <a:gd name="connsiteY1942" fmla="*/ 6716 h 2172695"/>
              <a:gd name="connsiteX1943" fmla="*/ 608559 w 1334396"/>
              <a:gd name="connsiteY1943" fmla="*/ 5091 h 2172695"/>
              <a:gd name="connsiteX1944" fmla="*/ 615059 w 1334396"/>
              <a:gd name="connsiteY1944" fmla="*/ 1164 h 2172695"/>
              <a:gd name="connsiteX1945" fmla="*/ 617091 w 1334396"/>
              <a:gd name="connsiteY1945" fmla="*/ 893 h 217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</a:cxnLst>
            <a:rect l="l" t="t" r="r" b="b"/>
            <a:pathLst>
              <a:path w="1334396" h="2172695">
                <a:moveTo>
                  <a:pt x="1241087" y="1904164"/>
                </a:moveTo>
                <a:cubicBezTo>
                  <a:pt x="1244066" y="1903487"/>
                  <a:pt x="1247180" y="1904977"/>
                  <a:pt x="1248535" y="1907820"/>
                </a:cubicBezTo>
                <a:cubicBezTo>
                  <a:pt x="1249618" y="1909852"/>
                  <a:pt x="1250701" y="1912018"/>
                  <a:pt x="1251785" y="1914185"/>
                </a:cubicBezTo>
                <a:cubicBezTo>
                  <a:pt x="1250701" y="1915675"/>
                  <a:pt x="1250160" y="1917299"/>
                  <a:pt x="1250160" y="1919602"/>
                </a:cubicBezTo>
                <a:cubicBezTo>
                  <a:pt x="1249889" y="1923122"/>
                  <a:pt x="1249618" y="1927185"/>
                  <a:pt x="1246774" y="1928945"/>
                </a:cubicBezTo>
                <a:cubicBezTo>
                  <a:pt x="1246503" y="1930841"/>
                  <a:pt x="1246097" y="1931924"/>
                  <a:pt x="1245826" y="1933143"/>
                </a:cubicBezTo>
                <a:cubicBezTo>
                  <a:pt x="1245285" y="1934768"/>
                  <a:pt x="1244066" y="1936664"/>
                  <a:pt x="1244337" y="1937747"/>
                </a:cubicBezTo>
                <a:cubicBezTo>
                  <a:pt x="1244878" y="1939643"/>
                  <a:pt x="1244608" y="1941133"/>
                  <a:pt x="1243930" y="1942622"/>
                </a:cubicBezTo>
                <a:cubicBezTo>
                  <a:pt x="1244743" y="1942758"/>
                  <a:pt x="1245420" y="1942758"/>
                  <a:pt x="1245691" y="1942487"/>
                </a:cubicBezTo>
                <a:cubicBezTo>
                  <a:pt x="1247858" y="1939643"/>
                  <a:pt x="1250295" y="1941810"/>
                  <a:pt x="1252462" y="1942081"/>
                </a:cubicBezTo>
                <a:cubicBezTo>
                  <a:pt x="1253003" y="1942081"/>
                  <a:pt x="1253680" y="1942758"/>
                  <a:pt x="1254222" y="1942758"/>
                </a:cubicBezTo>
                <a:cubicBezTo>
                  <a:pt x="1257337" y="1942487"/>
                  <a:pt x="1258420" y="1944789"/>
                  <a:pt x="1259639" y="1946956"/>
                </a:cubicBezTo>
                <a:cubicBezTo>
                  <a:pt x="1260993" y="1949664"/>
                  <a:pt x="1260451" y="1953049"/>
                  <a:pt x="1258420" y="1955216"/>
                </a:cubicBezTo>
                <a:cubicBezTo>
                  <a:pt x="1257337" y="1956435"/>
                  <a:pt x="1255982" y="1957789"/>
                  <a:pt x="1254764" y="1959143"/>
                </a:cubicBezTo>
                <a:cubicBezTo>
                  <a:pt x="1256660" y="1960091"/>
                  <a:pt x="1258556" y="1961039"/>
                  <a:pt x="1260451" y="1961852"/>
                </a:cubicBezTo>
                <a:cubicBezTo>
                  <a:pt x="1261128" y="1962258"/>
                  <a:pt x="1262347" y="1961987"/>
                  <a:pt x="1262753" y="1962664"/>
                </a:cubicBezTo>
                <a:cubicBezTo>
                  <a:pt x="1264243" y="1965508"/>
                  <a:pt x="1267087" y="1966726"/>
                  <a:pt x="1268847" y="1969164"/>
                </a:cubicBezTo>
                <a:cubicBezTo>
                  <a:pt x="1271149" y="1972143"/>
                  <a:pt x="1273451" y="1974987"/>
                  <a:pt x="1274128" y="1979185"/>
                </a:cubicBezTo>
                <a:cubicBezTo>
                  <a:pt x="1274399" y="1980810"/>
                  <a:pt x="1275753" y="1981081"/>
                  <a:pt x="1277107" y="1980810"/>
                </a:cubicBezTo>
                <a:cubicBezTo>
                  <a:pt x="1278732" y="1980539"/>
                  <a:pt x="1280357" y="1980539"/>
                  <a:pt x="1281982" y="1979997"/>
                </a:cubicBezTo>
                <a:cubicBezTo>
                  <a:pt x="1288347" y="1977966"/>
                  <a:pt x="1292816" y="1981487"/>
                  <a:pt x="1297555" y="1983924"/>
                </a:cubicBezTo>
                <a:cubicBezTo>
                  <a:pt x="1298368" y="1984466"/>
                  <a:pt x="1299180" y="1985143"/>
                  <a:pt x="1299993" y="1985685"/>
                </a:cubicBezTo>
                <a:cubicBezTo>
                  <a:pt x="1301888" y="1986768"/>
                  <a:pt x="1304191" y="1987581"/>
                  <a:pt x="1304597" y="1990560"/>
                </a:cubicBezTo>
                <a:cubicBezTo>
                  <a:pt x="1304597" y="1990830"/>
                  <a:pt x="1304732" y="1991237"/>
                  <a:pt x="1304868" y="1991508"/>
                </a:cubicBezTo>
                <a:cubicBezTo>
                  <a:pt x="1306357" y="1993268"/>
                  <a:pt x="1307847" y="1995029"/>
                  <a:pt x="1309066" y="1996924"/>
                </a:cubicBezTo>
                <a:cubicBezTo>
                  <a:pt x="1311774" y="2001122"/>
                  <a:pt x="1315430" y="2004372"/>
                  <a:pt x="1319628" y="2006945"/>
                </a:cubicBezTo>
                <a:cubicBezTo>
                  <a:pt x="1321388" y="2008028"/>
                  <a:pt x="1323149" y="2009112"/>
                  <a:pt x="1324774" y="2010466"/>
                </a:cubicBezTo>
                <a:cubicBezTo>
                  <a:pt x="1328024" y="2013174"/>
                  <a:pt x="1331409" y="2015747"/>
                  <a:pt x="1333170" y="2019945"/>
                </a:cubicBezTo>
                <a:cubicBezTo>
                  <a:pt x="1333576" y="2020080"/>
                  <a:pt x="1333576" y="2020487"/>
                  <a:pt x="1333847" y="2020622"/>
                </a:cubicBezTo>
                <a:cubicBezTo>
                  <a:pt x="1333982" y="2020487"/>
                  <a:pt x="1334117" y="2020216"/>
                  <a:pt x="1334253" y="2020216"/>
                </a:cubicBezTo>
                <a:lnTo>
                  <a:pt x="1334396" y="2020057"/>
                </a:lnTo>
                <a:lnTo>
                  <a:pt x="1334396" y="2046506"/>
                </a:lnTo>
                <a:lnTo>
                  <a:pt x="1333982" y="2046216"/>
                </a:lnTo>
                <a:cubicBezTo>
                  <a:pt x="1333441" y="2046757"/>
                  <a:pt x="1332899" y="2047028"/>
                  <a:pt x="1332222" y="2047435"/>
                </a:cubicBezTo>
                <a:cubicBezTo>
                  <a:pt x="1331138" y="2048112"/>
                  <a:pt x="1329513" y="2048112"/>
                  <a:pt x="1329243" y="2049872"/>
                </a:cubicBezTo>
                <a:cubicBezTo>
                  <a:pt x="1329243" y="2050007"/>
                  <a:pt x="1328836" y="2050143"/>
                  <a:pt x="1328701" y="2050143"/>
                </a:cubicBezTo>
                <a:cubicBezTo>
                  <a:pt x="1325722" y="2050414"/>
                  <a:pt x="1324774" y="2052986"/>
                  <a:pt x="1323284" y="2055018"/>
                </a:cubicBezTo>
                <a:cubicBezTo>
                  <a:pt x="1322066" y="2056778"/>
                  <a:pt x="1320982" y="2058539"/>
                  <a:pt x="1319086" y="2059622"/>
                </a:cubicBezTo>
                <a:cubicBezTo>
                  <a:pt x="1316920" y="2060841"/>
                  <a:pt x="1315972" y="2062872"/>
                  <a:pt x="1314753" y="2064632"/>
                </a:cubicBezTo>
                <a:cubicBezTo>
                  <a:pt x="1310962" y="2070185"/>
                  <a:pt x="1307982" y="2076278"/>
                  <a:pt x="1304462" y="2081830"/>
                </a:cubicBezTo>
                <a:cubicBezTo>
                  <a:pt x="1303514" y="2083591"/>
                  <a:pt x="1302159" y="2085216"/>
                  <a:pt x="1300805" y="2086976"/>
                </a:cubicBezTo>
                <a:cubicBezTo>
                  <a:pt x="1299045" y="2089278"/>
                  <a:pt x="1297285" y="2091310"/>
                  <a:pt x="1295930" y="2093882"/>
                </a:cubicBezTo>
                <a:cubicBezTo>
                  <a:pt x="1295253" y="2094966"/>
                  <a:pt x="1293764" y="2095372"/>
                  <a:pt x="1293764" y="2096861"/>
                </a:cubicBezTo>
                <a:cubicBezTo>
                  <a:pt x="1289972" y="2097403"/>
                  <a:pt x="1289701" y="2101059"/>
                  <a:pt x="1287535" y="2102955"/>
                </a:cubicBezTo>
                <a:cubicBezTo>
                  <a:pt x="1285232" y="2104851"/>
                  <a:pt x="1283337" y="2107289"/>
                  <a:pt x="1281441" y="2109591"/>
                </a:cubicBezTo>
                <a:cubicBezTo>
                  <a:pt x="1281305" y="2109726"/>
                  <a:pt x="1281035" y="2109726"/>
                  <a:pt x="1281035" y="2109997"/>
                </a:cubicBezTo>
                <a:cubicBezTo>
                  <a:pt x="1280899" y="2113247"/>
                  <a:pt x="1278055" y="2114601"/>
                  <a:pt x="1276566" y="2117039"/>
                </a:cubicBezTo>
                <a:cubicBezTo>
                  <a:pt x="1274399" y="2120289"/>
                  <a:pt x="1272909" y="2123945"/>
                  <a:pt x="1271014" y="2127330"/>
                </a:cubicBezTo>
                <a:cubicBezTo>
                  <a:pt x="1270201" y="2128820"/>
                  <a:pt x="1269253" y="2130309"/>
                  <a:pt x="1268441" y="2131799"/>
                </a:cubicBezTo>
                <a:cubicBezTo>
                  <a:pt x="1266680" y="2134913"/>
                  <a:pt x="1264785" y="2138028"/>
                  <a:pt x="1262889" y="2141278"/>
                </a:cubicBezTo>
                <a:cubicBezTo>
                  <a:pt x="1260722" y="2144528"/>
                  <a:pt x="1260045" y="2148320"/>
                  <a:pt x="1258149" y="2151705"/>
                </a:cubicBezTo>
                <a:cubicBezTo>
                  <a:pt x="1256660" y="2154414"/>
                  <a:pt x="1255441" y="2157122"/>
                  <a:pt x="1253951" y="2159559"/>
                </a:cubicBezTo>
                <a:cubicBezTo>
                  <a:pt x="1250972" y="2163893"/>
                  <a:pt x="1248806" y="2169038"/>
                  <a:pt x="1244201" y="2172695"/>
                </a:cubicBezTo>
                <a:cubicBezTo>
                  <a:pt x="1239868" y="2170934"/>
                  <a:pt x="1238108" y="2169038"/>
                  <a:pt x="1237837" y="2165924"/>
                </a:cubicBezTo>
                <a:cubicBezTo>
                  <a:pt x="1237566" y="2162403"/>
                  <a:pt x="1237566" y="2158747"/>
                  <a:pt x="1237430" y="2155090"/>
                </a:cubicBezTo>
                <a:cubicBezTo>
                  <a:pt x="1237430" y="2152924"/>
                  <a:pt x="1237160" y="2150622"/>
                  <a:pt x="1237430" y="2148455"/>
                </a:cubicBezTo>
                <a:cubicBezTo>
                  <a:pt x="1237837" y="2146288"/>
                  <a:pt x="1238514" y="2144122"/>
                  <a:pt x="1239327" y="2142090"/>
                </a:cubicBezTo>
                <a:cubicBezTo>
                  <a:pt x="1240681" y="2138570"/>
                  <a:pt x="1242035" y="2135320"/>
                  <a:pt x="1243253" y="2131934"/>
                </a:cubicBezTo>
                <a:cubicBezTo>
                  <a:pt x="1243795" y="2130851"/>
                  <a:pt x="1244337" y="2129903"/>
                  <a:pt x="1244878" y="2128955"/>
                </a:cubicBezTo>
                <a:lnTo>
                  <a:pt x="1251920" y="2117174"/>
                </a:lnTo>
                <a:cubicBezTo>
                  <a:pt x="1253139" y="2115278"/>
                  <a:pt x="1254222" y="2113247"/>
                  <a:pt x="1255306" y="2111351"/>
                </a:cubicBezTo>
                <a:cubicBezTo>
                  <a:pt x="1257066" y="2108237"/>
                  <a:pt x="1258962" y="2105257"/>
                  <a:pt x="1260722" y="2102143"/>
                </a:cubicBezTo>
                <a:cubicBezTo>
                  <a:pt x="1260993" y="2101872"/>
                  <a:pt x="1261128" y="2101601"/>
                  <a:pt x="1261264" y="2101466"/>
                </a:cubicBezTo>
                <a:cubicBezTo>
                  <a:pt x="1264243" y="2099705"/>
                  <a:pt x="1264378" y="2096320"/>
                  <a:pt x="1266139" y="2093747"/>
                </a:cubicBezTo>
                <a:cubicBezTo>
                  <a:pt x="1266680" y="2092799"/>
                  <a:pt x="1267493" y="2091986"/>
                  <a:pt x="1268170" y="2091174"/>
                </a:cubicBezTo>
                <a:cubicBezTo>
                  <a:pt x="1268576" y="2090768"/>
                  <a:pt x="1269253" y="2090768"/>
                  <a:pt x="1269524" y="2090361"/>
                </a:cubicBezTo>
                <a:cubicBezTo>
                  <a:pt x="1272097" y="2087112"/>
                  <a:pt x="1275753" y="2085080"/>
                  <a:pt x="1279003" y="2082507"/>
                </a:cubicBezTo>
                <a:cubicBezTo>
                  <a:pt x="1279545" y="2081966"/>
                  <a:pt x="1279816" y="2081424"/>
                  <a:pt x="1280493" y="2081289"/>
                </a:cubicBezTo>
                <a:cubicBezTo>
                  <a:pt x="1282795" y="2081153"/>
                  <a:pt x="1283878" y="2079664"/>
                  <a:pt x="1285368" y="2078445"/>
                </a:cubicBezTo>
                <a:cubicBezTo>
                  <a:pt x="1286451" y="2077497"/>
                  <a:pt x="1287399" y="2076549"/>
                  <a:pt x="1287941" y="2075195"/>
                </a:cubicBezTo>
                <a:cubicBezTo>
                  <a:pt x="1289159" y="2071810"/>
                  <a:pt x="1290649" y="2068289"/>
                  <a:pt x="1291868" y="2064903"/>
                </a:cubicBezTo>
                <a:cubicBezTo>
                  <a:pt x="1293222" y="2061924"/>
                  <a:pt x="1294441" y="2058945"/>
                  <a:pt x="1295659" y="2056101"/>
                </a:cubicBezTo>
                <a:cubicBezTo>
                  <a:pt x="1296878" y="2053393"/>
                  <a:pt x="1298097" y="2050685"/>
                  <a:pt x="1299587" y="2048247"/>
                </a:cubicBezTo>
                <a:cubicBezTo>
                  <a:pt x="1300805" y="2046487"/>
                  <a:pt x="1302430" y="2044862"/>
                  <a:pt x="1303784" y="2043101"/>
                </a:cubicBezTo>
                <a:cubicBezTo>
                  <a:pt x="1304732" y="2041747"/>
                  <a:pt x="1305816" y="2040122"/>
                  <a:pt x="1306764" y="2038768"/>
                </a:cubicBezTo>
                <a:cubicBezTo>
                  <a:pt x="1307305" y="2038091"/>
                  <a:pt x="1307847" y="2037414"/>
                  <a:pt x="1308524" y="2037008"/>
                </a:cubicBezTo>
                <a:cubicBezTo>
                  <a:pt x="1309743" y="2036466"/>
                  <a:pt x="1310555" y="2035518"/>
                  <a:pt x="1311503" y="2034570"/>
                </a:cubicBezTo>
                <a:cubicBezTo>
                  <a:pt x="1312586" y="2033351"/>
                  <a:pt x="1314618" y="2033216"/>
                  <a:pt x="1315701" y="2031726"/>
                </a:cubicBezTo>
                <a:cubicBezTo>
                  <a:pt x="1315836" y="2031591"/>
                  <a:pt x="1316243" y="2031049"/>
                  <a:pt x="1316107" y="2030778"/>
                </a:cubicBezTo>
                <a:cubicBezTo>
                  <a:pt x="1315972" y="2030372"/>
                  <a:pt x="1315566" y="2030101"/>
                  <a:pt x="1316514" y="2030101"/>
                </a:cubicBezTo>
                <a:cubicBezTo>
                  <a:pt x="1318409" y="2030101"/>
                  <a:pt x="1319764" y="2029424"/>
                  <a:pt x="1321524" y="2028883"/>
                </a:cubicBezTo>
                <a:cubicBezTo>
                  <a:pt x="1318951" y="2026445"/>
                  <a:pt x="1316107" y="2024278"/>
                  <a:pt x="1313399" y="2021841"/>
                </a:cubicBezTo>
                <a:cubicBezTo>
                  <a:pt x="1312180" y="2020758"/>
                  <a:pt x="1310420" y="2020351"/>
                  <a:pt x="1309878" y="2018862"/>
                </a:cubicBezTo>
                <a:cubicBezTo>
                  <a:pt x="1309201" y="2017101"/>
                  <a:pt x="1307847" y="2016153"/>
                  <a:pt x="1306493" y="2015341"/>
                </a:cubicBezTo>
                <a:cubicBezTo>
                  <a:pt x="1305274" y="2014393"/>
                  <a:pt x="1303784" y="2013580"/>
                  <a:pt x="1303107" y="2012091"/>
                </a:cubicBezTo>
                <a:cubicBezTo>
                  <a:pt x="1302566" y="2011549"/>
                  <a:pt x="1301753" y="2011279"/>
                  <a:pt x="1301347" y="2011008"/>
                </a:cubicBezTo>
                <a:lnTo>
                  <a:pt x="1293764" y="2005049"/>
                </a:lnTo>
                <a:cubicBezTo>
                  <a:pt x="1292409" y="2003966"/>
                  <a:pt x="1291055" y="2003018"/>
                  <a:pt x="1289837" y="2001935"/>
                </a:cubicBezTo>
                <a:cubicBezTo>
                  <a:pt x="1288618" y="2000716"/>
                  <a:pt x="1287128" y="2000174"/>
                  <a:pt x="1285774" y="1999362"/>
                </a:cubicBezTo>
                <a:cubicBezTo>
                  <a:pt x="1283472" y="1998143"/>
                  <a:pt x="1281170" y="1996789"/>
                  <a:pt x="1279274" y="1994893"/>
                </a:cubicBezTo>
                <a:cubicBezTo>
                  <a:pt x="1277785" y="1993403"/>
                  <a:pt x="1276024" y="1991914"/>
                  <a:pt x="1275076" y="1989612"/>
                </a:cubicBezTo>
                <a:cubicBezTo>
                  <a:pt x="1273587" y="1986497"/>
                  <a:pt x="1273316" y="1986768"/>
                  <a:pt x="1270066" y="1986226"/>
                </a:cubicBezTo>
                <a:cubicBezTo>
                  <a:pt x="1269253" y="1986091"/>
                  <a:pt x="1268305" y="1985685"/>
                  <a:pt x="1267493" y="1985414"/>
                </a:cubicBezTo>
                <a:cubicBezTo>
                  <a:pt x="1265326" y="1984466"/>
                  <a:pt x="1263295" y="1983247"/>
                  <a:pt x="1260993" y="1982435"/>
                </a:cubicBezTo>
                <a:cubicBezTo>
                  <a:pt x="1258962" y="1981622"/>
                  <a:pt x="1256930" y="1980810"/>
                  <a:pt x="1255306" y="1978914"/>
                </a:cubicBezTo>
                <a:cubicBezTo>
                  <a:pt x="1254899" y="1978508"/>
                  <a:pt x="1254358" y="1978102"/>
                  <a:pt x="1253816" y="1977831"/>
                </a:cubicBezTo>
                <a:cubicBezTo>
                  <a:pt x="1250972" y="1976476"/>
                  <a:pt x="1248264" y="1974987"/>
                  <a:pt x="1245285" y="1973497"/>
                </a:cubicBezTo>
                <a:cubicBezTo>
                  <a:pt x="1241764" y="1971601"/>
                  <a:pt x="1238649" y="1968622"/>
                  <a:pt x="1234451" y="1968216"/>
                </a:cubicBezTo>
                <a:cubicBezTo>
                  <a:pt x="1234316" y="1968216"/>
                  <a:pt x="1234180" y="1968216"/>
                  <a:pt x="1234180" y="1968216"/>
                </a:cubicBezTo>
                <a:cubicBezTo>
                  <a:pt x="1233639" y="1968081"/>
                  <a:pt x="1233097" y="1967810"/>
                  <a:pt x="1232556" y="1967539"/>
                </a:cubicBezTo>
                <a:cubicBezTo>
                  <a:pt x="1232556" y="1967674"/>
                  <a:pt x="1232420" y="1967810"/>
                  <a:pt x="1232420" y="1968081"/>
                </a:cubicBezTo>
                <a:cubicBezTo>
                  <a:pt x="1232420" y="1968351"/>
                  <a:pt x="1231743" y="1968758"/>
                  <a:pt x="1231472" y="1969029"/>
                </a:cubicBezTo>
                <a:cubicBezTo>
                  <a:pt x="1230389" y="1970112"/>
                  <a:pt x="1229306" y="1971060"/>
                  <a:pt x="1228358" y="1972143"/>
                </a:cubicBezTo>
                <a:cubicBezTo>
                  <a:pt x="1226327" y="1974987"/>
                  <a:pt x="1224295" y="1977695"/>
                  <a:pt x="1222264" y="1980403"/>
                </a:cubicBezTo>
                <a:cubicBezTo>
                  <a:pt x="1220774" y="1982435"/>
                  <a:pt x="1219149" y="1984466"/>
                  <a:pt x="1217524" y="1986497"/>
                </a:cubicBezTo>
                <a:cubicBezTo>
                  <a:pt x="1214139" y="1990966"/>
                  <a:pt x="1210753" y="1995570"/>
                  <a:pt x="1207233" y="1999903"/>
                </a:cubicBezTo>
                <a:cubicBezTo>
                  <a:pt x="1206691" y="2000581"/>
                  <a:pt x="1206556" y="2001528"/>
                  <a:pt x="1206150" y="2002341"/>
                </a:cubicBezTo>
                <a:cubicBezTo>
                  <a:pt x="1205472" y="2003424"/>
                  <a:pt x="1204795" y="2004778"/>
                  <a:pt x="1203983" y="2005726"/>
                </a:cubicBezTo>
                <a:cubicBezTo>
                  <a:pt x="1200327" y="2010466"/>
                  <a:pt x="1196264" y="2014664"/>
                  <a:pt x="1192066" y="2018862"/>
                </a:cubicBezTo>
                <a:cubicBezTo>
                  <a:pt x="1191254" y="2019674"/>
                  <a:pt x="1190712" y="2021299"/>
                  <a:pt x="1189764" y="2021570"/>
                </a:cubicBezTo>
                <a:cubicBezTo>
                  <a:pt x="1185972" y="2023330"/>
                  <a:pt x="1182587" y="2026310"/>
                  <a:pt x="1178795" y="2028206"/>
                </a:cubicBezTo>
                <a:cubicBezTo>
                  <a:pt x="1174191" y="2030507"/>
                  <a:pt x="1169181" y="2032403"/>
                  <a:pt x="1164171" y="2031862"/>
                </a:cubicBezTo>
                <a:cubicBezTo>
                  <a:pt x="1162139" y="2031726"/>
                  <a:pt x="1160785" y="2032945"/>
                  <a:pt x="1160108" y="2034705"/>
                </a:cubicBezTo>
                <a:cubicBezTo>
                  <a:pt x="1159295" y="2036737"/>
                  <a:pt x="1158077" y="2038633"/>
                  <a:pt x="1157400" y="2040528"/>
                </a:cubicBezTo>
                <a:cubicBezTo>
                  <a:pt x="1154692" y="2048112"/>
                  <a:pt x="1147108" y="2052039"/>
                  <a:pt x="1140066" y="2055695"/>
                </a:cubicBezTo>
                <a:cubicBezTo>
                  <a:pt x="1138848" y="2056507"/>
                  <a:pt x="1137223" y="2056914"/>
                  <a:pt x="1136004" y="2057726"/>
                </a:cubicBezTo>
                <a:cubicBezTo>
                  <a:pt x="1132889" y="2058945"/>
                  <a:pt x="1129775" y="2060841"/>
                  <a:pt x="1126389" y="2059893"/>
                </a:cubicBezTo>
                <a:cubicBezTo>
                  <a:pt x="1125983" y="2059757"/>
                  <a:pt x="1125442" y="2059757"/>
                  <a:pt x="1125035" y="2059893"/>
                </a:cubicBezTo>
                <a:cubicBezTo>
                  <a:pt x="1121785" y="2060570"/>
                  <a:pt x="1118535" y="2060976"/>
                  <a:pt x="1115285" y="2061247"/>
                </a:cubicBezTo>
                <a:cubicBezTo>
                  <a:pt x="1108108" y="2061653"/>
                  <a:pt x="1101067" y="2062466"/>
                  <a:pt x="1094296" y="2064903"/>
                </a:cubicBezTo>
                <a:cubicBezTo>
                  <a:pt x="1091317" y="2065986"/>
                  <a:pt x="1088338" y="2066664"/>
                  <a:pt x="1085358" y="2067205"/>
                </a:cubicBezTo>
                <a:cubicBezTo>
                  <a:pt x="1079129" y="2068424"/>
                  <a:pt x="1073036" y="2069372"/>
                  <a:pt x="1066942" y="2067882"/>
                </a:cubicBezTo>
                <a:cubicBezTo>
                  <a:pt x="1063692" y="2069101"/>
                  <a:pt x="1060712" y="2067612"/>
                  <a:pt x="1057598" y="2067612"/>
                </a:cubicBezTo>
                <a:cubicBezTo>
                  <a:pt x="1055431" y="2067612"/>
                  <a:pt x="1052994" y="2067882"/>
                  <a:pt x="1051504" y="2069101"/>
                </a:cubicBezTo>
                <a:cubicBezTo>
                  <a:pt x="1049609" y="2070726"/>
                  <a:pt x="1047442" y="2071132"/>
                  <a:pt x="1045140" y="2071268"/>
                </a:cubicBezTo>
                <a:cubicBezTo>
                  <a:pt x="1044598" y="2071268"/>
                  <a:pt x="1044327" y="2071403"/>
                  <a:pt x="1043921" y="2071539"/>
                </a:cubicBezTo>
                <a:cubicBezTo>
                  <a:pt x="1041754" y="2072486"/>
                  <a:pt x="1039452" y="2073164"/>
                  <a:pt x="1037692" y="2074382"/>
                </a:cubicBezTo>
                <a:cubicBezTo>
                  <a:pt x="1036473" y="2075060"/>
                  <a:pt x="1036879" y="2074653"/>
                  <a:pt x="1036473" y="2074112"/>
                </a:cubicBezTo>
                <a:cubicBezTo>
                  <a:pt x="1036202" y="2073976"/>
                  <a:pt x="1035390" y="2073841"/>
                  <a:pt x="1034983" y="2073841"/>
                </a:cubicBezTo>
                <a:cubicBezTo>
                  <a:pt x="1032411" y="2073434"/>
                  <a:pt x="1030109" y="2074789"/>
                  <a:pt x="1027807" y="2074653"/>
                </a:cubicBezTo>
                <a:cubicBezTo>
                  <a:pt x="1025911" y="2074518"/>
                  <a:pt x="1024150" y="2074653"/>
                  <a:pt x="1022254" y="2075195"/>
                </a:cubicBezTo>
                <a:cubicBezTo>
                  <a:pt x="1021171" y="2075465"/>
                  <a:pt x="1019952" y="2075195"/>
                  <a:pt x="1018869" y="2075195"/>
                </a:cubicBezTo>
                <a:cubicBezTo>
                  <a:pt x="1016432" y="2074924"/>
                  <a:pt x="1013723" y="2074518"/>
                  <a:pt x="1011421" y="2074247"/>
                </a:cubicBezTo>
                <a:cubicBezTo>
                  <a:pt x="1008307" y="2073976"/>
                  <a:pt x="1005057" y="2073976"/>
                  <a:pt x="1001942" y="2073434"/>
                </a:cubicBezTo>
                <a:cubicBezTo>
                  <a:pt x="998015" y="2072757"/>
                  <a:pt x="994088" y="2071674"/>
                  <a:pt x="990025" y="2070591"/>
                </a:cubicBezTo>
                <a:cubicBezTo>
                  <a:pt x="985692" y="2069507"/>
                  <a:pt x="981359" y="2068289"/>
                  <a:pt x="977025" y="2067070"/>
                </a:cubicBezTo>
                <a:cubicBezTo>
                  <a:pt x="972151" y="2065580"/>
                  <a:pt x="967005" y="2063955"/>
                  <a:pt x="962130" y="2062466"/>
                </a:cubicBezTo>
                <a:cubicBezTo>
                  <a:pt x="960098" y="2061924"/>
                  <a:pt x="958203" y="2061924"/>
                  <a:pt x="956172" y="2062195"/>
                </a:cubicBezTo>
                <a:cubicBezTo>
                  <a:pt x="953463" y="2062466"/>
                  <a:pt x="950755" y="2062195"/>
                  <a:pt x="948317" y="2063820"/>
                </a:cubicBezTo>
                <a:cubicBezTo>
                  <a:pt x="947776" y="2064226"/>
                  <a:pt x="946828" y="2063955"/>
                  <a:pt x="945880" y="2064091"/>
                </a:cubicBezTo>
                <a:cubicBezTo>
                  <a:pt x="940057" y="2064768"/>
                  <a:pt x="934369" y="2066122"/>
                  <a:pt x="928411" y="2065851"/>
                </a:cubicBezTo>
                <a:cubicBezTo>
                  <a:pt x="927734" y="2065851"/>
                  <a:pt x="927057" y="2066393"/>
                  <a:pt x="926245" y="2066393"/>
                </a:cubicBezTo>
                <a:cubicBezTo>
                  <a:pt x="924755" y="2066528"/>
                  <a:pt x="923130" y="2066528"/>
                  <a:pt x="921640" y="2066393"/>
                </a:cubicBezTo>
                <a:cubicBezTo>
                  <a:pt x="917307" y="2065986"/>
                  <a:pt x="913245" y="2063955"/>
                  <a:pt x="908776" y="2065174"/>
                </a:cubicBezTo>
                <a:cubicBezTo>
                  <a:pt x="908234" y="2065310"/>
                  <a:pt x="907828" y="2065174"/>
                  <a:pt x="907422" y="2065039"/>
                </a:cubicBezTo>
                <a:cubicBezTo>
                  <a:pt x="902411" y="2064632"/>
                  <a:pt x="897266" y="2064226"/>
                  <a:pt x="892255" y="2063820"/>
                </a:cubicBezTo>
                <a:cubicBezTo>
                  <a:pt x="889140" y="2063549"/>
                  <a:pt x="886026" y="2063414"/>
                  <a:pt x="882911" y="2063414"/>
                </a:cubicBezTo>
                <a:cubicBezTo>
                  <a:pt x="876411" y="2063143"/>
                  <a:pt x="869911" y="2063007"/>
                  <a:pt x="863411" y="2063007"/>
                </a:cubicBezTo>
                <a:cubicBezTo>
                  <a:pt x="861787" y="2063007"/>
                  <a:pt x="860161" y="2063143"/>
                  <a:pt x="858672" y="2062872"/>
                </a:cubicBezTo>
                <a:cubicBezTo>
                  <a:pt x="858537" y="2062872"/>
                  <a:pt x="858401" y="2062872"/>
                  <a:pt x="858401" y="2062872"/>
                </a:cubicBezTo>
                <a:cubicBezTo>
                  <a:pt x="857182" y="2064903"/>
                  <a:pt x="855963" y="2066935"/>
                  <a:pt x="854745" y="2068966"/>
                </a:cubicBezTo>
                <a:cubicBezTo>
                  <a:pt x="852443" y="2072486"/>
                  <a:pt x="849870" y="2073570"/>
                  <a:pt x="845401" y="2072622"/>
                </a:cubicBezTo>
                <a:cubicBezTo>
                  <a:pt x="844995" y="2069101"/>
                  <a:pt x="844995" y="2065580"/>
                  <a:pt x="845130" y="2062060"/>
                </a:cubicBezTo>
                <a:cubicBezTo>
                  <a:pt x="844453" y="2061924"/>
                  <a:pt x="843912" y="2061924"/>
                  <a:pt x="843234" y="2061924"/>
                </a:cubicBezTo>
                <a:cubicBezTo>
                  <a:pt x="840120" y="2061653"/>
                  <a:pt x="836870" y="2061518"/>
                  <a:pt x="833891" y="2060976"/>
                </a:cubicBezTo>
                <a:cubicBezTo>
                  <a:pt x="830912" y="2060434"/>
                  <a:pt x="828203" y="2059487"/>
                  <a:pt x="825224" y="2058674"/>
                </a:cubicBezTo>
                <a:cubicBezTo>
                  <a:pt x="820349" y="2057184"/>
                  <a:pt x="815474" y="2056372"/>
                  <a:pt x="810599" y="2055018"/>
                </a:cubicBezTo>
                <a:cubicBezTo>
                  <a:pt x="806266" y="2053935"/>
                  <a:pt x="804505" y="2051633"/>
                  <a:pt x="804370" y="2047028"/>
                </a:cubicBezTo>
                <a:cubicBezTo>
                  <a:pt x="812360" y="2043643"/>
                  <a:pt x="821026" y="2042966"/>
                  <a:pt x="829287" y="2041747"/>
                </a:cubicBezTo>
                <a:cubicBezTo>
                  <a:pt x="833891" y="2041070"/>
                  <a:pt x="838630" y="2041070"/>
                  <a:pt x="843234" y="2040935"/>
                </a:cubicBezTo>
                <a:cubicBezTo>
                  <a:pt x="845130" y="2040935"/>
                  <a:pt x="847161" y="2041070"/>
                  <a:pt x="849057" y="2041205"/>
                </a:cubicBezTo>
                <a:cubicBezTo>
                  <a:pt x="849599" y="2039174"/>
                  <a:pt x="850276" y="2037278"/>
                  <a:pt x="850953" y="2035518"/>
                </a:cubicBezTo>
                <a:cubicBezTo>
                  <a:pt x="853255" y="2029966"/>
                  <a:pt x="855828" y="2024956"/>
                  <a:pt x="858672" y="2019674"/>
                </a:cubicBezTo>
                <a:cubicBezTo>
                  <a:pt x="861109" y="2014528"/>
                  <a:pt x="863818" y="2009518"/>
                  <a:pt x="867203" y="2004914"/>
                </a:cubicBezTo>
                <a:cubicBezTo>
                  <a:pt x="868693" y="2002747"/>
                  <a:pt x="870182" y="2000581"/>
                  <a:pt x="871807" y="1998414"/>
                </a:cubicBezTo>
                <a:cubicBezTo>
                  <a:pt x="875734" y="1993945"/>
                  <a:pt x="879797" y="1989612"/>
                  <a:pt x="883995" y="1985414"/>
                </a:cubicBezTo>
                <a:cubicBezTo>
                  <a:pt x="887109" y="1982705"/>
                  <a:pt x="889140" y="1978508"/>
                  <a:pt x="893338" y="1977018"/>
                </a:cubicBezTo>
                <a:cubicBezTo>
                  <a:pt x="893609" y="1976883"/>
                  <a:pt x="893745" y="1976612"/>
                  <a:pt x="894016" y="1976341"/>
                </a:cubicBezTo>
                <a:cubicBezTo>
                  <a:pt x="897401" y="1973226"/>
                  <a:pt x="900922" y="1970383"/>
                  <a:pt x="904036" y="1967133"/>
                </a:cubicBezTo>
                <a:cubicBezTo>
                  <a:pt x="907151" y="1964154"/>
                  <a:pt x="912161" y="1963476"/>
                  <a:pt x="914057" y="1959008"/>
                </a:cubicBezTo>
                <a:cubicBezTo>
                  <a:pt x="916088" y="1958737"/>
                  <a:pt x="917036" y="1956841"/>
                  <a:pt x="918797" y="1956299"/>
                </a:cubicBezTo>
                <a:cubicBezTo>
                  <a:pt x="922859" y="1954810"/>
                  <a:pt x="926380" y="1952643"/>
                  <a:pt x="930172" y="1950747"/>
                </a:cubicBezTo>
                <a:cubicBezTo>
                  <a:pt x="933015" y="1949529"/>
                  <a:pt x="935859" y="1948310"/>
                  <a:pt x="938838" y="1947362"/>
                </a:cubicBezTo>
                <a:cubicBezTo>
                  <a:pt x="948182" y="1944654"/>
                  <a:pt x="957526" y="1942758"/>
                  <a:pt x="966869" y="1941268"/>
                </a:cubicBezTo>
                <a:cubicBezTo>
                  <a:pt x="969848" y="1940726"/>
                  <a:pt x="972963" y="1940320"/>
                  <a:pt x="975942" y="1938966"/>
                </a:cubicBezTo>
                <a:cubicBezTo>
                  <a:pt x="978380" y="1937747"/>
                  <a:pt x="981494" y="1937477"/>
                  <a:pt x="984473" y="1936935"/>
                </a:cubicBezTo>
                <a:cubicBezTo>
                  <a:pt x="987994" y="1936393"/>
                  <a:pt x="991515" y="1936935"/>
                  <a:pt x="994359" y="1934227"/>
                </a:cubicBezTo>
                <a:cubicBezTo>
                  <a:pt x="994494" y="1934091"/>
                  <a:pt x="994901" y="1933820"/>
                  <a:pt x="995036" y="1933956"/>
                </a:cubicBezTo>
                <a:cubicBezTo>
                  <a:pt x="997067" y="1934633"/>
                  <a:pt x="998557" y="1933143"/>
                  <a:pt x="1000317" y="1932602"/>
                </a:cubicBezTo>
                <a:cubicBezTo>
                  <a:pt x="1002213" y="1931924"/>
                  <a:pt x="1004244" y="1931247"/>
                  <a:pt x="1006140" y="1931518"/>
                </a:cubicBezTo>
                <a:cubicBezTo>
                  <a:pt x="1010609" y="1932060"/>
                  <a:pt x="1015077" y="1931789"/>
                  <a:pt x="1019411" y="1932060"/>
                </a:cubicBezTo>
                <a:cubicBezTo>
                  <a:pt x="1028619" y="1932737"/>
                  <a:pt x="1037827" y="1931247"/>
                  <a:pt x="1047036" y="1930706"/>
                </a:cubicBezTo>
                <a:cubicBezTo>
                  <a:pt x="1049202" y="1930570"/>
                  <a:pt x="1051504" y="1929622"/>
                  <a:pt x="1053400" y="1930299"/>
                </a:cubicBezTo>
                <a:cubicBezTo>
                  <a:pt x="1055702" y="1930977"/>
                  <a:pt x="1057869" y="1930841"/>
                  <a:pt x="1060036" y="1930570"/>
                </a:cubicBezTo>
                <a:cubicBezTo>
                  <a:pt x="1062338" y="1930435"/>
                  <a:pt x="1064504" y="1930164"/>
                  <a:pt x="1066671" y="1930841"/>
                </a:cubicBezTo>
                <a:cubicBezTo>
                  <a:pt x="1067483" y="1930977"/>
                  <a:pt x="1068431" y="1930570"/>
                  <a:pt x="1069379" y="1930570"/>
                </a:cubicBezTo>
                <a:lnTo>
                  <a:pt x="1082379" y="1930435"/>
                </a:lnTo>
                <a:cubicBezTo>
                  <a:pt x="1084546" y="1930299"/>
                  <a:pt x="1086848" y="1930164"/>
                  <a:pt x="1089150" y="1930435"/>
                </a:cubicBezTo>
                <a:cubicBezTo>
                  <a:pt x="1091452" y="1930570"/>
                  <a:pt x="1093619" y="1930299"/>
                  <a:pt x="1095786" y="1930299"/>
                </a:cubicBezTo>
                <a:cubicBezTo>
                  <a:pt x="1099442" y="1930029"/>
                  <a:pt x="1102962" y="1930029"/>
                  <a:pt x="1106483" y="1930570"/>
                </a:cubicBezTo>
                <a:cubicBezTo>
                  <a:pt x="1109462" y="1931112"/>
                  <a:pt x="1112306" y="1931383"/>
                  <a:pt x="1115150" y="1932873"/>
                </a:cubicBezTo>
                <a:cubicBezTo>
                  <a:pt x="1118942" y="1934768"/>
                  <a:pt x="1118942" y="1934497"/>
                  <a:pt x="1123275" y="1933549"/>
                </a:cubicBezTo>
                <a:cubicBezTo>
                  <a:pt x="1124358" y="1933278"/>
                  <a:pt x="1125577" y="1933143"/>
                  <a:pt x="1126796" y="1933143"/>
                </a:cubicBezTo>
                <a:cubicBezTo>
                  <a:pt x="1130046" y="1933008"/>
                  <a:pt x="1133160" y="1933143"/>
                  <a:pt x="1136410" y="1932873"/>
                </a:cubicBezTo>
                <a:cubicBezTo>
                  <a:pt x="1139389" y="1932602"/>
                  <a:pt x="1142504" y="1932331"/>
                  <a:pt x="1145483" y="1933549"/>
                </a:cubicBezTo>
                <a:cubicBezTo>
                  <a:pt x="1146160" y="1933820"/>
                  <a:pt x="1146973" y="1933820"/>
                  <a:pt x="1147785" y="1933956"/>
                </a:cubicBezTo>
                <a:cubicBezTo>
                  <a:pt x="1152118" y="1934227"/>
                  <a:pt x="1156316" y="1934633"/>
                  <a:pt x="1160785" y="1935039"/>
                </a:cubicBezTo>
                <a:cubicBezTo>
                  <a:pt x="1166202" y="1935716"/>
                  <a:pt x="1171483" y="1937477"/>
                  <a:pt x="1177035" y="1936528"/>
                </a:cubicBezTo>
                <a:cubicBezTo>
                  <a:pt x="1177306" y="1936528"/>
                  <a:pt x="1177441" y="1936528"/>
                  <a:pt x="1177577" y="1936528"/>
                </a:cubicBezTo>
                <a:cubicBezTo>
                  <a:pt x="1179473" y="1936799"/>
                  <a:pt x="1181504" y="1937206"/>
                  <a:pt x="1183400" y="1937477"/>
                </a:cubicBezTo>
                <a:cubicBezTo>
                  <a:pt x="1185837" y="1936664"/>
                  <a:pt x="1188545" y="1936258"/>
                  <a:pt x="1190170" y="1938424"/>
                </a:cubicBezTo>
                <a:cubicBezTo>
                  <a:pt x="1191524" y="1938289"/>
                  <a:pt x="1192337" y="1938154"/>
                  <a:pt x="1193285" y="1938018"/>
                </a:cubicBezTo>
                <a:cubicBezTo>
                  <a:pt x="1194504" y="1938018"/>
                  <a:pt x="1195993" y="1938695"/>
                  <a:pt x="1196806" y="1938018"/>
                </a:cubicBezTo>
                <a:cubicBezTo>
                  <a:pt x="1198837" y="1936528"/>
                  <a:pt x="1200733" y="1937341"/>
                  <a:pt x="1202493" y="1938154"/>
                </a:cubicBezTo>
                <a:cubicBezTo>
                  <a:pt x="1206556" y="1939914"/>
                  <a:pt x="1210618" y="1939778"/>
                  <a:pt x="1215222" y="1939237"/>
                </a:cubicBezTo>
                <a:cubicBezTo>
                  <a:pt x="1215764" y="1940049"/>
                  <a:pt x="1216306" y="1940726"/>
                  <a:pt x="1216983" y="1941268"/>
                </a:cubicBezTo>
                <a:cubicBezTo>
                  <a:pt x="1217795" y="1941404"/>
                  <a:pt x="1218743" y="1941675"/>
                  <a:pt x="1219556" y="1941945"/>
                </a:cubicBezTo>
                <a:cubicBezTo>
                  <a:pt x="1219691" y="1941810"/>
                  <a:pt x="1219962" y="1941945"/>
                  <a:pt x="1220233" y="1941810"/>
                </a:cubicBezTo>
                <a:cubicBezTo>
                  <a:pt x="1220368" y="1941810"/>
                  <a:pt x="1220503" y="1942081"/>
                  <a:pt x="1220774" y="1942352"/>
                </a:cubicBezTo>
                <a:cubicBezTo>
                  <a:pt x="1221858" y="1942487"/>
                  <a:pt x="1223077" y="1942487"/>
                  <a:pt x="1224160" y="1942487"/>
                </a:cubicBezTo>
                <a:cubicBezTo>
                  <a:pt x="1225108" y="1940726"/>
                  <a:pt x="1225920" y="1938831"/>
                  <a:pt x="1226597" y="1936799"/>
                </a:cubicBezTo>
                <a:cubicBezTo>
                  <a:pt x="1227681" y="1933414"/>
                  <a:pt x="1227274" y="1929758"/>
                  <a:pt x="1229035" y="1926508"/>
                </a:cubicBezTo>
                <a:cubicBezTo>
                  <a:pt x="1228087" y="1924341"/>
                  <a:pt x="1229441" y="1923258"/>
                  <a:pt x="1230524" y="1921633"/>
                </a:cubicBezTo>
                <a:cubicBezTo>
                  <a:pt x="1231472" y="1920549"/>
                  <a:pt x="1232691" y="1918247"/>
                  <a:pt x="1232285" y="1917706"/>
                </a:cubicBezTo>
                <a:cubicBezTo>
                  <a:pt x="1230253" y="1914456"/>
                  <a:pt x="1233097" y="1912695"/>
                  <a:pt x="1234045" y="1910393"/>
                </a:cubicBezTo>
                <a:cubicBezTo>
                  <a:pt x="1234180" y="1909716"/>
                  <a:pt x="1235128" y="1909310"/>
                  <a:pt x="1235264" y="1908768"/>
                </a:cubicBezTo>
                <a:cubicBezTo>
                  <a:pt x="1236077" y="1905383"/>
                  <a:pt x="1238649" y="1904841"/>
                  <a:pt x="1241087" y="1904164"/>
                </a:cubicBezTo>
                <a:close/>
                <a:moveTo>
                  <a:pt x="791506" y="1858259"/>
                </a:moveTo>
                <a:cubicBezTo>
                  <a:pt x="794756" y="1857987"/>
                  <a:pt x="797736" y="1857852"/>
                  <a:pt x="800715" y="1858259"/>
                </a:cubicBezTo>
                <a:cubicBezTo>
                  <a:pt x="803288" y="1858665"/>
                  <a:pt x="805861" y="1858936"/>
                  <a:pt x="808298" y="1860290"/>
                </a:cubicBezTo>
                <a:cubicBezTo>
                  <a:pt x="811413" y="1862185"/>
                  <a:pt x="811548" y="1861915"/>
                  <a:pt x="815340" y="1860967"/>
                </a:cubicBezTo>
                <a:cubicBezTo>
                  <a:pt x="816288" y="1860831"/>
                  <a:pt x="817236" y="1860696"/>
                  <a:pt x="818319" y="1860696"/>
                </a:cubicBezTo>
                <a:cubicBezTo>
                  <a:pt x="821027" y="1860696"/>
                  <a:pt x="823871" y="1860967"/>
                  <a:pt x="826579" y="1860696"/>
                </a:cubicBezTo>
                <a:cubicBezTo>
                  <a:pt x="829423" y="1860425"/>
                  <a:pt x="831996" y="1860154"/>
                  <a:pt x="834569" y="1861373"/>
                </a:cubicBezTo>
                <a:cubicBezTo>
                  <a:pt x="835111" y="1861644"/>
                  <a:pt x="835923" y="1861779"/>
                  <a:pt x="836600" y="1861779"/>
                </a:cubicBezTo>
                <a:cubicBezTo>
                  <a:pt x="840392" y="1862321"/>
                  <a:pt x="843913" y="1862998"/>
                  <a:pt x="847840" y="1863540"/>
                </a:cubicBezTo>
                <a:cubicBezTo>
                  <a:pt x="852444" y="1864488"/>
                  <a:pt x="856912" y="1866248"/>
                  <a:pt x="861787" y="1865842"/>
                </a:cubicBezTo>
                <a:cubicBezTo>
                  <a:pt x="861787" y="1865842"/>
                  <a:pt x="861923" y="1865842"/>
                  <a:pt x="862058" y="1865842"/>
                </a:cubicBezTo>
                <a:cubicBezTo>
                  <a:pt x="867610" y="1867467"/>
                  <a:pt x="873162" y="1868956"/>
                  <a:pt x="878714" y="1870717"/>
                </a:cubicBezTo>
                <a:cubicBezTo>
                  <a:pt x="879933" y="1871123"/>
                  <a:pt x="881287" y="1871664"/>
                  <a:pt x="882641" y="1872071"/>
                </a:cubicBezTo>
                <a:cubicBezTo>
                  <a:pt x="883725" y="1872477"/>
                  <a:pt x="884808" y="1873019"/>
                  <a:pt x="885891" y="1873154"/>
                </a:cubicBezTo>
                <a:cubicBezTo>
                  <a:pt x="887246" y="1873425"/>
                  <a:pt x="888464" y="1873290"/>
                  <a:pt x="889683" y="1873290"/>
                </a:cubicBezTo>
                <a:cubicBezTo>
                  <a:pt x="890767" y="1873290"/>
                  <a:pt x="891985" y="1872883"/>
                  <a:pt x="892662" y="1873290"/>
                </a:cubicBezTo>
                <a:cubicBezTo>
                  <a:pt x="896048" y="1875727"/>
                  <a:pt x="899975" y="1876404"/>
                  <a:pt x="903902" y="1877081"/>
                </a:cubicBezTo>
                <a:cubicBezTo>
                  <a:pt x="906475" y="1877488"/>
                  <a:pt x="909454" y="1876269"/>
                  <a:pt x="912162" y="1877488"/>
                </a:cubicBezTo>
                <a:cubicBezTo>
                  <a:pt x="913787" y="1876269"/>
                  <a:pt x="914870" y="1877352"/>
                  <a:pt x="916089" y="1878300"/>
                </a:cubicBezTo>
                <a:cubicBezTo>
                  <a:pt x="917037" y="1878977"/>
                  <a:pt x="918662" y="1879925"/>
                  <a:pt x="919204" y="1879383"/>
                </a:cubicBezTo>
                <a:cubicBezTo>
                  <a:pt x="921777" y="1876946"/>
                  <a:pt x="923266" y="1879654"/>
                  <a:pt x="925027" y="1880196"/>
                </a:cubicBezTo>
                <a:cubicBezTo>
                  <a:pt x="925568" y="1880331"/>
                  <a:pt x="925839" y="1881279"/>
                  <a:pt x="926381" y="1881279"/>
                </a:cubicBezTo>
                <a:cubicBezTo>
                  <a:pt x="929089" y="1881685"/>
                  <a:pt x="929496" y="1883988"/>
                  <a:pt x="929902" y="1886425"/>
                </a:cubicBezTo>
                <a:cubicBezTo>
                  <a:pt x="930037" y="1887509"/>
                  <a:pt x="930443" y="1888863"/>
                  <a:pt x="930985" y="1890352"/>
                </a:cubicBezTo>
                <a:cubicBezTo>
                  <a:pt x="934777" y="1889133"/>
                  <a:pt x="938162" y="1886696"/>
                  <a:pt x="941141" y="1883988"/>
                </a:cubicBezTo>
                <a:cubicBezTo>
                  <a:pt x="943308" y="1881956"/>
                  <a:pt x="944120" y="1878842"/>
                  <a:pt x="946693" y="1877081"/>
                </a:cubicBezTo>
                <a:cubicBezTo>
                  <a:pt x="946558" y="1874915"/>
                  <a:pt x="948047" y="1874644"/>
                  <a:pt x="949672" y="1874102"/>
                </a:cubicBezTo>
                <a:cubicBezTo>
                  <a:pt x="950756" y="1873696"/>
                  <a:pt x="952651" y="1872613"/>
                  <a:pt x="952516" y="1871935"/>
                </a:cubicBezTo>
                <a:cubicBezTo>
                  <a:pt x="951975" y="1868415"/>
                  <a:pt x="955225" y="1868550"/>
                  <a:pt x="956714" y="1867331"/>
                </a:cubicBezTo>
                <a:cubicBezTo>
                  <a:pt x="957256" y="1866925"/>
                  <a:pt x="958204" y="1867061"/>
                  <a:pt x="958475" y="1866654"/>
                </a:cubicBezTo>
                <a:cubicBezTo>
                  <a:pt x="960506" y="1864352"/>
                  <a:pt x="962808" y="1865300"/>
                  <a:pt x="965245" y="1866113"/>
                </a:cubicBezTo>
                <a:cubicBezTo>
                  <a:pt x="968089" y="1867196"/>
                  <a:pt x="970120" y="1869769"/>
                  <a:pt x="970120" y="1872748"/>
                </a:cubicBezTo>
                <a:cubicBezTo>
                  <a:pt x="970256" y="1874644"/>
                  <a:pt x="970256" y="1876811"/>
                  <a:pt x="970527" y="1879112"/>
                </a:cubicBezTo>
                <a:cubicBezTo>
                  <a:pt x="968901" y="1879654"/>
                  <a:pt x="967954" y="1880602"/>
                  <a:pt x="967006" y="1882362"/>
                </a:cubicBezTo>
                <a:cubicBezTo>
                  <a:pt x="965516" y="1884935"/>
                  <a:pt x="963756" y="1887779"/>
                  <a:pt x="960641" y="1887779"/>
                </a:cubicBezTo>
                <a:cubicBezTo>
                  <a:pt x="959693" y="1889133"/>
                  <a:pt x="959016" y="1889810"/>
                  <a:pt x="958339" y="1890623"/>
                </a:cubicBezTo>
                <a:cubicBezTo>
                  <a:pt x="957391" y="1891571"/>
                  <a:pt x="955766" y="1892383"/>
                  <a:pt x="955631" y="1893602"/>
                </a:cubicBezTo>
                <a:cubicBezTo>
                  <a:pt x="955225" y="1896311"/>
                  <a:pt x="953329" y="1897664"/>
                  <a:pt x="951433" y="1898612"/>
                </a:cubicBezTo>
                <a:cubicBezTo>
                  <a:pt x="946964" y="1900914"/>
                  <a:pt x="943849" y="1904571"/>
                  <a:pt x="940599" y="1908769"/>
                </a:cubicBezTo>
                <a:cubicBezTo>
                  <a:pt x="938433" y="1908769"/>
                  <a:pt x="935860" y="1908498"/>
                  <a:pt x="934777" y="1911477"/>
                </a:cubicBezTo>
                <a:cubicBezTo>
                  <a:pt x="934777" y="1911748"/>
                  <a:pt x="934235" y="1911748"/>
                  <a:pt x="933829" y="1911748"/>
                </a:cubicBezTo>
                <a:cubicBezTo>
                  <a:pt x="932610" y="1912289"/>
                  <a:pt x="931527" y="1912425"/>
                  <a:pt x="930308" y="1912967"/>
                </a:cubicBezTo>
                <a:cubicBezTo>
                  <a:pt x="927870" y="1914185"/>
                  <a:pt x="925433" y="1915539"/>
                  <a:pt x="922725" y="1916623"/>
                </a:cubicBezTo>
                <a:cubicBezTo>
                  <a:pt x="920829" y="1917571"/>
                  <a:pt x="918798" y="1918383"/>
                  <a:pt x="916902" y="1919331"/>
                </a:cubicBezTo>
                <a:cubicBezTo>
                  <a:pt x="912704" y="1921498"/>
                  <a:pt x="908641" y="1923800"/>
                  <a:pt x="904579" y="1925967"/>
                </a:cubicBezTo>
                <a:cubicBezTo>
                  <a:pt x="903902" y="1926237"/>
                  <a:pt x="903766" y="1927185"/>
                  <a:pt x="903225" y="1927727"/>
                </a:cubicBezTo>
                <a:cubicBezTo>
                  <a:pt x="902277" y="1928404"/>
                  <a:pt x="901464" y="1929352"/>
                  <a:pt x="900517" y="1929758"/>
                </a:cubicBezTo>
                <a:lnTo>
                  <a:pt x="887517" y="1935987"/>
                </a:lnTo>
                <a:cubicBezTo>
                  <a:pt x="886569" y="1936394"/>
                  <a:pt x="885891" y="1937748"/>
                  <a:pt x="885079" y="1937612"/>
                </a:cubicBezTo>
                <a:cubicBezTo>
                  <a:pt x="881423" y="1937612"/>
                  <a:pt x="878308" y="1939508"/>
                  <a:pt x="874787" y="1939779"/>
                </a:cubicBezTo>
                <a:cubicBezTo>
                  <a:pt x="870319" y="1939914"/>
                  <a:pt x="865985" y="1940185"/>
                  <a:pt x="861787" y="1938289"/>
                </a:cubicBezTo>
                <a:cubicBezTo>
                  <a:pt x="860027" y="1937612"/>
                  <a:pt x="858944" y="1938425"/>
                  <a:pt x="857996" y="1939779"/>
                </a:cubicBezTo>
                <a:cubicBezTo>
                  <a:pt x="856912" y="1941404"/>
                  <a:pt x="855694" y="1942894"/>
                  <a:pt x="855017" y="1944654"/>
                </a:cubicBezTo>
                <a:cubicBezTo>
                  <a:pt x="852037" y="1951560"/>
                  <a:pt x="845267" y="1952914"/>
                  <a:pt x="839444" y="1955487"/>
                </a:cubicBezTo>
                <a:cubicBezTo>
                  <a:pt x="838361" y="1955894"/>
                  <a:pt x="837142" y="1956164"/>
                  <a:pt x="836058" y="1956570"/>
                </a:cubicBezTo>
                <a:cubicBezTo>
                  <a:pt x="833485" y="1957518"/>
                  <a:pt x="830913" y="1959008"/>
                  <a:pt x="828069" y="1957789"/>
                </a:cubicBezTo>
                <a:cubicBezTo>
                  <a:pt x="827933" y="1957654"/>
                  <a:pt x="827392" y="1957654"/>
                  <a:pt x="827121" y="1957654"/>
                </a:cubicBezTo>
                <a:cubicBezTo>
                  <a:pt x="824277" y="1957654"/>
                  <a:pt x="821569" y="1957789"/>
                  <a:pt x="820079" y="1958196"/>
                </a:cubicBezTo>
                <a:cubicBezTo>
                  <a:pt x="814121" y="1957925"/>
                  <a:pt x="808298" y="1958737"/>
                  <a:pt x="802746" y="1960904"/>
                </a:cubicBezTo>
                <a:cubicBezTo>
                  <a:pt x="800308" y="1961581"/>
                  <a:pt x="797871" y="1962394"/>
                  <a:pt x="795434" y="1962800"/>
                </a:cubicBezTo>
                <a:cubicBezTo>
                  <a:pt x="790288" y="1963612"/>
                  <a:pt x="785277" y="1964966"/>
                  <a:pt x="780132" y="1963748"/>
                </a:cubicBezTo>
                <a:cubicBezTo>
                  <a:pt x="777559" y="1964966"/>
                  <a:pt x="774850" y="1963612"/>
                  <a:pt x="772277" y="1963748"/>
                </a:cubicBezTo>
                <a:cubicBezTo>
                  <a:pt x="770517" y="1963883"/>
                  <a:pt x="768486" y="1964154"/>
                  <a:pt x="767403" y="1965373"/>
                </a:cubicBezTo>
                <a:cubicBezTo>
                  <a:pt x="765913" y="1966998"/>
                  <a:pt x="764153" y="1967539"/>
                  <a:pt x="762257" y="1967810"/>
                </a:cubicBezTo>
                <a:cubicBezTo>
                  <a:pt x="761986" y="1967946"/>
                  <a:pt x="761579" y="1968081"/>
                  <a:pt x="761309" y="1968352"/>
                </a:cubicBezTo>
                <a:cubicBezTo>
                  <a:pt x="759684" y="1969435"/>
                  <a:pt x="757788" y="1970248"/>
                  <a:pt x="756434" y="1971602"/>
                </a:cubicBezTo>
                <a:cubicBezTo>
                  <a:pt x="755621" y="1972414"/>
                  <a:pt x="755892" y="1971873"/>
                  <a:pt x="755486" y="1971466"/>
                </a:cubicBezTo>
                <a:cubicBezTo>
                  <a:pt x="755215" y="1971195"/>
                  <a:pt x="754809" y="1971195"/>
                  <a:pt x="754267" y="1971195"/>
                </a:cubicBezTo>
                <a:cubicBezTo>
                  <a:pt x="752100" y="1971195"/>
                  <a:pt x="750476" y="1972549"/>
                  <a:pt x="748444" y="1972685"/>
                </a:cubicBezTo>
                <a:cubicBezTo>
                  <a:pt x="746819" y="1972685"/>
                  <a:pt x="745330" y="1972956"/>
                  <a:pt x="743840" y="1973633"/>
                </a:cubicBezTo>
                <a:cubicBezTo>
                  <a:pt x="742892" y="1974039"/>
                  <a:pt x="741944" y="1974039"/>
                  <a:pt x="740996" y="1974039"/>
                </a:cubicBezTo>
                <a:cubicBezTo>
                  <a:pt x="738965" y="1973904"/>
                  <a:pt x="736663" y="1973768"/>
                  <a:pt x="734767" y="1973768"/>
                </a:cubicBezTo>
                <a:cubicBezTo>
                  <a:pt x="732059" y="1973768"/>
                  <a:pt x="729350" y="1974175"/>
                  <a:pt x="726778" y="1973904"/>
                </a:cubicBezTo>
                <a:cubicBezTo>
                  <a:pt x="723392" y="1973498"/>
                  <a:pt x="720007" y="1972820"/>
                  <a:pt x="716621" y="1972279"/>
                </a:cubicBezTo>
                <a:cubicBezTo>
                  <a:pt x="712965" y="1971602"/>
                  <a:pt x="709309" y="1970925"/>
                  <a:pt x="705517" y="1970248"/>
                </a:cubicBezTo>
                <a:cubicBezTo>
                  <a:pt x="701319" y="1969300"/>
                  <a:pt x="696851" y="1968216"/>
                  <a:pt x="692653" y="1967268"/>
                </a:cubicBezTo>
                <a:cubicBezTo>
                  <a:pt x="690892" y="1966998"/>
                  <a:pt x="689403" y="1967268"/>
                  <a:pt x="687642" y="1967675"/>
                </a:cubicBezTo>
                <a:cubicBezTo>
                  <a:pt x="685340" y="1968216"/>
                  <a:pt x="683174" y="1968352"/>
                  <a:pt x="681413" y="1970112"/>
                </a:cubicBezTo>
                <a:cubicBezTo>
                  <a:pt x="680872" y="1970654"/>
                  <a:pt x="679924" y="1970654"/>
                  <a:pt x="679247" y="1970789"/>
                </a:cubicBezTo>
                <a:cubicBezTo>
                  <a:pt x="674507" y="1972144"/>
                  <a:pt x="669903" y="1974039"/>
                  <a:pt x="665028" y="1974445"/>
                </a:cubicBezTo>
                <a:cubicBezTo>
                  <a:pt x="664351" y="1974445"/>
                  <a:pt x="663809" y="1974987"/>
                  <a:pt x="663268" y="1975123"/>
                </a:cubicBezTo>
                <a:cubicBezTo>
                  <a:pt x="661913" y="1975258"/>
                  <a:pt x="660695" y="1975529"/>
                  <a:pt x="659476" y="1975529"/>
                </a:cubicBezTo>
                <a:cubicBezTo>
                  <a:pt x="655820" y="1975664"/>
                  <a:pt x="652299" y="1974175"/>
                  <a:pt x="648643" y="1975664"/>
                </a:cubicBezTo>
                <a:cubicBezTo>
                  <a:pt x="648236" y="1975799"/>
                  <a:pt x="647965" y="1975664"/>
                  <a:pt x="647559" y="1975664"/>
                </a:cubicBezTo>
                <a:cubicBezTo>
                  <a:pt x="643361" y="1975799"/>
                  <a:pt x="639028" y="1975935"/>
                  <a:pt x="634966" y="1975935"/>
                </a:cubicBezTo>
                <a:cubicBezTo>
                  <a:pt x="632257" y="1976206"/>
                  <a:pt x="629684" y="1976341"/>
                  <a:pt x="626976" y="1976477"/>
                </a:cubicBezTo>
                <a:lnTo>
                  <a:pt x="610726" y="1977560"/>
                </a:lnTo>
                <a:cubicBezTo>
                  <a:pt x="609372" y="1977696"/>
                  <a:pt x="608153" y="1977831"/>
                  <a:pt x="606799" y="1977831"/>
                </a:cubicBezTo>
                <a:cubicBezTo>
                  <a:pt x="602601" y="1977831"/>
                  <a:pt x="598268" y="1977696"/>
                  <a:pt x="593799" y="1977560"/>
                </a:cubicBezTo>
                <a:cubicBezTo>
                  <a:pt x="591226" y="1977425"/>
                  <a:pt x="588518" y="1977560"/>
                  <a:pt x="585945" y="1977018"/>
                </a:cubicBezTo>
                <a:cubicBezTo>
                  <a:pt x="583372" y="1976612"/>
                  <a:pt x="581070" y="1975664"/>
                  <a:pt x="578633" y="1974987"/>
                </a:cubicBezTo>
                <a:cubicBezTo>
                  <a:pt x="575924" y="1976341"/>
                  <a:pt x="573216" y="1977560"/>
                  <a:pt x="570237" y="1978914"/>
                </a:cubicBezTo>
                <a:cubicBezTo>
                  <a:pt x="566851" y="1980268"/>
                  <a:pt x="564278" y="1979591"/>
                  <a:pt x="560893" y="1976612"/>
                </a:cubicBezTo>
                <a:cubicBezTo>
                  <a:pt x="561570" y="1974310"/>
                  <a:pt x="562789" y="1972279"/>
                  <a:pt x="564008" y="1970248"/>
                </a:cubicBezTo>
                <a:cubicBezTo>
                  <a:pt x="561976" y="1968894"/>
                  <a:pt x="561028" y="1966727"/>
                  <a:pt x="560893" y="1963341"/>
                </a:cubicBezTo>
                <a:cubicBezTo>
                  <a:pt x="564143" y="1961581"/>
                  <a:pt x="567664" y="1960633"/>
                  <a:pt x="571320" y="1959956"/>
                </a:cubicBezTo>
                <a:cubicBezTo>
                  <a:pt x="573216" y="1956977"/>
                  <a:pt x="575924" y="1954268"/>
                  <a:pt x="578226" y="1951560"/>
                </a:cubicBezTo>
                <a:cubicBezTo>
                  <a:pt x="581341" y="1948175"/>
                  <a:pt x="585539" y="1945873"/>
                  <a:pt x="588653" y="1942352"/>
                </a:cubicBezTo>
                <a:cubicBezTo>
                  <a:pt x="591497" y="1938967"/>
                  <a:pt x="594883" y="1935987"/>
                  <a:pt x="598133" y="1932873"/>
                </a:cubicBezTo>
                <a:cubicBezTo>
                  <a:pt x="599487" y="1931383"/>
                  <a:pt x="600976" y="1929894"/>
                  <a:pt x="602736" y="1928675"/>
                </a:cubicBezTo>
                <a:cubicBezTo>
                  <a:pt x="606664" y="1925831"/>
                  <a:pt x="610591" y="1922852"/>
                  <a:pt x="614247" y="1920144"/>
                </a:cubicBezTo>
                <a:cubicBezTo>
                  <a:pt x="616820" y="1917977"/>
                  <a:pt x="618445" y="1914592"/>
                  <a:pt x="622101" y="1913779"/>
                </a:cubicBezTo>
                <a:cubicBezTo>
                  <a:pt x="622372" y="1913779"/>
                  <a:pt x="622507" y="1913508"/>
                  <a:pt x="622643" y="1913238"/>
                </a:cubicBezTo>
                <a:cubicBezTo>
                  <a:pt x="625351" y="1910800"/>
                  <a:pt x="628330" y="1908633"/>
                  <a:pt x="630903" y="1905925"/>
                </a:cubicBezTo>
                <a:cubicBezTo>
                  <a:pt x="633341" y="1903217"/>
                  <a:pt x="637538" y="1902810"/>
                  <a:pt x="638757" y="1898612"/>
                </a:cubicBezTo>
                <a:cubicBezTo>
                  <a:pt x="640518" y="1898477"/>
                  <a:pt x="641059" y="1896717"/>
                  <a:pt x="642413" y="1896040"/>
                </a:cubicBezTo>
                <a:cubicBezTo>
                  <a:pt x="645528" y="1894550"/>
                  <a:pt x="648643" y="1892790"/>
                  <a:pt x="651622" y="1890894"/>
                </a:cubicBezTo>
                <a:cubicBezTo>
                  <a:pt x="653788" y="1889540"/>
                  <a:pt x="656091" y="1888321"/>
                  <a:pt x="658528" y="1887373"/>
                </a:cubicBezTo>
                <a:cubicBezTo>
                  <a:pt x="665841" y="1883852"/>
                  <a:pt x="673830" y="1881821"/>
                  <a:pt x="681549" y="1879383"/>
                </a:cubicBezTo>
                <a:cubicBezTo>
                  <a:pt x="684122" y="1878571"/>
                  <a:pt x="686694" y="1877894"/>
                  <a:pt x="688997" y="1876133"/>
                </a:cubicBezTo>
                <a:cubicBezTo>
                  <a:pt x="690757" y="1874373"/>
                  <a:pt x="693601" y="1873967"/>
                  <a:pt x="696038" y="1873425"/>
                </a:cubicBezTo>
                <a:cubicBezTo>
                  <a:pt x="699018" y="1872613"/>
                  <a:pt x="702132" y="1872748"/>
                  <a:pt x="704163" y="1869769"/>
                </a:cubicBezTo>
                <a:cubicBezTo>
                  <a:pt x="704299" y="1869633"/>
                  <a:pt x="704569" y="1869363"/>
                  <a:pt x="704705" y="1869363"/>
                </a:cubicBezTo>
                <a:cubicBezTo>
                  <a:pt x="706601" y="1869769"/>
                  <a:pt x="707549" y="1868279"/>
                  <a:pt x="709038" y="1867467"/>
                </a:cubicBezTo>
                <a:cubicBezTo>
                  <a:pt x="710528" y="1866654"/>
                  <a:pt x="712153" y="1865706"/>
                  <a:pt x="713913" y="1865706"/>
                </a:cubicBezTo>
                <a:cubicBezTo>
                  <a:pt x="717840" y="1865977"/>
                  <a:pt x="721632" y="1865165"/>
                  <a:pt x="725424" y="1865165"/>
                </a:cubicBezTo>
                <a:cubicBezTo>
                  <a:pt x="729621" y="1865029"/>
                  <a:pt x="733549" y="1864352"/>
                  <a:pt x="737476" y="1863404"/>
                </a:cubicBezTo>
                <a:lnTo>
                  <a:pt x="749392" y="1861373"/>
                </a:lnTo>
                <a:cubicBezTo>
                  <a:pt x="751153" y="1860967"/>
                  <a:pt x="753048" y="1859883"/>
                  <a:pt x="754809" y="1860425"/>
                </a:cubicBezTo>
                <a:cubicBezTo>
                  <a:pt x="756840" y="1860967"/>
                  <a:pt x="758736" y="1860425"/>
                  <a:pt x="760496" y="1860019"/>
                </a:cubicBezTo>
                <a:cubicBezTo>
                  <a:pt x="762392" y="1859613"/>
                  <a:pt x="764153" y="1859477"/>
                  <a:pt x="766319" y="1860019"/>
                </a:cubicBezTo>
                <a:cubicBezTo>
                  <a:pt x="766996" y="1860154"/>
                  <a:pt x="767809" y="1859613"/>
                  <a:pt x="768621" y="1859613"/>
                </a:cubicBezTo>
                <a:lnTo>
                  <a:pt x="779861" y="1858800"/>
                </a:lnTo>
                <a:cubicBezTo>
                  <a:pt x="781892" y="1858665"/>
                  <a:pt x="783923" y="1858259"/>
                  <a:pt x="785819" y="1858394"/>
                </a:cubicBezTo>
                <a:cubicBezTo>
                  <a:pt x="787715" y="1858665"/>
                  <a:pt x="789611" y="1858394"/>
                  <a:pt x="791506" y="1858259"/>
                </a:cubicBezTo>
                <a:close/>
                <a:moveTo>
                  <a:pt x="872891" y="1655270"/>
                </a:moveTo>
                <a:cubicBezTo>
                  <a:pt x="876953" y="1654999"/>
                  <a:pt x="880880" y="1655270"/>
                  <a:pt x="884672" y="1655947"/>
                </a:cubicBezTo>
                <a:cubicBezTo>
                  <a:pt x="889682" y="1656759"/>
                  <a:pt x="894422" y="1658520"/>
                  <a:pt x="899432" y="1658926"/>
                </a:cubicBezTo>
                <a:cubicBezTo>
                  <a:pt x="904307" y="1659332"/>
                  <a:pt x="909182" y="1660145"/>
                  <a:pt x="913786" y="1661499"/>
                </a:cubicBezTo>
                <a:cubicBezTo>
                  <a:pt x="916089" y="1662040"/>
                  <a:pt x="918255" y="1662718"/>
                  <a:pt x="920422" y="1663259"/>
                </a:cubicBezTo>
                <a:cubicBezTo>
                  <a:pt x="925161" y="1664749"/>
                  <a:pt x="930172" y="1666374"/>
                  <a:pt x="934911" y="1667728"/>
                </a:cubicBezTo>
                <a:cubicBezTo>
                  <a:pt x="938161" y="1668947"/>
                  <a:pt x="942088" y="1668676"/>
                  <a:pt x="944932" y="1671519"/>
                </a:cubicBezTo>
                <a:cubicBezTo>
                  <a:pt x="945068" y="1671655"/>
                  <a:pt x="945338" y="1671655"/>
                  <a:pt x="945609" y="1671655"/>
                </a:cubicBezTo>
                <a:cubicBezTo>
                  <a:pt x="949536" y="1672603"/>
                  <a:pt x="953192" y="1673686"/>
                  <a:pt x="957119" y="1674363"/>
                </a:cubicBezTo>
                <a:cubicBezTo>
                  <a:pt x="960911" y="1674769"/>
                  <a:pt x="963755" y="1678426"/>
                  <a:pt x="967953" y="1677207"/>
                </a:cubicBezTo>
                <a:cubicBezTo>
                  <a:pt x="969036" y="1678696"/>
                  <a:pt x="970932" y="1678426"/>
                  <a:pt x="972286" y="1679103"/>
                </a:cubicBezTo>
                <a:cubicBezTo>
                  <a:pt x="975401" y="1681134"/>
                  <a:pt x="978786" y="1682488"/>
                  <a:pt x="982171" y="1683978"/>
                </a:cubicBezTo>
                <a:cubicBezTo>
                  <a:pt x="984744" y="1684926"/>
                  <a:pt x="987182" y="1686280"/>
                  <a:pt x="989348" y="1687769"/>
                </a:cubicBezTo>
                <a:cubicBezTo>
                  <a:pt x="996255" y="1692644"/>
                  <a:pt x="1003296" y="1697926"/>
                  <a:pt x="1009932" y="1702665"/>
                </a:cubicBezTo>
                <a:cubicBezTo>
                  <a:pt x="1012098" y="1704425"/>
                  <a:pt x="1014129" y="1706321"/>
                  <a:pt x="1016973" y="1707269"/>
                </a:cubicBezTo>
                <a:cubicBezTo>
                  <a:pt x="1019411" y="1707946"/>
                  <a:pt x="1021577" y="1709707"/>
                  <a:pt x="1023744" y="1711332"/>
                </a:cubicBezTo>
                <a:cubicBezTo>
                  <a:pt x="1026182" y="1713227"/>
                  <a:pt x="1028213" y="1715665"/>
                  <a:pt x="1031869" y="1715530"/>
                </a:cubicBezTo>
                <a:cubicBezTo>
                  <a:pt x="1032140" y="1715530"/>
                  <a:pt x="1032546" y="1715665"/>
                  <a:pt x="1032546" y="1715801"/>
                </a:cubicBezTo>
                <a:cubicBezTo>
                  <a:pt x="1033358" y="1717696"/>
                  <a:pt x="1035255" y="1717696"/>
                  <a:pt x="1036744" y="1718374"/>
                </a:cubicBezTo>
                <a:cubicBezTo>
                  <a:pt x="1038369" y="1719051"/>
                  <a:pt x="1040265" y="1719998"/>
                  <a:pt x="1041213" y="1721353"/>
                </a:cubicBezTo>
                <a:cubicBezTo>
                  <a:pt x="1043650" y="1724467"/>
                  <a:pt x="1046765" y="1726905"/>
                  <a:pt x="1049473" y="1729884"/>
                </a:cubicBezTo>
                <a:cubicBezTo>
                  <a:pt x="1055161" y="1736248"/>
                  <a:pt x="1062067" y="1740988"/>
                  <a:pt x="1068837" y="1745998"/>
                </a:cubicBezTo>
                <a:cubicBezTo>
                  <a:pt x="1070463" y="1747217"/>
                  <a:pt x="1072629" y="1747894"/>
                  <a:pt x="1073442" y="1749519"/>
                </a:cubicBezTo>
                <a:cubicBezTo>
                  <a:pt x="1074390" y="1751415"/>
                  <a:pt x="1076150" y="1752634"/>
                  <a:pt x="1077640" y="1753717"/>
                </a:cubicBezTo>
                <a:cubicBezTo>
                  <a:pt x="1079265" y="1754936"/>
                  <a:pt x="1080890" y="1756019"/>
                  <a:pt x="1081973" y="1757915"/>
                </a:cubicBezTo>
                <a:cubicBezTo>
                  <a:pt x="1082379" y="1758592"/>
                  <a:pt x="1083327" y="1758863"/>
                  <a:pt x="1084004" y="1759405"/>
                </a:cubicBezTo>
                <a:lnTo>
                  <a:pt x="1093077" y="1766988"/>
                </a:lnTo>
                <a:cubicBezTo>
                  <a:pt x="1094702" y="1768342"/>
                  <a:pt x="1096327" y="1769561"/>
                  <a:pt x="1097817" y="1771050"/>
                </a:cubicBezTo>
                <a:cubicBezTo>
                  <a:pt x="1099171" y="1772675"/>
                  <a:pt x="1100931" y="1773758"/>
                  <a:pt x="1102421" y="1774977"/>
                </a:cubicBezTo>
                <a:cubicBezTo>
                  <a:pt x="1105129" y="1776873"/>
                  <a:pt x="1107566" y="1778904"/>
                  <a:pt x="1109733" y="1781342"/>
                </a:cubicBezTo>
                <a:cubicBezTo>
                  <a:pt x="1111358" y="1783373"/>
                  <a:pt x="1113390" y="1785404"/>
                  <a:pt x="1114337" y="1788113"/>
                </a:cubicBezTo>
                <a:cubicBezTo>
                  <a:pt x="1115556" y="1791769"/>
                  <a:pt x="1115827" y="1791498"/>
                  <a:pt x="1119483" y="1793258"/>
                </a:cubicBezTo>
                <a:cubicBezTo>
                  <a:pt x="1120566" y="1793800"/>
                  <a:pt x="1121514" y="1794342"/>
                  <a:pt x="1122327" y="1795019"/>
                </a:cubicBezTo>
                <a:cubicBezTo>
                  <a:pt x="1124629" y="1796779"/>
                  <a:pt x="1126795" y="1798675"/>
                  <a:pt x="1129233" y="1800300"/>
                </a:cubicBezTo>
                <a:cubicBezTo>
                  <a:pt x="1131535" y="1801790"/>
                  <a:pt x="1133702" y="1803415"/>
                  <a:pt x="1135191" y="1805987"/>
                </a:cubicBezTo>
                <a:cubicBezTo>
                  <a:pt x="1135462" y="1806664"/>
                  <a:pt x="1136004" y="1807206"/>
                  <a:pt x="1136545" y="1807748"/>
                </a:cubicBezTo>
                <a:cubicBezTo>
                  <a:pt x="1139389" y="1810592"/>
                  <a:pt x="1142098" y="1813300"/>
                  <a:pt x="1145077" y="1816008"/>
                </a:cubicBezTo>
                <a:cubicBezTo>
                  <a:pt x="1148462" y="1819664"/>
                  <a:pt x="1151171" y="1823862"/>
                  <a:pt x="1155774" y="1826300"/>
                </a:cubicBezTo>
                <a:lnTo>
                  <a:pt x="1156181" y="1826435"/>
                </a:lnTo>
                <a:lnTo>
                  <a:pt x="1168368" y="1840112"/>
                </a:lnTo>
                <a:cubicBezTo>
                  <a:pt x="1169181" y="1841195"/>
                  <a:pt x="1170129" y="1842414"/>
                  <a:pt x="1171077" y="1843498"/>
                </a:cubicBezTo>
                <a:cubicBezTo>
                  <a:pt x="1171889" y="1844445"/>
                  <a:pt x="1172702" y="1845529"/>
                  <a:pt x="1173650" y="1846341"/>
                </a:cubicBezTo>
                <a:cubicBezTo>
                  <a:pt x="1174598" y="1847018"/>
                  <a:pt x="1175816" y="1847695"/>
                  <a:pt x="1177035" y="1848237"/>
                </a:cubicBezTo>
                <a:cubicBezTo>
                  <a:pt x="1177983" y="1848779"/>
                  <a:pt x="1179202" y="1849050"/>
                  <a:pt x="1179743" y="1849862"/>
                </a:cubicBezTo>
                <a:cubicBezTo>
                  <a:pt x="1181774" y="1853654"/>
                  <a:pt x="1185024" y="1856362"/>
                  <a:pt x="1188274" y="1859071"/>
                </a:cubicBezTo>
                <a:cubicBezTo>
                  <a:pt x="1190577" y="1860831"/>
                  <a:pt x="1193827" y="1861237"/>
                  <a:pt x="1195858" y="1863539"/>
                </a:cubicBezTo>
                <a:cubicBezTo>
                  <a:pt x="1197889" y="1863133"/>
                  <a:pt x="1198431" y="1864623"/>
                  <a:pt x="1199108" y="1866112"/>
                </a:cubicBezTo>
                <a:cubicBezTo>
                  <a:pt x="1199785" y="1867060"/>
                  <a:pt x="1201003" y="1868820"/>
                  <a:pt x="1201681" y="1868550"/>
                </a:cubicBezTo>
                <a:cubicBezTo>
                  <a:pt x="1205066" y="1867602"/>
                  <a:pt x="1205337" y="1870716"/>
                  <a:pt x="1206827" y="1872070"/>
                </a:cubicBezTo>
                <a:cubicBezTo>
                  <a:pt x="1207097" y="1872477"/>
                  <a:pt x="1207097" y="1873425"/>
                  <a:pt x="1207639" y="1873696"/>
                </a:cubicBezTo>
                <a:cubicBezTo>
                  <a:pt x="1210077" y="1875185"/>
                  <a:pt x="1209535" y="1877623"/>
                  <a:pt x="1208858" y="1880060"/>
                </a:cubicBezTo>
                <a:cubicBezTo>
                  <a:pt x="1208316" y="1882362"/>
                  <a:pt x="1206556" y="1884123"/>
                  <a:pt x="1204389" y="1885070"/>
                </a:cubicBezTo>
                <a:cubicBezTo>
                  <a:pt x="1204660" y="1885206"/>
                  <a:pt x="1204931" y="1885341"/>
                  <a:pt x="1205201" y="1885341"/>
                </a:cubicBezTo>
                <a:cubicBezTo>
                  <a:pt x="1208316" y="1885070"/>
                  <a:pt x="1209535" y="1887373"/>
                  <a:pt x="1210618" y="1889539"/>
                </a:cubicBezTo>
                <a:cubicBezTo>
                  <a:pt x="1211972" y="1892248"/>
                  <a:pt x="1211566" y="1895498"/>
                  <a:pt x="1209535" y="1897664"/>
                </a:cubicBezTo>
                <a:cubicBezTo>
                  <a:pt x="1208181" y="1899289"/>
                  <a:pt x="1206556" y="1900914"/>
                  <a:pt x="1205066" y="1902675"/>
                </a:cubicBezTo>
                <a:cubicBezTo>
                  <a:pt x="1203577" y="1901997"/>
                  <a:pt x="1202087" y="1901997"/>
                  <a:pt x="1200191" y="1902675"/>
                </a:cubicBezTo>
                <a:cubicBezTo>
                  <a:pt x="1197212" y="1903623"/>
                  <a:pt x="1193691" y="1904570"/>
                  <a:pt x="1191524" y="1902404"/>
                </a:cubicBezTo>
                <a:cubicBezTo>
                  <a:pt x="1189900" y="1902675"/>
                  <a:pt x="1188816" y="1902946"/>
                  <a:pt x="1187868" y="1902946"/>
                </a:cubicBezTo>
                <a:cubicBezTo>
                  <a:pt x="1186379" y="1903081"/>
                  <a:pt x="1184618" y="1902539"/>
                  <a:pt x="1183670" y="1903216"/>
                </a:cubicBezTo>
                <a:cubicBezTo>
                  <a:pt x="1181504" y="1904977"/>
                  <a:pt x="1178931" y="1904435"/>
                  <a:pt x="1176900" y="1903893"/>
                </a:cubicBezTo>
                <a:cubicBezTo>
                  <a:pt x="1171618" y="1902539"/>
                  <a:pt x="1166743" y="1903352"/>
                  <a:pt x="1161462" y="1904435"/>
                </a:cubicBezTo>
                <a:cubicBezTo>
                  <a:pt x="1159837" y="1902946"/>
                  <a:pt x="1157941" y="1901185"/>
                  <a:pt x="1155098" y="1902675"/>
                </a:cubicBezTo>
                <a:cubicBezTo>
                  <a:pt x="1154962" y="1902810"/>
                  <a:pt x="1154421" y="1902404"/>
                  <a:pt x="1154150" y="1902268"/>
                </a:cubicBezTo>
                <a:cubicBezTo>
                  <a:pt x="1152931" y="1901727"/>
                  <a:pt x="1151712" y="1901049"/>
                  <a:pt x="1150629" y="1900779"/>
                </a:cubicBezTo>
                <a:cubicBezTo>
                  <a:pt x="1147514" y="1900102"/>
                  <a:pt x="1144806" y="1899425"/>
                  <a:pt x="1141962" y="1898612"/>
                </a:cubicBezTo>
                <a:cubicBezTo>
                  <a:pt x="1139795" y="1898070"/>
                  <a:pt x="1137629" y="1897529"/>
                  <a:pt x="1135462" y="1897123"/>
                </a:cubicBezTo>
                <a:cubicBezTo>
                  <a:pt x="1130723" y="1896446"/>
                  <a:pt x="1125983" y="1895633"/>
                  <a:pt x="1121244" y="1894685"/>
                </a:cubicBezTo>
                <a:cubicBezTo>
                  <a:pt x="1120566" y="1894549"/>
                  <a:pt x="1119619" y="1895091"/>
                  <a:pt x="1118942" y="1895091"/>
                </a:cubicBezTo>
                <a:cubicBezTo>
                  <a:pt x="1117858" y="1895227"/>
                  <a:pt x="1116640" y="1895362"/>
                  <a:pt x="1115421" y="1895091"/>
                </a:cubicBezTo>
                <a:lnTo>
                  <a:pt x="1100796" y="1892654"/>
                </a:lnTo>
                <a:cubicBezTo>
                  <a:pt x="1099712" y="1892518"/>
                  <a:pt x="1098358" y="1893195"/>
                  <a:pt x="1097681" y="1892654"/>
                </a:cubicBezTo>
                <a:cubicBezTo>
                  <a:pt x="1094702" y="1890216"/>
                  <a:pt x="1090911" y="1889810"/>
                  <a:pt x="1087796" y="1888050"/>
                </a:cubicBezTo>
                <a:cubicBezTo>
                  <a:pt x="1083869" y="1885748"/>
                  <a:pt x="1079806" y="1883581"/>
                  <a:pt x="1077233" y="1879789"/>
                </a:cubicBezTo>
                <a:cubicBezTo>
                  <a:pt x="1076150" y="1878164"/>
                  <a:pt x="1074525" y="1878300"/>
                  <a:pt x="1073035" y="1878977"/>
                </a:cubicBezTo>
                <a:cubicBezTo>
                  <a:pt x="1071140" y="1879789"/>
                  <a:pt x="1069244" y="1880331"/>
                  <a:pt x="1067619" y="1881279"/>
                </a:cubicBezTo>
                <a:cubicBezTo>
                  <a:pt x="1061119" y="1884935"/>
                  <a:pt x="1054348" y="1882768"/>
                  <a:pt x="1047713" y="1881820"/>
                </a:cubicBezTo>
                <a:cubicBezTo>
                  <a:pt x="1046629" y="1881550"/>
                  <a:pt x="1045275" y="1881144"/>
                  <a:pt x="1044056" y="1880873"/>
                </a:cubicBezTo>
                <a:cubicBezTo>
                  <a:pt x="1041348" y="1880331"/>
                  <a:pt x="1038098" y="1880331"/>
                  <a:pt x="1036338" y="1877487"/>
                </a:cubicBezTo>
                <a:cubicBezTo>
                  <a:pt x="1036067" y="1877217"/>
                  <a:pt x="1035796" y="1876946"/>
                  <a:pt x="1035390" y="1876675"/>
                </a:cubicBezTo>
                <a:cubicBezTo>
                  <a:pt x="1032952" y="1875185"/>
                  <a:pt x="1030244" y="1873967"/>
                  <a:pt x="1027807" y="1872477"/>
                </a:cubicBezTo>
                <a:cubicBezTo>
                  <a:pt x="1022661" y="1869091"/>
                  <a:pt x="1016838" y="1866654"/>
                  <a:pt x="1010744" y="1865435"/>
                </a:cubicBezTo>
                <a:cubicBezTo>
                  <a:pt x="1008171" y="1864894"/>
                  <a:pt x="1005463" y="1864081"/>
                  <a:pt x="1003026" y="1863133"/>
                </a:cubicBezTo>
                <a:cubicBezTo>
                  <a:pt x="998015" y="1861237"/>
                  <a:pt x="992598" y="1859477"/>
                  <a:pt x="988671" y="1855685"/>
                </a:cubicBezTo>
                <a:cubicBezTo>
                  <a:pt x="985692" y="1855279"/>
                  <a:pt x="984067" y="1852706"/>
                  <a:pt x="981630" y="1851216"/>
                </a:cubicBezTo>
                <a:cubicBezTo>
                  <a:pt x="980140" y="1850268"/>
                  <a:pt x="977973" y="1849320"/>
                  <a:pt x="976349" y="1849727"/>
                </a:cubicBezTo>
                <a:cubicBezTo>
                  <a:pt x="974047" y="1850268"/>
                  <a:pt x="972286" y="1849727"/>
                  <a:pt x="970390" y="1848779"/>
                </a:cubicBezTo>
                <a:cubicBezTo>
                  <a:pt x="970119" y="1848643"/>
                  <a:pt x="969713" y="1848508"/>
                  <a:pt x="969171" y="1848508"/>
                </a:cubicBezTo>
                <a:cubicBezTo>
                  <a:pt x="967276" y="1848373"/>
                  <a:pt x="965109" y="1847966"/>
                  <a:pt x="963078" y="1848373"/>
                </a:cubicBezTo>
                <a:cubicBezTo>
                  <a:pt x="961859" y="1848643"/>
                  <a:pt x="962265" y="1848373"/>
                  <a:pt x="962265" y="1847695"/>
                </a:cubicBezTo>
                <a:cubicBezTo>
                  <a:pt x="962265" y="1847425"/>
                  <a:pt x="961723" y="1847018"/>
                  <a:pt x="961317" y="1846748"/>
                </a:cubicBezTo>
                <a:cubicBezTo>
                  <a:pt x="959557" y="1845529"/>
                  <a:pt x="957119" y="1845529"/>
                  <a:pt x="955359" y="1844310"/>
                </a:cubicBezTo>
                <a:cubicBezTo>
                  <a:pt x="953869" y="1843362"/>
                  <a:pt x="952515" y="1842550"/>
                  <a:pt x="950755" y="1842143"/>
                </a:cubicBezTo>
                <a:cubicBezTo>
                  <a:pt x="949807" y="1841873"/>
                  <a:pt x="948994" y="1841331"/>
                  <a:pt x="948047" y="1840654"/>
                </a:cubicBezTo>
                <a:cubicBezTo>
                  <a:pt x="946421" y="1839300"/>
                  <a:pt x="944390" y="1837675"/>
                  <a:pt x="942765" y="1836321"/>
                </a:cubicBezTo>
                <a:cubicBezTo>
                  <a:pt x="940463" y="1834696"/>
                  <a:pt x="937890" y="1833342"/>
                  <a:pt x="935724" y="1831445"/>
                </a:cubicBezTo>
                <a:cubicBezTo>
                  <a:pt x="933015" y="1829144"/>
                  <a:pt x="930849" y="1825894"/>
                  <a:pt x="928411" y="1823050"/>
                </a:cubicBezTo>
                <a:cubicBezTo>
                  <a:pt x="925974" y="1819935"/>
                  <a:pt x="923536" y="1816821"/>
                  <a:pt x="920828" y="1813571"/>
                </a:cubicBezTo>
                <a:cubicBezTo>
                  <a:pt x="917984" y="1809914"/>
                  <a:pt x="915411" y="1805987"/>
                  <a:pt x="913245" y="1801790"/>
                </a:cubicBezTo>
                <a:cubicBezTo>
                  <a:pt x="912432" y="1800300"/>
                  <a:pt x="911078" y="1799216"/>
                  <a:pt x="909589" y="1798133"/>
                </a:cubicBezTo>
                <a:cubicBezTo>
                  <a:pt x="907557" y="1796644"/>
                  <a:pt x="905932" y="1795019"/>
                  <a:pt x="903224" y="1794748"/>
                </a:cubicBezTo>
                <a:cubicBezTo>
                  <a:pt x="902547" y="1794748"/>
                  <a:pt x="902005" y="1794071"/>
                  <a:pt x="901328" y="1793529"/>
                </a:cubicBezTo>
                <a:cubicBezTo>
                  <a:pt x="896724" y="1790685"/>
                  <a:pt x="892391" y="1787706"/>
                  <a:pt x="889141" y="1783373"/>
                </a:cubicBezTo>
                <a:cubicBezTo>
                  <a:pt x="888734" y="1782831"/>
                  <a:pt x="888057" y="1782696"/>
                  <a:pt x="887515" y="1782290"/>
                </a:cubicBezTo>
                <a:cubicBezTo>
                  <a:pt x="886568" y="1781206"/>
                  <a:pt x="885620" y="1780123"/>
                  <a:pt x="884807" y="1779040"/>
                </a:cubicBezTo>
                <a:cubicBezTo>
                  <a:pt x="882641" y="1775790"/>
                  <a:pt x="881693" y="1771727"/>
                  <a:pt x="878172" y="1769290"/>
                </a:cubicBezTo>
                <a:cubicBezTo>
                  <a:pt x="878036" y="1769019"/>
                  <a:pt x="877630" y="1768613"/>
                  <a:pt x="877495" y="1768342"/>
                </a:cubicBezTo>
                <a:cubicBezTo>
                  <a:pt x="875464" y="1764144"/>
                  <a:pt x="873432" y="1760082"/>
                  <a:pt x="871401" y="1755884"/>
                </a:cubicBezTo>
                <a:cubicBezTo>
                  <a:pt x="870047" y="1753311"/>
                  <a:pt x="868828" y="1750738"/>
                  <a:pt x="867339" y="1748165"/>
                </a:cubicBezTo>
                <a:cubicBezTo>
                  <a:pt x="864360" y="1743155"/>
                  <a:pt x="862464" y="1737467"/>
                  <a:pt x="860568" y="1731780"/>
                </a:cubicBezTo>
                <a:cubicBezTo>
                  <a:pt x="859891" y="1730425"/>
                  <a:pt x="859349" y="1729071"/>
                  <a:pt x="859078" y="1727582"/>
                </a:cubicBezTo>
                <a:cubicBezTo>
                  <a:pt x="857860" y="1723248"/>
                  <a:pt x="856912" y="1718644"/>
                  <a:pt x="855693" y="1714040"/>
                </a:cubicBezTo>
                <a:cubicBezTo>
                  <a:pt x="855151" y="1711332"/>
                  <a:pt x="855151" y="1708353"/>
                  <a:pt x="855287" y="1705509"/>
                </a:cubicBezTo>
                <a:cubicBezTo>
                  <a:pt x="855422" y="1702801"/>
                  <a:pt x="856235" y="1700092"/>
                  <a:pt x="856641" y="1697519"/>
                </a:cubicBezTo>
                <a:cubicBezTo>
                  <a:pt x="857453" y="1693051"/>
                  <a:pt x="858266" y="1688717"/>
                  <a:pt x="859214" y="1684519"/>
                </a:cubicBezTo>
                <a:cubicBezTo>
                  <a:pt x="859891" y="1682488"/>
                  <a:pt x="864360" y="1674634"/>
                  <a:pt x="867068" y="1671790"/>
                </a:cubicBezTo>
                <a:cubicBezTo>
                  <a:pt x="863412" y="1670030"/>
                  <a:pt x="859891" y="1668540"/>
                  <a:pt x="856099" y="1666645"/>
                </a:cubicBezTo>
                <a:cubicBezTo>
                  <a:pt x="852578" y="1664884"/>
                  <a:pt x="851360" y="1662447"/>
                  <a:pt x="851631" y="1657572"/>
                </a:cubicBezTo>
                <a:cubicBezTo>
                  <a:pt x="858537" y="1655270"/>
                  <a:pt x="865849" y="1655811"/>
                  <a:pt x="872891" y="1655270"/>
                </a:cubicBezTo>
                <a:close/>
                <a:moveTo>
                  <a:pt x="368602" y="1453635"/>
                </a:moveTo>
                <a:cubicBezTo>
                  <a:pt x="370227" y="1454854"/>
                  <a:pt x="371987" y="1454041"/>
                  <a:pt x="373477" y="1454447"/>
                </a:cubicBezTo>
                <a:cubicBezTo>
                  <a:pt x="377268" y="1455395"/>
                  <a:pt x="380925" y="1455937"/>
                  <a:pt x="384716" y="1456343"/>
                </a:cubicBezTo>
                <a:cubicBezTo>
                  <a:pt x="387425" y="1456614"/>
                  <a:pt x="390268" y="1457156"/>
                  <a:pt x="392842" y="1458374"/>
                </a:cubicBezTo>
                <a:cubicBezTo>
                  <a:pt x="400966" y="1461624"/>
                  <a:pt x="408956" y="1465010"/>
                  <a:pt x="416675" y="1468531"/>
                </a:cubicBezTo>
                <a:cubicBezTo>
                  <a:pt x="419112" y="1469885"/>
                  <a:pt x="421550" y="1471374"/>
                  <a:pt x="424529" y="1471781"/>
                </a:cubicBezTo>
                <a:cubicBezTo>
                  <a:pt x="427237" y="1472187"/>
                  <a:pt x="429675" y="1473541"/>
                  <a:pt x="432112" y="1474760"/>
                </a:cubicBezTo>
                <a:cubicBezTo>
                  <a:pt x="434956" y="1476114"/>
                  <a:pt x="437529" y="1478145"/>
                  <a:pt x="441050" y="1477468"/>
                </a:cubicBezTo>
                <a:cubicBezTo>
                  <a:pt x="441321" y="1477333"/>
                  <a:pt x="441591" y="1477468"/>
                  <a:pt x="441727" y="1477603"/>
                </a:cubicBezTo>
                <a:cubicBezTo>
                  <a:pt x="442945" y="1479364"/>
                  <a:pt x="444841" y="1478822"/>
                  <a:pt x="446331" y="1479364"/>
                </a:cubicBezTo>
                <a:cubicBezTo>
                  <a:pt x="448091" y="1480041"/>
                  <a:pt x="449987" y="1480583"/>
                  <a:pt x="451341" y="1481801"/>
                </a:cubicBezTo>
                <a:cubicBezTo>
                  <a:pt x="454320" y="1484645"/>
                  <a:pt x="457841" y="1486676"/>
                  <a:pt x="460956" y="1489114"/>
                </a:cubicBezTo>
                <a:cubicBezTo>
                  <a:pt x="467727" y="1494395"/>
                  <a:pt x="475039" y="1498458"/>
                  <a:pt x="482487" y="1502520"/>
                </a:cubicBezTo>
                <a:cubicBezTo>
                  <a:pt x="484112" y="1503468"/>
                  <a:pt x="486414" y="1504010"/>
                  <a:pt x="487497" y="1505364"/>
                </a:cubicBezTo>
                <a:cubicBezTo>
                  <a:pt x="488851" y="1507124"/>
                  <a:pt x="490612" y="1508208"/>
                  <a:pt x="492237" y="1509155"/>
                </a:cubicBezTo>
                <a:cubicBezTo>
                  <a:pt x="494133" y="1510103"/>
                  <a:pt x="495758" y="1511051"/>
                  <a:pt x="497112" y="1512811"/>
                </a:cubicBezTo>
                <a:cubicBezTo>
                  <a:pt x="497518" y="1513353"/>
                  <a:pt x="498601" y="1513489"/>
                  <a:pt x="499279" y="1514030"/>
                </a:cubicBezTo>
                <a:lnTo>
                  <a:pt x="509164" y="1520801"/>
                </a:lnTo>
                <a:cubicBezTo>
                  <a:pt x="510789" y="1522020"/>
                  <a:pt x="512685" y="1522968"/>
                  <a:pt x="514174" y="1524458"/>
                </a:cubicBezTo>
                <a:cubicBezTo>
                  <a:pt x="515664" y="1525812"/>
                  <a:pt x="517560" y="1526759"/>
                  <a:pt x="519185" y="1527843"/>
                </a:cubicBezTo>
                <a:cubicBezTo>
                  <a:pt x="521893" y="1529468"/>
                  <a:pt x="524601" y="1531363"/>
                  <a:pt x="526904" y="1533666"/>
                </a:cubicBezTo>
                <a:cubicBezTo>
                  <a:pt x="528799" y="1535561"/>
                  <a:pt x="530830" y="1537322"/>
                  <a:pt x="532049" y="1540030"/>
                </a:cubicBezTo>
                <a:cubicBezTo>
                  <a:pt x="533674" y="1543551"/>
                  <a:pt x="533809" y="1543416"/>
                  <a:pt x="537601" y="1544905"/>
                </a:cubicBezTo>
                <a:cubicBezTo>
                  <a:pt x="538685" y="1545311"/>
                  <a:pt x="539633" y="1545853"/>
                  <a:pt x="540445" y="1546530"/>
                </a:cubicBezTo>
                <a:cubicBezTo>
                  <a:pt x="542883" y="1548020"/>
                  <a:pt x="545049" y="1549916"/>
                  <a:pt x="547622" y="1551405"/>
                </a:cubicBezTo>
                <a:cubicBezTo>
                  <a:pt x="550060" y="1552895"/>
                  <a:pt x="552362" y="1554384"/>
                  <a:pt x="553987" y="1556822"/>
                </a:cubicBezTo>
                <a:cubicBezTo>
                  <a:pt x="554393" y="1557499"/>
                  <a:pt x="554935" y="1558040"/>
                  <a:pt x="555476" y="1558447"/>
                </a:cubicBezTo>
                <a:cubicBezTo>
                  <a:pt x="558455" y="1561155"/>
                  <a:pt x="561299" y="1563728"/>
                  <a:pt x="564278" y="1566436"/>
                </a:cubicBezTo>
                <a:cubicBezTo>
                  <a:pt x="567934" y="1569822"/>
                  <a:pt x="570778" y="1574155"/>
                  <a:pt x="575382" y="1576321"/>
                </a:cubicBezTo>
                <a:lnTo>
                  <a:pt x="575653" y="1576592"/>
                </a:lnTo>
                <a:lnTo>
                  <a:pt x="588112" y="1590134"/>
                </a:lnTo>
                <a:cubicBezTo>
                  <a:pt x="588924" y="1591082"/>
                  <a:pt x="590008" y="1592301"/>
                  <a:pt x="590955" y="1593384"/>
                </a:cubicBezTo>
                <a:cubicBezTo>
                  <a:pt x="591768" y="1594332"/>
                  <a:pt x="592580" y="1595415"/>
                  <a:pt x="593528" y="1596092"/>
                </a:cubicBezTo>
                <a:cubicBezTo>
                  <a:pt x="594476" y="1596905"/>
                  <a:pt x="595830" y="1597446"/>
                  <a:pt x="596913" y="1598124"/>
                </a:cubicBezTo>
                <a:cubicBezTo>
                  <a:pt x="597862" y="1598665"/>
                  <a:pt x="599216" y="1598800"/>
                  <a:pt x="599622" y="1599613"/>
                </a:cubicBezTo>
                <a:cubicBezTo>
                  <a:pt x="601653" y="1603540"/>
                  <a:pt x="604903" y="1606248"/>
                  <a:pt x="608153" y="1608957"/>
                </a:cubicBezTo>
                <a:cubicBezTo>
                  <a:pt x="610320" y="1610717"/>
                  <a:pt x="613570" y="1611259"/>
                  <a:pt x="615466" y="1613696"/>
                </a:cubicBezTo>
                <a:cubicBezTo>
                  <a:pt x="617632" y="1613426"/>
                  <a:pt x="618174" y="1614780"/>
                  <a:pt x="618851" y="1616269"/>
                </a:cubicBezTo>
                <a:cubicBezTo>
                  <a:pt x="619393" y="1617488"/>
                  <a:pt x="620611" y="1619249"/>
                  <a:pt x="621289" y="1618978"/>
                </a:cubicBezTo>
                <a:cubicBezTo>
                  <a:pt x="624809" y="1618030"/>
                  <a:pt x="624945" y="1621144"/>
                  <a:pt x="626299" y="1622634"/>
                </a:cubicBezTo>
                <a:cubicBezTo>
                  <a:pt x="626705" y="1623040"/>
                  <a:pt x="626705" y="1623988"/>
                  <a:pt x="627111" y="1624259"/>
                </a:cubicBezTo>
                <a:cubicBezTo>
                  <a:pt x="629413" y="1625884"/>
                  <a:pt x="630903" y="1639425"/>
                  <a:pt x="630361" y="1641863"/>
                </a:cubicBezTo>
                <a:cubicBezTo>
                  <a:pt x="629413" y="1644571"/>
                  <a:pt x="635236" y="1655405"/>
                  <a:pt x="632257" y="1655811"/>
                </a:cubicBezTo>
                <a:cubicBezTo>
                  <a:pt x="631039" y="1655946"/>
                  <a:pt x="632799" y="1661905"/>
                  <a:pt x="634018" y="1667050"/>
                </a:cubicBezTo>
                <a:cubicBezTo>
                  <a:pt x="634288" y="1667321"/>
                  <a:pt x="634830" y="1667592"/>
                  <a:pt x="635236" y="1667727"/>
                </a:cubicBezTo>
                <a:cubicBezTo>
                  <a:pt x="635778" y="1667863"/>
                  <a:pt x="636184" y="1668811"/>
                  <a:pt x="636726" y="1668811"/>
                </a:cubicBezTo>
                <a:cubicBezTo>
                  <a:pt x="639840" y="1669217"/>
                  <a:pt x="640382" y="1671654"/>
                  <a:pt x="640924" y="1674092"/>
                </a:cubicBezTo>
                <a:cubicBezTo>
                  <a:pt x="641466" y="1677071"/>
                  <a:pt x="640247" y="1680186"/>
                  <a:pt x="637809" y="1681811"/>
                </a:cubicBezTo>
                <a:cubicBezTo>
                  <a:pt x="636049" y="1683029"/>
                  <a:pt x="634288" y="1684248"/>
                  <a:pt x="632393" y="1685602"/>
                </a:cubicBezTo>
                <a:cubicBezTo>
                  <a:pt x="631174" y="1684654"/>
                  <a:pt x="629684" y="1684248"/>
                  <a:pt x="627788" y="1684519"/>
                </a:cubicBezTo>
                <a:cubicBezTo>
                  <a:pt x="624809" y="1684790"/>
                  <a:pt x="621424" y="1684925"/>
                  <a:pt x="619799" y="1682217"/>
                </a:cubicBezTo>
                <a:cubicBezTo>
                  <a:pt x="618174" y="1682082"/>
                  <a:pt x="617226" y="1682082"/>
                  <a:pt x="616278" y="1681946"/>
                </a:cubicBezTo>
                <a:cubicBezTo>
                  <a:pt x="614924" y="1681675"/>
                  <a:pt x="613299" y="1680727"/>
                  <a:pt x="612351" y="1681269"/>
                </a:cubicBezTo>
                <a:cubicBezTo>
                  <a:pt x="609778" y="1682623"/>
                  <a:pt x="607611" y="1681540"/>
                  <a:pt x="605716" y="1680727"/>
                </a:cubicBezTo>
                <a:cubicBezTo>
                  <a:pt x="601111" y="1678561"/>
                  <a:pt x="596372" y="1678425"/>
                  <a:pt x="591226" y="1678696"/>
                </a:cubicBezTo>
                <a:cubicBezTo>
                  <a:pt x="589872" y="1676936"/>
                  <a:pt x="588382" y="1674905"/>
                  <a:pt x="585403" y="1675988"/>
                </a:cubicBezTo>
                <a:cubicBezTo>
                  <a:pt x="585132" y="1675988"/>
                  <a:pt x="584862" y="1675582"/>
                  <a:pt x="584455" y="1675311"/>
                </a:cubicBezTo>
                <a:cubicBezTo>
                  <a:pt x="583372" y="1674634"/>
                  <a:pt x="582424" y="1673956"/>
                  <a:pt x="581205" y="1673415"/>
                </a:cubicBezTo>
                <a:cubicBezTo>
                  <a:pt x="578362" y="1672196"/>
                  <a:pt x="575924" y="1671113"/>
                  <a:pt x="573351" y="1670165"/>
                </a:cubicBezTo>
                <a:cubicBezTo>
                  <a:pt x="571320" y="1669352"/>
                  <a:pt x="569424" y="1668540"/>
                  <a:pt x="567393" y="1667863"/>
                </a:cubicBezTo>
                <a:cubicBezTo>
                  <a:pt x="562789" y="1666373"/>
                  <a:pt x="558320" y="1665019"/>
                  <a:pt x="553987" y="1663665"/>
                </a:cubicBezTo>
                <a:cubicBezTo>
                  <a:pt x="553310" y="1663529"/>
                  <a:pt x="552497" y="1663936"/>
                  <a:pt x="551820" y="1663936"/>
                </a:cubicBezTo>
                <a:cubicBezTo>
                  <a:pt x="550601" y="1663936"/>
                  <a:pt x="549383" y="1663800"/>
                  <a:pt x="548435" y="1663529"/>
                </a:cubicBezTo>
                <a:lnTo>
                  <a:pt x="534487" y="1659738"/>
                </a:lnTo>
                <a:cubicBezTo>
                  <a:pt x="533539" y="1659467"/>
                  <a:pt x="532185" y="1660009"/>
                  <a:pt x="531508" y="1659467"/>
                </a:cubicBezTo>
                <a:cubicBezTo>
                  <a:pt x="528799" y="1656894"/>
                  <a:pt x="525143" y="1656217"/>
                  <a:pt x="522164" y="1654186"/>
                </a:cubicBezTo>
                <a:cubicBezTo>
                  <a:pt x="518508" y="1651748"/>
                  <a:pt x="514716" y="1649175"/>
                  <a:pt x="512414" y="1645248"/>
                </a:cubicBezTo>
                <a:cubicBezTo>
                  <a:pt x="511466" y="1643623"/>
                  <a:pt x="509976" y="1643623"/>
                  <a:pt x="508351" y="1644165"/>
                </a:cubicBezTo>
                <a:cubicBezTo>
                  <a:pt x="506456" y="1644842"/>
                  <a:pt x="504695" y="1645384"/>
                  <a:pt x="502935" y="1646196"/>
                </a:cubicBezTo>
                <a:cubicBezTo>
                  <a:pt x="496299" y="1649717"/>
                  <a:pt x="489935" y="1647279"/>
                  <a:pt x="483435" y="1646061"/>
                </a:cubicBezTo>
                <a:cubicBezTo>
                  <a:pt x="482216" y="1645790"/>
                  <a:pt x="481133" y="1645384"/>
                  <a:pt x="479914" y="1645113"/>
                </a:cubicBezTo>
                <a:cubicBezTo>
                  <a:pt x="477070" y="1644436"/>
                  <a:pt x="474091" y="1644436"/>
                  <a:pt x="472466" y="1641592"/>
                </a:cubicBezTo>
                <a:cubicBezTo>
                  <a:pt x="472195" y="1641321"/>
                  <a:pt x="471789" y="1641050"/>
                  <a:pt x="471518" y="1640779"/>
                </a:cubicBezTo>
                <a:cubicBezTo>
                  <a:pt x="469081" y="1639425"/>
                  <a:pt x="466508" y="1638207"/>
                  <a:pt x="464206" y="1636582"/>
                </a:cubicBezTo>
                <a:cubicBezTo>
                  <a:pt x="459060" y="1633061"/>
                  <a:pt x="453508" y="1630759"/>
                  <a:pt x="447414" y="1629540"/>
                </a:cubicBezTo>
                <a:cubicBezTo>
                  <a:pt x="444841" y="1628998"/>
                  <a:pt x="442269" y="1628457"/>
                  <a:pt x="439831" y="1627509"/>
                </a:cubicBezTo>
                <a:cubicBezTo>
                  <a:pt x="434821" y="1625613"/>
                  <a:pt x="429539" y="1623988"/>
                  <a:pt x="425477" y="1620332"/>
                </a:cubicBezTo>
                <a:cubicBezTo>
                  <a:pt x="422633" y="1620061"/>
                  <a:pt x="420873" y="1617624"/>
                  <a:pt x="418435" y="1616269"/>
                </a:cubicBezTo>
                <a:cubicBezTo>
                  <a:pt x="416810" y="1615321"/>
                  <a:pt x="414643" y="1614644"/>
                  <a:pt x="413154" y="1615050"/>
                </a:cubicBezTo>
                <a:cubicBezTo>
                  <a:pt x="410852" y="1615728"/>
                  <a:pt x="409092" y="1615321"/>
                  <a:pt x="407196" y="1614509"/>
                </a:cubicBezTo>
                <a:cubicBezTo>
                  <a:pt x="406789" y="1614374"/>
                  <a:pt x="406383" y="1614374"/>
                  <a:pt x="405977" y="1614374"/>
                </a:cubicBezTo>
                <a:cubicBezTo>
                  <a:pt x="403946" y="1614374"/>
                  <a:pt x="401779" y="1614238"/>
                  <a:pt x="399883" y="1614644"/>
                </a:cubicBezTo>
                <a:cubicBezTo>
                  <a:pt x="398800" y="1614915"/>
                  <a:pt x="399206" y="1614509"/>
                  <a:pt x="399071" y="1613967"/>
                </a:cubicBezTo>
                <a:cubicBezTo>
                  <a:pt x="399071" y="1613561"/>
                  <a:pt x="398529" y="1613290"/>
                  <a:pt x="398123" y="1613019"/>
                </a:cubicBezTo>
                <a:cubicBezTo>
                  <a:pt x="396227" y="1611801"/>
                  <a:pt x="393789" y="1612071"/>
                  <a:pt x="392029" y="1611124"/>
                </a:cubicBezTo>
                <a:cubicBezTo>
                  <a:pt x="390539" y="1610311"/>
                  <a:pt x="389185" y="1609634"/>
                  <a:pt x="387425" y="1609363"/>
                </a:cubicBezTo>
                <a:cubicBezTo>
                  <a:pt x="386477" y="1609092"/>
                  <a:pt x="385664" y="1608551"/>
                  <a:pt x="384716" y="1608009"/>
                </a:cubicBezTo>
                <a:cubicBezTo>
                  <a:pt x="382956" y="1606790"/>
                  <a:pt x="381060" y="1605436"/>
                  <a:pt x="379300" y="1604217"/>
                </a:cubicBezTo>
                <a:cubicBezTo>
                  <a:pt x="376998" y="1602592"/>
                  <a:pt x="374425" y="1601509"/>
                  <a:pt x="372123" y="1599749"/>
                </a:cubicBezTo>
                <a:cubicBezTo>
                  <a:pt x="369144" y="1597853"/>
                  <a:pt x="366842" y="1594874"/>
                  <a:pt x="364133" y="1592436"/>
                </a:cubicBezTo>
                <a:cubicBezTo>
                  <a:pt x="361425" y="1589728"/>
                  <a:pt x="358717" y="1586884"/>
                  <a:pt x="355737" y="1583905"/>
                </a:cubicBezTo>
                <a:cubicBezTo>
                  <a:pt x="352623" y="1580519"/>
                  <a:pt x="349644" y="1577270"/>
                  <a:pt x="346936" y="1573478"/>
                </a:cubicBezTo>
                <a:cubicBezTo>
                  <a:pt x="345852" y="1571988"/>
                  <a:pt x="344363" y="1571040"/>
                  <a:pt x="342738" y="1570228"/>
                </a:cubicBezTo>
                <a:cubicBezTo>
                  <a:pt x="340571" y="1569009"/>
                  <a:pt x="338810" y="1567655"/>
                  <a:pt x="336102" y="1567790"/>
                </a:cubicBezTo>
                <a:cubicBezTo>
                  <a:pt x="335425" y="1567926"/>
                  <a:pt x="334748" y="1567249"/>
                  <a:pt x="334071" y="1566842"/>
                </a:cubicBezTo>
                <a:cubicBezTo>
                  <a:pt x="329467" y="1564540"/>
                  <a:pt x="324457" y="1562645"/>
                  <a:pt x="320665" y="1558989"/>
                </a:cubicBezTo>
                <a:cubicBezTo>
                  <a:pt x="320123" y="1558582"/>
                  <a:pt x="319446" y="1558582"/>
                  <a:pt x="318904" y="1558176"/>
                </a:cubicBezTo>
                <a:cubicBezTo>
                  <a:pt x="317821" y="1557363"/>
                  <a:pt x="316602" y="1556416"/>
                  <a:pt x="315654" y="1555468"/>
                </a:cubicBezTo>
                <a:cubicBezTo>
                  <a:pt x="312946" y="1552759"/>
                  <a:pt x="311592" y="1548968"/>
                  <a:pt x="307800" y="1547072"/>
                </a:cubicBezTo>
                <a:cubicBezTo>
                  <a:pt x="307394" y="1546937"/>
                  <a:pt x="307259" y="1546666"/>
                  <a:pt x="306988" y="1546395"/>
                </a:cubicBezTo>
                <a:cubicBezTo>
                  <a:pt x="303738" y="1543280"/>
                  <a:pt x="301571" y="1539082"/>
                  <a:pt x="298727" y="1535697"/>
                </a:cubicBezTo>
                <a:lnTo>
                  <a:pt x="293446" y="1528926"/>
                </a:lnTo>
                <a:lnTo>
                  <a:pt x="288030" y="1522020"/>
                </a:lnTo>
                <a:lnTo>
                  <a:pt x="283561" y="1514437"/>
                </a:lnTo>
                <a:cubicBezTo>
                  <a:pt x="282748" y="1513218"/>
                  <a:pt x="281936" y="1511999"/>
                  <a:pt x="281394" y="1510780"/>
                </a:cubicBezTo>
                <a:cubicBezTo>
                  <a:pt x="279363" y="1506582"/>
                  <a:pt x="277467" y="1502520"/>
                  <a:pt x="275977" y="1498864"/>
                </a:cubicBezTo>
                <a:cubicBezTo>
                  <a:pt x="274623" y="1496426"/>
                  <a:pt x="274082" y="1493447"/>
                  <a:pt x="273540" y="1490739"/>
                </a:cubicBezTo>
                <a:cubicBezTo>
                  <a:pt x="273404" y="1489385"/>
                  <a:pt x="273269" y="1488031"/>
                  <a:pt x="273269" y="1486812"/>
                </a:cubicBezTo>
                <a:cubicBezTo>
                  <a:pt x="273134" y="1486812"/>
                  <a:pt x="272998" y="1486812"/>
                  <a:pt x="272998" y="1486812"/>
                </a:cubicBezTo>
                <a:cubicBezTo>
                  <a:pt x="268665" y="1487082"/>
                  <a:pt x="264603" y="1487353"/>
                  <a:pt x="259998" y="1487624"/>
                </a:cubicBezTo>
                <a:cubicBezTo>
                  <a:pt x="256071" y="1487760"/>
                  <a:pt x="253634" y="1486270"/>
                  <a:pt x="251738" y="1482208"/>
                </a:cubicBezTo>
                <a:cubicBezTo>
                  <a:pt x="256613" y="1476655"/>
                  <a:pt x="263519" y="1473676"/>
                  <a:pt x="269613" y="1469750"/>
                </a:cubicBezTo>
                <a:cubicBezTo>
                  <a:pt x="270832" y="1469072"/>
                  <a:pt x="272050" y="1468395"/>
                  <a:pt x="273134" y="1467853"/>
                </a:cubicBezTo>
                <a:cubicBezTo>
                  <a:pt x="273811" y="1465281"/>
                  <a:pt x="275571" y="1463791"/>
                  <a:pt x="279227" y="1462708"/>
                </a:cubicBezTo>
                <a:cubicBezTo>
                  <a:pt x="279904" y="1463249"/>
                  <a:pt x="280311" y="1463926"/>
                  <a:pt x="280852" y="1464603"/>
                </a:cubicBezTo>
                <a:cubicBezTo>
                  <a:pt x="285863" y="1463114"/>
                  <a:pt x="291144" y="1462572"/>
                  <a:pt x="295883" y="1460812"/>
                </a:cubicBezTo>
                <a:cubicBezTo>
                  <a:pt x="300623" y="1459322"/>
                  <a:pt x="305363" y="1457562"/>
                  <a:pt x="310373" y="1457156"/>
                </a:cubicBezTo>
                <a:cubicBezTo>
                  <a:pt x="312811" y="1456885"/>
                  <a:pt x="314977" y="1456614"/>
                  <a:pt x="317415" y="1456343"/>
                </a:cubicBezTo>
                <a:cubicBezTo>
                  <a:pt x="322560" y="1455802"/>
                  <a:pt x="327977" y="1455260"/>
                  <a:pt x="333123" y="1454854"/>
                </a:cubicBezTo>
                <a:cubicBezTo>
                  <a:pt x="336779" y="1454718"/>
                  <a:pt x="340571" y="1453364"/>
                  <a:pt x="344227" y="1455124"/>
                </a:cubicBezTo>
                <a:cubicBezTo>
                  <a:pt x="344498" y="1455124"/>
                  <a:pt x="344769" y="1454989"/>
                  <a:pt x="345040" y="1454989"/>
                </a:cubicBezTo>
                <a:cubicBezTo>
                  <a:pt x="349102" y="1454718"/>
                  <a:pt x="353165" y="1454583"/>
                  <a:pt x="357092" y="1453906"/>
                </a:cubicBezTo>
                <a:cubicBezTo>
                  <a:pt x="361019" y="1453093"/>
                  <a:pt x="364810" y="1455802"/>
                  <a:pt x="368602" y="1453635"/>
                </a:cubicBezTo>
                <a:close/>
                <a:moveTo>
                  <a:pt x="596777" y="1398927"/>
                </a:moveTo>
                <a:cubicBezTo>
                  <a:pt x="604903" y="1398791"/>
                  <a:pt x="612621" y="1401635"/>
                  <a:pt x="620340" y="1403395"/>
                </a:cubicBezTo>
                <a:cubicBezTo>
                  <a:pt x="624673" y="1404478"/>
                  <a:pt x="628736" y="1405833"/>
                  <a:pt x="632798" y="1407593"/>
                </a:cubicBezTo>
                <a:cubicBezTo>
                  <a:pt x="638215" y="1410031"/>
                  <a:pt x="642819" y="1413551"/>
                  <a:pt x="647965" y="1415583"/>
                </a:cubicBezTo>
                <a:cubicBezTo>
                  <a:pt x="652975" y="1417749"/>
                  <a:pt x="657985" y="1420051"/>
                  <a:pt x="662725" y="1422760"/>
                </a:cubicBezTo>
                <a:cubicBezTo>
                  <a:pt x="664892" y="1424114"/>
                  <a:pt x="667059" y="1425468"/>
                  <a:pt x="669225" y="1426958"/>
                </a:cubicBezTo>
                <a:cubicBezTo>
                  <a:pt x="673829" y="1430208"/>
                  <a:pt x="678704" y="1433593"/>
                  <a:pt x="683308" y="1436843"/>
                </a:cubicBezTo>
                <a:cubicBezTo>
                  <a:pt x="686829" y="1438874"/>
                  <a:pt x="691027" y="1440228"/>
                  <a:pt x="693058" y="1444156"/>
                </a:cubicBezTo>
                <a:cubicBezTo>
                  <a:pt x="693194" y="1444426"/>
                  <a:pt x="693464" y="1444562"/>
                  <a:pt x="693735" y="1444697"/>
                </a:cubicBezTo>
                <a:cubicBezTo>
                  <a:pt x="697392" y="1447270"/>
                  <a:pt x="701048" y="1449978"/>
                  <a:pt x="704839" y="1452145"/>
                </a:cubicBezTo>
                <a:cubicBezTo>
                  <a:pt x="708496" y="1454447"/>
                  <a:pt x="710933" y="1458510"/>
                  <a:pt x="715402" y="1459458"/>
                </a:cubicBezTo>
                <a:cubicBezTo>
                  <a:pt x="716079" y="1461353"/>
                  <a:pt x="718110" y="1461895"/>
                  <a:pt x="719194" y="1463385"/>
                </a:cubicBezTo>
                <a:cubicBezTo>
                  <a:pt x="721767" y="1466770"/>
                  <a:pt x="724746" y="1469614"/>
                  <a:pt x="727725" y="1472728"/>
                </a:cubicBezTo>
                <a:cubicBezTo>
                  <a:pt x="729891" y="1474895"/>
                  <a:pt x="732058" y="1477197"/>
                  <a:pt x="733954" y="1479634"/>
                </a:cubicBezTo>
                <a:cubicBezTo>
                  <a:pt x="738964" y="1487760"/>
                  <a:pt x="744381" y="1496426"/>
                  <a:pt x="749256" y="1504416"/>
                </a:cubicBezTo>
                <a:cubicBezTo>
                  <a:pt x="750881" y="1507124"/>
                  <a:pt x="751964" y="1510239"/>
                  <a:pt x="754266" y="1512676"/>
                </a:cubicBezTo>
                <a:cubicBezTo>
                  <a:pt x="756298" y="1514707"/>
                  <a:pt x="757652" y="1517686"/>
                  <a:pt x="759141" y="1520395"/>
                </a:cubicBezTo>
                <a:cubicBezTo>
                  <a:pt x="760766" y="1523509"/>
                  <a:pt x="761579" y="1527165"/>
                  <a:pt x="765235" y="1528926"/>
                </a:cubicBezTo>
                <a:cubicBezTo>
                  <a:pt x="765506" y="1529061"/>
                  <a:pt x="765777" y="1529332"/>
                  <a:pt x="765777" y="1529468"/>
                </a:cubicBezTo>
                <a:cubicBezTo>
                  <a:pt x="766047" y="1531634"/>
                  <a:pt x="767673" y="1532582"/>
                  <a:pt x="768756" y="1534207"/>
                </a:cubicBezTo>
                <a:cubicBezTo>
                  <a:pt x="769975" y="1535832"/>
                  <a:pt x="771329" y="1537728"/>
                  <a:pt x="771735" y="1539624"/>
                </a:cubicBezTo>
                <a:cubicBezTo>
                  <a:pt x="772547" y="1544228"/>
                  <a:pt x="774443" y="1548290"/>
                  <a:pt x="775662" y="1552759"/>
                </a:cubicBezTo>
                <a:cubicBezTo>
                  <a:pt x="778506" y="1561832"/>
                  <a:pt x="781891" y="1570770"/>
                  <a:pt x="785818" y="1579571"/>
                </a:cubicBezTo>
                <a:cubicBezTo>
                  <a:pt x="786631" y="1581603"/>
                  <a:pt x="788256" y="1583769"/>
                  <a:pt x="788256" y="1585665"/>
                </a:cubicBezTo>
                <a:cubicBezTo>
                  <a:pt x="788391" y="1588103"/>
                  <a:pt x="789204" y="1590269"/>
                  <a:pt x="790016" y="1592301"/>
                </a:cubicBezTo>
                <a:cubicBezTo>
                  <a:pt x="790828" y="1594467"/>
                  <a:pt x="791641" y="1596499"/>
                  <a:pt x="791777" y="1598936"/>
                </a:cubicBezTo>
                <a:cubicBezTo>
                  <a:pt x="791777" y="1599884"/>
                  <a:pt x="792454" y="1600696"/>
                  <a:pt x="792724" y="1601644"/>
                </a:cubicBezTo>
                <a:lnTo>
                  <a:pt x="796922" y="1614644"/>
                </a:lnTo>
                <a:cubicBezTo>
                  <a:pt x="797735" y="1616811"/>
                  <a:pt x="798276" y="1619113"/>
                  <a:pt x="798683" y="1621415"/>
                </a:cubicBezTo>
                <a:cubicBezTo>
                  <a:pt x="798954" y="1623717"/>
                  <a:pt x="799766" y="1625884"/>
                  <a:pt x="800578" y="1628050"/>
                </a:cubicBezTo>
                <a:cubicBezTo>
                  <a:pt x="801797" y="1631571"/>
                  <a:pt x="802745" y="1635092"/>
                  <a:pt x="803287" y="1638748"/>
                </a:cubicBezTo>
                <a:cubicBezTo>
                  <a:pt x="803422" y="1641863"/>
                  <a:pt x="804099" y="1644842"/>
                  <a:pt x="803287" y="1647957"/>
                </a:cubicBezTo>
                <a:cubicBezTo>
                  <a:pt x="802339" y="1652155"/>
                  <a:pt x="802610" y="1652290"/>
                  <a:pt x="804641" y="1656217"/>
                </a:cubicBezTo>
                <a:cubicBezTo>
                  <a:pt x="805183" y="1657300"/>
                  <a:pt x="805589" y="1658519"/>
                  <a:pt x="805860" y="1659738"/>
                </a:cubicBezTo>
                <a:cubicBezTo>
                  <a:pt x="806808" y="1662853"/>
                  <a:pt x="807349" y="1666102"/>
                  <a:pt x="808433" y="1669217"/>
                </a:cubicBezTo>
                <a:cubicBezTo>
                  <a:pt x="809381" y="1672332"/>
                  <a:pt x="810599" y="1675311"/>
                  <a:pt x="809922" y="1678561"/>
                </a:cubicBezTo>
                <a:cubicBezTo>
                  <a:pt x="809922" y="1679373"/>
                  <a:pt x="810058" y="1680186"/>
                  <a:pt x="810193" y="1680998"/>
                </a:cubicBezTo>
                <a:cubicBezTo>
                  <a:pt x="810735" y="1685467"/>
                  <a:pt x="811276" y="1689935"/>
                  <a:pt x="811818" y="1694404"/>
                </a:cubicBezTo>
                <a:cubicBezTo>
                  <a:pt x="812360" y="1700092"/>
                  <a:pt x="811954" y="1705779"/>
                  <a:pt x="813849" y="1711196"/>
                </a:cubicBezTo>
                <a:cubicBezTo>
                  <a:pt x="813985" y="1711331"/>
                  <a:pt x="813985" y="1711467"/>
                  <a:pt x="813985" y="1711602"/>
                </a:cubicBezTo>
                <a:cubicBezTo>
                  <a:pt x="814255" y="1718508"/>
                  <a:pt x="814255" y="1725279"/>
                  <a:pt x="814526" y="1732321"/>
                </a:cubicBezTo>
                <a:cubicBezTo>
                  <a:pt x="814391" y="1733810"/>
                  <a:pt x="814391" y="1735571"/>
                  <a:pt x="814391" y="1737196"/>
                </a:cubicBezTo>
                <a:cubicBezTo>
                  <a:pt x="814391" y="1738685"/>
                  <a:pt x="814255" y="1740175"/>
                  <a:pt x="814391" y="1741529"/>
                </a:cubicBezTo>
                <a:cubicBezTo>
                  <a:pt x="814662" y="1743019"/>
                  <a:pt x="815204" y="1744373"/>
                  <a:pt x="815610" y="1745862"/>
                </a:cubicBezTo>
                <a:cubicBezTo>
                  <a:pt x="816016" y="1747081"/>
                  <a:pt x="816828" y="1748300"/>
                  <a:pt x="816557" y="1749248"/>
                </a:cubicBezTo>
                <a:cubicBezTo>
                  <a:pt x="815339" y="1753987"/>
                  <a:pt x="816016" y="1758862"/>
                  <a:pt x="816557" y="1763467"/>
                </a:cubicBezTo>
                <a:cubicBezTo>
                  <a:pt x="816964" y="1766717"/>
                  <a:pt x="818995" y="1769696"/>
                  <a:pt x="818724" y="1773081"/>
                </a:cubicBezTo>
                <a:cubicBezTo>
                  <a:pt x="820349" y="1774435"/>
                  <a:pt x="819807" y="1776060"/>
                  <a:pt x="819266" y="1777821"/>
                </a:cubicBezTo>
                <a:cubicBezTo>
                  <a:pt x="818995" y="1779175"/>
                  <a:pt x="818724" y="1781477"/>
                  <a:pt x="819266" y="1781883"/>
                </a:cubicBezTo>
                <a:cubicBezTo>
                  <a:pt x="822381" y="1784050"/>
                  <a:pt x="820349" y="1786622"/>
                  <a:pt x="820485" y="1788925"/>
                </a:cubicBezTo>
                <a:cubicBezTo>
                  <a:pt x="820485" y="1789602"/>
                  <a:pt x="819807" y="1790279"/>
                  <a:pt x="819943" y="1790820"/>
                </a:cubicBezTo>
                <a:cubicBezTo>
                  <a:pt x="820485" y="1794070"/>
                  <a:pt x="818453" y="1795425"/>
                  <a:pt x="816287" y="1796779"/>
                </a:cubicBezTo>
                <a:cubicBezTo>
                  <a:pt x="813714" y="1798404"/>
                  <a:pt x="810464" y="1798133"/>
                  <a:pt x="808026" y="1796237"/>
                </a:cubicBezTo>
                <a:cubicBezTo>
                  <a:pt x="806943" y="1795289"/>
                  <a:pt x="805454" y="1794206"/>
                  <a:pt x="804235" y="1793122"/>
                </a:cubicBezTo>
                <a:cubicBezTo>
                  <a:pt x="803016" y="1793935"/>
                  <a:pt x="801391" y="1794341"/>
                  <a:pt x="799902" y="1794341"/>
                </a:cubicBezTo>
                <a:cubicBezTo>
                  <a:pt x="797870" y="1794206"/>
                  <a:pt x="795704" y="1794206"/>
                  <a:pt x="793402" y="1794206"/>
                </a:cubicBezTo>
                <a:cubicBezTo>
                  <a:pt x="793131" y="1793122"/>
                  <a:pt x="792454" y="1792446"/>
                  <a:pt x="791777" y="1791633"/>
                </a:cubicBezTo>
                <a:cubicBezTo>
                  <a:pt x="791641" y="1791904"/>
                  <a:pt x="791641" y="1792175"/>
                  <a:pt x="791641" y="1792446"/>
                </a:cubicBezTo>
                <a:cubicBezTo>
                  <a:pt x="790558" y="1794341"/>
                  <a:pt x="789475" y="1796372"/>
                  <a:pt x="788256" y="1798539"/>
                </a:cubicBezTo>
                <a:cubicBezTo>
                  <a:pt x="786495" y="1798539"/>
                  <a:pt x="785006" y="1798946"/>
                  <a:pt x="783245" y="1800029"/>
                </a:cubicBezTo>
                <a:cubicBezTo>
                  <a:pt x="780402" y="1801925"/>
                  <a:pt x="777152" y="1803820"/>
                  <a:pt x="774172" y="1802331"/>
                </a:cubicBezTo>
                <a:cubicBezTo>
                  <a:pt x="772547" y="1803008"/>
                  <a:pt x="771464" y="1803550"/>
                  <a:pt x="770516" y="1803956"/>
                </a:cubicBezTo>
                <a:cubicBezTo>
                  <a:pt x="769027" y="1804497"/>
                  <a:pt x="766860" y="1804497"/>
                  <a:pt x="766183" y="1805446"/>
                </a:cubicBezTo>
                <a:cubicBezTo>
                  <a:pt x="764287" y="1808018"/>
                  <a:pt x="761714" y="1808154"/>
                  <a:pt x="759277" y="1808425"/>
                </a:cubicBezTo>
                <a:cubicBezTo>
                  <a:pt x="753589" y="1808966"/>
                  <a:pt x="748714" y="1811268"/>
                  <a:pt x="743568" y="1813977"/>
                </a:cubicBezTo>
                <a:cubicBezTo>
                  <a:pt x="741537" y="1813164"/>
                  <a:pt x="738964" y="1812081"/>
                  <a:pt x="736527" y="1814383"/>
                </a:cubicBezTo>
                <a:cubicBezTo>
                  <a:pt x="736256" y="1814654"/>
                  <a:pt x="735850" y="1814383"/>
                  <a:pt x="735308" y="1814383"/>
                </a:cubicBezTo>
                <a:cubicBezTo>
                  <a:pt x="733954" y="1814383"/>
                  <a:pt x="732600" y="1814112"/>
                  <a:pt x="731246" y="1814112"/>
                </a:cubicBezTo>
                <a:cubicBezTo>
                  <a:pt x="727860" y="1814518"/>
                  <a:pt x="724746" y="1814789"/>
                  <a:pt x="721631" y="1815060"/>
                </a:cubicBezTo>
                <a:cubicBezTo>
                  <a:pt x="719194" y="1815331"/>
                  <a:pt x="716891" y="1815466"/>
                  <a:pt x="714454" y="1815872"/>
                </a:cubicBezTo>
                <a:cubicBezTo>
                  <a:pt x="709173" y="1816685"/>
                  <a:pt x="704027" y="1817633"/>
                  <a:pt x="698881" y="1818446"/>
                </a:cubicBezTo>
                <a:cubicBezTo>
                  <a:pt x="698069" y="1818581"/>
                  <a:pt x="697392" y="1819393"/>
                  <a:pt x="696714" y="1819799"/>
                </a:cubicBezTo>
                <a:cubicBezTo>
                  <a:pt x="695496" y="1820341"/>
                  <a:pt x="694277" y="1820747"/>
                  <a:pt x="693058" y="1821018"/>
                </a:cubicBezTo>
                <a:lnTo>
                  <a:pt x="677079" y="1824133"/>
                </a:lnTo>
                <a:cubicBezTo>
                  <a:pt x="676131" y="1824404"/>
                  <a:pt x="674912" y="1825351"/>
                  <a:pt x="674100" y="1825081"/>
                </a:cubicBezTo>
                <a:cubicBezTo>
                  <a:pt x="670173" y="1824133"/>
                  <a:pt x="666111" y="1825216"/>
                  <a:pt x="662183" y="1824675"/>
                </a:cubicBezTo>
                <a:cubicBezTo>
                  <a:pt x="657309" y="1824133"/>
                  <a:pt x="652433" y="1823591"/>
                  <a:pt x="648235" y="1821018"/>
                </a:cubicBezTo>
                <a:cubicBezTo>
                  <a:pt x="646611" y="1819935"/>
                  <a:pt x="644985" y="1820612"/>
                  <a:pt x="643631" y="1821831"/>
                </a:cubicBezTo>
                <a:cubicBezTo>
                  <a:pt x="642006" y="1823185"/>
                  <a:pt x="640382" y="1824539"/>
                  <a:pt x="639027" y="1826029"/>
                </a:cubicBezTo>
                <a:cubicBezTo>
                  <a:pt x="634017" y="1831987"/>
                  <a:pt x="626298" y="1832664"/>
                  <a:pt x="619121" y="1834424"/>
                </a:cubicBezTo>
                <a:cubicBezTo>
                  <a:pt x="617767" y="1834831"/>
                  <a:pt x="616277" y="1834831"/>
                  <a:pt x="615059" y="1835101"/>
                </a:cubicBezTo>
                <a:cubicBezTo>
                  <a:pt x="611944" y="1835778"/>
                  <a:pt x="608830" y="1836862"/>
                  <a:pt x="605851" y="1835101"/>
                </a:cubicBezTo>
                <a:cubicBezTo>
                  <a:pt x="605580" y="1834966"/>
                  <a:pt x="605038" y="1834831"/>
                  <a:pt x="604632" y="1834831"/>
                </a:cubicBezTo>
                <a:cubicBezTo>
                  <a:pt x="601653" y="1834560"/>
                  <a:pt x="598538" y="1834560"/>
                  <a:pt x="595423" y="1834154"/>
                </a:cubicBezTo>
                <a:cubicBezTo>
                  <a:pt x="588517" y="1833206"/>
                  <a:pt x="581746" y="1833477"/>
                  <a:pt x="575111" y="1834831"/>
                </a:cubicBezTo>
                <a:cubicBezTo>
                  <a:pt x="572267" y="1835372"/>
                  <a:pt x="569288" y="1835914"/>
                  <a:pt x="566174" y="1835508"/>
                </a:cubicBezTo>
                <a:cubicBezTo>
                  <a:pt x="560350" y="1835914"/>
                  <a:pt x="554392" y="1836862"/>
                  <a:pt x="548569" y="1835101"/>
                </a:cubicBezTo>
                <a:cubicBezTo>
                  <a:pt x="545319" y="1835914"/>
                  <a:pt x="542476" y="1834424"/>
                  <a:pt x="539497" y="1834289"/>
                </a:cubicBezTo>
                <a:cubicBezTo>
                  <a:pt x="537465" y="1834289"/>
                  <a:pt x="534892" y="1834424"/>
                  <a:pt x="533538" y="1835508"/>
                </a:cubicBezTo>
                <a:cubicBezTo>
                  <a:pt x="531507" y="1837133"/>
                  <a:pt x="529476" y="1837539"/>
                  <a:pt x="527174" y="1837674"/>
                </a:cubicBezTo>
                <a:cubicBezTo>
                  <a:pt x="526767" y="1837674"/>
                  <a:pt x="526361" y="1837810"/>
                  <a:pt x="525955" y="1837945"/>
                </a:cubicBezTo>
                <a:cubicBezTo>
                  <a:pt x="523924" y="1838893"/>
                  <a:pt x="521621" y="1839570"/>
                  <a:pt x="519861" y="1840789"/>
                </a:cubicBezTo>
                <a:cubicBezTo>
                  <a:pt x="518778" y="1841466"/>
                  <a:pt x="519049" y="1841060"/>
                  <a:pt x="518778" y="1840518"/>
                </a:cubicBezTo>
                <a:cubicBezTo>
                  <a:pt x="518642" y="1840247"/>
                  <a:pt x="517965" y="1840247"/>
                  <a:pt x="517424" y="1840112"/>
                </a:cubicBezTo>
                <a:cubicBezTo>
                  <a:pt x="514986" y="1839706"/>
                  <a:pt x="512684" y="1841060"/>
                  <a:pt x="510518" y="1840925"/>
                </a:cubicBezTo>
                <a:cubicBezTo>
                  <a:pt x="508622" y="1840925"/>
                  <a:pt x="506861" y="1840925"/>
                  <a:pt x="505101" y="1841466"/>
                </a:cubicBezTo>
                <a:cubicBezTo>
                  <a:pt x="503882" y="1841737"/>
                  <a:pt x="502799" y="1841601"/>
                  <a:pt x="501716" y="1841466"/>
                </a:cubicBezTo>
                <a:cubicBezTo>
                  <a:pt x="499278" y="1841195"/>
                  <a:pt x="496705" y="1840789"/>
                  <a:pt x="494403" y="1840518"/>
                </a:cubicBezTo>
                <a:cubicBezTo>
                  <a:pt x="491289" y="1840247"/>
                  <a:pt x="488174" y="1840383"/>
                  <a:pt x="485195" y="1839706"/>
                </a:cubicBezTo>
                <a:cubicBezTo>
                  <a:pt x="481132" y="1838758"/>
                  <a:pt x="477341" y="1837674"/>
                  <a:pt x="473413" y="1836591"/>
                </a:cubicBezTo>
                <a:cubicBezTo>
                  <a:pt x="469351" y="1835372"/>
                  <a:pt x="465153" y="1834154"/>
                  <a:pt x="460820" y="1832935"/>
                </a:cubicBezTo>
                <a:cubicBezTo>
                  <a:pt x="456080" y="1831445"/>
                  <a:pt x="451341" y="1829279"/>
                  <a:pt x="446601" y="1827518"/>
                </a:cubicBezTo>
                <a:cubicBezTo>
                  <a:pt x="444705" y="1826841"/>
                  <a:pt x="442810" y="1826841"/>
                  <a:pt x="440778" y="1826841"/>
                </a:cubicBezTo>
                <a:cubicBezTo>
                  <a:pt x="438070" y="1826976"/>
                  <a:pt x="435497" y="1826706"/>
                  <a:pt x="433060" y="1828060"/>
                </a:cubicBezTo>
                <a:cubicBezTo>
                  <a:pt x="432383" y="1828466"/>
                  <a:pt x="431299" y="1828195"/>
                  <a:pt x="430487" y="1828195"/>
                </a:cubicBezTo>
                <a:cubicBezTo>
                  <a:pt x="424799" y="1828737"/>
                  <a:pt x="419112" y="1828872"/>
                  <a:pt x="413424" y="1828060"/>
                </a:cubicBezTo>
                <a:cubicBezTo>
                  <a:pt x="412747" y="1827925"/>
                  <a:pt x="411935" y="1828331"/>
                  <a:pt x="411258" y="1828331"/>
                </a:cubicBezTo>
                <a:cubicBezTo>
                  <a:pt x="409768" y="1828195"/>
                  <a:pt x="408278" y="1828060"/>
                  <a:pt x="406789" y="1827789"/>
                </a:cubicBezTo>
                <a:cubicBezTo>
                  <a:pt x="402591" y="1826841"/>
                  <a:pt x="398799" y="1824404"/>
                  <a:pt x="394331" y="1824810"/>
                </a:cubicBezTo>
                <a:cubicBezTo>
                  <a:pt x="393924" y="1824810"/>
                  <a:pt x="393518" y="1824675"/>
                  <a:pt x="393112" y="1824539"/>
                </a:cubicBezTo>
                <a:cubicBezTo>
                  <a:pt x="388372" y="1823049"/>
                  <a:pt x="383633" y="1821560"/>
                  <a:pt x="378758" y="1820070"/>
                </a:cubicBezTo>
                <a:lnTo>
                  <a:pt x="369685" y="1817633"/>
                </a:lnTo>
                <a:cubicBezTo>
                  <a:pt x="363456" y="1816143"/>
                  <a:pt x="357362" y="1813977"/>
                  <a:pt x="351268" y="1811945"/>
                </a:cubicBezTo>
                <a:cubicBezTo>
                  <a:pt x="349779" y="1811404"/>
                  <a:pt x="348289" y="1810862"/>
                  <a:pt x="346800" y="1810320"/>
                </a:cubicBezTo>
                <a:cubicBezTo>
                  <a:pt x="342196" y="1808289"/>
                  <a:pt x="337591" y="1806393"/>
                  <a:pt x="332852" y="1804362"/>
                </a:cubicBezTo>
                <a:cubicBezTo>
                  <a:pt x="330008" y="1803008"/>
                  <a:pt x="327300" y="1801383"/>
                  <a:pt x="324727" y="1799622"/>
                </a:cubicBezTo>
                <a:cubicBezTo>
                  <a:pt x="322425" y="1797862"/>
                  <a:pt x="320258" y="1795831"/>
                  <a:pt x="318091" y="1793935"/>
                </a:cubicBezTo>
                <a:cubicBezTo>
                  <a:pt x="314435" y="1790820"/>
                  <a:pt x="310779" y="1787570"/>
                  <a:pt x="307394" y="1784185"/>
                </a:cubicBezTo>
                <a:cubicBezTo>
                  <a:pt x="304956" y="1781883"/>
                  <a:pt x="304415" y="1779852"/>
                  <a:pt x="305091" y="1777143"/>
                </a:cubicBezTo>
                <a:cubicBezTo>
                  <a:pt x="304956" y="1777143"/>
                  <a:pt x="304956" y="1777279"/>
                  <a:pt x="304821" y="1777279"/>
                </a:cubicBezTo>
                <a:cubicBezTo>
                  <a:pt x="302248" y="1778091"/>
                  <a:pt x="299539" y="1778498"/>
                  <a:pt x="296967" y="1779039"/>
                </a:cubicBezTo>
                <a:cubicBezTo>
                  <a:pt x="292633" y="1779987"/>
                  <a:pt x="288300" y="1780935"/>
                  <a:pt x="283560" y="1781883"/>
                </a:cubicBezTo>
                <a:cubicBezTo>
                  <a:pt x="279498" y="1782696"/>
                  <a:pt x="276925" y="1781341"/>
                  <a:pt x="274623" y="1777550"/>
                </a:cubicBezTo>
                <a:cubicBezTo>
                  <a:pt x="279227" y="1771321"/>
                  <a:pt x="285998" y="1767258"/>
                  <a:pt x="291821" y="1762383"/>
                </a:cubicBezTo>
                <a:cubicBezTo>
                  <a:pt x="295071" y="1759810"/>
                  <a:pt x="298727" y="1757508"/>
                  <a:pt x="302383" y="1755612"/>
                </a:cubicBezTo>
                <a:cubicBezTo>
                  <a:pt x="307123" y="1752904"/>
                  <a:pt x="312404" y="1751414"/>
                  <a:pt x="317008" y="1748571"/>
                </a:cubicBezTo>
                <a:cubicBezTo>
                  <a:pt x="321477" y="1745998"/>
                  <a:pt x="325946" y="1743425"/>
                  <a:pt x="330821" y="1741529"/>
                </a:cubicBezTo>
                <a:cubicBezTo>
                  <a:pt x="333123" y="1740581"/>
                  <a:pt x="335289" y="1739633"/>
                  <a:pt x="337591" y="1738685"/>
                </a:cubicBezTo>
                <a:cubicBezTo>
                  <a:pt x="342602" y="1736790"/>
                  <a:pt x="347883" y="1734893"/>
                  <a:pt x="352893" y="1732998"/>
                </a:cubicBezTo>
                <a:cubicBezTo>
                  <a:pt x="356279" y="1731373"/>
                  <a:pt x="359664" y="1728935"/>
                  <a:pt x="363862" y="1729206"/>
                </a:cubicBezTo>
                <a:cubicBezTo>
                  <a:pt x="364133" y="1729206"/>
                  <a:pt x="364268" y="1728935"/>
                  <a:pt x="364539" y="1728935"/>
                </a:cubicBezTo>
                <a:cubicBezTo>
                  <a:pt x="368466" y="1727310"/>
                  <a:pt x="372393" y="1725821"/>
                  <a:pt x="376185" y="1723790"/>
                </a:cubicBezTo>
                <a:cubicBezTo>
                  <a:pt x="379706" y="1721894"/>
                  <a:pt x="384174" y="1722300"/>
                  <a:pt x="387154" y="1718915"/>
                </a:cubicBezTo>
                <a:cubicBezTo>
                  <a:pt x="389049" y="1719456"/>
                  <a:pt x="390539" y="1717967"/>
                  <a:pt x="392164" y="1717696"/>
                </a:cubicBezTo>
                <a:cubicBezTo>
                  <a:pt x="396226" y="1717154"/>
                  <a:pt x="400018" y="1716071"/>
                  <a:pt x="403810" y="1715123"/>
                </a:cubicBezTo>
                <a:cubicBezTo>
                  <a:pt x="406653" y="1714311"/>
                  <a:pt x="409497" y="1713769"/>
                  <a:pt x="412476" y="1713363"/>
                </a:cubicBezTo>
                <a:cubicBezTo>
                  <a:pt x="421685" y="1712550"/>
                  <a:pt x="430893" y="1712550"/>
                  <a:pt x="439966" y="1712008"/>
                </a:cubicBezTo>
                <a:cubicBezTo>
                  <a:pt x="443080" y="1711737"/>
                  <a:pt x="446060" y="1712008"/>
                  <a:pt x="449174" y="1711061"/>
                </a:cubicBezTo>
                <a:cubicBezTo>
                  <a:pt x="451882" y="1710248"/>
                  <a:pt x="454862" y="1710248"/>
                  <a:pt x="457705" y="1710248"/>
                </a:cubicBezTo>
                <a:cubicBezTo>
                  <a:pt x="461091" y="1710248"/>
                  <a:pt x="464611" y="1711061"/>
                  <a:pt x="467591" y="1708623"/>
                </a:cubicBezTo>
                <a:cubicBezTo>
                  <a:pt x="467726" y="1708352"/>
                  <a:pt x="468132" y="1708352"/>
                  <a:pt x="468268" y="1708352"/>
                </a:cubicBezTo>
                <a:cubicBezTo>
                  <a:pt x="470163" y="1709300"/>
                  <a:pt x="471789" y="1707946"/>
                  <a:pt x="473549" y="1707540"/>
                </a:cubicBezTo>
                <a:cubicBezTo>
                  <a:pt x="475445" y="1707269"/>
                  <a:pt x="477611" y="1706863"/>
                  <a:pt x="479372" y="1707404"/>
                </a:cubicBezTo>
                <a:cubicBezTo>
                  <a:pt x="483705" y="1708623"/>
                  <a:pt x="488039" y="1708758"/>
                  <a:pt x="492236" y="1709571"/>
                </a:cubicBezTo>
                <a:cubicBezTo>
                  <a:pt x="501445" y="1711061"/>
                  <a:pt x="510518" y="1711061"/>
                  <a:pt x="519726" y="1711602"/>
                </a:cubicBezTo>
                <a:cubicBezTo>
                  <a:pt x="521892" y="1711602"/>
                  <a:pt x="524330" y="1711061"/>
                  <a:pt x="526090" y="1711873"/>
                </a:cubicBezTo>
                <a:cubicBezTo>
                  <a:pt x="528257" y="1712821"/>
                  <a:pt x="530424" y="1712821"/>
                  <a:pt x="532590" y="1712821"/>
                </a:cubicBezTo>
                <a:cubicBezTo>
                  <a:pt x="534892" y="1712956"/>
                  <a:pt x="537059" y="1713092"/>
                  <a:pt x="539226" y="1714040"/>
                </a:cubicBezTo>
                <a:cubicBezTo>
                  <a:pt x="540038" y="1714446"/>
                  <a:pt x="540986" y="1714040"/>
                  <a:pt x="541934" y="1714175"/>
                </a:cubicBezTo>
                <a:lnTo>
                  <a:pt x="554798" y="1715935"/>
                </a:lnTo>
                <a:cubicBezTo>
                  <a:pt x="556965" y="1716206"/>
                  <a:pt x="559267" y="1716342"/>
                  <a:pt x="561434" y="1716883"/>
                </a:cubicBezTo>
                <a:cubicBezTo>
                  <a:pt x="563736" y="1717561"/>
                  <a:pt x="566038" y="1717696"/>
                  <a:pt x="568069" y="1717967"/>
                </a:cubicBezTo>
                <a:cubicBezTo>
                  <a:pt x="571726" y="1718508"/>
                  <a:pt x="575246" y="1718915"/>
                  <a:pt x="578632" y="1720133"/>
                </a:cubicBezTo>
                <a:cubicBezTo>
                  <a:pt x="581476" y="1721081"/>
                  <a:pt x="584319" y="1721894"/>
                  <a:pt x="586757" y="1723790"/>
                </a:cubicBezTo>
                <a:cubicBezTo>
                  <a:pt x="590142" y="1726227"/>
                  <a:pt x="590142" y="1726092"/>
                  <a:pt x="594611" y="1725956"/>
                </a:cubicBezTo>
                <a:cubicBezTo>
                  <a:pt x="595694" y="1725821"/>
                  <a:pt x="597048" y="1725956"/>
                  <a:pt x="598132" y="1726227"/>
                </a:cubicBezTo>
                <a:cubicBezTo>
                  <a:pt x="601246" y="1726769"/>
                  <a:pt x="604225" y="1727717"/>
                  <a:pt x="607475" y="1727987"/>
                </a:cubicBezTo>
                <a:cubicBezTo>
                  <a:pt x="610725" y="1728394"/>
                  <a:pt x="613569" y="1728800"/>
                  <a:pt x="616277" y="1730560"/>
                </a:cubicBezTo>
                <a:cubicBezTo>
                  <a:pt x="617090" y="1730967"/>
                  <a:pt x="617902" y="1731102"/>
                  <a:pt x="618580" y="1731373"/>
                </a:cubicBezTo>
                <a:cubicBezTo>
                  <a:pt x="622642" y="1732862"/>
                  <a:pt x="626569" y="1734352"/>
                  <a:pt x="630767" y="1735842"/>
                </a:cubicBezTo>
                <a:cubicBezTo>
                  <a:pt x="635913" y="1737737"/>
                  <a:pt x="640652" y="1740717"/>
                  <a:pt x="646204" y="1741258"/>
                </a:cubicBezTo>
                <a:lnTo>
                  <a:pt x="646611" y="1741258"/>
                </a:lnTo>
                <a:cubicBezTo>
                  <a:pt x="652704" y="1744237"/>
                  <a:pt x="658527" y="1747352"/>
                  <a:pt x="664621" y="1750331"/>
                </a:cubicBezTo>
                <a:cubicBezTo>
                  <a:pt x="665840" y="1751008"/>
                  <a:pt x="667329" y="1751821"/>
                  <a:pt x="668683" y="1752633"/>
                </a:cubicBezTo>
                <a:cubicBezTo>
                  <a:pt x="669767" y="1753310"/>
                  <a:pt x="671121" y="1753987"/>
                  <a:pt x="672340" y="1754529"/>
                </a:cubicBezTo>
                <a:cubicBezTo>
                  <a:pt x="673559" y="1755071"/>
                  <a:pt x="675048" y="1755206"/>
                  <a:pt x="676538" y="1755477"/>
                </a:cubicBezTo>
                <a:cubicBezTo>
                  <a:pt x="677621" y="1755748"/>
                  <a:pt x="679110" y="1755612"/>
                  <a:pt x="679788" y="1756289"/>
                </a:cubicBezTo>
                <a:cubicBezTo>
                  <a:pt x="683173" y="1759540"/>
                  <a:pt x="687506" y="1761435"/>
                  <a:pt x="691704" y="1763196"/>
                </a:cubicBezTo>
                <a:cubicBezTo>
                  <a:pt x="694683" y="1764414"/>
                  <a:pt x="698204" y="1764008"/>
                  <a:pt x="700912" y="1766039"/>
                </a:cubicBezTo>
                <a:cubicBezTo>
                  <a:pt x="702943" y="1765227"/>
                  <a:pt x="704027" y="1766581"/>
                  <a:pt x="705110" y="1767935"/>
                </a:cubicBezTo>
                <a:cubicBezTo>
                  <a:pt x="706058" y="1768883"/>
                  <a:pt x="707819" y="1770237"/>
                  <a:pt x="708496" y="1769967"/>
                </a:cubicBezTo>
                <a:cubicBezTo>
                  <a:pt x="711746" y="1768341"/>
                  <a:pt x="712829" y="1771456"/>
                  <a:pt x="714725" y="1772539"/>
                </a:cubicBezTo>
                <a:cubicBezTo>
                  <a:pt x="715267" y="1772946"/>
                  <a:pt x="715537" y="1773893"/>
                  <a:pt x="716079" y="1774029"/>
                </a:cubicBezTo>
                <a:cubicBezTo>
                  <a:pt x="719058" y="1775248"/>
                  <a:pt x="719058" y="1777685"/>
                  <a:pt x="719058" y="1780122"/>
                </a:cubicBezTo>
                <a:cubicBezTo>
                  <a:pt x="718923" y="1782560"/>
                  <a:pt x="722579" y="1792987"/>
                  <a:pt x="722444" y="1797456"/>
                </a:cubicBezTo>
                <a:cubicBezTo>
                  <a:pt x="723121" y="1797320"/>
                  <a:pt x="723933" y="1797185"/>
                  <a:pt x="724610" y="1797185"/>
                </a:cubicBezTo>
                <a:cubicBezTo>
                  <a:pt x="726235" y="1797050"/>
                  <a:pt x="727996" y="1796779"/>
                  <a:pt x="729756" y="1796643"/>
                </a:cubicBezTo>
                <a:cubicBezTo>
                  <a:pt x="731381" y="1796372"/>
                  <a:pt x="732735" y="1796237"/>
                  <a:pt x="734225" y="1795831"/>
                </a:cubicBezTo>
                <a:cubicBezTo>
                  <a:pt x="735714" y="1795425"/>
                  <a:pt x="737068" y="1794612"/>
                  <a:pt x="738558" y="1793935"/>
                </a:cubicBezTo>
                <a:cubicBezTo>
                  <a:pt x="739641" y="1793393"/>
                  <a:pt x="740860" y="1792446"/>
                  <a:pt x="741808" y="1792446"/>
                </a:cubicBezTo>
                <a:cubicBezTo>
                  <a:pt x="746818" y="1792716"/>
                  <a:pt x="751693" y="1791362"/>
                  <a:pt x="756433" y="1790008"/>
                </a:cubicBezTo>
                <a:cubicBezTo>
                  <a:pt x="759683" y="1789060"/>
                  <a:pt x="762256" y="1786487"/>
                  <a:pt x="765912" y="1785946"/>
                </a:cubicBezTo>
                <a:cubicBezTo>
                  <a:pt x="766995" y="1784050"/>
                  <a:pt x="768756" y="1784320"/>
                  <a:pt x="770652" y="1784456"/>
                </a:cubicBezTo>
                <a:cubicBezTo>
                  <a:pt x="772006" y="1784591"/>
                  <a:pt x="774443" y="1784456"/>
                  <a:pt x="774714" y="1783779"/>
                </a:cubicBezTo>
                <a:cubicBezTo>
                  <a:pt x="776204" y="1780258"/>
                  <a:pt x="779183" y="1781748"/>
                  <a:pt x="781620" y="1781206"/>
                </a:cubicBezTo>
                <a:cubicBezTo>
                  <a:pt x="781891" y="1781206"/>
                  <a:pt x="782162" y="1781206"/>
                  <a:pt x="782568" y="1781341"/>
                </a:cubicBezTo>
                <a:cubicBezTo>
                  <a:pt x="781620" y="1780393"/>
                  <a:pt x="780808" y="1778768"/>
                  <a:pt x="779860" y="1778633"/>
                </a:cubicBezTo>
                <a:cubicBezTo>
                  <a:pt x="777152" y="1778227"/>
                  <a:pt x="775933" y="1776196"/>
                  <a:pt x="774985" y="1774435"/>
                </a:cubicBezTo>
                <a:cubicBezTo>
                  <a:pt x="772547" y="1769967"/>
                  <a:pt x="768891" y="1767123"/>
                  <a:pt x="764558" y="1764279"/>
                </a:cubicBezTo>
                <a:cubicBezTo>
                  <a:pt x="764558" y="1762112"/>
                  <a:pt x="764558" y="1759540"/>
                  <a:pt x="761579" y="1758727"/>
                </a:cubicBezTo>
                <a:cubicBezTo>
                  <a:pt x="761443" y="1758727"/>
                  <a:pt x="761443" y="1758185"/>
                  <a:pt x="761308" y="1757779"/>
                </a:cubicBezTo>
                <a:cubicBezTo>
                  <a:pt x="760902" y="1756696"/>
                  <a:pt x="760631" y="1755342"/>
                  <a:pt x="759954" y="1754393"/>
                </a:cubicBezTo>
                <a:cubicBezTo>
                  <a:pt x="758329" y="1751821"/>
                  <a:pt x="756975" y="1749654"/>
                  <a:pt x="755485" y="1747217"/>
                </a:cubicBezTo>
                <a:cubicBezTo>
                  <a:pt x="754402" y="1745456"/>
                  <a:pt x="753318" y="1743696"/>
                  <a:pt x="752099" y="1741935"/>
                </a:cubicBezTo>
                <a:cubicBezTo>
                  <a:pt x="749256" y="1738144"/>
                  <a:pt x="746548" y="1734352"/>
                  <a:pt x="743839" y="1730696"/>
                </a:cubicBezTo>
                <a:cubicBezTo>
                  <a:pt x="743433" y="1730290"/>
                  <a:pt x="742485" y="1730154"/>
                  <a:pt x="741943" y="1729748"/>
                </a:cubicBezTo>
                <a:cubicBezTo>
                  <a:pt x="741131" y="1729071"/>
                  <a:pt x="740183" y="1728394"/>
                  <a:pt x="739506" y="1727581"/>
                </a:cubicBezTo>
                <a:lnTo>
                  <a:pt x="730433" y="1716477"/>
                </a:lnTo>
                <a:cubicBezTo>
                  <a:pt x="729891" y="1715800"/>
                  <a:pt x="728402" y="1715394"/>
                  <a:pt x="728267" y="1714581"/>
                </a:cubicBezTo>
                <a:cubicBezTo>
                  <a:pt x="727589" y="1711061"/>
                  <a:pt x="725016" y="1708352"/>
                  <a:pt x="723662" y="1705102"/>
                </a:cubicBezTo>
                <a:cubicBezTo>
                  <a:pt x="722173" y="1700904"/>
                  <a:pt x="720548" y="1696842"/>
                  <a:pt x="720954" y="1692237"/>
                </a:cubicBezTo>
                <a:cubicBezTo>
                  <a:pt x="721089" y="1690477"/>
                  <a:pt x="719871" y="1689529"/>
                  <a:pt x="718246" y="1689123"/>
                </a:cubicBezTo>
                <a:cubicBezTo>
                  <a:pt x="716350" y="1688582"/>
                  <a:pt x="714589" y="1687904"/>
                  <a:pt x="712693" y="1687634"/>
                </a:cubicBezTo>
                <a:cubicBezTo>
                  <a:pt x="705381" y="1686956"/>
                  <a:pt x="701454" y="1681404"/>
                  <a:pt x="696850" y="1676800"/>
                </a:cubicBezTo>
                <a:cubicBezTo>
                  <a:pt x="695902" y="1675988"/>
                  <a:pt x="695225" y="1674904"/>
                  <a:pt x="694412" y="1673956"/>
                </a:cubicBezTo>
                <a:cubicBezTo>
                  <a:pt x="692517" y="1671925"/>
                  <a:pt x="690079" y="1670165"/>
                  <a:pt x="690350" y="1666915"/>
                </a:cubicBezTo>
                <a:cubicBezTo>
                  <a:pt x="690350" y="1666644"/>
                  <a:pt x="690214" y="1666102"/>
                  <a:pt x="690079" y="1665832"/>
                </a:cubicBezTo>
                <a:cubicBezTo>
                  <a:pt x="688860" y="1663259"/>
                  <a:pt x="687642" y="1660821"/>
                  <a:pt x="686423" y="1658248"/>
                </a:cubicBezTo>
                <a:cubicBezTo>
                  <a:pt x="684256" y="1652561"/>
                  <a:pt x="680871" y="1647686"/>
                  <a:pt x="676673" y="1643217"/>
                </a:cubicBezTo>
                <a:cubicBezTo>
                  <a:pt x="674642" y="1641321"/>
                  <a:pt x="672881" y="1639425"/>
                  <a:pt x="671392" y="1637394"/>
                </a:cubicBezTo>
                <a:cubicBezTo>
                  <a:pt x="668277" y="1633061"/>
                  <a:pt x="664756" y="1629134"/>
                  <a:pt x="663402" y="1623717"/>
                </a:cubicBezTo>
                <a:cubicBezTo>
                  <a:pt x="661235" y="1621957"/>
                  <a:pt x="661100" y="1618842"/>
                  <a:pt x="659746" y="1616540"/>
                </a:cubicBezTo>
                <a:cubicBezTo>
                  <a:pt x="658933" y="1614915"/>
                  <a:pt x="657579" y="1613290"/>
                  <a:pt x="655954" y="1612748"/>
                </a:cubicBezTo>
                <a:cubicBezTo>
                  <a:pt x="653652" y="1612071"/>
                  <a:pt x="652433" y="1610853"/>
                  <a:pt x="651350" y="1609092"/>
                </a:cubicBezTo>
                <a:cubicBezTo>
                  <a:pt x="651079" y="1608686"/>
                  <a:pt x="650673" y="1608550"/>
                  <a:pt x="650402" y="1608415"/>
                </a:cubicBezTo>
                <a:cubicBezTo>
                  <a:pt x="648642" y="1607332"/>
                  <a:pt x="647017" y="1606113"/>
                  <a:pt x="645121" y="1605436"/>
                </a:cubicBezTo>
                <a:cubicBezTo>
                  <a:pt x="644038" y="1605030"/>
                  <a:pt x="644444" y="1605030"/>
                  <a:pt x="644715" y="1604488"/>
                </a:cubicBezTo>
                <a:cubicBezTo>
                  <a:pt x="644850" y="1604217"/>
                  <a:pt x="644580" y="1603676"/>
                  <a:pt x="644309" y="1603269"/>
                </a:cubicBezTo>
                <a:cubicBezTo>
                  <a:pt x="643361" y="1601238"/>
                  <a:pt x="641465" y="1600290"/>
                  <a:pt x="640382" y="1598530"/>
                </a:cubicBezTo>
                <a:cubicBezTo>
                  <a:pt x="639569" y="1597040"/>
                  <a:pt x="638621" y="1595821"/>
                  <a:pt x="637402" y="1594738"/>
                </a:cubicBezTo>
                <a:cubicBezTo>
                  <a:pt x="636725" y="1594061"/>
                  <a:pt x="636184" y="1592978"/>
                  <a:pt x="635777" y="1592165"/>
                </a:cubicBezTo>
                <a:cubicBezTo>
                  <a:pt x="634965" y="1590269"/>
                  <a:pt x="634017" y="1588103"/>
                  <a:pt x="633204" y="1586207"/>
                </a:cubicBezTo>
                <a:cubicBezTo>
                  <a:pt x="631850" y="1583769"/>
                  <a:pt x="630225" y="1581332"/>
                  <a:pt x="629277" y="1578894"/>
                </a:cubicBezTo>
                <a:cubicBezTo>
                  <a:pt x="628059" y="1575509"/>
                  <a:pt x="627246" y="1571853"/>
                  <a:pt x="626298" y="1568468"/>
                </a:cubicBezTo>
                <a:cubicBezTo>
                  <a:pt x="625350" y="1564676"/>
                  <a:pt x="624402" y="1561020"/>
                  <a:pt x="623454" y="1556957"/>
                </a:cubicBezTo>
                <a:cubicBezTo>
                  <a:pt x="622506" y="1552759"/>
                  <a:pt x="621694" y="1548290"/>
                  <a:pt x="621152" y="1543686"/>
                </a:cubicBezTo>
                <a:cubicBezTo>
                  <a:pt x="620882" y="1541926"/>
                  <a:pt x="619934" y="1540436"/>
                  <a:pt x="618986" y="1538947"/>
                </a:cubicBezTo>
                <a:cubicBezTo>
                  <a:pt x="617767" y="1537051"/>
                  <a:pt x="616819" y="1534884"/>
                  <a:pt x="614382" y="1533801"/>
                </a:cubicBezTo>
                <a:cubicBezTo>
                  <a:pt x="613840" y="1533530"/>
                  <a:pt x="613434" y="1532582"/>
                  <a:pt x="613163" y="1532041"/>
                </a:cubicBezTo>
                <a:cubicBezTo>
                  <a:pt x="610048" y="1527843"/>
                  <a:pt x="606798" y="1523780"/>
                  <a:pt x="605173" y="1518905"/>
                </a:cubicBezTo>
                <a:cubicBezTo>
                  <a:pt x="604903" y="1518228"/>
                  <a:pt x="604225" y="1517822"/>
                  <a:pt x="603955" y="1517280"/>
                </a:cubicBezTo>
                <a:cubicBezTo>
                  <a:pt x="603413" y="1516061"/>
                  <a:pt x="602871" y="1514707"/>
                  <a:pt x="602465" y="1513489"/>
                </a:cubicBezTo>
                <a:cubicBezTo>
                  <a:pt x="601246" y="1509832"/>
                  <a:pt x="601788" y="1505905"/>
                  <a:pt x="599215" y="1502520"/>
                </a:cubicBezTo>
                <a:cubicBezTo>
                  <a:pt x="598944" y="1502249"/>
                  <a:pt x="598944" y="1501843"/>
                  <a:pt x="598809" y="1501436"/>
                </a:cubicBezTo>
                <a:cubicBezTo>
                  <a:pt x="597590" y="1497239"/>
                  <a:pt x="597048" y="1492770"/>
                  <a:pt x="596101" y="1488301"/>
                </a:cubicBezTo>
                <a:cubicBezTo>
                  <a:pt x="595559" y="1485457"/>
                  <a:pt x="595017" y="1482884"/>
                  <a:pt x="594340" y="1480041"/>
                </a:cubicBezTo>
                <a:cubicBezTo>
                  <a:pt x="592851" y="1474489"/>
                  <a:pt x="591903" y="1468801"/>
                  <a:pt x="591361" y="1462978"/>
                </a:cubicBezTo>
                <a:cubicBezTo>
                  <a:pt x="591225" y="1461489"/>
                  <a:pt x="590955" y="1460135"/>
                  <a:pt x="590955" y="1458780"/>
                </a:cubicBezTo>
                <a:cubicBezTo>
                  <a:pt x="590819" y="1454312"/>
                  <a:pt x="590684" y="1449843"/>
                  <a:pt x="590548" y="1445103"/>
                </a:cubicBezTo>
                <a:cubicBezTo>
                  <a:pt x="590413" y="1442395"/>
                  <a:pt x="590819" y="1439551"/>
                  <a:pt x="591496" y="1436843"/>
                </a:cubicBezTo>
                <a:cubicBezTo>
                  <a:pt x="592173" y="1434270"/>
                  <a:pt x="593257" y="1431833"/>
                  <a:pt x="594205" y="1429395"/>
                </a:cubicBezTo>
                <a:cubicBezTo>
                  <a:pt x="595830" y="1425333"/>
                  <a:pt x="597319" y="1421270"/>
                  <a:pt x="599080" y="1417343"/>
                </a:cubicBezTo>
                <a:cubicBezTo>
                  <a:pt x="600298" y="1414635"/>
                  <a:pt x="601923" y="1413551"/>
                  <a:pt x="604903" y="1413280"/>
                </a:cubicBezTo>
                <a:cubicBezTo>
                  <a:pt x="603007" y="1411656"/>
                  <a:pt x="601111" y="1410301"/>
                  <a:pt x="599215" y="1408677"/>
                </a:cubicBezTo>
                <a:cubicBezTo>
                  <a:pt x="595830" y="1405968"/>
                  <a:pt x="595288" y="1403260"/>
                  <a:pt x="596777" y="1398927"/>
                </a:cubicBezTo>
                <a:close/>
                <a:moveTo>
                  <a:pt x="86531" y="1188355"/>
                </a:moveTo>
                <a:cubicBezTo>
                  <a:pt x="90864" y="1188084"/>
                  <a:pt x="95333" y="1186865"/>
                  <a:pt x="99531" y="1188626"/>
                </a:cubicBezTo>
                <a:cubicBezTo>
                  <a:pt x="99802" y="1188761"/>
                  <a:pt x="100208" y="1188626"/>
                  <a:pt x="100479" y="1188626"/>
                </a:cubicBezTo>
                <a:cubicBezTo>
                  <a:pt x="105353" y="1188220"/>
                  <a:pt x="109958" y="1189167"/>
                  <a:pt x="114562" y="1188896"/>
                </a:cubicBezTo>
                <a:cubicBezTo>
                  <a:pt x="119166" y="1188761"/>
                  <a:pt x="123229" y="1192011"/>
                  <a:pt x="127832" y="1190251"/>
                </a:cubicBezTo>
                <a:cubicBezTo>
                  <a:pt x="129322" y="1191740"/>
                  <a:pt x="131489" y="1191063"/>
                  <a:pt x="133249" y="1191740"/>
                </a:cubicBezTo>
                <a:cubicBezTo>
                  <a:pt x="137312" y="1193501"/>
                  <a:pt x="141239" y="1194855"/>
                  <a:pt x="145437" y="1196209"/>
                </a:cubicBezTo>
                <a:cubicBezTo>
                  <a:pt x="148416" y="1197157"/>
                  <a:pt x="151260" y="1198376"/>
                  <a:pt x="153968" y="1200001"/>
                </a:cubicBezTo>
                <a:cubicBezTo>
                  <a:pt x="162635" y="1204740"/>
                  <a:pt x="170353" y="1210428"/>
                  <a:pt x="178343" y="1215844"/>
                </a:cubicBezTo>
                <a:cubicBezTo>
                  <a:pt x="180780" y="1217740"/>
                  <a:pt x="183082" y="1219907"/>
                  <a:pt x="186332" y="1220990"/>
                </a:cubicBezTo>
                <a:cubicBezTo>
                  <a:pt x="189176" y="1221938"/>
                  <a:pt x="191749" y="1223834"/>
                  <a:pt x="193916" y="1225730"/>
                </a:cubicBezTo>
                <a:cubicBezTo>
                  <a:pt x="196759" y="1227896"/>
                  <a:pt x="198926" y="1230740"/>
                  <a:pt x="202853" y="1230875"/>
                </a:cubicBezTo>
                <a:cubicBezTo>
                  <a:pt x="202988" y="1231011"/>
                  <a:pt x="203395" y="1231011"/>
                  <a:pt x="203530" y="1231146"/>
                </a:cubicBezTo>
                <a:cubicBezTo>
                  <a:pt x="204478" y="1233042"/>
                  <a:pt x="206509" y="1233178"/>
                  <a:pt x="208134" y="1234125"/>
                </a:cubicBezTo>
                <a:cubicBezTo>
                  <a:pt x="209895" y="1235073"/>
                  <a:pt x="211790" y="1236157"/>
                  <a:pt x="213009" y="1237646"/>
                </a:cubicBezTo>
                <a:cubicBezTo>
                  <a:pt x="215853" y="1241167"/>
                  <a:pt x="219238" y="1244146"/>
                  <a:pt x="222082" y="1247532"/>
                </a:cubicBezTo>
                <a:cubicBezTo>
                  <a:pt x="228176" y="1254709"/>
                  <a:pt x="235759" y="1260396"/>
                  <a:pt x="242800" y="1266354"/>
                </a:cubicBezTo>
                <a:cubicBezTo>
                  <a:pt x="244561" y="1267709"/>
                  <a:pt x="246728" y="1268792"/>
                  <a:pt x="247676" y="1270552"/>
                </a:cubicBezTo>
                <a:cubicBezTo>
                  <a:pt x="248894" y="1272719"/>
                  <a:pt x="250655" y="1274073"/>
                  <a:pt x="252415" y="1275427"/>
                </a:cubicBezTo>
                <a:cubicBezTo>
                  <a:pt x="254040" y="1276917"/>
                  <a:pt x="255800" y="1278271"/>
                  <a:pt x="257019" y="1280302"/>
                </a:cubicBezTo>
                <a:cubicBezTo>
                  <a:pt x="257426" y="1281115"/>
                  <a:pt x="258509" y="1281521"/>
                  <a:pt x="259186" y="1282062"/>
                </a:cubicBezTo>
                <a:lnTo>
                  <a:pt x="268800" y="1291136"/>
                </a:lnTo>
                <a:cubicBezTo>
                  <a:pt x="270426" y="1292760"/>
                  <a:pt x="272186" y="1294115"/>
                  <a:pt x="273676" y="1295875"/>
                </a:cubicBezTo>
                <a:cubicBezTo>
                  <a:pt x="275165" y="1297500"/>
                  <a:pt x="276925" y="1298854"/>
                  <a:pt x="278550" y="1300344"/>
                </a:cubicBezTo>
                <a:cubicBezTo>
                  <a:pt x="281394" y="1302781"/>
                  <a:pt x="283967" y="1305219"/>
                  <a:pt x="286269" y="1307927"/>
                </a:cubicBezTo>
                <a:cubicBezTo>
                  <a:pt x="288029" y="1310229"/>
                  <a:pt x="290061" y="1312531"/>
                  <a:pt x="291144" y="1315510"/>
                </a:cubicBezTo>
                <a:cubicBezTo>
                  <a:pt x="292498" y="1319573"/>
                  <a:pt x="292769" y="1319438"/>
                  <a:pt x="296696" y="1321604"/>
                </a:cubicBezTo>
                <a:cubicBezTo>
                  <a:pt x="297644" y="1322146"/>
                  <a:pt x="298727" y="1322958"/>
                  <a:pt x="299540" y="1323635"/>
                </a:cubicBezTo>
                <a:cubicBezTo>
                  <a:pt x="301977" y="1325802"/>
                  <a:pt x="304279" y="1328104"/>
                  <a:pt x="306852" y="1330000"/>
                </a:cubicBezTo>
                <a:cubicBezTo>
                  <a:pt x="309425" y="1331760"/>
                  <a:pt x="311863" y="1333656"/>
                  <a:pt x="313352" y="1336635"/>
                </a:cubicBezTo>
                <a:cubicBezTo>
                  <a:pt x="313758" y="1337312"/>
                  <a:pt x="314300" y="1337989"/>
                  <a:pt x="314842" y="1338531"/>
                </a:cubicBezTo>
                <a:cubicBezTo>
                  <a:pt x="317956" y="1341646"/>
                  <a:pt x="320936" y="1344896"/>
                  <a:pt x="323915" y="1348010"/>
                </a:cubicBezTo>
                <a:cubicBezTo>
                  <a:pt x="327706" y="1352073"/>
                  <a:pt x="330685" y="1356948"/>
                  <a:pt x="335561" y="1359791"/>
                </a:cubicBezTo>
                <a:lnTo>
                  <a:pt x="335831" y="1360062"/>
                </a:lnTo>
                <a:cubicBezTo>
                  <a:pt x="340300" y="1365073"/>
                  <a:pt x="344769" y="1370354"/>
                  <a:pt x="349373" y="1375229"/>
                </a:cubicBezTo>
                <a:cubicBezTo>
                  <a:pt x="350321" y="1376312"/>
                  <a:pt x="351404" y="1377531"/>
                  <a:pt x="352487" y="1378749"/>
                </a:cubicBezTo>
                <a:cubicBezTo>
                  <a:pt x="353571" y="1379833"/>
                  <a:pt x="354383" y="1380916"/>
                  <a:pt x="355467" y="1381729"/>
                </a:cubicBezTo>
                <a:cubicBezTo>
                  <a:pt x="356550" y="1382541"/>
                  <a:pt x="357904" y="1383218"/>
                  <a:pt x="359258" y="1383895"/>
                </a:cubicBezTo>
                <a:cubicBezTo>
                  <a:pt x="360342" y="1384437"/>
                  <a:pt x="361831" y="1384708"/>
                  <a:pt x="362237" y="1385520"/>
                </a:cubicBezTo>
                <a:cubicBezTo>
                  <a:pt x="364810" y="1389583"/>
                  <a:pt x="368602" y="1392291"/>
                  <a:pt x="372529" y="1394999"/>
                </a:cubicBezTo>
                <a:cubicBezTo>
                  <a:pt x="375102" y="1397031"/>
                  <a:pt x="378758" y="1397031"/>
                  <a:pt x="381196" y="1399197"/>
                </a:cubicBezTo>
                <a:cubicBezTo>
                  <a:pt x="383362" y="1398656"/>
                  <a:pt x="384039" y="1400145"/>
                  <a:pt x="385258" y="1401635"/>
                </a:cubicBezTo>
                <a:cubicBezTo>
                  <a:pt x="385935" y="1402583"/>
                  <a:pt x="387695" y="1404072"/>
                  <a:pt x="388373" y="1403802"/>
                </a:cubicBezTo>
                <a:cubicBezTo>
                  <a:pt x="391623" y="1402177"/>
                  <a:pt x="392571" y="1405427"/>
                  <a:pt x="394602" y="1406374"/>
                </a:cubicBezTo>
                <a:cubicBezTo>
                  <a:pt x="395279" y="1406510"/>
                  <a:pt x="395414" y="1407458"/>
                  <a:pt x="395956" y="1407593"/>
                </a:cubicBezTo>
                <a:cubicBezTo>
                  <a:pt x="398935" y="1408406"/>
                  <a:pt x="399206" y="1410978"/>
                  <a:pt x="399748" y="1413552"/>
                </a:cubicBezTo>
                <a:cubicBezTo>
                  <a:pt x="400289" y="1416666"/>
                  <a:pt x="398935" y="1419645"/>
                  <a:pt x="395821" y="1420864"/>
                </a:cubicBezTo>
                <a:cubicBezTo>
                  <a:pt x="394602" y="1421405"/>
                  <a:pt x="393383" y="1421812"/>
                  <a:pt x="392029" y="1422354"/>
                </a:cubicBezTo>
                <a:cubicBezTo>
                  <a:pt x="393112" y="1424114"/>
                  <a:pt x="394060" y="1426145"/>
                  <a:pt x="395143" y="1426281"/>
                </a:cubicBezTo>
                <a:cubicBezTo>
                  <a:pt x="395550" y="1426281"/>
                  <a:pt x="396091" y="1426958"/>
                  <a:pt x="396633" y="1426958"/>
                </a:cubicBezTo>
                <a:cubicBezTo>
                  <a:pt x="399612" y="1426822"/>
                  <a:pt x="400695" y="1429124"/>
                  <a:pt x="401779" y="1431291"/>
                </a:cubicBezTo>
                <a:cubicBezTo>
                  <a:pt x="403133" y="1433999"/>
                  <a:pt x="402591" y="1437249"/>
                  <a:pt x="400695" y="1439416"/>
                </a:cubicBezTo>
                <a:cubicBezTo>
                  <a:pt x="399341" y="1440905"/>
                  <a:pt x="397852" y="1442531"/>
                  <a:pt x="396362" y="1444291"/>
                </a:cubicBezTo>
                <a:cubicBezTo>
                  <a:pt x="394873" y="1443614"/>
                  <a:pt x="393519" y="1443614"/>
                  <a:pt x="391623" y="1444155"/>
                </a:cubicBezTo>
                <a:cubicBezTo>
                  <a:pt x="388779" y="1444968"/>
                  <a:pt x="385393" y="1445781"/>
                  <a:pt x="383362" y="1443614"/>
                </a:cubicBezTo>
                <a:cubicBezTo>
                  <a:pt x="381737" y="1443749"/>
                  <a:pt x="380789" y="1443885"/>
                  <a:pt x="379842" y="1444020"/>
                </a:cubicBezTo>
                <a:cubicBezTo>
                  <a:pt x="378487" y="1444020"/>
                  <a:pt x="376727" y="1443614"/>
                  <a:pt x="375779" y="1444155"/>
                </a:cubicBezTo>
                <a:cubicBezTo>
                  <a:pt x="373477" y="1445645"/>
                  <a:pt x="371175" y="1445103"/>
                  <a:pt x="369144" y="1444426"/>
                </a:cubicBezTo>
                <a:cubicBezTo>
                  <a:pt x="364404" y="1443072"/>
                  <a:pt x="359664" y="1443614"/>
                  <a:pt x="354519" y="1444426"/>
                </a:cubicBezTo>
                <a:cubicBezTo>
                  <a:pt x="353029" y="1442801"/>
                  <a:pt x="351269" y="1441176"/>
                  <a:pt x="348425" y="1442395"/>
                </a:cubicBezTo>
                <a:cubicBezTo>
                  <a:pt x="348290" y="1442395"/>
                  <a:pt x="347883" y="1441989"/>
                  <a:pt x="347477" y="1441854"/>
                </a:cubicBezTo>
                <a:cubicBezTo>
                  <a:pt x="346394" y="1441312"/>
                  <a:pt x="345311" y="1440499"/>
                  <a:pt x="344227" y="1440093"/>
                </a:cubicBezTo>
                <a:cubicBezTo>
                  <a:pt x="341383" y="1439145"/>
                  <a:pt x="338811" y="1438333"/>
                  <a:pt x="336102" y="1437385"/>
                </a:cubicBezTo>
                <a:cubicBezTo>
                  <a:pt x="334071" y="1436707"/>
                  <a:pt x="332175" y="1436031"/>
                  <a:pt x="330144" y="1435489"/>
                </a:cubicBezTo>
                <a:cubicBezTo>
                  <a:pt x="325540" y="1434541"/>
                  <a:pt x="321206" y="1433322"/>
                  <a:pt x="316738" y="1431968"/>
                </a:cubicBezTo>
                <a:cubicBezTo>
                  <a:pt x="316061" y="1431833"/>
                  <a:pt x="315248" y="1432239"/>
                  <a:pt x="314571" y="1432239"/>
                </a:cubicBezTo>
                <a:cubicBezTo>
                  <a:pt x="313488" y="1432239"/>
                  <a:pt x="312404" y="1432239"/>
                  <a:pt x="311321" y="1431968"/>
                </a:cubicBezTo>
                <a:lnTo>
                  <a:pt x="297644" y="1428583"/>
                </a:lnTo>
                <a:cubicBezTo>
                  <a:pt x="296696" y="1428447"/>
                  <a:pt x="295342" y="1428853"/>
                  <a:pt x="294800" y="1428312"/>
                </a:cubicBezTo>
                <a:cubicBezTo>
                  <a:pt x="292227" y="1425604"/>
                  <a:pt x="288571" y="1424926"/>
                  <a:pt x="285863" y="1422895"/>
                </a:cubicBezTo>
                <a:cubicBezTo>
                  <a:pt x="282207" y="1420322"/>
                  <a:pt x="278821" y="1417749"/>
                  <a:pt x="276655" y="1413822"/>
                </a:cubicBezTo>
                <a:cubicBezTo>
                  <a:pt x="275707" y="1412197"/>
                  <a:pt x="274353" y="1412197"/>
                  <a:pt x="272728" y="1412739"/>
                </a:cubicBezTo>
                <a:cubicBezTo>
                  <a:pt x="270832" y="1413281"/>
                  <a:pt x="269071" y="1413687"/>
                  <a:pt x="267446" y="1414499"/>
                </a:cubicBezTo>
                <a:cubicBezTo>
                  <a:pt x="260946" y="1417749"/>
                  <a:pt x="254853" y="1415176"/>
                  <a:pt x="248488" y="1413281"/>
                </a:cubicBezTo>
                <a:cubicBezTo>
                  <a:pt x="247269" y="1413010"/>
                  <a:pt x="246186" y="1412468"/>
                  <a:pt x="245103" y="1412062"/>
                </a:cubicBezTo>
                <a:cubicBezTo>
                  <a:pt x="242530" y="1411385"/>
                  <a:pt x="239686" y="1410978"/>
                  <a:pt x="238197" y="1408135"/>
                </a:cubicBezTo>
                <a:cubicBezTo>
                  <a:pt x="238061" y="1407864"/>
                  <a:pt x="237790" y="1407458"/>
                  <a:pt x="237384" y="1407322"/>
                </a:cubicBezTo>
                <a:cubicBezTo>
                  <a:pt x="235217" y="1405833"/>
                  <a:pt x="232915" y="1404478"/>
                  <a:pt x="230749" y="1402718"/>
                </a:cubicBezTo>
                <a:cubicBezTo>
                  <a:pt x="226009" y="1398791"/>
                  <a:pt x="220863" y="1396218"/>
                  <a:pt x="215176" y="1394593"/>
                </a:cubicBezTo>
                <a:cubicBezTo>
                  <a:pt x="212738" y="1393781"/>
                  <a:pt x="210301" y="1393104"/>
                  <a:pt x="207999" y="1391885"/>
                </a:cubicBezTo>
                <a:cubicBezTo>
                  <a:pt x="203395" y="1389718"/>
                  <a:pt x="198384" y="1387823"/>
                  <a:pt x="194999" y="1383895"/>
                </a:cubicBezTo>
                <a:cubicBezTo>
                  <a:pt x="192290" y="1383218"/>
                  <a:pt x="190801" y="1380781"/>
                  <a:pt x="188635" y="1379291"/>
                </a:cubicBezTo>
                <a:cubicBezTo>
                  <a:pt x="187145" y="1378343"/>
                  <a:pt x="185249" y="1377531"/>
                  <a:pt x="183624" y="1377802"/>
                </a:cubicBezTo>
                <a:cubicBezTo>
                  <a:pt x="181322" y="1378343"/>
                  <a:pt x="179697" y="1377802"/>
                  <a:pt x="177937" y="1376854"/>
                </a:cubicBezTo>
                <a:cubicBezTo>
                  <a:pt x="177666" y="1376583"/>
                  <a:pt x="177124" y="1376583"/>
                  <a:pt x="176853" y="1376583"/>
                </a:cubicBezTo>
                <a:cubicBezTo>
                  <a:pt x="174957" y="1376447"/>
                  <a:pt x="172926" y="1376041"/>
                  <a:pt x="171030" y="1376312"/>
                </a:cubicBezTo>
                <a:cubicBezTo>
                  <a:pt x="169811" y="1376447"/>
                  <a:pt x="170353" y="1376177"/>
                  <a:pt x="170353" y="1375499"/>
                </a:cubicBezTo>
                <a:cubicBezTo>
                  <a:pt x="170353" y="1375093"/>
                  <a:pt x="169811" y="1374823"/>
                  <a:pt x="169541" y="1374552"/>
                </a:cubicBezTo>
                <a:cubicBezTo>
                  <a:pt x="167916" y="1373197"/>
                  <a:pt x="165478" y="1373468"/>
                  <a:pt x="163853" y="1372385"/>
                </a:cubicBezTo>
                <a:cubicBezTo>
                  <a:pt x="162635" y="1371437"/>
                  <a:pt x="161145" y="1370760"/>
                  <a:pt x="159655" y="1370354"/>
                </a:cubicBezTo>
                <a:cubicBezTo>
                  <a:pt x="158843" y="1370083"/>
                  <a:pt x="157895" y="1369406"/>
                  <a:pt x="157218" y="1368864"/>
                </a:cubicBezTo>
                <a:cubicBezTo>
                  <a:pt x="155593" y="1367510"/>
                  <a:pt x="153832" y="1366020"/>
                  <a:pt x="152343" y="1364802"/>
                </a:cubicBezTo>
                <a:cubicBezTo>
                  <a:pt x="150176" y="1363041"/>
                  <a:pt x="147874" y="1361687"/>
                  <a:pt x="145843" y="1359927"/>
                </a:cubicBezTo>
                <a:cubicBezTo>
                  <a:pt x="143270" y="1357760"/>
                  <a:pt x="140968" y="1355052"/>
                  <a:pt x="138801" y="1352344"/>
                </a:cubicBezTo>
                <a:cubicBezTo>
                  <a:pt x="136364" y="1349364"/>
                  <a:pt x="134062" y="1346385"/>
                  <a:pt x="131489" y="1343406"/>
                </a:cubicBezTo>
                <a:cubicBezTo>
                  <a:pt x="128781" y="1339885"/>
                  <a:pt x="126072" y="1336500"/>
                  <a:pt x="123635" y="1332844"/>
                </a:cubicBezTo>
                <a:cubicBezTo>
                  <a:pt x="122687" y="1331489"/>
                  <a:pt x="121333" y="1330677"/>
                  <a:pt x="119843" y="1329729"/>
                </a:cubicBezTo>
                <a:cubicBezTo>
                  <a:pt x="117812" y="1328646"/>
                  <a:pt x="116187" y="1327156"/>
                  <a:pt x="113614" y="1327156"/>
                </a:cubicBezTo>
                <a:cubicBezTo>
                  <a:pt x="112937" y="1327156"/>
                  <a:pt x="112395" y="1326479"/>
                  <a:pt x="111718" y="1326073"/>
                </a:cubicBezTo>
                <a:cubicBezTo>
                  <a:pt x="107520" y="1323635"/>
                  <a:pt x="102645" y="1321875"/>
                  <a:pt x="98989" y="1318354"/>
                </a:cubicBezTo>
                <a:cubicBezTo>
                  <a:pt x="98583" y="1317948"/>
                  <a:pt x="97770" y="1317948"/>
                  <a:pt x="97229" y="1317541"/>
                </a:cubicBezTo>
                <a:cubicBezTo>
                  <a:pt x="96145" y="1316865"/>
                  <a:pt x="95198" y="1315917"/>
                  <a:pt x="94250" y="1314969"/>
                </a:cubicBezTo>
                <a:cubicBezTo>
                  <a:pt x="91812" y="1312260"/>
                  <a:pt x="90593" y="1308469"/>
                  <a:pt x="86937" y="1306708"/>
                </a:cubicBezTo>
                <a:cubicBezTo>
                  <a:pt x="86666" y="1306708"/>
                  <a:pt x="86531" y="1306302"/>
                  <a:pt x="86260" y="1306031"/>
                </a:cubicBezTo>
                <a:cubicBezTo>
                  <a:pt x="83416" y="1302917"/>
                  <a:pt x="80708" y="1299396"/>
                  <a:pt x="78270" y="1295875"/>
                </a:cubicBezTo>
                <a:lnTo>
                  <a:pt x="73260" y="1289510"/>
                </a:lnTo>
                <a:cubicBezTo>
                  <a:pt x="70010" y="1285042"/>
                  <a:pt x="66083" y="1280979"/>
                  <a:pt x="63375" y="1276104"/>
                </a:cubicBezTo>
                <a:cubicBezTo>
                  <a:pt x="62562" y="1275021"/>
                  <a:pt x="61885" y="1273802"/>
                  <a:pt x="61208" y="1272583"/>
                </a:cubicBezTo>
                <a:cubicBezTo>
                  <a:pt x="59312" y="1268657"/>
                  <a:pt x="57416" y="1264729"/>
                  <a:pt x="55385" y="1260667"/>
                </a:cubicBezTo>
                <a:cubicBezTo>
                  <a:pt x="54302" y="1258230"/>
                  <a:pt x="53083" y="1255792"/>
                  <a:pt x="52677" y="1253084"/>
                </a:cubicBezTo>
                <a:cubicBezTo>
                  <a:pt x="52135" y="1250646"/>
                  <a:pt x="52135" y="1247938"/>
                  <a:pt x="52000" y="1245365"/>
                </a:cubicBezTo>
                <a:cubicBezTo>
                  <a:pt x="52000" y="1242115"/>
                  <a:pt x="50375" y="1227896"/>
                  <a:pt x="49562" y="1219094"/>
                </a:cubicBezTo>
                <a:cubicBezTo>
                  <a:pt x="45906" y="1220855"/>
                  <a:pt x="42114" y="1222480"/>
                  <a:pt x="38323" y="1224105"/>
                </a:cubicBezTo>
                <a:cubicBezTo>
                  <a:pt x="35885" y="1225594"/>
                  <a:pt x="33312" y="1227084"/>
                  <a:pt x="30739" y="1228032"/>
                </a:cubicBezTo>
                <a:cubicBezTo>
                  <a:pt x="28302" y="1229115"/>
                  <a:pt x="25458" y="1229657"/>
                  <a:pt x="22750" y="1230469"/>
                </a:cubicBezTo>
                <a:cubicBezTo>
                  <a:pt x="18416" y="1232230"/>
                  <a:pt x="14219" y="1233854"/>
                  <a:pt x="9615" y="1235750"/>
                </a:cubicBezTo>
                <a:cubicBezTo>
                  <a:pt x="5688" y="1237240"/>
                  <a:pt x="2979" y="1236563"/>
                  <a:pt x="0" y="1233042"/>
                </a:cubicBezTo>
                <a:cubicBezTo>
                  <a:pt x="4063" y="1226001"/>
                  <a:pt x="9885" y="1220042"/>
                  <a:pt x="16250" y="1214625"/>
                </a:cubicBezTo>
                <a:cubicBezTo>
                  <a:pt x="19635" y="1211511"/>
                  <a:pt x="23698" y="1208938"/>
                  <a:pt x="27489" y="1206365"/>
                </a:cubicBezTo>
                <a:cubicBezTo>
                  <a:pt x="32906" y="1203386"/>
                  <a:pt x="38323" y="1201355"/>
                  <a:pt x="43739" y="1198376"/>
                </a:cubicBezTo>
                <a:cubicBezTo>
                  <a:pt x="49021" y="1196074"/>
                  <a:pt x="54437" y="1193636"/>
                  <a:pt x="60125" y="1192146"/>
                </a:cubicBezTo>
                <a:cubicBezTo>
                  <a:pt x="62833" y="1191470"/>
                  <a:pt x="65541" y="1190928"/>
                  <a:pt x="68250" y="1190251"/>
                </a:cubicBezTo>
                <a:cubicBezTo>
                  <a:pt x="74208" y="1188626"/>
                  <a:pt x="80437" y="1189032"/>
                  <a:pt x="86531" y="1188355"/>
                </a:cubicBezTo>
                <a:close/>
                <a:moveTo>
                  <a:pt x="394196" y="1083002"/>
                </a:moveTo>
                <a:cubicBezTo>
                  <a:pt x="402321" y="1082054"/>
                  <a:pt x="410311" y="1083814"/>
                  <a:pt x="418165" y="1086116"/>
                </a:cubicBezTo>
                <a:cubicBezTo>
                  <a:pt x="422498" y="1087064"/>
                  <a:pt x="426696" y="1089095"/>
                  <a:pt x="430623" y="1091262"/>
                </a:cubicBezTo>
                <a:cubicBezTo>
                  <a:pt x="433196" y="1092481"/>
                  <a:pt x="435633" y="1093971"/>
                  <a:pt x="438071" y="1095460"/>
                </a:cubicBezTo>
                <a:cubicBezTo>
                  <a:pt x="440508" y="1097085"/>
                  <a:pt x="442675" y="1098845"/>
                  <a:pt x="445112" y="1100335"/>
                </a:cubicBezTo>
                <a:cubicBezTo>
                  <a:pt x="449987" y="1102908"/>
                  <a:pt x="454185" y="1106700"/>
                  <a:pt x="458383" y="1110221"/>
                </a:cubicBezTo>
                <a:cubicBezTo>
                  <a:pt x="460279" y="1111845"/>
                  <a:pt x="462310" y="1113470"/>
                  <a:pt x="463935" y="1115366"/>
                </a:cubicBezTo>
                <a:cubicBezTo>
                  <a:pt x="467592" y="1119564"/>
                  <a:pt x="471654" y="1123626"/>
                  <a:pt x="474904" y="1128231"/>
                </a:cubicBezTo>
                <a:cubicBezTo>
                  <a:pt x="477206" y="1131345"/>
                  <a:pt x="481133" y="1133512"/>
                  <a:pt x="482081" y="1137710"/>
                </a:cubicBezTo>
                <a:cubicBezTo>
                  <a:pt x="482081" y="1137981"/>
                  <a:pt x="482352" y="1138116"/>
                  <a:pt x="482487" y="1138387"/>
                </a:cubicBezTo>
                <a:cubicBezTo>
                  <a:pt x="485196" y="1141637"/>
                  <a:pt x="487768" y="1145158"/>
                  <a:pt x="490748" y="1148272"/>
                </a:cubicBezTo>
                <a:cubicBezTo>
                  <a:pt x="493321" y="1151387"/>
                  <a:pt x="493727" y="1156126"/>
                  <a:pt x="497925" y="1158022"/>
                </a:cubicBezTo>
                <a:cubicBezTo>
                  <a:pt x="497925" y="1160053"/>
                  <a:pt x="499821" y="1161001"/>
                  <a:pt x="500362" y="1162626"/>
                </a:cubicBezTo>
                <a:cubicBezTo>
                  <a:pt x="501581" y="1166418"/>
                  <a:pt x="503477" y="1169803"/>
                  <a:pt x="505237" y="1173460"/>
                </a:cubicBezTo>
                <a:cubicBezTo>
                  <a:pt x="506727" y="1176032"/>
                  <a:pt x="507675" y="1178741"/>
                  <a:pt x="508487" y="1181585"/>
                </a:cubicBezTo>
                <a:cubicBezTo>
                  <a:pt x="511195" y="1190387"/>
                  <a:pt x="512685" y="1199324"/>
                  <a:pt x="514716" y="1207991"/>
                </a:cubicBezTo>
                <a:cubicBezTo>
                  <a:pt x="515258" y="1210970"/>
                  <a:pt x="515529" y="1213949"/>
                  <a:pt x="517018" y="1216793"/>
                </a:cubicBezTo>
                <a:cubicBezTo>
                  <a:pt x="518508" y="1219230"/>
                  <a:pt x="518914" y="1222209"/>
                  <a:pt x="519456" y="1224918"/>
                </a:cubicBezTo>
                <a:cubicBezTo>
                  <a:pt x="519862" y="1228168"/>
                  <a:pt x="519591" y="1231553"/>
                  <a:pt x="522435" y="1234126"/>
                </a:cubicBezTo>
                <a:cubicBezTo>
                  <a:pt x="522571" y="1234261"/>
                  <a:pt x="522841" y="1234668"/>
                  <a:pt x="522706" y="1234803"/>
                </a:cubicBezTo>
                <a:cubicBezTo>
                  <a:pt x="522164" y="1236835"/>
                  <a:pt x="523654" y="1238188"/>
                  <a:pt x="524195" y="1239814"/>
                </a:cubicBezTo>
                <a:cubicBezTo>
                  <a:pt x="524872" y="1241574"/>
                  <a:pt x="525685" y="1243605"/>
                  <a:pt x="525414" y="1245501"/>
                </a:cubicBezTo>
                <a:cubicBezTo>
                  <a:pt x="525143" y="1249834"/>
                  <a:pt x="525956" y="1254032"/>
                  <a:pt x="525685" y="1258230"/>
                </a:cubicBezTo>
                <a:cubicBezTo>
                  <a:pt x="525550" y="1267167"/>
                  <a:pt x="527310" y="1275970"/>
                  <a:pt x="528664" y="1284772"/>
                </a:cubicBezTo>
                <a:cubicBezTo>
                  <a:pt x="528935" y="1286803"/>
                  <a:pt x="529883" y="1288970"/>
                  <a:pt x="529341" y="1290865"/>
                </a:cubicBezTo>
                <a:cubicBezTo>
                  <a:pt x="528800" y="1293167"/>
                  <a:pt x="529206" y="1295334"/>
                  <a:pt x="529477" y="1297230"/>
                </a:cubicBezTo>
                <a:cubicBezTo>
                  <a:pt x="529883" y="1299396"/>
                  <a:pt x="530289" y="1301428"/>
                  <a:pt x="529748" y="1303594"/>
                </a:cubicBezTo>
                <a:cubicBezTo>
                  <a:pt x="529612" y="1304542"/>
                  <a:pt x="530019" y="1305490"/>
                  <a:pt x="530154" y="1306303"/>
                </a:cubicBezTo>
                <a:lnTo>
                  <a:pt x="531102" y="1318896"/>
                </a:lnTo>
                <a:cubicBezTo>
                  <a:pt x="531237" y="1321063"/>
                  <a:pt x="531508" y="1323365"/>
                  <a:pt x="531372" y="1325532"/>
                </a:cubicBezTo>
                <a:cubicBezTo>
                  <a:pt x="531237" y="1327699"/>
                  <a:pt x="531643" y="1329865"/>
                  <a:pt x="531914" y="1331896"/>
                </a:cubicBezTo>
                <a:cubicBezTo>
                  <a:pt x="532320" y="1335417"/>
                  <a:pt x="532456" y="1338803"/>
                  <a:pt x="532050" y="1342188"/>
                </a:cubicBezTo>
                <a:cubicBezTo>
                  <a:pt x="531914" y="1345167"/>
                  <a:pt x="531643" y="1348011"/>
                  <a:pt x="530289" y="1350584"/>
                </a:cubicBezTo>
                <a:cubicBezTo>
                  <a:pt x="528529" y="1354240"/>
                  <a:pt x="528800" y="1354240"/>
                  <a:pt x="530019" y="1358438"/>
                </a:cubicBezTo>
                <a:cubicBezTo>
                  <a:pt x="530289" y="1359521"/>
                  <a:pt x="530424" y="1360740"/>
                  <a:pt x="530560" y="1361823"/>
                </a:cubicBezTo>
                <a:cubicBezTo>
                  <a:pt x="530831" y="1364938"/>
                  <a:pt x="530831" y="1368052"/>
                  <a:pt x="531102" y="1371032"/>
                </a:cubicBezTo>
                <a:cubicBezTo>
                  <a:pt x="531372" y="1374146"/>
                  <a:pt x="531643" y="1376990"/>
                  <a:pt x="530695" y="1379969"/>
                </a:cubicBezTo>
                <a:cubicBezTo>
                  <a:pt x="530424" y="1380646"/>
                  <a:pt x="530424" y="1381459"/>
                  <a:pt x="530289" y="1382271"/>
                </a:cubicBezTo>
                <a:cubicBezTo>
                  <a:pt x="530019" y="1386469"/>
                  <a:pt x="529748" y="1390531"/>
                  <a:pt x="529341" y="1394865"/>
                </a:cubicBezTo>
                <a:cubicBezTo>
                  <a:pt x="528935" y="1400011"/>
                  <a:pt x="527039" y="1405156"/>
                  <a:pt x="527987" y="1410573"/>
                </a:cubicBezTo>
                <a:cubicBezTo>
                  <a:pt x="527987" y="1410844"/>
                  <a:pt x="527987" y="1410844"/>
                  <a:pt x="527987" y="1411115"/>
                </a:cubicBezTo>
                <a:cubicBezTo>
                  <a:pt x="526768" y="1417479"/>
                  <a:pt x="525685" y="1423844"/>
                  <a:pt x="524331" y="1430208"/>
                </a:cubicBezTo>
                <a:cubicBezTo>
                  <a:pt x="523925" y="1431698"/>
                  <a:pt x="523383" y="1433188"/>
                  <a:pt x="523112" y="1434677"/>
                </a:cubicBezTo>
                <a:cubicBezTo>
                  <a:pt x="522841" y="1435896"/>
                  <a:pt x="522435" y="1437250"/>
                  <a:pt x="522300" y="1438604"/>
                </a:cubicBezTo>
                <a:cubicBezTo>
                  <a:pt x="522300" y="1440094"/>
                  <a:pt x="522435" y="1441448"/>
                  <a:pt x="522571" y="1442802"/>
                </a:cubicBezTo>
                <a:cubicBezTo>
                  <a:pt x="522706" y="1443886"/>
                  <a:pt x="523383" y="1445240"/>
                  <a:pt x="522841" y="1446052"/>
                </a:cubicBezTo>
                <a:cubicBezTo>
                  <a:pt x="520675" y="1450250"/>
                  <a:pt x="520133" y="1454583"/>
                  <a:pt x="519591" y="1459052"/>
                </a:cubicBezTo>
                <a:cubicBezTo>
                  <a:pt x="519321" y="1462031"/>
                  <a:pt x="520539" y="1465281"/>
                  <a:pt x="519591" y="1468396"/>
                </a:cubicBezTo>
                <a:cubicBezTo>
                  <a:pt x="520810" y="1470156"/>
                  <a:pt x="519862" y="1471375"/>
                  <a:pt x="518914" y="1472864"/>
                </a:cubicBezTo>
                <a:cubicBezTo>
                  <a:pt x="518237" y="1473948"/>
                  <a:pt x="517425" y="1475979"/>
                  <a:pt x="517966" y="1476521"/>
                </a:cubicBezTo>
                <a:cubicBezTo>
                  <a:pt x="520404" y="1479229"/>
                  <a:pt x="517695" y="1481125"/>
                  <a:pt x="517154" y="1483156"/>
                </a:cubicBezTo>
                <a:cubicBezTo>
                  <a:pt x="517018" y="1483833"/>
                  <a:pt x="516206" y="1484104"/>
                  <a:pt x="516071" y="1484781"/>
                </a:cubicBezTo>
                <a:cubicBezTo>
                  <a:pt x="515664" y="1487896"/>
                  <a:pt x="513227" y="1488437"/>
                  <a:pt x="510789" y="1488979"/>
                </a:cubicBezTo>
                <a:cubicBezTo>
                  <a:pt x="507945" y="1489521"/>
                  <a:pt x="504831" y="1488302"/>
                  <a:pt x="503071" y="1485865"/>
                </a:cubicBezTo>
                <a:cubicBezTo>
                  <a:pt x="501852" y="1484239"/>
                  <a:pt x="500633" y="1482614"/>
                  <a:pt x="499143" y="1480854"/>
                </a:cubicBezTo>
                <a:cubicBezTo>
                  <a:pt x="500092" y="1479771"/>
                  <a:pt x="500362" y="1478417"/>
                  <a:pt x="500092" y="1476521"/>
                </a:cubicBezTo>
                <a:cubicBezTo>
                  <a:pt x="499821" y="1474354"/>
                  <a:pt x="499685" y="1472052"/>
                  <a:pt x="500498" y="1470292"/>
                </a:cubicBezTo>
                <a:cubicBezTo>
                  <a:pt x="495081" y="1470969"/>
                  <a:pt x="486144" y="1470427"/>
                  <a:pt x="484112" y="1470427"/>
                </a:cubicBezTo>
                <a:cubicBezTo>
                  <a:pt x="482081" y="1470427"/>
                  <a:pt x="479914" y="1470427"/>
                  <a:pt x="477748" y="1470427"/>
                </a:cubicBezTo>
                <a:cubicBezTo>
                  <a:pt x="477477" y="1468937"/>
                  <a:pt x="476664" y="1467989"/>
                  <a:pt x="475175" y="1467042"/>
                </a:cubicBezTo>
                <a:cubicBezTo>
                  <a:pt x="472873" y="1465687"/>
                  <a:pt x="470164" y="1463792"/>
                  <a:pt x="470706" y="1460948"/>
                </a:cubicBezTo>
                <a:cubicBezTo>
                  <a:pt x="469623" y="1460000"/>
                  <a:pt x="468946" y="1459458"/>
                  <a:pt x="468268" y="1458781"/>
                </a:cubicBezTo>
                <a:cubicBezTo>
                  <a:pt x="467456" y="1457833"/>
                  <a:pt x="466915" y="1456208"/>
                  <a:pt x="465831" y="1456073"/>
                </a:cubicBezTo>
                <a:cubicBezTo>
                  <a:pt x="463123" y="1455667"/>
                  <a:pt x="462310" y="1453635"/>
                  <a:pt x="461498" y="1451875"/>
                </a:cubicBezTo>
                <a:cubicBezTo>
                  <a:pt x="459467" y="1447677"/>
                  <a:pt x="456217" y="1444834"/>
                  <a:pt x="452425" y="1441990"/>
                </a:cubicBezTo>
                <a:cubicBezTo>
                  <a:pt x="452560" y="1439823"/>
                  <a:pt x="452831" y="1437521"/>
                  <a:pt x="450123" y="1436573"/>
                </a:cubicBezTo>
                <a:cubicBezTo>
                  <a:pt x="449852" y="1436438"/>
                  <a:pt x="449852" y="1436031"/>
                  <a:pt x="449852" y="1435625"/>
                </a:cubicBezTo>
                <a:cubicBezTo>
                  <a:pt x="449581" y="1434542"/>
                  <a:pt x="449446" y="1433458"/>
                  <a:pt x="449039" y="1432375"/>
                </a:cubicBezTo>
                <a:cubicBezTo>
                  <a:pt x="447956" y="1429938"/>
                  <a:pt x="446873" y="1427636"/>
                  <a:pt x="445789" y="1425334"/>
                </a:cubicBezTo>
                <a:cubicBezTo>
                  <a:pt x="445112" y="1423438"/>
                  <a:pt x="444300" y="1421813"/>
                  <a:pt x="443352" y="1420052"/>
                </a:cubicBezTo>
                <a:cubicBezTo>
                  <a:pt x="441321" y="1416261"/>
                  <a:pt x="439154" y="1412604"/>
                  <a:pt x="437123" y="1408948"/>
                </a:cubicBezTo>
                <a:cubicBezTo>
                  <a:pt x="436717" y="1408406"/>
                  <a:pt x="435904" y="1408136"/>
                  <a:pt x="435362" y="1407729"/>
                </a:cubicBezTo>
                <a:cubicBezTo>
                  <a:pt x="434685" y="1406917"/>
                  <a:pt x="434008" y="1406104"/>
                  <a:pt x="433467" y="1405292"/>
                </a:cubicBezTo>
                <a:lnTo>
                  <a:pt x="426831" y="1394052"/>
                </a:lnTo>
                <a:cubicBezTo>
                  <a:pt x="426290" y="1393375"/>
                  <a:pt x="425071" y="1392834"/>
                  <a:pt x="425071" y="1392021"/>
                </a:cubicBezTo>
                <a:cubicBezTo>
                  <a:pt x="424800" y="1388771"/>
                  <a:pt x="423040" y="1385927"/>
                  <a:pt x="422633" y="1382677"/>
                </a:cubicBezTo>
                <a:cubicBezTo>
                  <a:pt x="421956" y="1378615"/>
                  <a:pt x="421415" y="1374688"/>
                  <a:pt x="422769" y="1370490"/>
                </a:cubicBezTo>
                <a:cubicBezTo>
                  <a:pt x="423310" y="1368865"/>
                  <a:pt x="422362" y="1367917"/>
                  <a:pt x="420873" y="1367240"/>
                </a:cubicBezTo>
                <a:cubicBezTo>
                  <a:pt x="419248" y="1366563"/>
                  <a:pt x="417623" y="1365750"/>
                  <a:pt x="415862" y="1365344"/>
                </a:cubicBezTo>
                <a:cubicBezTo>
                  <a:pt x="409092" y="1363584"/>
                  <a:pt x="406790" y="1357896"/>
                  <a:pt x="403540" y="1352750"/>
                </a:cubicBezTo>
                <a:cubicBezTo>
                  <a:pt x="402998" y="1351802"/>
                  <a:pt x="402592" y="1350719"/>
                  <a:pt x="402050" y="1349771"/>
                </a:cubicBezTo>
                <a:cubicBezTo>
                  <a:pt x="400831" y="1347605"/>
                  <a:pt x="398935" y="1345709"/>
                  <a:pt x="399883" y="1342730"/>
                </a:cubicBezTo>
                <a:cubicBezTo>
                  <a:pt x="399883" y="1342323"/>
                  <a:pt x="399883" y="1342052"/>
                  <a:pt x="399883" y="1341646"/>
                </a:cubicBezTo>
                <a:cubicBezTo>
                  <a:pt x="399342" y="1339209"/>
                  <a:pt x="398800" y="1336771"/>
                  <a:pt x="398394" y="1334199"/>
                </a:cubicBezTo>
                <a:cubicBezTo>
                  <a:pt x="397717" y="1328646"/>
                  <a:pt x="395956" y="1323501"/>
                  <a:pt x="392977" y="1318761"/>
                </a:cubicBezTo>
                <a:cubicBezTo>
                  <a:pt x="391759" y="1316730"/>
                  <a:pt x="390675" y="1314563"/>
                  <a:pt x="389727" y="1312396"/>
                </a:cubicBezTo>
                <a:cubicBezTo>
                  <a:pt x="388102" y="1307928"/>
                  <a:pt x="385935" y="1303594"/>
                  <a:pt x="386206" y="1298584"/>
                </a:cubicBezTo>
                <a:cubicBezTo>
                  <a:pt x="384581" y="1296553"/>
                  <a:pt x="385529" y="1293709"/>
                  <a:pt x="384988" y="1291407"/>
                </a:cubicBezTo>
                <a:cubicBezTo>
                  <a:pt x="384717" y="1289917"/>
                  <a:pt x="383904" y="1288022"/>
                  <a:pt x="382550" y="1287209"/>
                </a:cubicBezTo>
                <a:cubicBezTo>
                  <a:pt x="380790" y="1285990"/>
                  <a:pt x="379977" y="1284636"/>
                  <a:pt x="379300" y="1282876"/>
                </a:cubicBezTo>
                <a:cubicBezTo>
                  <a:pt x="379165" y="1282605"/>
                  <a:pt x="378894" y="1282334"/>
                  <a:pt x="378759" y="1282063"/>
                </a:cubicBezTo>
                <a:cubicBezTo>
                  <a:pt x="377269" y="1280709"/>
                  <a:pt x="376185" y="1279220"/>
                  <a:pt x="374561" y="1278136"/>
                </a:cubicBezTo>
                <a:cubicBezTo>
                  <a:pt x="373613" y="1277595"/>
                  <a:pt x="374154" y="1277730"/>
                  <a:pt x="374561" y="1277188"/>
                </a:cubicBezTo>
                <a:cubicBezTo>
                  <a:pt x="374832" y="1276917"/>
                  <a:pt x="374561" y="1276376"/>
                  <a:pt x="374561" y="1275970"/>
                </a:cubicBezTo>
                <a:cubicBezTo>
                  <a:pt x="374425" y="1274074"/>
                  <a:pt x="372800" y="1272584"/>
                  <a:pt x="372394" y="1270824"/>
                </a:cubicBezTo>
                <a:cubicBezTo>
                  <a:pt x="372123" y="1269334"/>
                  <a:pt x="371717" y="1267980"/>
                  <a:pt x="370769" y="1266761"/>
                </a:cubicBezTo>
                <a:cubicBezTo>
                  <a:pt x="370363" y="1266084"/>
                  <a:pt x="370227" y="1265001"/>
                  <a:pt x="370092" y="1264188"/>
                </a:cubicBezTo>
                <a:cubicBezTo>
                  <a:pt x="369956" y="1262157"/>
                  <a:pt x="369686" y="1260126"/>
                  <a:pt x="369550" y="1258230"/>
                </a:cubicBezTo>
                <a:cubicBezTo>
                  <a:pt x="369144" y="1255657"/>
                  <a:pt x="368467" y="1253220"/>
                  <a:pt x="368332" y="1250782"/>
                </a:cubicBezTo>
                <a:cubicBezTo>
                  <a:pt x="368332" y="1247668"/>
                  <a:pt x="368738" y="1244282"/>
                  <a:pt x="369008" y="1241032"/>
                </a:cubicBezTo>
                <a:cubicBezTo>
                  <a:pt x="369279" y="1237511"/>
                  <a:pt x="369686" y="1233990"/>
                  <a:pt x="369956" y="1230334"/>
                </a:cubicBezTo>
                <a:cubicBezTo>
                  <a:pt x="370227" y="1226272"/>
                  <a:pt x="371311" y="1222074"/>
                  <a:pt x="372258" y="1218147"/>
                </a:cubicBezTo>
                <a:cubicBezTo>
                  <a:pt x="372529" y="1216522"/>
                  <a:pt x="372258" y="1215168"/>
                  <a:pt x="371717" y="1213543"/>
                </a:cubicBezTo>
                <a:cubicBezTo>
                  <a:pt x="371040" y="1211511"/>
                  <a:pt x="370769" y="1209480"/>
                  <a:pt x="369008" y="1207855"/>
                </a:cubicBezTo>
                <a:cubicBezTo>
                  <a:pt x="368467" y="1207449"/>
                  <a:pt x="368602" y="1206501"/>
                  <a:pt x="368332" y="1205824"/>
                </a:cubicBezTo>
                <a:cubicBezTo>
                  <a:pt x="366842" y="1201491"/>
                  <a:pt x="365352" y="1197022"/>
                  <a:pt x="365217" y="1192282"/>
                </a:cubicBezTo>
                <a:cubicBezTo>
                  <a:pt x="365217" y="1191605"/>
                  <a:pt x="364675" y="1191199"/>
                  <a:pt x="364540" y="1190658"/>
                </a:cubicBezTo>
                <a:cubicBezTo>
                  <a:pt x="364404" y="1189439"/>
                  <a:pt x="364269" y="1188220"/>
                  <a:pt x="364269" y="1187001"/>
                </a:cubicBezTo>
                <a:cubicBezTo>
                  <a:pt x="364404" y="1183616"/>
                  <a:pt x="366165" y="1180366"/>
                  <a:pt x="364675" y="1176710"/>
                </a:cubicBezTo>
                <a:cubicBezTo>
                  <a:pt x="364540" y="1176439"/>
                  <a:pt x="364675" y="1176032"/>
                  <a:pt x="364675" y="1175762"/>
                </a:cubicBezTo>
                <a:cubicBezTo>
                  <a:pt x="365352" y="1171699"/>
                  <a:pt x="365758" y="1167637"/>
                  <a:pt x="366300" y="1163710"/>
                </a:cubicBezTo>
                <a:cubicBezTo>
                  <a:pt x="366436" y="1161272"/>
                  <a:pt x="366706" y="1158699"/>
                  <a:pt x="366977" y="1156262"/>
                </a:cubicBezTo>
                <a:cubicBezTo>
                  <a:pt x="367248" y="1150981"/>
                  <a:pt x="368061" y="1145835"/>
                  <a:pt x="369008" y="1140824"/>
                </a:cubicBezTo>
                <a:cubicBezTo>
                  <a:pt x="369144" y="1139470"/>
                  <a:pt x="369415" y="1138251"/>
                  <a:pt x="369686" y="1137033"/>
                </a:cubicBezTo>
                <a:cubicBezTo>
                  <a:pt x="370634" y="1133106"/>
                  <a:pt x="371852" y="1129179"/>
                  <a:pt x="373071" y="1125116"/>
                </a:cubicBezTo>
                <a:cubicBezTo>
                  <a:pt x="373613" y="1122814"/>
                  <a:pt x="374832" y="1120512"/>
                  <a:pt x="376050" y="1118345"/>
                </a:cubicBezTo>
                <a:cubicBezTo>
                  <a:pt x="377404" y="1116314"/>
                  <a:pt x="379029" y="1114554"/>
                  <a:pt x="380519" y="1112658"/>
                </a:cubicBezTo>
                <a:cubicBezTo>
                  <a:pt x="382956" y="1109543"/>
                  <a:pt x="385394" y="1106293"/>
                  <a:pt x="387967" y="1103450"/>
                </a:cubicBezTo>
                <a:cubicBezTo>
                  <a:pt x="389321" y="1101825"/>
                  <a:pt x="395550" y="1094918"/>
                  <a:pt x="398665" y="1093158"/>
                </a:cubicBezTo>
                <a:cubicBezTo>
                  <a:pt x="398123" y="1093023"/>
                  <a:pt x="397852" y="1092752"/>
                  <a:pt x="397446" y="1092481"/>
                </a:cubicBezTo>
                <a:cubicBezTo>
                  <a:pt x="394061" y="1090043"/>
                  <a:pt x="393248" y="1087471"/>
                  <a:pt x="394196" y="1083002"/>
                </a:cubicBezTo>
                <a:close/>
                <a:moveTo>
                  <a:pt x="75968" y="923617"/>
                </a:moveTo>
                <a:cubicBezTo>
                  <a:pt x="80030" y="923482"/>
                  <a:pt x="84228" y="924023"/>
                  <a:pt x="88156" y="924700"/>
                </a:cubicBezTo>
                <a:cubicBezTo>
                  <a:pt x="93437" y="925648"/>
                  <a:pt x="98312" y="927408"/>
                  <a:pt x="103322" y="928627"/>
                </a:cubicBezTo>
                <a:cubicBezTo>
                  <a:pt x="108197" y="929575"/>
                  <a:pt x="113072" y="931065"/>
                  <a:pt x="117676" y="932961"/>
                </a:cubicBezTo>
                <a:cubicBezTo>
                  <a:pt x="119843" y="933773"/>
                  <a:pt x="122009" y="934721"/>
                  <a:pt x="124176" y="935534"/>
                </a:cubicBezTo>
                <a:cubicBezTo>
                  <a:pt x="128916" y="937565"/>
                  <a:pt x="133384" y="940408"/>
                  <a:pt x="137989" y="942575"/>
                </a:cubicBezTo>
                <a:cubicBezTo>
                  <a:pt x="141103" y="944335"/>
                  <a:pt x="145166" y="944877"/>
                  <a:pt x="147468" y="948127"/>
                </a:cubicBezTo>
                <a:cubicBezTo>
                  <a:pt x="147603" y="948398"/>
                  <a:pt x="147874" y="948398"/>
                  <a:pt x="148145" y="948533"/>
                </a:cubicBezTo>
                <a:cubicBezTo>
                  <a:pt x="151801" y="950023"/>
                  <a:pt x="155051" y="952325"/>
                  <a:pt x="158707" y="953815"/>
                </a:cubicBezTo>
                <a:cubicBezTo>
                  <a:pt x="162228" y="955169"/>
                  <a:pt x="164260" y="959231"/>
                  <a:pt x="168593" y="959231"/>
                </a:cubicBezTo>
                <a:cubicBezTo>
                  <a:pt x="169270" y="960992"/>
                  <a:pt x="171301" y="960992"/>
                  <a:pt x="172384" y="962210"/>
                </a:cubicBezTo>
                <a:cubicBezTo>
                  <a:pt x="175093" y="964919"/>
                  <a:pt x="177666" y="967221"/>
                  <a:pt x="180645" y="969523"/>
                </a:cubicBezTo>
                <a:cubicBezTo>
                  <a:pt x="182676" y="971283"/>
                  <a:pt x="184707" y="973179"/>
                  <a:pt x="186468" y="975210"/>
                </a:cubicBezTo>
                <a:cubicBezTo>
                  <a:pt x="192020" y="981846"/>
                  <a:pt x="196894" y="988752"/>
                  <a:pt x="201770" y="995523"/>
                </a:cubicBezTo>
                <a:cubicBezTo>
                  <a:pt x="203530" y="997825"/>
                  <a:pt x="204749" y="1000262"/>
                  <a:pt x="207186" y="1002023"/>
                </a:cubicBezTo>
                <a:cubicBezTo>
                  <a:pt x="209218" y="1003512"/>
                  <a:pt x="210707" y="1005815"/>
                  <a:pt x="212197" y="1007981"/>
                </a:cubicBezTo>
                <a:cubicBezTo>
                  <a:pt x="213822" y="1010554"/>
                  <a:pt x="214770" y="1013804"/>
                  <a:pt x="218290" y="1014752"/>
                </a:cubicBezTo>
                <a:cubicBezTo>
                  <a:pt x="218561" y="1014752"/>
                  <a:pt x="218968" y="1015023"/>
                  <a:pt x="218968" y="1015158"/>
                </a:cubicBezTo>
                <a:cubicBezTo>
                  <a:pt x="219238" y="1017189"/>
                  <a:pt x="220999" y="1017596"/>
                  <a:pt x="222218" y="1018814"/>
                </a:cubicBezTo>
                <a:cubicBezTo>
                  <a:pt x="223436" y="1020033"/>
                  <a:pt x="224790" y="1021523"/>
                  <a:pt x="225332" y="1023148"/>
                </a:cubicBezTo>
                <a:cubicBezTo>
                  <a:pt x="226551" y="1026939"/>
                  <a:pt x="228717" y="1030325"/>
                  <a:pt x="230207" y="1033981"/>
                </a:cubicBezTo>
                <a:cubicBezTo>
                  <a:pt x="233186" y="1041835"/>
                  <a:pt x="238197" y="1048606"/>
                  <a:pt x="242530" y="1055647"/>
                </a:cubicBezTo>
                <a:cubicBezTo>
                  <a:pt x="243478" y="1057273"/>
                  <a:pt x="245238" y="1058627"/>
                  <a:pt x="245509" y="1060387"/>
                </a:cubicBezTo>
                <a:cubicBezTo>
                  <a:pt x="245780" y="1062689"/>
                  <a:pt x="246863" y="1064314"/>
                  <a:pt x="247947" y="1065804"/>
                </a:cubicBezTo>
                <a:cubicBezTo>
                  <a:pt x="248895" y="1067564"/>
                  <a:pt x="249978" y="1069189"/>
                  <a:pt x="250384" y="1071220"/>
                </a:cubicBezTo>
                <a:cubicBezTo>
                  <a:pt x="250519" y="1072033"/>
                  <a:pt x="251467" y="1072710"/>
                  <a:pt x="251738" y="1073387"/>
                </a:cubicBezTo>
                <a:lnTo>
                  <a:pt x="257290" y="1083814"/>
                </a:lnTo>
                <a:cubicBezTo>
                  <a:pt x="258238" y="1085710"/>
                  <a:pt x="259321" y="1087470"/>
                  <a:pt x="259998" y="1089366"/>
                </a:cubicBezTo>
                <a:cubicBezTo>
                  <a:pt x="260676" y="1091262"/>
                  <a:pt x="261759" y="1093023"/>
                  <a:pt x="262707" y="1094647"/>
                </a:cubicBezTo>
                <a:cubicBezTo>
                  <a:pt x="264332" y="1097491"/>
                  <a:pt x="265821" y="1100335"/>
                  <a:pt x="266769" y="1103314"/>
                </a:cubicBezTo>
                <a:cubicBezTo>
                  <a:pt x="267582" y="1105752"/>
                  <a:pt x="268394" y="1108324"/>
                  <a:pt x="268259" y="1111168"/>
                </a:cubicBezTo>
                <a:cubicBezTo>
                  <a:pt x="267853" y="1115095"/>
                  <a:pt x="268259" y="1115095"/>
                  <a:pt x="270832" y="1118074"/>
                </a:cubicBezTo>
                <a:cubicBezTo>
                  <a:pt x="271644" y="1118887"/>
                  <a:pt x="272051" y="1119835"/>
                  <a:pt x="272592" y="1120783"/>
                </a:cubicBezTo>
                <a:cubicBezTo>
                  <a:pt x="273946" y="1123220"/>
                  <a:pt x="275165" y="1125929"/>
                  <a:pt x="276519" y="1128366"/>
                </a:cubicBezTo>
                <a:cubicBezTo>
                  <a:pt x="278009" y="1130803"/>
                  <a:pt x="279363" y="1133106"/>
                  <a:pt x="279498" y="1136085"/>
                </a:cubicBezTo>
                <a:cubicBezTo>
                  <a:pt x="279498" y="1136762"/>
                  <a:pt x="279769" y="1137439"/>
                  <a:pt x="280040" y="1138116"/>
                </a:cubicBezTo>
                <a:cubicBezTo>
                  <a:pt x="281394" y="1141908"/>
                  <a:pt x="282613" y="1145564"/>
                  <a:pt x="283967" y="1149220"/>
                </a:cubicBezTo>
                <a:cubicBezTo>
                  <a:pt x="285457" y="1153960"/>
                  <a:pt x="285863" y="1158970"/>
                  <a:pt x="288707" y="1163168"/>
                </a:cubicBezTo>
                <a:cubicBezTo>
                  <a:pt x="288842" y="1163304"/>
                  <a:pt x="288977" y="1163439"/>
                  <a:pt x="288977" y="1163439"/>
                </a:cubicBezTo>
                <a:cubicBezTo>
                  <a:pt x="290332" y="1169397"/>
                  <a:pt x="291686" y="1175085"/>
                  <a:pt x="293040" y="1181043"/>
                </a:cubicBezTo>
                <a:cubicBezTo>
                  <a:pt x="293175" y="1182397"/>
                  <a:pt x="293582" y="1183887"/>
                  <a:pt x="293717" y="1185241"/>
                </a:cubicBezTo>
                <a:cubicBezTo>
                  <a:pt x="294123" y="1186459"/>
                  <a:pt x="294123" y="1187678"/>
                  <a:pt x="294665" y="1188897"/>
                </a:cubicBezTo>
                <a:cubicBezTo>
                  <a:pt x="295071" y="1190116"/>
                  <a:pt x="295884" y="1191064"/>
                  <a:pt x="296425" y="1192283"/>
                </a:cubicBezTo>
                <a:cubicBezTo>
                  <a:pt x="297103" y="1193230"/>
                  <a:pt x="298051" y="1194043"/>
                  <a:pt x="298051" y="1194991"/>
                </a:cubicBezTo>
                <a:cubicBezTo>
                  <a:pt x="297780" y="1199324"/>
                  <a:pt x="299134" y="1203251"/>
                  <a:pt x="300488" y="1207178"/>
                </a:cubicBezTo>
                <a:cubicBezTo>
                  <a:pt x="301436" y="1209751"/>
                  <a:pt x="303873" y="1211918"/>
                  <a:pt x="304280" y="1214897"/>
                </a:cubicBezTo>
                <a:cubicBezTo>
                  <a:pt x="306175" y="1215710"/>
                  <a:pt x="305905" y="1217199"/>
                  <a:pt x="305634" y="1218824"/>
                </a:cubicBezTo>
                <a:cubicBezTo>
                  <a:pt x="305498" y="1220043"/>
                  <a:pt x="305634" y="1222210"/>
                  <a:pt x="306175" y="1222345"/>
                </a:cubicBezTo>
                <a:cubicBezTo>
                  <a:pt x="309425" y="1223428"/>
                  <a:pt x="308071" y="1226001"/>
                  <a:pt x="308342" y="1228032"/>
                </a:cubicBezTo>
                <a:cubicBezTo>
                  <a:pt x="308478" y="1228574"/>
                  <a:pt x="307801" y="1229251"/>
                  <a:pt x="308071" y="1229793"/>
                </a:cubicBezTo>
                <a:cubicBezTo>
                  <a:pt x="309155" y="1232366"/>
                  <a:pt x="307259" y="1233991"/>
                  <a:pt x="305363" y="1235616"/>
                </a:cubicBezTo>
                <a:cubicBezTo>
                  <a:pt x="303061" y="1237512"/>
                  <a:pt x="299811" y="1238053"/>
                  <a:pt x="297509" y="1236157"/>
                </a:cubicBezTo>
                <a:cubicBezTo>
                  <a:pt x="297373" y="1236157"/>
                  <a:pt x="297373" y="1236157"/>
                  <a:pt x="297373" y="1236157"/>
                </a:cubicBezTo>
                <a:cubicBezTo>
                  <a:pt x="297644" y="1237782"/>
                  <a:pt x="297915" y="1239272"/>
                  <a:pt x="298186" y="1239678"/>
                </a:cubicBezTo>
                <a:cubicBezTo>
                  <a:pt x="298727" y="1240761"/>
                  <a:pt x="299946" y="1242522"/>
                  <a:pt x="300623" y="1242251"/>
                </a:cubicBezTo>
                <a:cubicBezTo>
                  <a:pt x="304009" y="1241168"/>
                  <a:pt x="304144" y="1244282"/>
                  <a:pt x="305634" y="1245636"/>
                </a:cubicBezTo>
                <a:cubicBezTo>
                  <a:pt x="306040" y="1246043"/>
                  <a:pt x="305905" y="1246991"/>
                  <a:pt x="306446" y="1247261"/>
                </a:cubicBezTo>
                <a:cubicBezTo>
                  <a:pt x="308748" y="1248887"/>
                  <a:pt x="308071" y="1251189"/>
                  <a:pt x="307394" y="1253491"/>
                </a:cubicBezTo>
                <a:cubicBezTo>
                  <a:pt x="306582" y="1256334"/>
                  <a:pt x="304144" y="1258501"/>
                  <a:pt x="301301" y="1259043"/>
                </a:cubicBezTo>
                <a:cubicBezTo>
                  <a:pt x="299405" y="1259449"/>
                  <a:pt x="297238" y="1259855"/>
                  <a:pt x="295071" y="1260261"/>
                </a:cubicBezTo>
                <a:cubicBezTo>
                  <a:pt x="294530" y="1259043"/>
                  <a:pt x="293446" y="1258230"/>
                  <a:pt x="291821" y="1257553"/>
                </a:cubicBezTo>
                <a:cubicBezTo>
                  <a:pt x="289113" y="1256605"/>
                  <a:pt x="286405" y="1255387"/>
                  <a:pt x="286134" y="1252407"/>
                </a:cubicBezTo>
                <a:cubicBezTo>
                  <a:pt x="284915" y="1251730"/>
                  <a:pt x="284103" y="1251324"/>
                  <a:pt x="283425" y="1250782"/>
                </a:cubicBezTo>
                <a:cubicBezTo>
                  <a:pt x="282342" y="1250241"/>
                  <a:pt x="281530" y="1248751"/>
                  <a:pt x="280446" y="1248751"/>
                </a:cubicBezTo>
                <a:cubicBezTo>
                  <a:pt x="277738" y="1249022"/>
                  <a:pt x="276384" y="1247261"/>
                  <a:pt x="275165" y="1245772"/>
                </a:cubicBezTo>
                <a:cubicBezTo>
                  <a:pt x="272186" y="1241980"/>
                  <a:pt x="268259" y="1240084"/>
                  <a:pt x="263926" y="1238324"/>
                </a:cubicBezTo>
                <a:cubicBezTo>
                  <a:pt x="263655" y="1236293"/>
                  <a:pt x="263384" y="1233855"/>
                  <a:pt x="260405" y="1233720"/>
                </a:cubicBezTo>
                <a:cubicBezTo>
                  <a:pt x="260134" y="1233720"/>
                  <a:pt x="259998" y="1233043"/>
                  <a:pt x="259863" y="1232772"/>
                </a:cubicBezTo>
                <a:cubicBezTo>
                  <a:pt x="259321" y="1231824"/>
                  <a:pt x="258780" y="1230605"/>
                  <a:pt x="258238" y="1229793"/>
                </a:cubicBezTo>
                <a:cubicBezTo>
                  <a:pt x="256342" y="1227762"/>
                  <a:pt x="254582" y="1225730"/>
                  <a:pt x="252957" y="1223834"/>
                </a:cubicBezTo>
                <a:cubicBezTo>
                  <a:pt x="251738" y="1222480"/>
                  <a:pt x="250384" y="1220855"/>
                  <a:pt x="249030" y="1219501"/>
                </a:cubicBezTo>
                <a:cubicBezTo>
                  <a:pt x="245780" y="1216522"/>
                  <a:pt x="242801" y="1213678"/>
                  <a:pt x="239551" y="1210699"/>
                </a:cubicBezTo>
                <a:cubicBezTo>
                  <a:pt x="239145" y="1210293"/>
                  <a:pt x="238332" y="1210293"/>
                  <a:pt x="237655" y="1210022"/>
                </a:cubicBezTo>
                <a:cubicBezTo>
                  <a:pt x="236842" y="1209616"/>
                  <a:pt x="235759" y="1209074"/>
                  <a:pt x="235082" y="1208397"/>
                </a:cubicBezTo>
                <a:lnTo>
                  <a:pt x="224926" y="1199866"/>
                </a:lnTo>
                <a:cubicBezTo>
                  <a:pt x="224249" y="1199324"/>
                  <a:pt x="222895" y="1199189"/>
                  <a:pt x="222624" y="1198512"/>
                </a:cubicBezTo>
                <a:cubicBezTo>
                  <a:pt x="221405" y="1195262"/>
                  <a:pt x="218561" y="1193366"/>
                  <a:pt x="216936" y="1190387"/>
                </a:cubicBezTo>
                <a:cubicBezTo>
                  <a:pt x="214905" y="1186730"/>
                  <a:pt x="212874" y="1183210"/>
                  <a:pt x="212603" y="1178741"/>
                </a:cubicBezTo>
                <a:cubicBezTo>
                  <a:pt x="212468" y="1176980"/>
                  <a:pt x="211249" y="1176439"/>
                  <a:pt x="209624" y="1176304"/>
                </a:cubicBezTo>
                <a:cubicBezTo>
                  <a:pt x="207863" y="1176168"/>
                  <a:pt x="205968" y="1176033"/>
                  <a:pt x="204207" y="1176168"/>
                </a:cubicBezTo>
                <a:cubicBezTo>
                  <a:pt x="197165" y="1176980"/>
                  <a:pt x="192697" y="1172512"/>
                  <a:pt x="187686" y="1168991"/>
                </a:cubicBezTo>
                <a:cubicBezTo>
                  <a:pt x="186874" y="1168449"/>
                  <a:pt x="185926" y="1167501"/>
                  <a:pt x="185113" y="1166824"/>
                </a:cubicBezTo>
                <a:cubicBezTo>
                  <a:pt x="183218" y="1165199"/>
                  <a:pt x="180645" y="1164116"/>
                  <a:pt x="180374" y="1161001"/>
                </a:cubicBezTo>
                <a:cubicBezTo>
                  <a:pt x="180239" y="1160730"/>
                  <a:pt x="180103" y="1160324"/>
                  <a:pt x="179832" y="1160054"/>
                </a:cubicBezTo>
                <a:cubicBezTo>
                  <a:pt x="178478" y="1158022"/>
                  <a:pt x="176853" y="1155856"/>
                  <a:pt x="175499" y="1153689"/>
                </a:cubicBezTo>
                <a:cubicBezTo>
                  <a:pt x="172384" y="1148814"/>
                  <a:pt x="168728" y="1144616"/>
                  <a:pt x="163989" y="1141501"/>
                </a:cubicBezTo>
                <a:cubicBezTo>
                  <a:pt x="161958" y="1140012"/>
                  <a:pt x="160062" y="1138658"/>
                  <a:pt x="158301" y="1136897"/>
                </a:cubicBezTo>
                <a:cubicBezTo>
                  <a:pt x="154916" y="1133512"/>
                  <a:pt x="150989" y="1130262"/>
                  <a:pt x="149093" y="1125522"/>
                </a:cubicBezTo>
                <a:cubicBezTo>
                  <a:pt x="146791" y="1124303"/>
                  <a:pt x="146114" y="1121595"/>
                  <a:pt x="144624" y="1119564"/>
                </a:cubicBezTo>
                <a:cubicBezTo>
                  <a:pt x="143541" y="1118210"/>
                  <a:pt x="142051" y="1116856"/>
                  <a:pt x="140426" y="1116720"/>
                </a:cubicBezTo>
                <a:cubicBezTo>
                  <a:pt x="138260" y="1116585"/>
                  <a:pt x="136905" y="1115637"/>
                  <a:pt x="135551" y="1114283"/>
                </a:cubicBezTo>
                <a:cubicBezTo>
                  <a:pt x="135281" y="1114012"/>
                  <a:pt x="135010" y="1113877"/>
                  <a:pt x="134603" y="1113741"/>
                </a:cubicBezTo>
                <a:cubicBezTo>
                  <a:pt x="132843" y="1113064"/>
                  <a:pt x="131083" y="1112116"/>
                  <a:pt x="129186" y="1111845"/>
                </a:cubicBezTo>
                <a:cubicBezTo>
                  <a:pt x="128103" y="1111574"/>
                  <a:pt x="128510" y="1111574"/>
                  <a:pt x="128780" y="1110897"/>
                </a:cubicBezTo>
                <a:cubicBezTo>
                  <a:pt x="128780" y="1110491"/>
                  <a:pt x="128374" y="1110220"/>
                  <a:pt x="128239" y="1109814"/>
                </a:cubicBezTo>
                <a:cubicBezTo>
                  <a:pt x="127155" y="1108054"/>
                  <a:pt x="124853" y="1107647"/>
                  <a:pt x="123635" y="1106158"/>
                </a:cubicBezTo>
                <a:cubicBezTo>
                  <a:pt x="122687" y="1104939"/>
                  <a:pt x="121603" y="1103991"/>
                  <a:pt x="120249" y="1103179"/>
                </a:cubicBezTo>
                <a:cubicBezTo>
                  <a:pt x="119572" y="1102772"/>
                  <a:pt x="119031" y="1101824"/>
                  <a:pt x="118489" y="1101147"/>
                </a:cubicBezTo>
                <a:cubicBezTo>
                  <a:pt x="117405" y="1099522"/>
                  <a:pt x="116187" y="1097627"/>
                  <a:pt x="115239" y="1096002"/>
                </a:cubicBezTo>
                <a:cubicBezTo>
                  <a:pt x="113885" y="1093971"/>
                  <a:pt x="112124" y="1091939"/>
                  <a:pt x="110770" y="1089772"/>
                </a:cubicBezTo>
                <a:cubicBezTo>
                  <a:pt x="109009" y="1086929"/>
                  <a:pt x="107655" y="1083950"/>
                  <a:pt x="106437" y="1080700"/>
                </a:cubicBezTo>
                <a:cubicBezTo>
                  <a:pt x="105218" y="1077314"/>
                  <a:pt x="103864" y="1073929"/>
                  <a:pt x="102510" y="1070408"/>
                </a:cubicBezTo>
                <a:cubicBezTo>
                  <a:pt x="101156" y="1066345"/>
                  <a:pt x="99802" y="1062283"/>
                  <a:pt x="98583" y="1058356"/>
                </a:cubicBezTo>
                <a:cubicBezTo>
                  <a:pt x="98176" y="1056595"/>
                  <a:pt x="97228" y="1055377"/>
                  <a:pt x="96145" y="1054158"/>
                </a:cubicBezTo>
                <a:cubicBezTo>
                  <a:pt x="94520" y="1052533"/>
                  <a:pt x="93572" y="1050637"/>
                  <a:pt x="91135" y="1049960"/>
                </a:cubicBezTo>
                <a:cubicBezTo>
                  <a:pt x="90458" y="1049825"/>
                  <a:pt x="90187" y="1049012"/>
                  <a:pt x="89645" y="1048470"/>
                </a:cubicBezTo>
                <a:cubicBezTo>
                  <a:pt x="86531" y="1044950"/>
                  <a:pt x="82468" y="1041835"/>
                  <a:pt x="80301" y="1037502"/>
                </a:cubicBezTo>
                <a:cubicBezTo>
                  <a:pt x="80030" y="1037096"/>
                  <a:pt x="79354" y="1036825"/>
                  <a:pt x="79083" y="1036283"/>
                </a:cubicBezTo>
                <a:cubicBezTo>
                  <a:pt x="78406" y="1035200"/>
                  <a:pt x="77864" y="1034116"/>
                  <a:pt x="77322" y="1032898"/>
                </a:cubicBezTo>
                <a:cubicBezTo>
                  <a:pt x="75833" y="1029648"/>
                  <a:pt x="75968" y="1025720"/>
                  <a:pt x="73260" y="1023012"/>
                </a:cubicBezTo>
                <a:cubicBezTo>
                  <a:pt x="73124" y="1022741"/>
                  <a:pt x="72989" y="1022335"/>
                  <a:pt x="72989" y="1022064"/>
                </a:cubicBezTo>
                <a:cubicBezTo>
                  <a:pt x="71228" y="1018137"/>
                  <a:pt x="70010" y="1014210"/>
                  <a:pt x="69062" y="1010148"/>
                </a:cubicBezTo>
                <a:cubicBezTo>
                  <a:pt x="68385" y="1007439"/>
                  <a:pt x="67572" y="1005002"/>
                  <a:pt x="66895" y="1002565"/>
                </a:cubicBezTo>
                <a:cubicBezTo>
                  <a:pt x="65541" y="997283"/>
                  <a:pt x="63510" y="992273"/>
                  <a:pt x="62968" y="986856"/>
                </a:cubicBezTo>
                <a:cubicBezTo>
                  <a:pt x="62833" y="985502"/>
                  <a:pt x="62427" y="984283"/>
                  <a:pt x="62427" y="982929"/>
                </a:cubicBezTo>
                <a:cubicBezTo>
                  <a:pt x="62156" y="978731"/>
                  <a:pt x="62020" y="974533"/>
                  <a:pt x="61749" y="970200"/>
                </a:cubicBezTo>
                <a:cubicBezTo>
                  <a:pt x="61479" y="967627"/>
                  <a:pt x="61614" y="965054"/>
                  <a:pt x="62427" y="962481"/>
                </a:cubicBezTo>
                <a:cubicBezTo>
                  <a:pt x="63103" y="960044"/>
                  <a:pt x="64187" y="957742"/>
                  <a:pt x="65135" y="955575"/>
                </a:cubicBezTo>
                <a:cubicBezTo>
                  <a:pt x="66760" y="951783"/>
                  <a:pt x="68114" y="947992"/>
                  <a:pt x="70010" y="944471"/>
                </a:cubicBezTo>
                <a:cubicBezTo>
                  <a:pt x="70822" y="942711"/>
                  <a:pt x="71906" y="941763"/>
                  <a:pt x="73395" y="941221"/>
                </a:cubicBezTo>
                <a:cubicBezTo>
                  <a:pt x="72583" y="940815"/>
                  <a:pt x="71770" y="940273"/>
                  <a:pt x="70822" y="939867"/>
                </a:cubicBezTo>
                <a:cubicBezTo>
                  <a:pt x="67031" y="937971"/>
                  <a:pt x="63103" y="936752"/>
                  <a:pt x="59177" y="934992"/>
                </a:cubicBezTo>
                <a:cubicBezTo>
                  <a:pt x="55656" y="933502"/>
                  <a:pt x="54166" y="931065"/>
                  <a:pt x="54166" y="926596"/>
                </a:cubicBezTo>
                <a:cubicBezTo>
                  <a:pt x="61072" y="923888"/>
                  <a:pt x="68656" y="923617"/>
                  <a:pt x="75968" y="923617"/>
                </a:cubicBezTo>
                <a:close/>
                <a:moveTo>
                  <a:pt x="447821" y="698691"/>
                </a:moveTo>
                <a:cubicBezTo>
                  <a:pt x="450664" y="697743"/>
                  <a:pt x="453914" y="698691"/>
                  <a:pt x="455810" y="700723"/>
                </a:cubicBezTo>
                <a:cubicBezTo>
                  <a:pt x="457164" y="702077"/>
                  <a:pt x="458654" y="703566"/>
                  <a:pt x="460279" y="705056"/>
                </a:cubicBezTo>
                <a:cubicBezTo>
                  <a:pt x="459331" y="706274"/>
                  <a:pt x="459196" y="707493"/>
                  <a:pt x="459602" y="709118"/>
                </a:cubicBezTo>
                <a:cubicBezTo>
                  <a:pt x="459737" y="710066"/>
                  <a:pt x="459873" y="711150"/>
                  <a:pt x="460008" y="712097"/>
                </a:cubicBezTo>
                <a:cubicBezTo>
                  <a:pt x="460685" y="712097"/>
                  <a:pt x="461498" y="712097"/>
                  <a:pt x="462175" y="712097"/>
                </a:cubicBezTo>
                <a:cubicBezTo>
                  <a:pt x="465831" y="712233"/>
                  <a:pt x="467592" y="714129"/>
                  <a:pt x="468810" y="718597"/>
                </a:cubicBezTo>
                <a:cubicBezTo>
                  <a:pt x="465967" y="721576"/>
                  <a:pt x="462581" y="723472"/>
                  <a:pt x="459060" y="725233"/>
                </a:cubicBezTo>
                <a:cubicBezTo>
                  <a:pt x="459060" y="726452"/>
                  <a:pt x="458790" y="727535"/>
                  <a:pt x="458383" y="728618"/>
                </a:cubicBezTo>
                <a:cubicBezTo>
                  <a:pt x="456758" y="732681"/>
                  <a:pt x="457164" y="736879"/>
                  <a:pt x="457842" y="741483"/>
                </a:cubicBezTo>
                <a:cubicBezTo>
                  <a:pt x="456216" y="742837"/>
                  <a:pt x="454456" y="744191"/>
                  <a:pt x="455675" y="746629"/>
                </a:cubicBezTo>
                <a:cubicBezTo>
                  <a:pt x="455675" y="746899"/>
                  <a:pt x="455269" y="747170"/>
                  <a:pt x="455133" y="747441"/>
                </a:cubicBezTo>
                <a:cubicBezTo>
                  <a:pt x="454456" y="748389"/>
                  <a:pt x="453779" y="749337"/>
                  <a:pt x="453373" y="750285"/>
                </a:cubicBezTo>
                <a:cubicBezTo>
                  <a:pt x="452425" y="752858"/>
                  <a:pt x="451748" y="755024"/>
                  <a:pt x="450800" y="757327"/>
                </a:cubicBezTo>
                <a:cubicBezTo>
                  <a:pt x="450258" y="759222"/>
                  <a:pt x="449446" y="760983"/>
                  <a:pt x="449040" y="762743"/>
                </a:cubicBezTo>
                <a:cubicBezTo>
                  <a:pt x="447821" y="766670"/>
                  <a:pt x="446873" y="770597"/>
                  <a:pt x="445925" y="774524"/>
                </a:cubicBezTo>
                <a:cubicBezTo>
                  <a:pt x="445790" y="775066"/>
                  <a:pt x="446331" y="775878"/>
                  <a:pt x="446331" y="776420"/>
                </a:cubicBezTo>
                <a:cubicBezTo>
                  <a:pt x="446331" y="777503"/>
                  <a:pt x="446466" y="778451"/>
                  <a:pt x="446331" y="779399"/>
                </a:cubicBezTo>
                <a:cubicBezTo>
                  <a:pt x="445383" y="783462"/>
                  <a:pt x="444435" y="787660"/>
                  <a:pt x="443623" y="791722"/>
                </a:cubicBezTo>
                <a:cubicBezTo>
                  <a:pt x="443352" y="792399"/>
                  <a:pt x="443894" y="793618"/>
                  <a:pt x="443352" y="794160"/>
                </a:cubicBezTo>
                <a:cubicBezTo>
                  <a:pt x="441050" y="796597"/>
                  <a:pt x="440644" y="799712"/>
                  <a:pt x="438883" y="802420"/>
                </a:cubicBezTo>
                <a:cubicBezTo>
                  <a:pt x="436716" y="805670"/>
                  <a:pt x="434550" y="808920"/>
                  <a:pt x="430623" y="810951"/>
                </a:cubicBezTo>
                <a:cubicBezTo>
                  <a:pt x="429133" y="811899"/>
                  <a:pt x="429133" y="813253"/>
                  <a:pt x="429810" y="814607"/>
                </a:cubicBezTo>
                <a:cubicBezTo>
                  <a:pt x="430487" y="816097"/>
                  <a:pt x="431165" y="817722"/>
                  <a:pt x="432248" y="819212"/>
                </a:cubicBezTo>
                <a:cubicBezTo>
                  <a:pt x="436175" y="824899"/>
                  <a:pt x="434550" y="830587"/>
                  <a:pt x="433737" y="836274"/>
                </a:cubicBezTo>
                <a:cubicBezTo>
                  <a:pt x="433602" y="837493"/>
                  <a:pt x="433196" y="838441"/>
                  <a:pt x="432925" y="839389"/>
                </a:cubicBezTo>
                <a:cubicBezTo>
                  <a:pt x="432248" y="841691"/>
                  <a:pt x="432383" y="844399"/>
                  <a:pt x="429810" y="845889"/>
                </a:cubicBezTo>
                <a:cubicBezTo>
                  <a:pt x="429539" y="846159"/>
                  <a:pt x="429269" y="846430"/>
                  <a:pt x="429133" y="846701"/>
                </a:cubicBezTo>
                <a:cubicBezTo>
                  <a:pt x="427915" y="848868"/>
                  <a:pt x="426831" y="851034"/>
                  <a:pt x="425477" y="853066"/>
                </a:cubicBezTo>
                <a:cubicBezTo>
                  <a:pt x="422498" y="857534"/>
                  <a:pt x="420467" y="862409"/>
                  <a:pt x="419925" y="867826"/>
                </a:cubicBezTo>
                <a:cubicBezTo>
                  <a:pt x="419789" y="870128"/>
                  <a:pt x="419519" y="872430"/>
                  <a:pt x="418842" y="874597"/>
                </a:cubicBezTo>
                <a:cubicBezTo>
                  <a:pt x="417758" y="879201"/>
                  <a:pt x="416269" y="883534"/>
                  <a:pt x="412883" y="887055"/>
                </a:cubicBezTo>
                <a:cubicBezTo>
                  <a:pt x="412748" y="889493"/>
                  <a:pt x="410581" y="891118"/>
                  <a:pt x="409633" y="893284"/>
                </a:cubicBezTo>
                <a:cubicBezTo>
                  <a:pt x="408956" y="894774"/>
                  <a:pt x="408415" y="896670"/>
                  <a:pt x="409092" y="898024"/>
                </a:cubicBezTo>
                <a:cubicBezTo>
                  <a:pt x="410039" y="899920"/>
                  <a:pt x="409769" y="901545"/>
                  <a:pt x="409227" y="903170"/>
                </a:cubicBezTo>
                <a:cubicBezTo>
                  <a:pt x="409227" y="903576"/>
                  <a:pt x="409227" y="903847"/>
                  <a:pt x="409227" y="904253"/>
                </a:cubicBezTo>
                <a:cubicBezTo>
                  <a:pt x="409633" y="906149"/>
                  <a:pt x="409633" y="907909"/>
                  <a:pt x="410175" y="909670"/>
                </a:cubicBezTo>
                <a:cubicBezTo>
                  <a:pt x="410581" y="910618"/>
                  <a:pt x="410175" y="910211"/>
                  <a:pt x="409633" y="910347"/>
                </a:cubicBezTo>
                <a:cubicBezTo>
                  <a:pt x="409363" y="910347"/>
                  <a:pt x="409092" y="910753"/>
                  <a:pt x="408956" y="911159"/>
                </a:cubicBezTo>
                <a:cubicBezTo>
                  <a:pt x="408008" y="912784"/>
                  <a:pt x="408550" y="914816"/>
                  <a:pt x="408008" y="916576"/>
                </a:cubicBezTo>
                <a:cubicBezTo>
                  <a:pt x="407467" y="917930"/>
                  <a:pt x="407060" y="919149"/>
                  <a:pt x="407060" y="920774"/>
                </a:cubicBezTo>
                <a:cubicBezTo>
                  <a:pt x="407060" y="921586"/>
                  <a:pt x="406789" y="922534"/>
                  <a:pt x="406383" y="923211"/>
                </a:cubicBezTo>
                <a:cubicBezTo>
                  <a:pt x="405571" y="924971"/>
                  <a:pt x="404352" y="926326"/>
                  <a:pt x="403404" y="928086"/>
                </a:cubicBezTo>
                <a:cubicBezTo>
                  <a:pt x="402186" y="930253"/>
                  <a:pt x="401373" y="932555"/>
                  <a:pt x="400019" y="934451"/>
                </a:cubicBezTo>
                <a:cubicBezTo>
                  <a:pt x="398123" y="937159"/>
                  <a:pt x="396092" y="939461"/>
                  <a:pt x="394196" y="941899"/>
                </a:cubicBezTo>
                <a:cubicBezTo>
                  <a:pt x="392029" y="944472"/>
                  <a:pt x="389862" y="947045"/>
                  <a:pt x="387560" y="949888"/>
                </a:cubicBezTo>
                <a:cubicBezTo>
                  <a:pt x="385123" y="952732"/>
                  <a:pt x="382279" y="955711"/>
                  <a:pt x="379706" y="958690"/>
                </a:cubicBezTo>
                <a:cubicBezTo>
                  <a:pt x="378623" y="959909"/>
                  <a:pt x="378217" y="961398"/>
                  <a:pt x="377946" y="962888"/>
                </a:cubicBezTo>
                <a:cubicBezTo>
                  <a:pt x="377540" y="964919"/>
                  <a:pt x="376592" y="966680"/>
                  <a:pt x="377269" y="968982"/>
                </a:cubicBezTo>
                <a:cubicBezTo>
                  <a:pt x="377404" y="969524"/>
                  <a:pt x="376998" y="970201"/>
                  <a:pt x="376727" y="970878"/>
                </a:cubicBezTo>
                <a:cubicBezTo>
                  <a:pt x="375644" y="975076"/>
                  <a:pt x="374967" y="979544"/>
                  <a:pt x="372936" y="983607"/>
                </a:cubicBezTo>
                <a:cubicBezTo>
                  <a:pt x="372665" y="984148"/>
                  <a:pt x="372936" y="984825"/>
                  <a:pt x="372665" y="985367"/>
                </a:cubicBezTo>
                <a:cubicBezTo>
                  <a:pt x="372123" y="986451"/>
                  <a:pt x="371717" y="987669"/>
                  <a:pt x="371175" y="988617"/>
                </a:cubicBezTo>
                <a:cubicBezTo>
                  <a:pt x="369415" y="991461"/>
                  <a:pt x="366436" y="993492"/>
                  <a:pt x="366029" y="997013"/>
                </a:cubicBezTo>
                <a:cubicBezTo>
                  <a:pt x="366029" y="997284"/>
                  <a:pt x="365759" y="997555"/>
                  <a:pt x="365488" y="997825"/>
                </a:cubicBezTo>
                <a:cubicBezTo>
                  <a:pt x="363592" y="1001075"/>
                  <a:pt x="361425" y="1004325"/>
                  <a:pt x="359394" y="1007575"/>
                </a:cubicBezTo>
                <a:cubicBezTo>
                  <a:pt x="358175" y="1009607"/>
                  <a:pt x="357092" y="1011773"/>
                  <a:pt x="355738" y="1013805"/>
                </a:cubicBezTo>
                <a:lnTo>
                  <a:pt x="347342" y="1026127"/>
                </a:lnTo>
                <a:cubicBezTo>
                  <a:pt x="346800" y="1027211"/>
                  <a:pt x="346123" y="1028159"/>
                  <a:pt x="345311" y="1029107"/>
                </a:cubicBezTo>
                <a:cubicBezTo>
                  <a:pt x="342738" y="1032221"/>
                  <a:pt x="340165" y="1035065"/>
                  <a:pt x="337456" y="1038180"/>
                </a:cubicBezTo>
                <a:cubicBezTo>
                  <a:pt x="335832" y="1040075"/>
                  <a:pt x="334206" y="1041836"/>
                  <a:pt x="332311" y="1043325"/>
                </a:cubicBezTo>
                <a:cubicBezTo>
                  <a:pt x="330550" y="1044815"/>
                  <a:pt x="328248" y="1045763"/>
                  <a:pt x="326352" y="1046982"/>
                </a:cubicBezTo>
                <a:cubicBezTo>
                  <a:pt x="322967" y="1048877"/>
                  <a:pt x="319717" y="1051044"/>
                  <a:pt x="316332" y="1052804"/>
                </a:cubicBezTo>
                <a:cubicBezTo>
                  <a:pt x="314842" y="1053617"/>
                  <a:pt x="313488" y="1053888"/>
                  <a:pt x="311456" y="1052669"/>
                </a:cubicBezTo>
                <a:cubicBezTo>
                  <a:pt x="311456" y="1053346"/>
                  <a:pt x="311456" y="1053888"/>
                  <a:pt x="311456" y="1054430"/>
                </a:cubicBezTo>
                <a:cubicBezTo>
                  <a:pt x="311592" y="1057409"/>
                  <a:pt x="313352" y="1060117"/>
                  <a:pt x="313082" y="1063231"/>
                </a:cubicBezTo>
                <a:cubicBezTo>
                  <a:pt x="314706" y="1064721"/>
                  <a:pt x="314029" y="1066211"/>
                  <a:pt x="313488" y="1067700"/>
                </a:cubicBezTo>
                <a:cubicBezTo>
                  <a:pt x="313082" y="1068919"/>
                  <a:pt x="312675" y="1071086"/>
                  <a:pt x="313352" y="1071357"/>
                </a:cubicBezTo>
                <a:cubicBezTo>
                  <a:pt x="316332" y="1073252"/>
                  <a:pt x="314300" y="1075690"/>
                  <a:pt x="314165" y="1077721"/>
                </a:cubicBezTo>
                <a:cubicBezTo>
                  <a:pt x="314300" y="1078398"/>
                  <a:pt x="313488" y="1079075"/>
                  <a:pt x="313623" y="1079481"/>
                </a:cubicBezTo>
                <a:cubicBezTo>
                  <a:pt x="314029" y="1082596"/>
                  <a:pt x="311863" y="1083815"/>
                  <a:pt x="309696" y="1085033"/>
                </a:cubicBezTo>
                <a:cubicBezTo>
                  <a:pt x="307123" y="1086523"/>
                  <a:pt x="303873" y="1086388"/>
                  <a:pt x="301571" y="1084492"/>
                </a:cubicBezTo>
                <a:cubicBezTo>
                  <a:pt x="299946" y="1083273"/>
                  <a:pt x="298321" y="1082054"/>
                  <a:pt x="296425" y="1080565"/>
                </a:cubicBezTo>
                <a:cubicBezTo>
                  <a:pt x="296967" y="1079075"/>
                  <a:pt x="296831" y="1077586"/>
                  <a:pt x="296155" y="1075825"/>
                </a:cubicBezTo>
                <a:cubicBezTo>
                  <a:pt x="295071" y="1072981"/>
                  <a:pt x="293988" y="1069731"/>
                  <a:pt x="296019" y="1067429"/>
                </a:cubicBezTo>
                <a:cubicBezTo>
                  <a:pt x="295613" y="1065804"/>
                  <a:pt x="295477" y="1064857"/>
                  <a:pt x="295207" y="1063909"/>
                </a:cubicBezTo>
                <a:cubicBezTo>
                  <a:pt x="295071" y="1062690"/>
                  <a:pt x="295613" y="1060794"/>
                  <a:pt x="294665" y="1059981"/>
                </a:cubicBezTo>
                <a:cubicBezTo>
                  <a:pt x="292905" y="1057950"/>
                  <a:pt x="293311" y="1055648"/>
                  <a:pt x="293581" y="1053481"/>
                </a:cubicBezTo>
                <a:cubicBezTo>
                  <a:pt x="294529" y="1048607"/>
                  <a:pt x="293581" y="1043867"/>
                  <a:pt x="292092" y="1038857"/>
                </a:cubicBezTo>
                <a:cubicBezTo>
                  <a:pt x="293311" y="1037096"/>
                  <a:pt x="295071" y="1035200"/>
                  <a:pt x="293311" y="1032627"/>
                </a:cubicBezTo>
                <a:cubicBezTo>
                  <a:pt x="293311" y="1032357"/>
                  <a:pt x="293581" y="1031950"/>
                  <a:pt x="293717" y="1031544"/>
                </a:cubicBezTo>
                <a:cubicBezTo>
                  <a:pt x="294259" y="1030461"/>
                  <a:pt x="294800" y="1029242"/>
                  <a:pt x="295071" y="1028023"/>
                </a:cubicBezTo>
                <a:cubicBezTo>
                  <a:pt x="295748" y="1025044"/>
                  <a:pt x="296155" y="1022336"/>
                  <a:pt x="296696" y="1019627"/>
                </a:cubicBezTo>
                <a:cubicBezTo>
                  <a:pt x="297102" y="1017596"/>
                  <a:pt x="297509" y="1015430"/>
                  <a:pt x="297779" y="1013398"/>
                </a:cubicBezTo>
                <a:cubicBezTo>
                  <a:pt x="298321" y="1008659"/>
                  <a:pt x="298727" y="1004055"/>
                  <a:pt x="299269" y="999586"/>
                </a:cubicBezTo>
                <a:cubicBezTo>
                  <a:pt x="299269" y="998909"/>
                  <a:pt x="298727" y="998096"/>
                  <a:pt x="298592" y="997419"/>
                </a:cubicBezTo>
                <a:cubicBezTo>
                  <a:pt x="298321" y="996201"/>
                  <a:pt x="298321" y="995117"/>
                  <a:pt x="298321" y="994034"/>
                </a:cubicBezTo>
                <a:lnTo>
                  <a:pt x="299675" y="979815"/>
                </a:lnTo>
                <a:cubicBezTo>
                  <a:pt x="299811" y="978867"/>
                  <a:pt x="299134" y="977513"/>
                  <a:pt x="299540" y="976836"/>
                </a:cubicBezTo>
                <a:cubicBezTo>
                  <a:pt x="301436" y="973722"/>
                  <a:pt x="301571" y="970201"/>
                  <a:pt x="303196" y="966951"/>
                </a:cubicBezTo>
                <a:cubicBezTo>
                  <a:pt x="305227" y="963024"/>
                  <a:pt x="307123" y="959096"/>
                  <a:pt x="310779" y="956253"/>
                </a:cubicBezTo>
                <a:cubicBezTo>
                  <a:pt x="312269" y="955169"/>
                  <a:pt x="312134" y="953680"/>
                  <a:pt x="311321" y="952190"/>
                </a:cubicBezTo>
                <a:cubicBezTo>
                  <a:pt x="310508" y="950430"/>
                  <a:pt x="309696" y="948669"/>
                  <a:pt x="308613" y="947180"/>
                </a:cubicBezTo>
                <a:cubicBezTo>
                  <a:pt x="304144" y="941357"/>
                  <a:pt x="305905" y="934721"/>
                  <a:pt x="306175" y="928221"/>
                </a:cubicBezTo>
                <a:cubicBezTo>
                  <a:pt x="306446" y="927003"/>
                  <a:pt x="306717" y="925919"/>
                  <a:pt x="306852" y="924566"/>
                </a:cubicBezTo>
                <a:cubicBezTo>
                  <a:pt x="307123" y="921857"/>
                  <a:pt x="306852" y="918878"/>
                  <a:pt x="309290" y="916847"/>
                </a:cubicBezTo>
                <a:cubicBezTo>
                  <a:pt x="309561" y="916576"/>
                  <a:pt x="309696" y="916305"/>
                  <a:pt x="309832" y="915899"/>
                </a:cubicBezTo>
                <a:cubicBezTo>
                  <a:pt x="310779" y="913461"/>
                  <a:pt x="311998" y="910753"/>
                  <a:pt x="313217" y="908316"/>
                </a:cubicBezTo>
                <a:cubicBezTo>
                  <a:pt x="316061" y="903034"/>
                  <a:pt x="317956" y="897347"/>
                  <a:pt x="318363" y="891253"/>
                </a:cubicBezTo>
                <a:cubicBezTo>
                  <a:pt x="318498" y="888680"/>
                  <a:pt x="318769" y="886107"/>
                  <a:pt x="319446" y="883670"/>
                </a:cubicBezTo>
                <a:cubicBezTo>
                  <a:pt x="320936" y="878660"/>
                  <a:pt x="322019" y="873513"/>
                  <a:pt x="325269" y="869180"/>
                </a:cubicBezTo>
                <a:cubicBezTo>
                  <a:pt x="325269" y="866336"/>
                  <a:pt x="327436" y="864305"/>
                  <a:pt x="328384" y="861868"/>
                </a:cubicBezTo>
                <a:cubicBezTo>
                  <a:pt x="329061" y="860243"/>
                  <a:pt x="329602" y="858076"/>
                  <a:pt x="329061" y="856586"/>
                </a:cubicBezTo>
                <a:cubicBezTo>
                  <a:pt x="328113" y="854420"/>
                  <a:pt x="328384" y="852659"/>
                  <a:pt x="329061" y="850764"/>
                </a:cubicBezTo>
                <a:cubicBezTo>
                  <a:pt x="329061" y="850357"/>
                  <a:pt x="329061" y="849951"/>
                  <a:pt x="329061" y="849545"/>
                </a:cubicBezTo>
                <a:cubicBezTo>
                  <a:pt x="328925" y="847649"/>
                  <a:pt x="328925" y="845618"/>
                  <a:pt x="328384" y="843722"/>
                </a:cubicBezTo>
                <a:cubicBezTo>
                  <a:pt x="327977" y="842503"/>
                  <a:pt x="328248" y="842909"/>
                  <a:pt x="328925" y="842774"/>
                </a:cubicBezTo>
                <a:cubicBezTo>
                  <a:pt x="329196" y="842774"/>
                  <a:pt x="329467" y="842232"/>
                  <a:pt x="329602" y="841826"/>
                </a:cubicBezTo>
                <a:cubicBezTo>
                  <a:pt x="330821" y="839930"/>
                  <a:pt x="330279" y="837628"/>
                  <a:pt x="330956" y="835733"/>
                </a:cubicBezTo>
                <a:cubicBezTo>
                  <a:pt x="331498" y="834107"/>
                  <a:pt x="331904" y="832753"/>
                  <a:pt x="332040" y="830993"/>
                </a:cubicBezTo>
                <a:cubicBezTo>
                  <a:pt x="332040" y="830045"/>
                  <a:pt x="332582" y="829233"/>
                  <a:pt x="332988" y="828285"/>
                </a:cubicBezTo>
                <a:cubicBezTo>
                  <a:pt x="334071" y="826524"/>
                  <a:pt x="335425" y="824493"/>
                  <a:pt x="336373" y="822733"/>
                </a:cubicBezTo>
                <a:cubicBezTo>
                  <a:pt x="337727" y="820295"/>
                  <a:pt x="338811" y="817722"/>
                  <a:pt x="340300" y="815420"/>
                </a:cubicBezTo>
                <a:cubicBezTo>
                  <a:pt x="342196" y="812441"/>
                  <a:pt x="344498" y="809733"/>
                  <a:pt x="346529" y="806889"/>
                </a:cubicBezTo>
                <a:cubicBezTo>
                  <a:pt x="349102" y="803910"/>
                  <a:pt x="351811" y="801066"/>
                  <a:pt x="354519" y="798222"/>
                </a:cubicBezTo>
                <a:cubicBezTo>
                  <a:pt x="357633" y="795108"/>
                  <a:pt x="360883" y="791858"/>
                  <a:pt x="363998" y="788743"/>
                </a:cubicBezTo>
                <a:cubicBezTo>
                  <a:pt x="365081" y="787660"/>
                  <a:pt x="365759" y="786035"/>
                  <a:pt x="366571" y="784410"/>
                </a:cubicBezTo>
                <a:cubicBezTo>
                  <a:pt x="367519" y="782378"/>
                  <a:pt x="368738" y="780483"/>
                  <a:pt x="368467" y="777910"/>
                </a:cubicBezTo>
                <a:cubicBezTo>
                  <a:pt x="368467" y="777232"/>
                  <a:pt x="369144" y="776556"/>
                  <a:pt x="369415" y="775878"/>
                </a:cubicBezTo>
                <a:cubicBezTo>
                  <a:pt x="371446" y="771274"/>
                  <a:pt x="372936" y="766264"/>
                  <a:pt x="375779" y="761931"/>
                </a:cubicBezTo>
                <a:cubicBezTo>
                  <a:pt x="376186" y="761389"/>
                  <a:pt x="376186" y="760577"/>
                  <a:pt x="376456" y="760170"/>
                </a:cubicBezTo>
                <a:cubicBezTo>
                  <a:pt x="377269" y="758951"/>
                  <a:pt x="378081" y="757868"/>
                  <a:pt x="379029" y="756920"/>
                </a:cubicBezTo>
                <a:cubicBezTo>
                  <a:pt x="381602" y="754212"/>
                  <a:pt x="385394" y="752587"/>
                  <a:pt x="386883" y="748795"/>
                </a:cubicBezTo>
                <a:cubicBezTo>
                  <a:pt x="387019" y="748524"/>
                  <a:pt x="387425" y="748253"/>
                  <a:pt x="387696" y="747983"/>
                </a:cubicBezTo>
                <a:cubicBezTo>
                  <a:pt x="390946" y="744868"/>
                  <a:pt x="393790" y="741483"/>
                  <a:pt x="397446" y="738910"/>
                </a:cubicBezTo>
                <a:lnTo>
                  <a:pt x="403946" y="733493"/>
                </a:lnTo>
                <a:cubicBezTo>
                  <a:pt x="408415" y="729972"/>
                  <a:pt x="412477" y="725774"/>
                  <a:pt x="417487" y="722931"/>
                </a:cubicBezTo>
                <a:cubicBezTo>
                  <a:pt x="418706" y="722118"/>
                  <a:pt x="419789" y="721441"/>
                  <a:pt x="421144" y="720764"/>
                </a:cubicBezTo>
                <a:cubicBezTo>
                  <a:pt x="425206" y="718868"/>
                  <a:pt x="429269" y="716972"/>
                  <a:pt x="433331" y="714941"/>
                </a:cubicBezTo>
                <a:cubicBezTo>
                  <a:pt x="435904" y="713858"/>
                  <a:pt x="438342" y="712639"/>
                  <a:pt x="441050" y="712368"/>
                </a:cubicBezTo>
                <a:cubicBezTo>
                  <a:pt x="441592" y="711285"/>
                  <a:pt x="442133" y="710066"/>
                  <a:pt x="441727" y="709660"/>
                </a:cubicBezTo>
                <a:cubicBezTo>
                  <a:pt x="439154" y="707358"/>
                  <a:pt x="441592" y="705868"/>
                  <a:pt x="441998" y="703973"/>
                </a:cubicBezTo>
                <a:cubicBezTo>
                  <a:pt x="442133" y="703431"/>
                  <a:pt x="442946" y="703025"/>
                  <a:pt x="442946" y="702618"/>
                </a:cubicBezTo>
                <a:cubicBezTo>
                  <a:pt x="443081" y="699910"/>
                  <a:pt x="445383" y="699233"/>
                  <a:pt x="447821" y="698691"/>
                </a:cubicBezTo>
                <a:close/>
                <a:moveTo>
                  <a:pt x="42656" y="609723"/>
                </a:moveTo>
                <a:cubicBezTo>
                  <a:pt x="45500" y="616088"/>
                  <a:pt x="45500" y="622859"/>
                  <a:pt x="46719" y="629223"/>
                </a:cubicBezTo>
                <a:cubicBezTo>
                  <a:pt x="47125" y="631254"/>
                  <a:pt x="47260" y="633421"/>
                  <a:pt x="47260" y="635588"/>
                </a:cubicBezTo>
                <a:cubicBezTo>
                  <a:pt x="47667" y="634775"/>
                  <a:pt x="48344" y="633963"/>
                  <a:pt x="49156" y="633150"/>
                </a:cubicBezTo>
                <a:cubicBezTo>
                  <a:pt x="55520" y="635452"/>
                  <a:pt x="60125" y="640192"/>
                  <a:pt x="65271" y="643848"/>
                </a:cubicBezTo>
                <a:cubicBezTo>
                  <a:pt x="68250" y="645879"/>
                  <a:pt x="70687" y="648452"/>
                  <a:pt x="73260" y="650890"/>
                </a:cubicBezTo>
                <a:cubicBezTo>
                  <a:pt x="76510" y="653869"/>
                  <a:pt x="79218" y="657660"/>
                  <a:pt x="82604" y="660640"/>
                </a:cubicBezTo>
                <a:cubicBezTo>
                  <a:pt x="85854" y="663619"/>
                  <a:pt x="88697" y="667004"/>
                  <a:pt x="91677" y="670119"/>
                </a:cubicBezTo>
                <a:cubicBezTo>
                  <a:pt x="93166" y="671744"/>
                  <a:pt x="94385" y="673233"/>
                  <a:pt x="95875" y="674723"/>
                </a:cubicBezTo>
                <a:cubicBezTo>
                  <a:pt x="98989" y="678244"/>
                  <a:pt x="101968" y="681765"/>
                  <a:pt x="104948" y="685150"/>
                </a:cubicBezTo>
                <a:cubicBezTo>
                  <a:pt x="107114" y="687587"/>
                  <a:pt x="110635" y="688806"/>
                  <a:pt x="111583" y="692462"/>
                </a:cubicBezTo>
                <a:cubicBezTo>
                  <a:pt x="111583" y="692733"/>
                  <a:pt x="111854" y="692869"/>
                  <a:pt x="112125" y="693004"/>
                </a:cubicBezTo>
                <a:cubicBezTo>
                  <a:pt x="114697" y="695577"/>
                  <a:pt x="117135" y="698150"/>
                  <a:pt x="119979" y="700317"/>
                </a:cubicBezTo>
                <a:cubicBezTo>
                  <a:pt x="122687" y="702483"/>
                  <a:pt x="123500" y="706546"/>
                  <a:pt x="127698" y="707087"/>
                </a:cubicBezTo>
                <a:cubicBezTo>
                  <a:pt x="127833" y="708848"/>
                  <a:pt x="129729" y="709254"/>
                  <a:pt x="130406" y="710473"/>
                </a:cubicBezTo>
                <a:cubicBezTo>
                  <a:pt x="132166" y="713316"/>
                  <a:pt x="134468" y="715754"/>
                  <a:pt x="136770" y="718327"/>
                </a:cubicBezTo>
                <a:cubicBezTo>
                  <a:pt x="138395" y="720087"/>
                  <a:pt x="139750" y="722254"/>
                  <a:pt x="140968" y="724421"/>
                </a:cubicBezTo>
                <a:cubicBezTo>
                  <a:pt x="144895" y="731327"/>
                  <a:pt x="148822" y="738504"/>
                  <a:pt x="152479" y="745139"/>
                </a:cubicBezTo>
                <a:cubicBezTo>
                  <a:pt x="153698" y="747306"/>
                  <a:pt x="154916" y="749743"/>
                  <a:pt x="157083" y="751504"/>
                </a:cubicBezTo>
                <a:cubicBezTo>
                  <a:pt x="158979" y="752993"/>
                  <a:pt x="160062" y="755431"/>
                  <a:pt x="161281" y="757597"/>
                </a:cubicBezTo>
                <a:cubicBezTo>
                  <a:pt x="162499" y="760170"/>
                  <a:pt x="163177" y="763149"/>
                  <a:pt x="166427" y="764368"/>
                </a:cubicBezTo>
                <a:cubicBezTo>
                  <a:pt x="166697" y="764368"/>
                  <a:pt x="166968" y="764639"/>
                  <a:pt x="166968" y="764774"/>
                </a:cubicBezTo>
                <a:cubicBezTo>
                  <a:pt x="166833" y="766670"/>
                  <a:pt x="168593" y="767347"/>
                  <a:pt x="169677" y="768431"/>
                </a:cubicBezTo>
                <a:cubicBezTo>
                  <a:pt x="170625" y="769649"/>
                  <a:pt x="171979" y="771139"/>
                  <a:pt x="172385" y="772629"/>
                </a:cubicBezTo>
                <a:cubicBezTo>
                  <a:pt x="173333" y="776285"/>
                  <a:pt x="175093" y="779670"/>
                  <a:pt x="176312" y="783056"/>
                </a:cubicBezTo>
                <a:cubicBezTo>
                  <a:pt x="179291" y="790639"/>
                  <a:pt x="183083" y="797545"/>
                  <a:pt x="187010" y="804316"/>
                </a:cubicBezTo>
                <a:cubicBezTo>
                  <a:pt x="187822" y="805941"/>
                  <a:pt x="189583" y="807295"/>
                  <a:pt x="189583" y="809055"/>
                </a:cubicBezTo>
                <a:cubicBezTo>
                  <a:pt x="189854" y="811222"/>
                  <a:pt x="190802" y="812712"/>
                  <a:pt x="191749" y="814337"/>
                </a:cubicBezTo>
                <a:cubicBezTo>
                  <a:pt x="192968" y="815962"/>
                  <a:pt x="193916" y="817587"/>
                  <a:pt x="194187" y="819483"/>
                </a:cubicBezTo>
                <a:cubicBezTo>
                  <a:pt x="194322" y="820295"/>
                  <a:pt x="195135" y="820837"/>
                  <a:pt x="195406" y="821514"/>
                </a:cubicBezTo>
                <a:cubicBezTo>
                  <a:pt x="197166" y="824899"/>
                  <a:pt x="198520" y="828420"/>
                  <a:pt x="200145" y="831805"/>
                </a:cubicBezTo>
                <a:cubicBezTo>
                  <a:pt x="200822" y="833701"/>
                  <a:pt x="201770" y="835326"/>
                  <a:pt x="202447" y="837222"/>
                </a:cubicBezTo>
                <a:cubicBezTo>
                  <a:pt x="202989" y="839118"/>
                  <a:pt x="203937" y="840743"/>
                  <a:pt x="204885" y="842368"/>
                </a:cubicBezTo>
                <a:cubicBezTo>
                  <a:pt x="206374" y="845212"/>
                  <a:pt x="207728" y="847920"/>
                  <a:pt x="208541" y="850899"/>
                </a:cubicBezTo>
                <a:cubicBezTo>
                  <a:pt x="209083" y="853336"/>
                  <a:pt x="209895" y="855774"/>
                  <a:pt x="209624" y="858482"/>
                </a:cubicBezTo>
                <a:cubicBezTo>
                  <a:pt x="209218" y="862139"/>
                  <a:pt x="209354" y="862139"/>
                  <a:pt x="211791" y="865118"/>
                </a:cubicBezTo>
                <a:cubicBezTo>
                  <a:pt x="212333" y="865930"/>
                  <a:pt x="212874" y="866878"/>
                  <a:pt x="213280" y="867826"/>
                </a:cubicBezTo>
                <a:cubicBezTo>
                  <a:pt x="214364" y="870263"/>
                  <a:pt x="215312" y="872972"/>
                  <a:pt x="216530" y="875274"/>
                </a:cubicBezTo>
                <a:cubicBezTo>
                  <a:pt x="217749" y="877711"/>
                  <a:pt x="218968" y="880013"/>
                  <a:pt x="218968" y="882857"/>
                </a:cubicBezTo>
                <a:cubicBezTo>
                  <a:pt x="218968" y="883534"/>
                  <a:pt x="219103" y="884076"/>
                  <a:pt x="219374" y="884753"/>
                </a:cubicBezTo>
                <a:cubicBezTo>
                  <a:pt x="220322" y="888409"/>
                  <a:pt x="221541" y="891794"/>
                  <a:pt x="222760" y="895451"/>
                </a:cubicBezTo>
                <a:cubicBezTo>
                  <a:pt x="222895" y="896399"/>
                  <a:pt x="223166" y="897618"/>
                  <a:pt x="223437" y="898836"/>
                </a:cubicBezTo>
                <a:cubicBezTo>
                  <a:pt x="223707" y="899649"/>
                  <a:pt x="223437" y="899242"/>
                  <a:pt x="223707" y="900055"/>
                </a:cubicBezTo>
                <a:lnTo>
                  <a:pt x="224114" y="901815"/>
                </a:lnTo>
                <a:cubicBezTo>
                  <a:pt x="224926" y="904118"/>
                  <a:pt x="226010" y="906420"/>
                  <a:pt x="227228" y="908586"/>
                </a:cubicBezTo>
                <a:cubicBezTo>
                  <a:pt x="227364" y="908721"/>
                  <a:pt x="227364" y="908721"/>
                  <a:pt x="227364" y="908992"/>
                </a:cubicBezTo>
                <a:cubicBezTo>
                  <a:pt x="228447" y="914951"/>
                  <a:pt x="228989" y="921044"/>
                  <a:pt x="228583" y="927003"/>
                </a:cubicBezTo>
                <a:cubicBezTo>
                  <a:pt x="228447" y="928357"/>
                  <a:pt x="228312" y="929847"/>
                  <a:pt x="228176" y="931201"/>
                </a:cubicBezTo>
                <a:cubicBezTo>
                  <a:pt x="227905" y="932419"/>
                  <a:pt x="227635" y="933638"/>
                  <a:pt x="227635" y="934857"/>
                </a:cubicBezTo>
                <a:cubicBezTo>
                  <a:pt x="227770" y="936076"/>
                  <a:pt x="228041" y="937294"/>
                  <a:pt x="228312" y="938513"/>
                </a:cubicBezTo>
                <a:cubicBezTo>
                  <a:pt x="228447" y="939461"/>
                  <a:pt x="229124" y="940680"/>
                  <a:pt x="228718" y="941492"/>
                </a:cubicBezTo>
                <a:cubicBezTo>
                  <a:pt x="226957" y="945284"/>
                  <a:pt x="226280" y="949211"/>
                  <a:pt x="225739" y="953138"/>
                </a:cubicBezTo>
                <a:cubicBezTo>
                  <a:pt x="225468" y="955846"/>
                  <a:pt x="226687" y="958690"/>
                  <a:pt x="225739" y="961398"/>
                </a:cubicBezTo>
                <a:cubicBezTo>
                  <a:pt x="227228" y="962752"/>
                  <a:pt x="226145" y="963971"/>
                  <a:pt x="225468" y="965055"/>
                </a:cubicBezTo>
                <a:cubicBezTo>
                  <a:pt x="224791" y="965867"/>
                  <a:pt x="224385" y="967763"/>
                  <a:pt x="224926" y="967763"/>
                </a:cubicBezTo>
                <a:cubicBezTo>
                  <a:pt x="225468" y="968034"/>
                  <a:pt x="225603" y="968169"/>
                  <a:pt x="225874" y="968169"/>
                </a:cubicBezTo>
                <a:cubicBezTo>
                  <a:pt x="226010" y="968169"/>
                  <a:pt x="226145" y="968305"/>
                  <a:pt x="226145" y="968305"/>
                </a:cubicBezTo>
                <a:cubicBezTo>
                  <a:pt x="226010" y="968440"/>
                  <a:pt x="226010" y="968440"/>
                  <a:pt x="225739" y="968575"/>
                </a:cubicBezTo>
                <a:cubicBezTo>
                  <a:pt x="225739" y="968711"/>
                  <a:pt x="225874" y="968711"/>
                  <a:pt x="226145" y="968711"/>
                </a:cubicBezTo>
                <a:cubicBezTo>
                  <a:pt x="226416" y="968575"/>
                  <a:pt x="226957" y="969252"/>
                  <a:pt x="227228" y="969252"/>
                </a:cubicBezTo>
                <a:cubicBezTo>
                  <a:pt x="229260" y="968575"/>
                  <a:pt x="231020" y="970065"/>
                  <a:pt x="232780" y="971826"/>
                </a:cubicBezTo>
                <a:cubicBezTo>
                  <a:pt x="235083" y="973857"/>
                  <a:pt x="236030" y="977107"/>
                  <a:pt x="234541" y="979950"/>
                </a:cubicBezTo>
                <a:cubicBezTo>
                  <a:pt x="233187" y="981846"/>
                  <a:pt x="233187" y="984148"/>
                  <a:pt x="229395" y="986315"/>
                </a:cubicBezTo>
                <a:cubicBezTo>
                  <a:pt x="227499" y="986179"/>
                  <a:pt x="226687" y="986315"/>
                  <a:pt x="223843" y="986044"/>
                </a:cubicBezTo>
                <a:cubicBezTo>
                  <a:pt x="222353" y="985638"/>
                  <a:pt x="220593" y="985231"/>
                  <a:pt x="218833" y="984690"/>
                </a:cubicBezTo>
                <a:cubicBezTo>
                  <a:pt x="218155" y="985096"/>
                  <a:pt x="217478" y="985502"/>
                  <a:pt x="216801" y="985638"/>
                </a:cubicBezTo>
                <a:cubicBezTo>
                  <a:pt x="214770" y="985909"/>
                  <a:pt x="212739" y="986315"/>
                  <a:pt x="210437" y="986586"/>
                </a:cubicBezTo>
                <a:cubicBezTo>
                  <a:pt x="209895" y="985231"/>
                  <a:pt x="208812" y="984148"/>
                  <a:pt x="207051" y="983471"/>
                </a:cubicBezTo>
                <a:cubicBezTo>
                  <a:pt x="204343" y="982252"/>
                  <a:pt x="201228" y="980763"/>
                  <a:pt x="201093" y="977784"/>
                </a:cubicBezTo>
                <a:cubicBezTo>
                  <a:pt x="199739" y="976971"/>
                  <a:pt x="198926" y="976429"/>
                  <a:pt x="198114" y="975888"/>
                </a:cubicBezTo>
                <a:cubicBezTo>
                  <a:pt x="197030" y="975211"/>
                  <a:pt x="196083" y="973450"/>
                  <a:pt x="194864" y="973450"/>
                </a:cubicBezTo>
                <a:cubicBezTo>
                  <a:pt x="192156" y="973450"/>
                  <a:pt x="190937" y="971555"/>
                  <a:pt x="189718" y="969794"/>
                </a:cubicBezTo>
                <a:cubicBezTo>
                  <a:pt x="186739" y="965596"/>
                  <a:pt x="182677" y="963159"/>
                  <a:pt x="178208" y="960721"/>
                </a:cubicBezTo>
                <a:cubicBezTo>
                  <a:pt x="177937" y="958555"/>
                  <a:pt x="177801" y="956117"/>
                  <a:pt x="174687" y="955576"/>
                </a:cubicBezTo>
                <a:cubicBezTo>
                  <a:pt x="174552" y="955440"/>
                  <a:pt x="174416" y="954898"/>
                  <a:pt x="174281" y="954628"/>
                </a:cubicBezTo>
                <a:cubicBezTo>
                  <a:pt x="173739" y="953409"/>
                  <a:pt x="173468" y="952190"/>
                  <a:pt x="172791" y="951242"/>
                </a:cubicBezTo>
                <a:cubicBezTo>
                  <a:pt x="171031" y="948805"/>
                  <a:pt x="169406" y="946638"/>
                  <a:pt x="167916" y="944336"/>
                </a:cubicBezTo>
                <a:cubicBezTo>
                  <a:pt x="166562" y="942711"/>
                  <a:pt x="165479" y="940950"/>
                  <a:pt x="164260" y="939326"/>
                </a:cubicBezTo>
                <a:cubicBezTo>
                  <a:pt x="161145" y="935805"/>
                  <a:pt x="158437" y="932284"/>
                  <a:pt x="155458" y="928763"/>
                </a:cubicBezTo>
                <a:cubicBezTo>
                  <a:pt x="155052" y="928357"/>
                  <a:pt x="154104" y="928221"/>
                  <a:pt x="153562" y="927815"/>
                </a:cubicBezTo>
                <a:cubicBezTo>
                  <a:pt x="152749" y="927138"/>
                  <a:pt x="151802" y="926461"/>
                  <a:pt x="151125" y="925649"/>
                </a:cubicBezTo>
                <a:lnTo>
                  <a:pt x="142052" y="914951"/>
                </a:lnTo>
                <a:cubicBezTo>
                  <a:pt x="141374" y="914273"/>
                  <a:pt x="140020" y="913868"/>
                  <a:pt x="139885" y="913055"/>
                </a:cubicBezTo>
                <a:cubicBezTo>
                  <a:pt x="139072" y="909669"/>
                  <a:pt x="136635" y="906961"/>
                  <a:pt x="135416" y="903711"/>
                </a:cubicBezTo>
                <a:cubicBezTo>
                  <a:pt x="134062" y="899513"/>
                  <a:pt x="132572" y="895451"/>
                  <a:pt x="133114" y="890982"/>
                </a:cubicBezTo>
                <a:cubicBezTo>
                  <a:pt x="133250" y="889086"/>
                  <a:pt x="132031" y="888139"/>
                  <a:pt x="130541" y="887732"/>
                </a:cubicBezTo>
                <a:cubicBezTo>
                  <a:pt x="128645" y="887326"/>
                  <a:pt x="126750" y="886649"/>
                  <a:pt x="124989" y="886378"/>
                </a:cubicBezTo>
                <a:cubicBezTo>
                  <a:pt x="117812" y="885430"/>
                  <a:pt x="114291" y="879742"/>
                  <a:pt x="109958" y="875003"/>
                </a:cubicBezTo>
                <a:cubicBezTo>
                  <a:pt x="109145" y="874055"/>
                  <a:pt x="108604" y="873107"/>
                  <a:pt x="107791" y="872159"/>
                </a:cubicBezTo>
                <a:cubicBezTo>
                  <a:pt x="106031" y="870128"/>
                  <a:pt x="103729" y="868368"/>
                  <a:pt x="104271" y="864982"/>
                </a:cubicBezTo>
                <a:cubicBezTo>
                  <a:pt x="104271" y="864576"/>
                  <a:pt x="104135" y="864305"/>
                  <a:pt x="104135" y="863899"/>
                </a:cubicBezTo>
                <a:cubicBezTo>
                  <a:pt x="103052" y="861326"/>
                  <a:pt x="101833" y="858889"/>
                  <a:pt x="101156" y="856316"/>
                </a:cubicBezTo>
                <a:cubicBezTo>
                  <a:pt x="99260" y="850628"/>
                  <a:pt x="96416" y="845347"/>
                  <a:pt x="92625" y="840878"/>
                </a:cubicBezTo>
                <a:cubicBezTo>
                  <a:pt x="91000" y="838982"/>
                  <a:pt x="89375" y="836951"/>
                  <a:pt x="88156" y="834784"/>
                </a:cubicBezTo>
                <a:cubicBezTo>
                  <a:pt x="85448" y="830316"/>
                  <a:pt x="82468" y="826118"/>
                  <a:pt x="81791" y="820837"/>
                </a:cubicBezTo>
                <a:cubicBezTo>
                  <a:pt x="79760" y="818941"/>
                  <a:pt x="79896" y="815962"/>
                  <a:pt x="78948" y="813524"/>
                </a:cubicBezTo>
                <a:cubicBezTo>
                  <a:pt x="78270" y="811899"/>
                  <a:pt x="77187" y="810003"/>
                  <a:pt x="75698" y="809462"/>
                </a:cubicBezTo>
                <a:cubicBezTo>
                  <a:pt x="73531" y="808649"/>
                  <a:pt x="72448" y="807295"/>
                  <a:pt x="71364" y="805535"/>
                </a:cubicBezTo>
                <a:cubicBezTo>
                  <a:pt x="71229" y="805399"/>
                  <a:pt x="70958" y="805128"/>
                  <a:pt x="70687" y="804857"/>
                </a:cubicBezTo>
                <a:cubicBezTo>
                  <a:pt x="69062" y="803774"/>
                  <a:pt x="67573" y="802285"/>
                  <a:pt x="65812" y="801472"/>
                </a:cubicBezTo>
                <a:cubicBezTo>
                  <a:pt x="64864" y="801066"/>
                  <a:pt x="65406" y="801066"/>
                  <a:pt x="65677" y="800524"/>
                </a:cubicBezTo>
                <a:cubicBezTo>
                  <a:pt x="65812" y="800253"/>
                  <a:pt x="65542" y="799712"/>
                  <a:pt x="65406" y="799305"/>
                </a:cubicBezTo>
                <a:cubicBezTo>
                  <a:pt x="64864" y="797139"/>
                  <a:pt x="62833" y="795920"/>
                  <a:pt x="62020" y="794160"/>
                </a:cubicBezTo>
                <a:cubicBezTo>
                  <a:pt x="61344" y="792805"/>
                  <a:pt x="60666" y="791452"/>
                  <a:pt x="59448" y="790233"/>
                </a:cubicBezTo>
                <a:cubicBezTo>
                  <a:pt x="58906" y="789555"/>
                  <a:pt x="58500" y="788472"/>
                  <a:pt x="58229" y="787660"/>
                </a:cubicBezTo>
                <a:cubicBezTo>
                  <a:pt x="57552" y="785764"/>
                  <a:pt x="57010" y="783462"/>
                  <a:pt x="56333" y="781566"/>
                </a:cubicBezTo>
                <a:cubicBezTo>
                  <a:pt x="55385" y="779128"/>
                  <a:pt x="54167" y="776556"/>
                  <a:pt x="53489" y="774118"/>
                </a:cubicBezTo>
                <a:cubicBezTo>
                  <a:pt x="52812" y="770597"/>
                  <a:pt x="52406" y="767076"/>
                  <a:pt x="51864" y="763691"/>
                </a:cubicBezTo>
                <a:cubicBezTo>
                  <a:pt x="51323" y="760035"/>
                  <a:pt x="50917" y="756243"/>
                  <a:pt x="50375" y="752316"/>
                </a:cubicBezTo>
                <a:cubicBezTo>
                  <a:pt x="49833" y="747847"/>
                  <a:pt x="49969" y="743514"/>
                  <a:pt x="49698" y="739045"/>
                </a:cubicBezTo>
                <a:cubicBezTo>
                  <a:pt x="49562" y="737420"/>
                  <a:pt x="48885" y="735931"/>
                  <a:pt x="48073" y="734306"/>
                </a:cubicBezTo>
                <a:cubicBezTo>
                  <a:pt x="46989" y="732275"/>
                  <a:pt x="46312" y="730108"/>
                  <a:pt x="44010" y="728889"/>
                </a:cubicBezTo>
                <a:cubicBezTo>
                  <a:pt x="43469" y="728483"/>
                  <a:pt x="43333" y="727670"/>
                  <a:pt x="42927" y="726994"/>
                </a:cubicBezTo>
                <a:cubicBezTo>
                  <a:pt x="40219" y="722660"/>
                  <a:pt x="37646" y="718462"/>
                  <a:pt x="36291" y="713587"/>
                </a:cubicBezTo>
                <a:cubicBezTo>
                  <a:pt x="36156" y="713046"/>
                  <a:pt x="35479" y="712639"/>
                  <a:pt x="35343" y="712098"/>
                </a:cubicBezTo>
                <a:cubicBezTo>
                  <a:pt x="34802" y="710879"/>
                  <a:pt x="34396" y="709525"/>
                  <a:pt x="34125" y="708306"/>
                </a:cubicBezTo>
                <a:cubicBezTo>
                  <a:pt x="33312" y="704785"/>
                  <a:pt x="34125" y="700858"/>
                  <a:pt x="31823" y="697608"/>
                </a:cubicBezTo>
                <a:cubicBezTo>
                  <a:pt x="31552" y="697337"/>
                  <a:pt x="31552" y="696796"/>
                  <a:pt x="31552" y="696525"/>
                </a:cubicBezTo>
                <a:cubicBezTo>
                  <a:pt x="30875" y="692192"/>
                  <a:pt x="30333" y="687858"/>
                  <a:pt x="29791" y="683660"/>
                </a:cubicBezTo>
                <a:cubicBezTo>
                  <a:pt x="29250" y="680952"/>
                  <a:pt x="28843" y="678379"/>
                  <a:pt x="28302" y="675671"/>
                </a:cubicBezTo>
                <a:cubicBezTo>
                  <a:pt x="27219" y="670119"/>
                  <a:pt x="26677" y="664702"/>
                  <a:pt x="26135" y="659150"/>
                </a:cubicBezTo>
                <a:cubicBezTo>
                  <a:pt x="26000" y="657796"/>
                  <a:pt x="25729" y="656442"/>
                  <a:pt x="26541" y="654546"/>
                </a:cubicBezTo>
                <a:cubicBezTo>
                  <a:pt x="26406" y="650213"/>
                  <a:pt x="26406" y="645879"/>
                  <a:pt x="26406" y="641411"/>
                </a:cubicBezTo>
                <a:cubicBezTo>
                  <a:pt x="26406" y="638838"/>
                  <a:pt x="26812" y="635994"/>
                  <a:pt x="27354" y="633421"/>
                </a:cubicBezTo>
                <a:cubicBezTo>
                  <a:pt x="28031" y="630984"/>
                  <a:pt x="28979" y="628546"/>
                  <a:pt x="29927" y="626109"/>
                </a:cubicBezTo>
                <a:cubicBezTo>
                  <a:pt x="31416" y="622046"/>
                  <a:pt x="32635" y="618119"/>
                  <a:pt x="34396" y="614192"/>
                </a:cubicBezTo>
                <a:cubicBezTo>
                  <a:pt x="35750" y="610671"/>
                  <a:pt x="38052" y="609452"/>
                  <a:pt x="42656" y="609723"/>
                </a:cubicBezTo>
                <a:close/>
                <a:moveTo>
                  <a:pt x="157489" y="378162"/>
                </a:moveTo>
                <a:cubicBezTo>
                  <a:pt x="165072" y="380735"/>
                  <a:pt x="171166" y="385881"/>
                  <a:pt x="177936" y="390079"/>
                </a:cubicBezTo>
                <a:cubicBezTo>
                  <a:pt x="181457" y="392516"/>
                  <a:pt x="184978" y="395224"/>
                  <a:pt x="187957" y="398339"/>
                </a:cubicBezTo>
                <a:cubicBezTo>
                  <a:pt x="191884" y="402266"/>
                  <a:pt x="194999" y="406870"/>
                  <a:pt x="199197" y="410662"/>
                </a:cubicBezTo>
                <a:cubicBezTo>
                  <a:pt x="203123" y="414183"/>
                  <a:pt x="207186" y="417974"/>
                  <a:pt x="210165" y="422307"/>
                </a:cubicBezTo>
                <a:cubicBezTo>
                  <a:pt x="211790" y="424203"/>
                  <a:pt x="213280" y="426235"/>
                  <a:pt x="214769" y="428266"/>
                </a:cubicBezTo>
                <a:cubicBezTo>
                  <a:pt x="218019" y="432870"/>
                  <a:pt x="221269" y="437474"/>
                  <a:pt x="224519" y="441943"/>
                </a:cubicBezTo>
                <a:cubicBezTo>
                  <a:pt x="226686" y="445328"/>
                  <a:pt x="230071" y="447901"/>
                  <a:pt x="230884" y="452235"/>
                </a:cubicBezTo>
                <a:cubicBezTo>
                  <a:pt x="230884" y="452505"/>
                  <a:pt x="231155" y="452641"/>
                  <a:pt x="231290" y="452912"/>
                </a:cubicBezTo>
                <a:cubicBezTo>
                  <a:pt x="233863" y="456432"/>
                  <a:pt x="236300" y="459953"/>
                  <a:pt x="239144" y="463338"/>
                </a:cubicBezTo>
                <a:cubicBezTo>
                  <a:pt x="242123" y="466453"/>
                  <a:pt x="242259" y="471464"/>
                  <a:pt x="246321" y="473630"/>
                </a:cubicBezTo>
                <a:cubicBezTo>
                  <a:pt x="246321" y="475526"/>
                  <a:pt x="247946" y="476745"/>
                  <a:pt x="248488" y="478370"/>
                </a:cubicBezTo>
                <a:cubicBezTo>
                  <a:pt x="249977" y="482297"/>
                  <a:pt x="251738" y="485953"/>
                  <a:pt x="253634" y="489609"/>
                </a:cubicBezTo>
                <a:cubicBezTo>
                  <a:pt x="254988" y="492317"/>
                  <a:pt x="256207" y="495026"/>
                  <a:pt x="256884" y="498005"/>
                </a:cubicBezTo>
                <a:cubicBezTo>
                  <a:pt x="259050" y="507213"/>
                  <a:pt x="261352" y="516422"/>
                  <a:pt x="263248" y="525494"/>
                </a:cubicBezTo>
                <a:cubicBezTo>
                  <a:pt x="263790" y="528609"/>
                  <a:pt x="263925" y="531588"/>
                  <a:pt x="265550" y="534567"/>
                </a:cubicBezTo>
                <a:cubicBezTo>
                  <a:pt x="266904" y="537005"/>
                  <a:pt x="267311" y="540119"/>
                  <a:pt x="267852" y="543099"/>
                </a:cubicBezTo>
                <a:cubicBezTo>
                  <a:pt x="268394" y="546484"/>
                  <a:pt x="268394" y="550005"/>
                  <a:pt x="271102" y="552713"/>
                </a:cubicBezTo>
                <a:cubicBezTo>
                  <a:pt x="271238" y="552848"/>
                  <a:pt x="271508" y="553119"/>
                  <a:pt x="271373" y="553390"/>
                </a:cubicBezTo>
                <a:cubicBezTo>
                  <a:pt x="270696" y="555421"/>
                  <a:pt x="272050" y="556911"/>
                  <a:pt x="272727" y="558671"/>
                </a:cubicBezTo>
                <a:cubicBezTo>
                  <a:pt x="273404" y="560567"/>
                  <a:pt x="274081" y="562598"/>
                  <a:pt x="273946" y="564494"/>
                </a:cubicBezTo>
                <a:cubicBezTo>
                  <a:pt x="273540" y="568963"/>
                  <a:pt x="274081" y="573432"/>
                  <a:pt x="274081" y="577765"/>
                </a:cubicBezTo>
                <a:cubicBezTo>
                  <a:pt x="273810" y="587109"/>
                  <a:pt x="275165" y="596452"/>
                  <a:pt x="276383" y="605661"/>
                </a:cubicBezTo>
                <a:cubicBezTo>
                  <a:pt x="276519" y="607827"/>
                  <a:pt x="277602" y="610129"/>
                  <a:pt x="277060" y="612025"/>
                </a:cubicBezTo>
                <a:cubicBezTo>
                  <a:pt x="276248" y="614327"/>
                  <a:pt x="276519" y="616494"/>
                  <a:pt x="276790" y="618661"/>
                </a:cubicBezTo>
                <a:cubicBezTo>
                  <a:pt x="277060" y="621098"/>
                  <a:pt x="277331" y="623129"/>
                  <a:pt x="276790" y="625431"/>
                </a:cubicBezTo>
                <a:cubicBezTo>
                  <a:pt x="276519" y="626244"/>
                  <a:pt x="277060" y="627192"/>
                  <a:pt x="277060" y="628140"/>
                </a:cubicBezTo>
                <a:lnTo>
                  <a:pt x="277738" y="641275"/>
                </a:lnTo>
                <a:cubicBezTo>
                  <a:pt x="277738" y="643577"/>
                  <a:pt x="277873" y="646015"/>
                  <a:pt x="277602" y="648181"/>
                </a:cubicBezTo>
                <a:cubicBezTo>
                  <a:pt x="277467" y="650483"/>
                  <a:pt x="277738" y="652785"/>
                  <a:pt x="277873" y="654952"/>
                </a:cubicBezTo>
                <a:cubicBezTo>
                  <a:pt x="278008" y="658608"/>
                  <a:pt x="278279" y="662129"/>
                  <a:pt x="277738" y="665650"/>
                </a:cubicBezTo>
                <a:cubicBezTo>
                  <a:pt x="277331" y="668629"/>
                  <a:pt x="277196" y="671608"/>
                  <a:pt x="275571" y="674452"/>
                </a:cubicBezTo>
                <a:cubicBezTo>
                  <a:pt x="273540" y="678108"/>
                  <a:pt x="273810" y="678244"/>
                  <a:pt x="274758" y="682577"/>
                </a:cubicBezTo>
                <a:cubicBezTo>
                  <a:pt x="275165" y="683660"/>
                  <a:pt x="275300" y="684879"/>
                  <a:pt x="275300" y="686098"/>
                </a:cubicBezTo>
                <a:cubicBezTo>
                  <a:pt x="275436" y="689212"/>
                  <a:pt x="275165" y="692598"/>
                  <a:pt x="275436" y="695712"/>
                </a:cubicBezTo>
                <a:cubicBezTo>
                  <a:pt x="275842" y="698827"/>
                  <a:pt x="275977" y="701941"/>
                  <a:pt x="274758" y="704920"/>
                </a:cubicBezTo>
                <a:cubicBezTo>
                  <a:pt x="274352" y="705733"/>
                  <a:pt x="274352" y="706546"/>
                  <a:pt x="274352" y="707358"/>
                </a:cubicBezTo>
                <a:cubicBezTo>
                  <a:pt x="273675" y="711691"/>
                  <a:pt x="273269" y="716025"/>
                  <a:pt x="272727" y="720358"/>
                </a:cubicBezTo>
                <a:cubicBezTo>
                  <a:pt x="271915" y="725775"/>
                  <a:pt x="270154" y="731191"/>
                  <a:pt x="270831" y="736743"/>
                </a:cubicBezTo>
                <a:cubicBezTo>
                  <a:pt x="270831" y="736879"/>
                  <a:pt x="270831" y="737014"/>
                  <a:pt x="270831" y="737149"/>
                </a:cubicBezTo>
                <a:cubicBezTo>
                  <a:pt x="269342" y="743785"/>
                  <a:pt x="267988" y="750285"/>
                  <a:pt x="266498" y="756920"/>
                </a:cubicBezTo>
                <a:cubicBezTo>
                  <a:pt x="266092" y="758274"/>
                  <a:pt x="265686" y="760035"/>
                  <a:pt x="265279" y="761524"/>
                </a:cubicBezTo>
                <a:cubicBezTo>
                  <a:pt x="264873" y="762878"/>
                  <a:pt x="264467" y="764233"/>
                  <a:pt x="264331" y="765587"/>
                </a:cubicBezTo>
                <a:cubicBezTo>
                  <a:pt x="264196" y="767076"/>
                  <a:pt x="264467" y="768430"/>
                  <a:pt x="264467" y="769920"/>
                </a:cubicBezTo>
                <a:cubicBezTo>
                  <a:pt x="264467" y="771139"/>
                  <a:pt x="265009" y="772493"/>
                  <a:pt x="264602" y="773305"/>
                </a:cubicBezTo>
                <a:cubicBezTo>
                  <a:pt x="262436" y="777639"/>
                  <a:pt x="261894" y="782243"/>
                  <a:pt x="261352" y="786847"/>
                </a:cubicBezTo>
                <a:cubicBezTo>
                  <a:pt x="261081" y="789962"/>
                  <a:pt x="262436" y="793212"/>
                  <a:pt x="261352" y="796462"/>
                </a:cubicBezTo>
                <a:cubicBezTo>
                  <a:pt x="262707" y="798087"/>
                  <a:pt x="261759" y="799441"/>
                  <a:pt x="260811" y="801066"/>
                </a:cubicBezTo>
                <a:cubicBezTo>
                  <a:pt x="260133" y="802149"/>
                  <a:pt x="259321" y="804316"/>
                  <a:pt x="259727" y="804857"/>
                </a:cubicBezTo>
                <a:cubicBezTo>
                  <a:pt x="262300" y="807430"/>
                  <a:pt x="259727" y="809597"/>
                  <a:pt x="259321" y="811764"/>
                </a:cubicBezTo>
                <a:cubicBezTo>
                  <a:pt x="259186" y="812441"/>
                  <a:pt x="258373" y="812847"/>
                  <a:pt x="258373" y="813389"/>
                </a:cubicBezTo>
                <a:cubicBezTo>
                  <a:pt x="258238" y="816503"/>
                  <a:pt x="255800" y="817451"/>
                  <a:pt x="253498" y="818264"/>
                </a:cubicBezTo>
                <a:cubicBezTo>
                  <a:pt x="251061" y="818941"/>
                  <a:pt x="248623" y="818264"/>
                  <a:pt x="246727" y="816774"/>
                </a:cubicBezTo>
                <a:cubicBezTo>
                  <a:pt x="246321" y="818128"/>
                  <a:pt x="245509" y="819076"/>
                  <a:pt x="244561" y="820024"/>
                </a:cubicBezTo>
                <a:cubicBezTo>
                  <a:pt x="242530" y="822326"/>
                  <a:pt x="239144" y="823003"/>
                  <a:pt x="236436" y="821920"/>
                </a:cubicBezTo>
                <a:cubicBezTo>
                  <a:pt x="234540" y="821378"/>
                  <a:pt x="232509" y="820566"/>
                  <a:pt x="230207" y="819889"/>
                </a:cubicBezTo>
                <a:cubicBezTo>
                  <a:pt x="230207" y="818264"/>
                  <a:pt x="229665" y="816909"/>
                  <a:pt x="228446" y="815420"/>
                </a:cubicBezTo>
                <a:cubicBezTo>
                  <a:pt x="226415" y="813118"/>
                  <a:pt x="224384" y="810409"/>
                  <a:pt x="225602" y="807566"/>
                </a:cubicBezTo>
                <a:cubicBezTo>
                  <a:pt x="224790" y="806212"/>
                  <a:pt x="224248" y="805264"/>
                  <a:pt x="223707" y="804451"/>
                </a:cubicBezTo>
                <a:cubicBezTo>
                  <a:pt x="223165" y="803233"/>
                  <a:pt x="222894" y="801336"/>
                  <a:pt x="221946" y="800795"/>
                </a:cubicBezTo>
                <a:cubicBezTo>
                  <a:pt x="219509" y="799576"/>
                  <a:pt x="218967" y="797274"/>
                  <a:pt x="218696" y="795107"/>
                </a:cubicBezTo>
                <a:cubicBezTo>
                  <a:pt x="217884" y="790097"/>
                  <a:pt x="215176" y="786170"/>
                  <a:pt x="212061" y="781972"/>
                </a:cubicBezTo>
                <a:cubicBezTo>
                  <a:pt x="212738" y="779941"/>
                  <a:pt x="213550" y="777504"/>
                  <a:pt x="211113" y="775743"/>
                </a:cubicBezTo>
                <a:cubicBezTo>
                  <a:pt x="210978" y="775607"/>
                  <a:pt x="211113" y="775066"/>
                  <a:pt x="211113" y="774660"/>
                </a:cubicBezTo>
                <a:cubicBezTo>
                  <a:pt x="211113" y="773441"/>
                  <a:pt x="211249" y="772222"/>
                  <a:pt x="210978" y="771004"/>
                </a:cubicBezTo>
                <a:cubicBezTo>
                  <a:pt x="210301" y="768160"/>
                  <a:pt x="209894" y="765451"/>
                  <a:pt x="209217" y="762743"/>
                </a:cubicBezTo>
                <a:cubicBezTo>
                  <a:pt x="208811" y="760576"/>
                  <a:pt x="208405" y="758545"/>
                  <a:pt x="207863" y="756378"/>
                </a:cubicBezTo>
                <a:cubicBezTo>
                  <a:pt x="206373" y="751775"/>
                  <a:pt x="204884" y="747441"/>
                  <a:pt x="203665" y="742972"/>
                </a:cubicBezTo>
                <a:cubicBezTo>
                  <a:pt x="203394" y="742295"/>
                  <a:pt x="202582" y="741889"/>
                  <a:pt x="202176" y="741212"/>
                </a:cubicBezTo>
                <a:cubicBezTo>
                  <a:pt x="201499" y="740264"/>
                  <a:pt x="200957" y="739316"/>
                  <a:pt x="200551" y="738233"/>
                </a:cubicBezTo>
                <a:lnTo>
                  <a:pt x="195947" y="724556"/>
                </a:lnTo>
                <a:cubicBezTo>
                  <a:pt x="195540" y="723608"/>
                  <a:pt x="194592" y="722660"/>
                  <a:pt x="194592" y="721847"/>
                </a:cubicBezTo>
                <a:cubicBezTo>
                  <a:pt x="195134" y="718191"/>
                  <a:pt x="193644" y="714806"/>
                  <a:pt x="193644" y="711150"/>
                </a:cubicBezTo>
                <a:cubicBezTo>
                  <a:pt x="193780" y="706681"/>
                  <a:pt x="193644" y="702348"/>
                  <a:pt x="195676" y="698150"/>
                </a:cubicBezTo>
                <a:cubicBezTo>
                  <a:pt x="196488" y="696389"/>
                  <a:pt x="195676" y="695170"/>
                  <a:pt x="194321" y="694087"/>
                </a:cubicBezTo>
                <a:cubicBezTo>
                  <a:pt x="192832" y="693004"/>
                  <a:pt x="191343" y="691650"/>
                  <a:pt x="189718" y="690837"/>
                </a:cubicBezTo>
                <a:cubicBezTo>
                  <a:pt x="183082" y="687452"/>
                  <a:pt x="181457" y="680817"/>
                  <a:pt x="178884" y="674723"/>
                </a:cubicBezTo>
                <a:cubicBezTo>
                  <a:pt x="178343" y="673639"/>
                  <a:pt x="178072" y="672421"/>
                  <a:pt x="177666" y="671202"/>
                </a:cubicBezTo>
                <a:cubicBezTo>
                  <a:pt x="176718" y="668764"/>
                  <a:pt x="175228" y="666191"/>
                  <a:pt x="176447" y="663212"/>
                </a:cubicBezTo>
                <a:cubicBezTo>
                  <a:pt x="176582" y="662941"/>
                  <a:pt x="176582" y="662535"/>
                  <a:pt x="176582" y="662129"/>
                </a:cubicBezTo>
                <a:cubicBezTo>
                  <a:pt x="176447" y="659421"/>
                  <a:pt x="176040" y="656577"/>
                  <a:pt x="175905" y="653869"/>
                </a:cubicBezTo>
                <a:cubicBezTo>
                  <a:pt x="175905" y="647640"/>
                  <a:pt x="174686" y="641681"/>
                  <a:pt x="172249" y="636129"/>
                </a:cubicBezTo>
                <a:cubicBezTo>
                  <a:pt x="171301" y="633827"/>
                  <a:pt x="170218" y="631390"/>
                  <a:pt x="169541" y="628817"/>
                </a:cubicBezTo>
                <a:cubicBezTo>
                  <a:pt x="168186" y="623671"/>
                  <a:pt x="166426" y="618525"/>
                  <a:pt x="167103" y="613109"/>
                </a:cubicBezTo>
                <a:cubicBezTo>
                  <a:pt x="165749" y="610671"/>
                  <a:pt x="166697" y="607827"/>
                  <a:pt x="166291" y="605119"/>
                </a:cubicBezTo>
                <a:cubicBezTo>
                  <a:pt x="166020" y="603494"/>
                  <a:pt x="165343" y="601192"/>
                  <a:pt x="164124" y="600244"/>
                </a:cubicBezTo>
                <a:cubicBezTo>
                  <a:pt x="162228" y="598754"/>
                  <a:pt x="161551" y="597130"/>
                  <a:pt x="161009" y="595098"/>
                </a:cubicBezTo>
                <a:cubicBezTo>
                  <a:pt x="161009" y="594827"/>
                  <a:pt x="160739" y="594421"/>
                  <a:pt x="160468" y="594150"/>
                </a:cubicBezTo>
                <a:cubicBezTo>
                  <a:pt x="159249" y="592525"/>
                  <a:pt x="158166" y="590765"/>
                  <a:pt x="156676" y="589411"/>
                </a:cubicBezTo>
                <a:cubicBezTo>
                  <a:pt x="155728" y="588598"/>
                  <a:pt x="156270" y="588869"/>
                  <a:pt x="156676" y="588327"/>
                </a:cubicBezTo>
                <a:cubicBezTo>
                  <a:pt x="156947" y="588192"/>
                  <a:pt x="156812" y="587515"/>
                  <a:pt x="156812" y="587109"/>
                </a:cubicBezTo>
                <a:cubicBezTo>
                  <a:pt x="156676" y="584942"/>
                  <a:pt x="155187" y="583317"/>
                  <a:pt x="154916" y="581286"/>
                </a:cubicBezTo>
                <a:cubicBezTo>
                  <a:pt x="154645" y="579661"/>
                  <a:pt x="154239" y="578171"/>
                  <a:pt x="153426" y="576682"/>
                </a:cubicBezTo>
                <a:cubicBezTo>
                  <a:pt x="153020" y="575734"/>
                  <a:pt x="152885" y="574650"/>
                  <a:pt x="152885" y="573702"/>
                </a:cubicBezTo>
                <a:cubicBezTo>
                  <a:pt x="152614" y="571671"/>
                  <a:pt x="152614" y="569234"/>
                  <a:pt x="152343" y="567203"/>
                </a:cubicBezTo>
                <a:cubicBezTo>
                  <a:pt x="152072" y="564359"/>
                  <a:pt x="151530" y="561651"/>
                  <a:pt x="151395" y="558942"/>
                </a:cubicBezTo>
                <a:cubicBezTo>
                  <a:pt x="151259" y="555421"/>
                  <a:pt x="151937" y="551765"/>
                  <a:pt x="152207" y="548244"/>
                </a:cubicBezTo>
                <a:cubicBezTo>
                  <a:pt x="152614" y="544453"/>
                  <a:pt x="153020" y="540525"/>
                  <a:pt x="153562" y="536463"/>
                </a:cubicBezTo>
                <a:cubicBezTo>
                  <a:pt x="153968" y="531994"/>
                  <a:pt x="154780" y="527526"/>
                  <a:pt x="155728" y="523057"/>
                </a:cubicBezTo>
                <a:cubicBezTo>
                  <a:pt x="156135" y="521296"/>
                  <a:pt x="155728" y="519536"/>
                  <a:pt x="155322" y="517776"/>
                </a:cubicBezTo>
                <a:cubicBezTo>
                  <a:pt x="154780" y="515474"/>
                  <a:pt x="154509" y="513172"/>
                  <a:pt x="152614" y="511276"/>
                </a:cubicBezTo>
                <a:cubicBezTo>
                  <a:pt x="152207" y="510870"/>
                  <a:pt x="152207" y="509922"/>
                  <a:pt x="152072" y="509109"/>
                </a:cubicBezTo>
                <a:cubicBezTo>
                  <a:pt x="150582" y="504099"/>
                  <a:pt x="148687" y="499224"/>
                  <a:pt x="148687" y="494078"/>
                </a:cubicBezTo>
                <a:cubicBezTo>
                  <a:pt x="148687" y="493536"/>
                  <a:pt x="148009" y="492859"/>
                  <a:pt x="148009" y="492317"/>
                </a:cubicBezTo>
                <a:cubicBezTo>
                  <a:pt x="147874" y="490963"/>
                  <a:pt x="147739" y="489609"/>
                  <a:pt x="148145" y="488797"/>
                </a:cubicBezTo>
                <a:cubicBezTo>
                  <a:pt x="148280" y="484870"/>
                  <a:pt x="150041" y="481214"/>
                  <a:pt x="148551" y="477286"/>
                </a:cubicBezTo>
                <a:cubicBezTo>
                  <a:pt x="148416" y="477016"/>
                  <a:pt x="148551" y="476609"/>
                  <a:pt x="148551" y="476203"/>
                </a:cubicBezTo>
                <a:cubicBezTo>
                  <a:pt x="148687" y="471734"/>
                  <a:pt x="149499" y="467266"/>
                  <a:pt x="149905" y="462797"/>
                </a:cubicBezTo>
                <a:cubicBezTo>
                  <a:pt x="150041" y="459953"/>
                  <a:pt x="150312" y="457245"/>
                  <a:pt x="150582" y="454401"/>
                </a:cubicBezTo>
                <a:cubicBezTo>
                  <a:pt x="150989" y="448578"/>
                  <a:pt x="151530" y="442891"/>
                  <a:pt x="152478" y="437203"/>
                </a:cubicBezTo>
                <a:cubicBezTo>
                  <a:pt x="152749" y="435714"/>
                  <a:pt x="152885" y="434359"/>
                  <a:pt x="153291" y="433005"/>
                </a:cubicBezTo>
                <a:cubicBezTo>
                  <a:pt x="154239" y="428672"/>
                  <a:pt x="155457" y="424339"/>
                  <a:pt x="156541" y="419735"/>
                </a:cubicBezTo>
                <a:cubicBezTo>
                  <a:pt x="157082" y="417026"/>
                  <a:pt x="158166" y="414318"/>
                  <a:pt x="159520" y="411880"/>
                </a:cubicBezTo>
                <a:cubicBezTo>
                  <a:pt x="160739" y="409578"/>
                  <a:pt x="162499" y="407412"/>
                  <a:pt x="163988" y="405245"/>
                </a:cubicBezTo>
                <a:cubicBezTo>
                  <a:pt x="164530" y="404433"/>
                  <a:pt x="164936" y="403756"/>
                  <a:pt x="165478" y="403078"/>
                </a:cubicBezTo>
                <a:cubicBezTo>
                  <a:pt x="164936" y="402130"/>
                  <a:pt x="164259" y="401183"/>
                  <a:pt x="163718" y="400235"/>
                </a:cubicBezTo>
                <a:cubicBezTo>
                  <a:pt x="161280" y="396308"/>
                  <a:pt x="158978" y="392380"/>
                  <a:pt x="156405" y="388183"/>
                </a:cubicBezTo>
                <a:cubicBezTo>
                  <a:pt x="154239" y="384527"/>
                  <a:pt x="154645" y="381818"/>
                  <a:pt x="157489" y="378162"/>
                </a:cubicBezTo>
                <a:close/>
                <a:moveTo>
                  <a:pt x="637267" y="341193"/>
                </a:moveTo>
                <a:cubicBezTo>
                  <a:pt x="640111" y="340245"/>
                  <a:pt x="643361" y="341193"/>
                  <a:pt x="645121" y="343631"/>
                </a:cubicBezTo>
                <a:cubicBezTo>
                  <a:pt x="646340" y="345391"/>
                  <a:pt x="647559" y="347151"/>
                  <a:pt x="649049" y="349047"/>
                </a:cubicBezTo>
                <a:cubicBezTo>
                  <a:pt x="648101" y="350537"/>
                  <a:pt x="647830" y="352162"/>
                  <a:pt x="648101" y="354193"/>
                </a:cubicBezTo>
                <a:cubicBezTo>
                  <a:pt x="648507" y="357443"/>
                  <a:pt x="648642" y="361234"/>
                  <a:pt x="646069" y="363131"/>
                </a:cubicBezTo>
                <a:cubicBezTo>
                  <a:pt x="645934" y="364891"/>
                  <a:pt x="646069" y="365974"/>
                  <a:pt x="645934" y="367058"/>
                </a:cubicBezTo>
                <a:cubicBezTo>
                  <a:pt x="645799" y="368682"/>
                  <a:pt x="644986" y="370578"/>
                  <a:pt x="645392" y="371526"/>
                </a:cubicBezTo>
                <a:cubicBezTo>
                  <a:pt x="646747" y="374234"/>
                  <a:pt x="645392" y="376537"/>
                  <a:pt x="644444" y="378703"/>
                </a:cubicBezTo>
                <a:cubicBezTo>
                  <a:pt x="641871" y="383713"/>
                  <a:pt x="641330" y="388724"/>
                  <a:pt x="641059" y="394547"/>
                </a:cubicBezTo>
                <a:cubicBezTo>
                  <a:pt x="639434" y="395901"/>
                  <a:pt x="637267" y="397391"/>
                  <a:pt x="637944" y="400641"/>
                </a:cubicBezTo>
                <a:cubicBezTo>
                  <a:pt x="637944" y="400911"/>
                  <a:pt x="637403" y="401182"/>
                  <a:pt x="637267" y="401589"/>
                </a:cubicBezTo>
                <a:cubicBezTo>
                  <a:pt x="636590" y="402672"/>
                  <a:pt x="635507" y="403620"/>
                  <a:pt x="634830" y="404703"/>
                </a:cubicBezTo>
                <a:cubicBezTo>
                  <a:pt x="633340" y="407682"/>
                  <a:pt x="631715" y="410255"/>
                  <a:pt x="630226" y="412828"/>
                </a:cubicBezTo>
                <a:cubicBezTo>
                  <a:pt x="629007" y="414859"/>
                  <a:pt x="627788" y="416755"/>
                  <a:pt x="626840" y="418786"/>
                </a:cubicBezTo>
                <a:cubicBezTo>
                  <a:pt x="624538" y="423255"/>
                  <a:pt x="622642" y="427995"/>
                  <a:pt x="620070" y="432328"/>
                </a:cubicBezTo>
                <a:cubicBezTo>
                  <a:pt x="619663" y="433005"/>
                  <a:pt x="619934" y="433953"/>
                  <a:pt x="619663" y="434766"/>
                </a:cubicBezTo>
                <a:cubicBezTo>
                  <a:pt x="619257" y="435849"/>
                  <a:pt x="618986" y="437068"/>
                  <a:pt x="618445" y="438016"/>
                </a:cubicBezTo>
                <a:lnTo>
                  <a:pt x="610997" y="451693"/>
                </a:lnTo>
                <a:cubicBezTo>
                  <a:pt x="610590" y="452640"/>
                  <a:pt x="610726" y="454130"/>
                  <a:pt x="610049" y="454672"/>
                </a:cubicBezTo>
                <a:cubicBezTo>
                  <a:pt x="607070" y="456974"/>
                  <a:pt x="605039" y="460359"/>
                  <a:pt x="602195" y="462797"/>
                </a:cubicBezTo>
                <a:cubicBezTo>
                  <a:pt x="598539" y="465911"/>
                  <a:pt x="595018" y="468890"/>
                  <a:pt x="590413" y="470109"/>
                </a:cubicBezTo>
                <a:cubicBezTo>
                  <a:pt x="588518" y="470515"/>
                  <a:pt x="588111" y="472140"/>
                  <a:pt x="588111" y="473901"/>
                </a:cubicBezTo>
                <a:cubicBezTo>
                  <a:pt x="588247" y="475932"/>
                  <a:pt x="588111" y="477963"/>
                  <a:pt x="588247" y="479859"/>
                </a:cubicBezTo>
                <a:cubicBezTo>
                  <a:pt x="589195" y="487172"/>
                  <a:pt x="584591" y="492994"/>
                  <a:pt x="581070" y="498953"/>
                </a:cubicBezTo>
                <a:cubicBezTo>
                  <a:pt x="580393" y="500172"/>
                  <a:pt x="579445" y="501119"/>
                  <a:pt x="578768" y="502203"/>
                </a:cubicBezTo>
                <a:cubicBezTo>
                  <a:pt x="577143" y="504775"/>
                  <a:pt x="575924" y="507619"/>
                  <a:pt x="572539" y="508296"/>
                </a:cubicBezTo>
                <a:cubicBezTo>
                  <a:pt x="572132" y="508296"/>
                  <a:pt x="571726" y="508567"/>
                  <a:pt x="571455" y="508838"/>
                </a:cubicBezTo>
                <a:cubicBezTo>
                  <a:pt x="569153" y="510734"/>
                  <a:pt x="566986" y="512630"/>
                  <a:pt x="564549" y="514390"/>
                </a:cubicBezTo>
                <a:cubicBezTo>
                  <a:pt x="559268" y="518046"/>
                  <a:pt x="554934" y="522786"/>
                  <a:pt x="551278" y="528067"/>
                </a:cubicBezTo>
                <a:cubicBezTo>
                  <a:pt x="549653" y="530369"/>
                  <a:pt x="548028" y="532536"/>
                  <a:pt x="546133" y="534567"/>
                </a:cubicBezTo>
                <a:cubicBezTo>
                  <a:pt x="542341" y="538630"/>
                  <a:pt x="538820" y="543098"/>
                  <a:pt x="533674" y="545536"/>
                </a:cubicBezTo>
                <a:cubicBezTo>
                  <a:pt x="532320" y="548244"/>
                  <a:pt x="529205" y="548921"/>
                  <a:pt x="527039" y="550682"/>
                </a:cubicBezTo>
                <a:cubicBezTo>
                  <a:pt x="525549" y="551900"/>
                  <a:pt x="523924" y="553661"/>
                  <a:pt x="523789" y="555286"/>
                </a:cubicBezTo>
                <a:cubicBezTo>
                  <a:pt x="523383" y="557723"/>
                  <a:pt x="522299" y="559213"/>
                  <a:pt x="520809" y="560702"/>
                </a:cubicBezTo>
                <a:cubicBezTo>
                  <a:pt x="520539" y="561109"/>
                  <a:pt x="520403" y="561380"/>
                  <a:pt x="520133" y="561786"/>
                </a:cubicBezTo>
                <a:cubicBezTo>
                  <a:pt x="519455" y="563817"/>
                  <a:pt x="518372" y="565577"/>
                  <a:pt x="517966" y="567744"/>
                </a:cubicBezTo>
                <a:cubicBezTo>
                  <a:pt x="517830" y="568963"/>
                  <a:pt x="517695" y="568421"/>
                  <a:pt x="517018" y="568286"/>
                </a:cubicBezTo>
                <a:cubicBezTo>
                  <a:pt x="516747" y="568286"/>
                  <a:pt x="516205" y="568692"/>
                  <a:pt x="515799" y="568963"/>
                </a:cubicBezTo>
                <a:cubicBezTo>
                  <a:pt x="513904" y="570181"/>
                  <a:pt x="513226" y="572483"/>
                  <a:pt x="511601" y="573838"/>
                </a:cubicBezTo>
                <a:cubicBezTo>
                  <a:pt x="510247" y="574921"/>
                  <a:pt x="509164" y="576140"/>
                  <a:pt x="508216" y="577629"/>
                </a:cubicBezTo>
                <a:cubicBezTo>
                  <a:pt x="507810" y="578577"/>
                  <a:pt x="506862" y="579119"/>
                  <a:pt x="506049" y="579796"/>
                </a:cubicBezTo>
                <a:cubicBezTo>
                  <a:pt x="504424" y="581015"/>
                  <a:pt x="502258" y="582504"/>
                  <a:pt x="500497" y="583723"/>
                </a:cubicBezTo>
                <a:cubicBezTo>
                  <a:pt x="498060" y="585348"/>
                  <a:pt x="496028" y="587379"/>
                  <a:pt x="493591" y="589004"/>
                </a:cubicBezTo>
                <a:cubicBezTo>
                  <a:pt x="490476" y="591036"/>
                  <a:pt x="486956" y="592525"/>
                  <a:pt x="483570" y="594150"/>
                </a:cubicBezTo>
                <a:cubicBezTo>
                  <a:pt x="479914" y="595911"/>
                  <a:pt x="476393" y="597807"/>
                  <a:pt x="472466" y="599567"/>
                </a:cubicBezTo>
                <a:cubicBezTo>
                  <a:pt x="468133" y="601598"/>
                  <a:pt x="463799" y="603358"/>
                  <a:pt x="459466" y="605119"/>
                </a:cubicBezTo>
                <a:cubicBezTo>
                  <a:pt x="457570" y="605796"/>
                  <a:pt x="456352" y="607015"/>
                  <a:pt x="454998" y="608369"/>
                </a:cubicBezTo>
                <a:cubicBezTo>
                  <a:pt x="453237" y="610129"/>
                  <a:pt x="451341" y="611619"/>
                  <a:pt x="450664" y="614192"/>
                </a:cubicBezTo>
                <a:cubicBezTo>
                  <a:pt x="450393" y="614869"/>
                  <a:pt x="449581" y="615410"/>
                  <a:pt x="449039" y="615952"/>
                </a:cubicBezTo>
                <a:cubicBezTo>
                  <a:pt x="445383" y="619879"/>
                  <a:pt x="442268" y="624348"/>
                  <a:pt x="437800" y="627462"/>
                </a:cubicBezTo>
                <a:cubicBezTo>
                  <a:pt x="437258" y="627733"/>
                  <a:pt x="437122" y="628546"/>
                  <a:pt x="436581" y="628952"/>
                </a:cubicBezTo>
                <a:cubicBezTo>
                  <a:pt x="435633" y="629900"/>
                  <a:pt x="434550" y="630848"/>
                  <a:pt x="433331" y="631660"/>
                </a:cubicBezTo>
                <a:cubicBezTo>
                  <a:pt x="429946" y="633827"/>
                  <a:pt x="425883" y="634639"/>
                  <a:pt x="423310" y="638025"/>
                </a:cubicBezTo>
                <a:cubicBezTo>
                  <a:pt x="423039" y="638296"/>
                  <a:pt x="422633" y="638431"/>
                  <a:pt x="422362" y="638702"/>
                </a:cubicBezTo>
                <a:cubicBezTo>
                  <a:pt x="418571" y="641139"/>
                  <a:pt x="414373" y="643306"/>
                  <a:pt x="410446" y="645744"/>
                </a:cubicBezTo>
                <a:lnTo>
                  <a:pt x="402998" y="650348"/>
                </a:lnTo>
                <a:cubicBezTo>
                  <a:pt x="397852" y="653462"/>
                  <a:pt x="392842" y="656712"/>
                  <a:pt x="387696" y="659692"/>
                </a:cubicBezTo>
                <a:cubicBezTo>
                  <a:pt x="386206" y="660368"/>
                  <a:pt x="384987" y="661181"/>
                  <a:pt x="383769" y="661858"/>
                </a:cubicBezTo>
                <a:cubicBezTo>
                  <a:pt x="379435" y="663754"/>
                  <a:pt x="375237" y="665650"/>
                  <a:pt x="370769" y="667681"/>
                </a:cubicBezTo>
                <a:cubicBezTo>
                  <a:pt x="368196" y="668764"/>
                  <a:pt x="365487" y="669983"/>
                  <a:pt x="362644" y="670660"/>
                </a:cubicBezTo>
                <a:cubicBezTo>
                  <a:pt x="359935" y="671337"/>
                  <a:pt x="357227" y="671473"/>
                  <a:pt x="354519" y="671879"/>
                </a:cubicBezTo>
                <a:cubicBezTo>
                  <a:pt x="349915" y="672556"/>
                  <a:pt x="345446" y="673233"/>
                  <a:pt x="340842" y="673639"/>
                </a:cubicBezTo>
                <a:cubicBezTo>
                  <a:pt x="340706" y="673639"/>
                  <a:pt x="340435" y="673639"/>
                  <a:pt x="340165" y="673639"/>
                </a:cubicBezTo>
                <a:cubicBezTo>
                  <a:pt x="338540" y="677431"/>
                  <a:pt x="336779" y="681087"/>
                  <a:pt x="334884" y="685150"/>
                </a:cubicBezTo>
                <a:cubicBezTo>
                  <a:pt x="332988" y="688942"/>
                  <a:pt x="330550" y="690295"/>
                  <a:pt x="325946" y="690025"/>
                </a:cubicBezTo>
                <a:cubicBezTo>
                  <a:pt x="323779" y="682442"/>
                  <a:pt x="324592" y="674316"/>
                  <a:pt x="324321" y="666462"/>
                </a:cubicBezTo>
                <a:cubicBezTo>
                  <a:pt x="324186" y="664431"/>
                  <a:pt x="324321" y="662129"/>
                  <a:pt x="324456" y="659962"/>
                </a:cubicBezTo>
                <a:cubicBezTo>
                  <a:pt x="324998" y="657796"/>
                  <a:pt x="325404" y="655765"/>
                  <a:pt x="325946" y="653598"/>
                </a:cubicBezTo>
                <a:cubicBezTo>
                  <a:pt x="327165" y="648046"/>
                  <a:pt x="329332" y="642900"/>
                  <a:pt x="330144" y="637483"/>
                </a:cubicBezTo>
                <a:cubicBezTo>
                  <a:pt x="330821" y="632067"/>
                  <a:pt x="332852" y="627056"/>
                  <a:pt x="334748" y="622181"/>
                </a:cubicBezTo>
                <a:cubicBezTo>
                  <a:pt x="335561" y="619879"/>
                  <a:pt x="336508" y="617577"/>
                  <a:pt x="337321" y="615275"/>
                </a:cubicBezTo>
                <a:cubicBezTo>
                  <a:pt x="339623" y="610129"/>
                  <a:pt x="341384" y="604848"/>
                  <a:pt x="344092" y="600109"/>
                </a:cubicBezTo>
                <a:cubicBezTo>
                  <a:pt x="345852" y="596588"/>
                  <a:pt x="346258" y="592390"/>
                  <a:pt x="349508" y="589681"/>
                </a:cubicBezTo>
                <a:cubicBezTo>
                  <a:pt x="349644" y="589546"/>
                  <a:pt x="349644" y="589140"/>
                  <a:pt x="349779" y="588869"/>
                </a:cubicBezTo>
                <a:cubicBezTo>
                  <a:pt x="351404" y="584942"/>
                  <a:pt x="353029" y="581015"/>
                  <a:pt x="354383" y="576952"/>
                </a:cubicBezTo>
                <a:cubicBezTo>
                  <a:pt x="355737" y="573025"/>
                  <a:pt x="359800" y="570588"/>
                  <a:pt x="359394" y="565983"/>
                </a:cubicBezTo>
                <a:cubicBezTo>
                  <a:pt x="361019" y="564900"/>
                  <a:pt x="361019" y="562869"/>
                  <a:pt x="361696" y="560702"/>
                </a:cubicBezTo>
                <a:cubicBezTo>
                  <a:pt x="364269" y="557588"/>
                  <a:pt x="366300" y="554202"/>
                  <a:pt x="368331" y="550817"/>
                </a:cubicBezTo>
                <a:cubicBezTo>
                  <a:pt x="369685" y="548244"/>
                  <a:pt x="371717" y="546078"/>
                  <a:pt x="373748" y="543911"/>
                </a:cubicBezTo>
                <a:cubicBezTo>
                  <a:pt x="380112" y="537275"/>
                  <a:pt x="386206" y="530640"/>
                  <a:pt x="392842" y="524275"/>
                </a:cubicBezTo>
                <a:cubicBezTo>
                  <a:pt x="394873" y="522109"/>
                  <a:pt x="397310" y="520348"/>
                  <a:pt x="398800" y="517505"/>
                </a:cubicBezTo>
                <a:cubicBezTo>
                  <a:pt x="400289" y="515067"/>
                  <a:pt x="402456" y="513036"/>
                  <a:pt x="404487" y="511140"/>
                </a:cubicBezTo>
                <a:cubicBezTo>
                  <a:pt x="406925" y="508703"/>
                  <a:pt x="409904" y="507078"/>
                  <a:pt x="410446" y="503151"/>
                </a:cubicBezTo>
                <a:cubicBezTo>
                  <a:pt x="410581" y="503015"/>
                  <a:pt x="410716" y="502609"/>
                  <a:pt x="410852" y="502609"/>
                </a:cubicBezTo>
                <a:cubicBezTo>
                  <a:pt x="413019" y="501932"/>
                  <a:pt x="413289" y="500036"/>
                  <a:pt x="414373" y="498546"/>
                </a:cubicBezTo>
                <a:cubicBezTo>
                  <a:pt x="415591" y="496922"/>
                  <a:pt x="416810" y="495161"/>
                  <a:pt x="418435" y="494348"/>
                </a:cubicBezTo>
                <a:cubicBezTo>
                  <a:pt x="422227" y="492317"/>
                  <a:pt x="425341" y="489474"/>
                  <a:pt x="428998" y="487036"/>
                </a:cubicBezTo>
                <a:cubicBezTo>
                  <a:pt x="436446" y="481755"/>
                  <a:pt x="443081" y="475661"/>
                  <a:pt x="449716" y="469432"/>
                </a:cubicBezTo>
                <a:cubicBezTo>
                  <a:pt x="451206" y="467943"/>
                  <a:pt x="452425" y="465911"/>
                  <a:pt x="454185" y="465234"/>
                </a:cubicBezTo>
                <a:cubicBezTo>
                  <a:pt x="456487" y="464422"/>
                  <a:pt x="457841" y="462797"/>
                  <a:pt x="459466" y="461443"/>
                </a:cubicBezTo>
                <a:cubicBezTo>
                  <a:pt x="461227" y="459953"/>
                  <a:pt x="462716" y="458463"/>
                  <a:pt x="464883" y="457651"/>
                </a:cubicBezTo>
                <a:cubicBezTo>
                  <a:pt x="465695" y="457380"/>
                  <a:pt x="466237" y="456432"/>
                  <a:pt x="466914" y="455755"/>
                </a:cubicBezTo>
                <a:lnTo>
                  <a:pt x="476935" y="447766"/>
                </a:lnTo>
                <a:cubicBezTo>
                  <a:pt x="478695" y="446276"/>
                  <a:pt x="480320" y="444786"/>
                  <a:pt x="482216" y="443568"/>
                </a:cubicBezTo>
                <a:cubicBezTo>
                  <a:pt x="484112" y="442484"/>
                  <a:pt x="485872" y="440859"/>
                  <a:pt x="487362" y="439505"/>
                </a:cubicBezTo>
                <a:cubicBezTo>
                  <a:pt x="490070" y="437338"/>
                  <a:pt x="492778" y="435172"/>
                  <a:pt x="495893" y="433411"/>
                </a:cubicBezTo>
                <a:cubicBezTo>
                  <a:pt x="498466" y="432057"/>
                  <a:pt x="500904" y="430568"/>
                  <a:pt x="504018" y="429890"/>
                </a:cubicBezTo>
                <a:cubicBezTo>
                  <a:pt x="507945" y="429213"/>
                  <a:pt x="507945" y="428943"/>
                  <a:pt x="510654" y="425557"/>
                </a:cubicBezTo>
                <a:cubicBezTo>
                  <a:pt x="511466" y="424609"/>
                  <a:pt x="512278" y="423797"/>
                  <a:pt x="513226" y="423120"/>
                </a:cubicBezTo>
                <a:cubicBezTo>
                  <a:pt x="515664" y="421224"/>
                  <a:pt x="518372" y="419463"/>
                  <a:pt x="520539" y="417297"/>
                </a:cubicBezTo>
                <a:cubicBezTo>
                  <a:pt x="522841" y="415266"/>
                  <a:pt x="525143" y="413370"/>
                  <a:pt x="528122" y="412422"/>
                </a:cubicBezTo>
                <a:cubicBezTo>
                  <a:pt x="528935" y="412151"/>
                  <a:pt x="529612" y="411745"/>
                  <a:pt x="530289" y="411339"/>
                </a:cubicBezTo>
                <a:cubicBezTo>
                  <a:pt x="533945" y="408901"/>
                  <a:pt x="537601" y="406734"/>
                  <a:pt x="541257" y="404568"/>
                </a:cubicBezTo>
                <a:cubicBezTo>
                  <a:pt x="545997" y="401859"/>
                  <a:pt x="551278" y="400234"/>
                  <a:pt x="555070" y="396172"/>
                </a:cubicBezTo>
                <a:cubicBezTo>
                  <a:pt x="555070" y="396037"/>
                  <a:pt x="555205" y="395901"/>
                  <a:pt x="555341" y="395901"/>
                </a:cubicBezTo>
                <a:cubicBezTo>
                  <a:pt x="561299" y="393057"/>
                  <a:pt x="567257" y="390213"/>
                  <a:pt x="573216" y="387370"/>
                </a:cubicBezTo>
                <a:cubicBezTo>
                  <a:pt x="574570" y="386693"/>
                  <a:pt x="576195" y="386016"/>
                  <a:pt x="577549" y="385474"/>
                </a:cubicBezTo>
                <a:cubicBezTo>
                  <a:pt x="578768" y="384932"/>
                  <a:pt x="579986" y="384526"/>
                  <a:pt x="581205" y="383713"/>
                </a:cubicBezTo>
                <a:cubicBezTo>
                  <a:pt x="582289" y="382901"/>
                  <a:pt x="583372" y="381953"/>
                  <a:pt x="584455" y="381005"/>
                </a:cubicBezTo>
                <a:cubicBezTo>
                  <a:pt x="585268" y="380193"/>
                  <a:pt x="586080" y="378974"/>
                  <a:pt x="587028" y="378839"/>
                </a:cubicBezTo>
                <a:cubicBezTo>
                  <a:pt x="591632" y="377891"/>
                  <a:pt x="595559" y="375589"/>
                  <a:pt x="599486" y="373151"/>
                </a:cubicBezTo>
                <a:cubicBezTo>
                  <a:pt x="602195" y="371526"/>
                  <a:pt x="603820" y="368412"/>
                  <a:pt x="606934" y="367193"/>
                </a:cubicBezTo>
                <a:cubicBezTo>
                  <a:pt x="607476" y="365162"/>
                  <a:pt x="609101" y="365026"/>
                  <a:pt x="610861" y="364755"/>
                </a:cubicBezTo>
                <a:cubicBezTo>
                  <a:pt x="612080" y="364620"/>
                  <a:pt x="614247" y="363943"/>
                  <a:pt x="614382" y="363266"/>
                </a:cubicBezTo>
                <a:cubicBezTo>
                  <a:pt x="614788" y="359610"/>
                  <a:pt x="617903" y="360422"/>
                  <a:pt x="619934" y="359474"/>
                </a:cubicBezTo>
                <a:cubicBezTo>
                  <a:pt x="620476" y="359203"/>
                  <a:pt x="621424" y="359474"/>
                  <a:pt x="621830" y="359203"/>
                </a:cubicBezTo>
                <a:cubicBezTo>
                  <a:pt x="624268" y="357578"/>
                  <a:pt x="626163" y="358662"/>
                  <a:pt x="628059" y="359880"/>
                </a:cubicBezTo>
                <a:cubicBezTo>
                  <a:pt x="628195" y="359339"/>
                  <a:pt x="628736" y="358662"/>
                  <a:pt x="629142" y="357984"/>
                </a:cubicBezTo>
                <a:cubicBezTo>
                  <a:pt x="629820" y="356901"/>
                  <a:pt x="630768" y="354870"/>
                  <a:pt x="630226" y="354328"/>
                </a:cubicBezTo>
                <a:cubicBezTo>
                  <a:pt x="627924" y="351620"/>
                  <a:pt x="630497" y="349724"/>
                  <a:pt x="631038" y="347558"/>
                </a:cubicBezTo>
                <a:cubicBezTo>
                  <a:pt x="631174" y="347016"/>
                  <a:pt x="631986" y="346474"/>
                  <a:pt x="632121" y="345933"/>
                </a:cubicBezTo>
                <a:cubicBezTo>
                  <a:pt x="632392" y="342818"/>
                  <a:pt x="634830" y="342005"/>
                  <a:pt x="637267" y="341193"/>
                </a:cubicBezTo>
                <a:close/>
                <a:moveTo>
                  <a:pt x="304008" y="91351"/>
                </a:moveTo>
                <a:cubicBezTo>
                  <a:pt x="307665" y="94736"/>
                  <a:pt x="310373" y="98934"/>
                  <a:pt x="312810" y="103132"/>
                </a:cubicBezTo>
                <a:cubicBezTo>
                  <a:pt x="315383" y="100153"/>
                  <a:pt x="318091" y="97038"/>
                  <a:pt x="320800" y="94059"/>
                </a:cubicBezTo>
                <a:cubicBezTo>
                  <a:pt x="323508" y="91080"/>
                  <a:pt x="326216" y="90809"/>
                  <a:pt x="330414" y="92705"/>
                </a:cubicBezTo>
                <a:cubicBezTo>
                  <a:pt x="330414" y="100424"/>
                  <a:pt x="327570" y="107330"/>
                  <a:pt x="325810" y="114372"/>
                </a:cubicBezTo>
                <a:cubicBezTo>
                  <a:pt x="325133" y="117080"/>
                  <a:pt x="324185" y="119788"/>
                  <a:pt x="323237" y="122497"/>
                </a:cubicBezTo>
                <a:cubicBezTo>
                  <a:pt x="323373" y="122632"/>
                  <a:pt x="323508" y="122903"/>
                  <a:pt x="323508" y="123038"/>
                </a:cubicBezTo>
                <a:cubicBezTo>
                  <a:pt x="325810" y="128319"/>
                  <a:pt x="327029" y="133736"/>
                  <a:pt x="329466" y="138882"/>
                </a:cubicBezTo>
                <a:cubicBezTo>
                  <a:pt x="331904" y="143757"/>
                  <a:pt x="333799" y="148767"/>
                  <a:pt x="335425" y="154048"/>
                </a:cubicBezTo>
                <a:cubicBezTo>
                  <a:pt x="336237" y="156351"/>
                  <a:pt x="337049" y="158788"/>
                  <a:pt x="337862" y="161225"/>
                </a:cubicBezTo>
                <a:cubicBezTo>
                  <a:pt x="339487" y="166642"/>
                  <a:pt x="341112" y="172194"/>
                  <a:pt x="342737" y="177611"/>
                </a:cubicBezTo>
                <a:cubicBezTo>
                  <a:pt x="343820" y="181538"/>
                  <a:pt x="346393" y="185059"/>
                  <a:pt x="345852" y="189392"/>
                </a:cubicBezTo>
                <a:cubicBezTo>
                  <a:pt x="345852" y="189663"/>
                  <a:pt x="345987" y="189934"/>
                  <a:pt x="346122" y="190205"/>
                </a:cubicBezTo>
                <a:cubicBezTo>
                  <a:pt x="347612" y="194267"/>
                  <a:pt x="348966" y="198465"/>
                  <a:pt x="350862" y="202528"/>
                </a:cubicBezTo>
                <a:cubicBezTo>
                  <a:pt x="352758" y="206319"/>
                  <a:pt x="351675" y="211194"/>
                  <a:pt x="355195" y="214309"/>
                </a:cubicBezTo>
                <a:cubicBezTo>
                  <a:pt x="354518" y="216204"/>
                  <a:pt x="356143" y="217830"/>
                  <a:pt x="356278" y="219590"/>
                </a:cubicBezTo>
                <a:cubicBezTo>
                  <a:pt x="356549" y="223652"/>
                  <a:pt x="357768" y="227715"/>
                  <a:pt x="358716" y="231777"/>
                </a:cubicBezTo>
                <a:cubicBezTo>
                  <a:pt x="359529" y="234757"/>
                  <a:pt x="360070" y="237871"/>
                  <a:pt x="360206" y="240850"/>
                </a:cubicBezTo>
                <a:cubicBezTo>
                  <a:pt x="360747" y="250465"/>
                  <a:pt x="361154" y="260350"/>
                  <a:pt x="361695" y="269694"/>
                </a:cubicBezTo>
                <a:cubicBezTo>
                  <a:pt x="361830" y="272944"/>
                  <a:pt x="361560" y="276058"/>
                  <a:pt x="362643" y="279308"/>
                </a:cubicBezTo>
                <a:cubicBezTo>
                  <a:pt x="363726" y="282152"/>
                  <a:pt x="363726" y="285402"/>
                  <a:pt x="363862" y="288381"/>
                </a:cubicBezTo>
                <a:cubicBezTo>
                  <a:pt x="363997" y="291902"/>
                  <a:pt x="363320" y="295558"/>
                  <a:pt x="365758" y="298673"/>
                </a:cubicBezTo>
                <a:cubicBezTo>
                  <a:pt x="365893" y="298808"/>
                  <a:pt x="366028" y="299079"/>
                  <a:pt x="366028" y="299350"/>
                </a:cubicBezTo>
                <a:cubicBezTo>
                  <a:pt x="365080" y="301381"/>
                  <a:pt x="366435" y="303006"/>
                  <a:pt x="366841" y="304902"/>
                </a:cubicBezTo>
                <a:cubicBezTo>
                  <a:pt x="367247" y="306798"/>
                  <a:pt x="367654" y="309100"/>
                  <a:pt x="367383" y="310996"/>
                </a:cubicBezTo>
                <a:cubicBezTo>
                  <a:pt x="366435" y="315465"/>
                  <a:pt x="366570" y="320068"/>
                  <a:pt x="366028" y="324537"/>
                </a:cubicBezTo>
                <a:cubicBezTo>
                  <a:pt x="364945" y="334152"/>
                  <a:pt x="365487" y="343766"/>
                  <a:pt x="366028" y="353381"/>
                </a:cubicBezTo>
                <a:cubicBezTo>
                  <a:pt x="366164" y="355547"/>
                  <a:pt x="366976" y="358121"/>
                  <a:pt x="366299" y="360016"/>
                </a:cubicBezTo>
                <a:cubicBezTo>
                  <a:pt x="365487" y="362318"/>
                  <a:pt x="365622" y="364756"/>
                  <a:pt x="365758" y="366923"/>
                </a:cubicBezTo>
                <a:cubicBezTo>
                  <a:pt x="365758" y="369225"/>
                  <a:pt x="365893" y="371526"/>
                  <a:pt x="365216" y="373829"/>
                </a:cubicBezTo>
                <a:cubicBezTo>
                  <a:pt x="364945" y="374776"/>
                  <a:pt x="365351" y="375860"/>
                  <a:pt x="365351" y="376808"/>
                </a:cubicBezTo>
                <a:lnTo>
                  <a:pt x="365216" y="390485"/>
                </a:lnTo>
                <a:cubicBezTo>
                  <a:pt x="365216" y="392922"/>
                  <a:pt x="365216" y="395224"/>
                  <a:pt x="364945" y="397662"/>
                </a:cubicBezTo>
                <a:cubicBezTo>
                  <a:pt x="364674" y="399964"/>
                  <a:pt x="364810" y="402402"/>
                  <a:pt x="364810" y="404568"/>
                </a:cubicBezTo>
                <a:cubicBezTo>
                  <a:pt x="364945" y="408360"/>
                  <a:pt x="364810" y="412151"/>
                  <a:pt x="364268" y="415808"/>
                </a:cubicBezTo>
                <a:cubicBezTo>
                  <a:pt x="363726" y="418922"/>
                  <a:pt x="363320" y="422037"/>
                  <a:pt x="361830" y="424881"/>
                </a:cubicBezTo>
                <a:cubicBezTo>
                  <a:pt x="359664" y="428808"/>
                  <a:pt x="360070" y="428808"/>
                  <a:pt x="360883" y="433412"/>
                </a:cubicBezTo>
                <a:cubicBezTo>
                  <a:pt x="361018" y="434495"/>
                  <a:pt x="361154" y="435849"/>
                  <a:pt x="361154" y="437068"/>
                </a:cubicBezTo>
                <a:cubicBezTo>
                  <a:pt x="361018" y="440453"/>
                  <a:pt x="360747" y="443839"/>
                  <a:pt x="361018" y="447089"/>
                </a:cubicBezTo>
                <a:cubicBezTo>
                  <a:pt x="361154" y="450339"/>
                  <a:pt x="361289" y="453589"/>
                  <a:pt x="360070" y="456703"/>
                </a:cubicBezTo>
                <a:cubicBezTo>
                  <a:pt x="359664" y="457380"/>
                  <a:pt x="359664" y="458328"/>
                  <a:pt x="359529" y="459141"/>
                </a:cubicBezTo>
                <a:cubicBezTo>
                  <a:pt x="358987" y="463745"/>
                  <a:pt x="358445" y="468214"/>
                  <a:pt x="357768" y="472818"/>
                </a:cubicBezTo>
                <a:cubicBezTo>
                  <a:pt x="356820" y="478370"/>
                  <a:pt x="355060" y="483922"/>
                  <a:pt x="355601" y="489880"/>
                </a:cubicBezTo>
                <a:cubicBezTo>
                  <a:pt x="355601" y="490016"/>
                  <a:pt x="355601" y="490151"/>
                  <a:pt x="355601" y="490287"/>
                </a:cubicBezTo>
                <a:cubicBezTo>
                  <a:pt x="354112" y="497193"/>
                  <a:pt x="352622" y="504099"/>
                  <a:pt x="351133" y="511005"/>
                </a:cubicBezTo>
                <a:cubicBezTo>
                  <a:pt x="350727" y="512495"/>
                  <a:pt x="350320" y="514255"/>
                  <a:pt x="349914" y="515745"/>
                </a:cubicBezTo>
                <a:cubicBezTo>
                  <a:pt x="349508" y="517099"/>
                  <a:pt x="349101" y="518453"/>
                  <a:pt x="348966" y="519943"/>
                </a:cubicBezTo>
                <a:cubicBezTo>
                  <a:pt x="348831" y="521568"/>
                  <a:pt x="349101" y="523057"/>
                  <a:pt x="349101" y="524547"/>
                </a:cubicBezTo>
                <a:cubicBezTo>
                  <a:pt x="349237" y="525630"/>
                  <a:pt x="349779" y="527119"/>
                  <a:pt x="349237" y="528067"/>
                </a:cubicBezTo>
                <a:cubicBezTo>
                  <a:pt x="347070" y="532536"/>
                  <a:pt x="346393" y="537411"/>
                  <a:pt x="345987" y="542286"/>
                </a:cubicBezTo>
                <a:cubicBezTo>
                  <a:pt x="345581" y="545672"/>
                  <a:pt x="346935" y="549057"/>
                  <a:pt x="345987" y="552443"/>
                </a:cubicBezTo>
                <a:cubicBezTo>
                  <a:pt x="347341" y="554203"/>
                  <a:pt x="346393" y="555692"/>
                  <a:pt x="345445" y="557317"/>
                </a:cubicBezTo>
                <a:cubicBezTo>
                  <a:pt x="344768" y="558401"/>
                  <a:pt x="343956" y="560703"/>
                  <a:pt x="344497" y="561244"/>
                </a:cubicBezTo>
                <a:cubicBezTo>
                  <a:pt x="347070" y="563953"/>
                  <a:pt x="344497" y="566119"/>
                  <a:pt x="343956" y="568422"/>
                </a:cubicBezTo>
                <a:cubicBezTo>
                  <a:pt x="343820" y="568963"/>
                  <a:pt x="343008" y="569505"/>
                  <a:pt x="343008" y="570182"/>
                </a:cubicBezTo>
                <a:cubicBezTo>
                  <a:pt x="342872" y="573567"/>
                  <a:pt x="340570" y="574380"/>
                  <a:pt x="338133" y="575328"/>
                </a:cubicBezTo>
                <a:cubicBezTo>
                  <a:pt x="335289" y="576276"/>
                  <a:pt x="332039" y="575328"/>
                  <a:pt x="330143" y="572890"/>
                </a:cubicBezTo>
                <a:cubicBezTo>
                  <a:pt x="328925" y="571130"/>
                  <a:pt x="327435" y="569369"/>
                  <a:pt x="325946" y="567474"/>
                </a:cubicBezTo>
                <a:cubicBezTo>
                  <a:pt x="326893" y="565984"/>
                  <a:pt x="327029" y="564494"/>
                  <a:pt x="326623" y="562328"/>
                </a:cubicBezTo>
                <a:cubicBezTo>
                  <a:pt x="326081" y="559078"/>
                  <a:pt x="325810" y="555557"/>
                  <a:pt x="328248" y="553390"/>
                </a:cubicBezTo>
                <a:cubicBezTo>
                  <a:pt x="328112" y="551630"/>
                  <a:pt x="328112" y="550547"/>
                  <a:pt x="328112" y="549463"/>
                </a:cubicBezTo>
                <a:cubicBezTo>
                  <a:pt x="328248" y="548245"/>
                  <a:pt x="328518" y="546890"/>
                  <a:pt x="328518" y="545943"/>
                </a:cubicBezTo>
                <a:cubicBezTo>
                  <a:pt x="328383" y="545807"/>
                  <a:pt x="328248" y="545943"/>
                  <a:pt x="327977" y="545943"/>
                </a:cubicBezTo>
                <a:cubicBezTo>
                  <a:pt x="325810" y="545536"/>
                  <a:pt x="323644" y="545265"/>
                  <a:pt x="321206" y="544995"/>
                </a:cubicBezTo>
                <a:cubicBezTo>
                  <a:pt x="320800" y="543369"/>
                  <a:pt x="319987" y="542015"/>
                  <a:pt x="318227" y="540661"/>
                </a:cubicBezTo>
                <a:cubicBezTo>
                  <a:pt x="315654" y="538630"/>
                  <a:pt x="312810" y="536057"/>
                  <a:pt x="313081" y="532807"/>
                </a:cubicBezTo>
                <a:cubicBezTo>
                  <a:pt x="311998" y="531453"/>
                  <a:pt x="311185" y="530640"/>
                  <a:pt x="310373" y="529828"/>
                </a:cubicBezTo>
                <a:cubicBezTo>
                  <a:pt x="309425" y="528745"/>
                  <a:pt x="308883" y="526714"/>
                  <a:pt x="307665" y="526307"/>
                </a:cubicBezTo>
                <a:cubicBezTo>
                  <a:pt x="304821" y="525359"/>
                  <a:pt x="304008" y="522651"/>
                  <a:pt x="303331" y="520484"/>
                </a:cubicBezTo>
                <a:cubicBezTo>
                  <a:pt x="301571" y="515068"/>
                  <a:pt x="298185" y="511005"/>
                  <a:pt x="294258" y="506672"/>
                </a:cubicBezTo>
                <a:cubicBezTo>
                  <a:pt x="294665" y="504370"/>
                  <a:pt x="295071" y="501797"/>
                  <a:pt x="292227" y="499901"/>
                </a:cubicBezTo>
                <a:cubicBezTo>
                  <a:pt x="291956" y="499630"/>
                  <a:pt x="292092" y="499224"/>
                  <a:pt x="292092" y="498682"/>
                </a:cubicBezTo>
                <a:cubicBezTo>
                  <a:pt x="291956" y="497328"/>
                  <a:pt x="291956" y="495839"/>
                  <a:pt x="291685" y="494620"/>
                </a:cubicBezTo>
                <a:cubicBezTo>
                  <a:pt x="290737" y="491370"/>
                  <a:pt x="290060" y="488391"/>
                  <a:pt x="289248" y="485411"/>
                </a:cubicBezTo>
                <a:cubicBezTo>
                  <a:pt x="288706" y="483109"/>
                  <a:pt x="288165" y="480807"/>
                  <a:pt x="287487" y="478641"/>
                </a:cubicBezTo>
                <a:cubicBezTo>
                  <a:pt x="285862" y="473766"/>
                  <a:pt x="283967" y="469026"/>
                  <a:pt x="282883" y="464016"/>
                </a:cubicBezTo>
                <a:cubicBezTo>
                  <a:pt x="282748" y="463203"/>
                  <a:pt x="281800" y="462662"/>
                  <a:pt x="281529" y="461985"/>
                </a:cubicBezTo>
                <a:cubicBezTo>
                  <a:pt x="280987" y="460901"/>
                  <a:pt x="280310" y="459818"/>
                  <a:pt x="280039" y="458735"/>
                </a:cubicBezTo>
                <a:lnTo>
                  <a:pt x="275706" y="443568"/>
                </a:lnTo>
                <a:cubicBezTo>
                  <a:pt x="275436" y="442485"/>
                  <a:pt x="274352" y="441401"/>
                  <a:pt x="274488" y="440589"/>
                </a:cubicBezTo>
                <a:cubicBezTo>
                  <a:pt x="275300" y="436662"/>
                  <a:pt x="274217" y="432870"/>
                  <a:pt x="274623" y="429079"/>
                </a:cubicBezTo>
                <a:cubicBezTo>
                  <a:pt x="275165" y="424474"/>
                  <a:pt x="275571" y="419735"/>
                  <a:pt x="278008" y="415672"/>
                </a:cubicBezTo>
                <a:cubicBezTo>
                  <a:pt x="278956" y="413912"/>
                  <a:pt x="278279" y="412558"/>
                  <a:pt x="277060" y="411203"/>
                </a:cubicBezTo>
                <a:cubicBezTo>
                  <a:pt x="275571" y="409850"/>
                  <a:pt x="274352" y="408224"/>
                  <a:pt x="272863" y="407005"/>
                </a:cubicBezTo>
                <a:cubicBezTo>
                  <a:pt x="266904" y="402131"/>
                  <a:pt x="266363" y="394818"/>
                  <a:pt x="264738" y="387912"/>
                </a:cubicBezTo>
                <a:cubicBezTo>
                  <a:pt x="264467" y="386693"/>
                  <a:pt x="264467" y="385339"/>
                  <a:pt x="264196" y="383985"/>
                </a:cubicBezTo>
                <a:cubicBezTo>
                  <a:pt x="263519" y="381006"/>
                  <a:pt x="262571" y="378026"/>
                  <a:pt x="264467" y="375183"/>
                </a:cubicBezTo>
                <a:cubicBezTo>
                  <a:pt x="264602" y="374776"/>
                  <a:pt x="264738" y="374371"/>
                  <a:pt x="264738" y="373964"/>
                </a:cubicBezTo>
                <a:cubicBezTo>
                  <a:pt x="265279" y="370985"/>
                  <a:pt x="265415" y="368141"/>
                  <a:pt x="265956" y="365162"/>
                </a:cubicBezTo>
                <a:cubicBezTo>
                  <a:pt x="267310" y="358662"/>
                  <a:pt x="267175" y="352297"/>
                  <a:pt x="266227" y="345933"/>
                </a:cubicBezTo>
                <a:cubicBezTo>
                  <a:pt x="265821" y="343225"/>
                  <a:pt x="265415" y="340381"/>
                  <a:pt x="265415" y="337673"/>
                </a:cubicBezTo>
                <a:cubicBezTo>
                  <a:pt x="265415" y="331985"/>
                  <a:pt x="264873" y="326298"/>
                  <a:pt x="266904" y="320881"/>
                </a:cubicBezTo>
                <a:cubicBezTo>
                  <a:pt x="266092" y="317766"/>
                  <a:pt x="267852" y="315194"/>
                  <a:pt x="268123" y="312350"/>
                </a:cubicBezTo>
                <a:cubicBezTo>
                  <a:pt x="268258" y="310454"/>
                  <a:pt x="268258" y="308017"/>
                  <a:pt x="267310" y="306662"/>
                </a:cubicBezTo>
                <a:cubicBezTo>
                  <a:pt x="265956" y="304631"/>
                  <a:pt x="265550" y="302735"/>
                  <a:pt x="265550" y="300569"/>
                </a:cubicBezTo>
                <a:cubicBezTo>
                  <a:pt x="265550" y="300162"/>
                  <a:pt x="265415" y="299756"/>
                  <a:pt x="265279" y="299350"/>
                </a:cubicBezTo>
                <a:cubicBezTo>
                  <a:pt x="264467" y="297454"/>
                  <a:pt x="263925" y="295287"/>
                  <a:pt x="262842" y="293527"/>
                </a:cubicBezTo>
                <a:cubicBezTo>
                  <a:pt x="262165" y="292444"/>
                  <a:pt x="262571" y="292850"/>
                  <a:pt x="263384" y="293256"/>
                </a:cubicBezTo>
                <a:cubicBezTo>
                  <a:pt x="263654" y="293121"/>
                  <a:pt x="263790" y="292444"/>
                  <a:pt x="263790" y="292037"/>
                </a:cubicBezTo>
                <a:cubicBezTo>
                  <a:pt x="264331" y="289735"/>
                  <a:pt x="263113" y="287569"/>
                  <a:pt x="263384" y="285402"/>
                </a:cubicBezTo>
                <a:cubicBezTo>
                  <a:pt x="263519" y="283642"/>
                  <a:pt x="263519" y="282017"/>
                  <a:pt x="263248" y="280256"/>
                </a:cubicBezTo>
                <a:cubicBezTo>
                  <a:pt x="262977" y="279308"/>
                  <a:pt x="263248" y="278090"/>
                  <a:pt x="263384" y="277142"/>
                </a:cubicBezTo>
                <a:cubicBezTo>
                  <a:pt x="263925" y="274975"/>
                  <a:pt x="264467" y="272538"/>
                  <a:pt x="264873" y="270371"/>
                </a:cubicBezTo>
                <a:cubicBezTo>
                  <a:pt x="265415" y="267392"/>
                  <a:pt x="265550" y="264412"/>
                  <a:pt x="266227" y="261569"/>
                </a:cubicBezTo>
                <a:cubicBezTo>
                  <a:pt x="267040" y="257912"/>
                  <a:pt x="268529" y="254527"/>
                  <a:pt x="269748" y="250871"/>
                </a:cubicBezTo>
                <a:cubicBezTo>
                  <a:pt x="271238" y="247079"/>
                  <a:pt x="272727" y="243288"/>
                  <a:pt x="274217" y="239225"/>
                </a:cubicBezTo>
                <a:cubicBezTo>
                  <a:pt x="275977" y="234892"/>
                  <a:pt x="277873" y="230559"/>
                  <a:pt x="279904" y="226090"/>
                </a:cubicBezTo>
                <a:cubicBezTo>
                  <a:pt x="280717" y="224330"/>
                  <a:pt x="280852" y="222569"/>
                  <a:pt x="280852" y="220673"/>
                </a:cubicBezTo>
                <a:cubicBezTo>
                  <a:pt x="280852" y="218100"/>
                  <a:pt x="281258" y="215663"/>
                  <a:pt x="279904" y="213361"/>
                </a:cubicBezTo>
                <a:cubicBezTo>
                  <a:pt x="279633" y="212684"/>
                  <a:pt x="279904" y="211736"/>
                  <a:pt x="279904" y="210923"/>
                </a:cubicBezTo>
                <a:cubicBezTo>
                  <a:pt x="279904" y="205642"/>
                  <a:pt x="279092" y="200225"/>
                  <a:pt x="280175" y="194809"/>
                </a:cubicBezTo>
                <a:cubicBezTo>
                  <a:pt x="280175" y="194267"/>
                  <a:pt x="279904" y="193454"/>
                  <a:pt x="279904" y="192778"/>
                </a:cubicBezTo>
                <a:cubicBezTo>
                  <a:pt x="280039" y="191288"/>
                  <a:pt x="280175" y="189934"/>
                  <a:pt x="280581" y="188580"/>
                </a:cubicBezTo>
                <a:cubicBezTo>
                  <a:pt x="281665" y="184788"/>
                  <a:pt x="284237" y="181267"/>
                  <a:pt x="283696" y="177069"/>
                </a:cubicBezTo>
                <a:cubicBezTo>
                  <a:pt x="283560" y="176663"/>
                  <a:pt x="283831" y="176257"/>
                  <a:pt x="283967" y="175851"/>
                </a:cubicBezTo>
                <a:cubicBezTo>
                  <a:pt x="285185" y="171246"/>
                  <a:pt x="286539" y="166778"/>
                  <a:pt x="287894" y="162309"/>
                </a:cubicBezTo>
                <a:lnTo>
                  <a:pt x="290331" y="153778"/>
                </a:lnTo>
                <a:cubicBezTo>
                  <a:pt x="291956" y="147955"/>
                  <a:pt x="293446" y="141996"/>
                  <a:pt x="295342" y="136174"/>
                </a:cubicBezTo>
                <a:cubicBezTo>
                  <a:pt x="295883" y="134684"/>
                  <a:pt x="296289" y="133330"/>
                  <a:pt x="296831" y="131976"/>
                </a:cubicBezTo>
                <a:cubicBezTo>
                  <a:pt x="298321" y="128319"/>
                  <a:pt x="299946" y="124663"/>
                  <a:pt x="301435" y="120736"/>
                </a:cubicBezTo>
                <a:cubicBezTo>
                  <a:pt x="301165" y="118705"/>
                  <a:pt x="300894" y="116403"/>
                  <a:pt x="300623" y="114236"/>
                </a:cubicBezTo>
                <a:cubicBezTo>
                  <a:pt x="300081" y="109497"/>
                  <a:pt x="299404" y="105028"/>
                  <a:pt x="298862" y="99882"/>
                </a:cubicBezTo>
                <a:cubicBezTo>
                  <a:pt x="298456" y="95684"/>
                  <a:pt x="299946" y="93247"/>
                  <a:pt x="304008" y="91351"/>
                </a:cubicBezTo>
                <a:close/>
                <a:moveTo>
                  <a:pt x="617091" y="893"/>
                </a:moveTo>
                <a:cubicBezTo>
                  <a:pt x="620205" y="-1003"/>
                  <a:pt x="622372" y="486"/>
                  <a:pt x="624268" y="1976"/>
                </a:cubicBezTo>
                <a:cubicBezTo>
                  <a:pt x="626705" y="3872"/>
                  <a:pt x="627518" y="7122"/>
                  <a:pt x="626434" y="10101"/>
                </a:cubicBezTo>
                <a:cubicBezTo>
                  <a:pt x="625757" y="12132"/>
                  <a:pt x="625080" y="14299"/>
                  <a:pt x="624268" y="16736"/>
                </a:cubicBezTo>
                <a:cubicBezTo>
                  <a:pt x="622643" y="16872"/>
                  <a:pt x="621153" y="17549"/>
                  <a:pt x="619664" y="19038"/>
                </a:cubicBezTo>
                <a:cubicBezTo>
                  <a:pt x="617362" y="21341"/>
                  <a:pt x="614788" y="23643"/>
                  <a:pt x="611538" y="22830"/>
                </a:cubicBezTo>
                <a:cubicBezTo>
                  <a:pt x="610184" y="23778"/>
                  <a:pt x="609372" y="24455"/>
                  <a:pt x="608424" y="24997"/>
                </a:cubicBezTo>
                <a:cubicBezTo>
                  <a:pt x="607205" y="25945"/>
                  <a:pt x="605174" y="26215"/>
                  <a:pt x="604768" y="27434"/>
                </a:cubicBezTo>
                <a:cubicBezTo>
                  <a:pt x="603820" y="30143"/>
                  <a:pt x="601382" y="31226"/>
                  <a:pt x="599351" y="32038"/>
                </a:cubicBezTo>
                <a:cubicBezTo>
                  <a:pt x="594612" y="34070"/>
                  <a:pt x="591091" y="37455"/>
                  <a:pt x="587435" y="41247"/>
                </a:cubicBezTo>
                <a:cubicBezTo>
                  <a:pt x="585945" y="44361"/>
                  <a:pt x="584997" y="47747"/>
                  <a:pt x="584726" y="51403"/>
                </a:cubicBezTo>
                <a:cubicBezTo>
                  <a:pt x="582966" y="52486"/>
                  <a:pt x="580935" y="53570"/>
                  <a:pt x="581611" y="56549"/>
                </a:cubicBezTo>
                <a:cubicBezTo>
                  <a:pt x="581747" y="56684"/>
                  <a:pt x="581341" y="56955"/>
                  <a:pt x="581070" y="57226"/>
                </a:cubicBezTo>
                <a:cubicBezTo>
                  <a:pt x="580393" y="58038"/>
                  <a:pt x="579580" y="58986"/>
                  <a:pt x="578903" y="59934"/>
                </a:cubicBezTo>
                <a:cubicBezTo>
                  <a:pt x="577549" y="62507"/>
                  <a:pt x="576466" y="64674"/>
                  <a:pt x="575111" y="67111"/>
                </a:cubicBezTo>
                <a:cubicBezTo>
                  <a:pt x="574299" y="68872"/>
                  <a:pt x="573216" y="70632"/>
                  <a:pt x="572539" y="72528"/>
                </a:cubicBezTo>
                <a:cubicBezTo>
                  <a:pt x="571049" y="76997"/>
                  <a:pt x="569695" y="81330"/>
                  <a:pt x="568341" y="85528"/>
                </a:cubicBezTo>
                <a:cubicBezTo>
                  <a:pt x="568205" y="86205"/>
                  <a:pt x="568612" y="87017"/>
                  <a:pt x="568612" y="87694"/>
                </a:cubicBezTo>
                <a:cubicBezTo>
                  <a:pt x="568612" y="88778"/>
                  <a:pt x="568612" y="89861"/>
                  <a:pt x="568341" y="90944"/>
                </a:cubicBezTo>
                <a:cubicBezTo>
                  <a:pt x="566987" y="95413"/>
                  <a:pt x="566039" y="100017"/>
                  <a:pt x="565091" y="104621"/>
                </a:cubicBezTo>
                <a:cubicBezTo>
                  <a:pt x="564820" y="105705"/>
                  <a:pt x="565362" y="107059"/>
                  <a:pt x="564820" y="107600"/>
                </a:cubicBezTo>
                <a:cubicBezTo>
                  <a:pt x="562518" y="110444"/>
                  <a:pt x="562112" y="113965"/>
                  <a:pt x="560351" y="116944"/>
                </a:cubicBezTo>
                <a:cubicBezTo>
                  <a:pt x="558049" y="120736"/>
                  <a:pt x="556018" y="124528"/>
                  <a:pt x="552226" y="127236"/>
                </a:cubicBezTo>
                <a:cubicBezTo>
                  <a:pt x="550737" y="128319"/>
                  <a:pt x="550872" y="129809"/>
                  <a:pt x="551549" y="131298"/>
                </a:cubicBezTo>
                <a:cubicBezTo>
                  <a:pt x="552362" y="133059"/>
                  <a:pt x="553039" y="134955"/>
                  <a:pt x="554122" y="136444"/>
                </a:cubicBezTo>
                <a:cubicBezTo>
                  <a:pt x="558320" y="142538"/>
                  <a:pt x="556830" y="149038"/>
                  <a:pt x="556289" y="155538"/>
                </a:cubicBezTo>
                <a:cubicBezTo>
                  <a:pt x="556289" y="156621"/>
                  <a:pt x="555882" y="157840"/>
                  <a:pt x="555747" y="159059"/>
                </a:cubicBezTo>
                <a:cubicBezTo>
                  <a:pt x="555476" y="161767"/>
                  <a:pt x="555747" y="164746"/>
                  <a:pt x="553310" y="166777"/>
                </a:cubicBezTo>
                <a:cubicBezTo>
                  <a:pt x="553039" y="167048"/>
                  <a:pt x="552903" y="167319"/>
                  <a:pt x="552632" y="167725"/>
                </a:cubicBezTo>
                <a:cubicBezTo>
                  <a:pt x="551549" y="170298"/>
                  <a:pt x="550737" y="172871"/>
                  <a:pt x="549518" y="175444"/>
                </a:cubicBezTo>
                <a:cubicBezTo>
                  <a:pt x="546945" y="180861"/>
                  <a:pt x="545184" y="186684"/>
                  <a:pt x="545049" y="192777"/>
                </a:cubicBezTo>
                <a:cubicBezTo>
                  <a:pt x="545049" y="195486"/>
                  <a:pt x="544914" y="198058"/>
                  <a:pt x="544372" y="200632"/>
                </a:cubicBezTo>
                <a:cubicBezTo>
                  <a:pt x="543424" y="205913"/>
                  <a:pt x="542612" y="211194"/>
                  <a:pt x="539633" y="215798"/>
                </a:cubicBezTo>
                <a:cubicBezTo>
                  <a:pt x="539633" y="218642"/>
                  <a:pt x="537601" y="220808"/>
                  <a:pt x="536924" y="223381"/>
                </a:cubicBezTo>
                <a:cubicBezTo>
                  <a:pt x="536518" y="225006"/>
                  <a:pt x="536112" y="227308"/>
                  <a:pt x="536789" y="228798"/>
                </a:cubicBezTo>
                <a:cubicBezTo>
                  <a:pt x="537872" y="230829"/>
                  <a:pt x="537736" y="232590"/>
                  <a:pt x="537195" y="234621"/>
                </a:cubicBezTo>
                <a:cubicBezTo>
                  <a:pt x="537060" y="235027"/>
                  <a:pt x="537060" y="235298"/>
                  <a:pt x="537195" y="235704"/>
                </a:cubicBezTo>
                <a:cubicBezTo>
                  <a:pt x="537736" y="237735"/>
                  <a:pt x="537736" y="239767"/>
                  <a:pt x="538414" y="241662"/>
                </a:cubicBezTo>
                <a:cubicBezTo>
                  <a:pt x="538820" y="242746"/>
                  <a:pt x="538549" y="242475"/>
                  <a:pt x="537872" y="242610"/>
                </a:cubicBezTo>
                <a:cubicBezTo>
                  <a:pt x="537736" y="242746"/>
                  <a:pt x="537466" y="243287"/>
                  <a:pt x="537195" y="243694"/>
                </a:cubicBezTo>
                <a:cubicBezTo>
                  <a:pt x="536247" y="245590"/>
                  <a:pt x="537060" y="247892"/>
                  <a:pt x="536518" y="249787"/>
                </a:cubicBezTo>
                <a:cubicBezTo>
                  <a:pt x="535976" y="251412"/>
                  <a:pt x="535841" y="252902"/>
                  <a:pt x="535841" y="254662"/>
                </a:cubicBezTo>
                <a:cubicBezTo>
                  <a:pt x="535841" y="255746"/>
                  <a:pt x="535435" y="256694"/>
                  <a:pt x="535164" y="257642"/>
                </a:cubicBezTo>
                <a:cubicBezTo>
                  <a:pt x="534216" y="259537"/>
                  <a:pt x="533268" y="261704"/>
                  <a:pt x="532320" y="263600"/>
                </a:cubicBezTo>
                <a:cubicBezTo>
                  <a:pt x="531237" y="266173"/>
                  <a:pt x="530424" y="268881"/>
                  <a:pt x="529070" y="271319"/>
                </a:cubicBezTo>
                <a:cubicBezTo>
                  <a:pt x="527445" y="274433"/>
                  <a:pt x="525414" y="277412"/>
                  <a:pt x="523518" y="280527"/>
                </a:cubicBezTo>
                <a:cubicBezTo>
                  <a:pt x="521622" y="283912"/>
                  <a:pt x="519185" y="287027"/>
                  <a:pt x="516747" y="290141"/>
                </a:cubicBezTo>
                <a:cubicBezTo>
                  <a:pt x="513768" y="293662"/>
                  <a:pt x="510789" y="297318"/>
                  <a:pt x="507945" y="300704"/>
                </a:cubicBezTo>
                <a:cubicBezTo>
                  <a:pt x="506997" y="302058"/>
                  <a:pt x="506456" y="303683"/>
                  <a:pt x="506049" y="305443"/>
                </a:cubicBezTo>
                <a:cubicBezTo>
                  <a:pt x="505508" y="307881"/>
                  <a:pt x="504424" y="309912"/>
                  <a:pt x="504966" y="312350"/>
                </a:cubicBezTo>
                <a:cubicBezTo>
                  <a:pt x="505101" y="312891"/>
                  <a:pt x="504560" y="313704"/>
                  <a:pt x="504289" y="314381"/>
                </a:cubicBezTo>
                <a:cubicBezTo>
                  <a:pt x="502664" y="319256"/>
                  <a:pt x="501580" y="324401"/>
                  <a:pt x="499008" y="329006"/>
                </a:cubicBezTo>
                <a:cubicBezTo>
                  <a:pt x="498737" y="329547"/>
                  <a:pt x="498872" y="330360"/>
                  <a:pt x="498601" y="330901"/>
                </a:cubicBezTo>
                <a:cubicBezTo>
                  <a:pt x="498060" y="332120"/>
                  <a:pt x="497518" y="333339"/>
                  <a:pt x="496841" y="334558"/>
                </a:cubicBezTo>
                <a:cubicBezTo>
                  <a:pt x="495080" y="337808"/>
                  <a:pt x="491018" y="339704"/>
                  <a:pt x="489935" y="343631"/>
                </a:cubicBezTo>
                <a:cubicBezTo>
                  <a:pt x="489799" y="344037"/>
                  <a:pt x="489528" y="344308"/>
                  <a:pt x="489122" y="344579"/>
                </a:cubicBezTo>
                <a:lnTo>
                  <a:pt x="480591" y="355006"/>
                </a:lnTo>
                <a:lnTo>
                  <a:pt x="475310" y="361641"/>
                </a:lnTo>
                <a:lnTo>
                  <a:pt x="463122" y="373964"/>
                </a:lnTo>
                <a:cubicBezTo>
                  <a:pt x="462039" y="374912"/>
                  <a:pt x="461091" y="375860"/>
                  <a:pt x="460008" y="376807"/>
                </a:cubicBezTo>
                <a:cubicBezTo>
                  <a:pt x="456487" y="379787"/>
                  <a:pt x="453237" y="383037"/>
                  <a:pt x="449310" y="385339"/>
                </a:cubicBezTo>
                <a:cubicBezTo>
                  <a:pt x="446872" y="386693"/>
                  <a:pt x="444435" y="388183"/>
                  <a:pt x="441862" y="389266"/>
                </a:cubicBezTo>
                <a:cubicBezTo>
                  <a:pt x="439424" y="390214"/>
                  <a:pt x="436852" y="390755"/>
                  <a:pt x="434279" y="391433"/>
                </a:cubicBezTo>
                <a:cubicBezTo>
                  <a:pt x="430081" y="392651"/>
                  <a:pt x="426018" y="393870"/>
                  <a:pt x="421820" y="394818"/>
                </a:cubicBezTo>
                <a:cubicBezTo>
                  <a:pt x="419654" y="395224"/>
                  <a:pt x="411935" y="397120"/>
                  <a:pt x="405435" y="397662"/>
                </a:cubicBezTo>
                <a:cubicBezTo>
                  <a:pt x="405299" y="399151"/>
                  <a:pt x="405164" y="400641"/>
                  <a:pt x="405029" y="402266"/>
                </a:cubicBezTo>
                <a:cubicBezTo>
                  <a:pt x="404623" y="405245"/>
                  <a:pt x="403810" y="408089"/>
                  <a:pt x="403268" y="410933"/>
                </a:cubicBezTo>
                <a:cubicBezTo>
                  <a:pt x="402049" y="415943"/>
                  <a:pt x="400966" y="420682"/>
                  <a:pt x="400018" y="425828"/>
                </a:cubicBezTo>
                <a:cubicBezTo>
                  <a:pt x="399070" y="430297"/>
                  <a:pt x="396904" y="432057"/>
                  <a:pt x="392299" y="432599"/>
                </a:cubicBezTo>
                <a:cubicBezTo>
                  <a:pt x="388643" y="424745"/>
                  <a:pt x="387831" y="415943"/>
                  <a:pt x="385935" y="407683"/>
                </a:cubicBezTo>
                <a:cubicBezTo>
                  <a:pt x="384716" y="403078"/>
                  <a:pt x="384852" y="398339"/>
                  <a:pt x="383768" y="393464"/>
                </a:cubicBezTo>
                <a:cubicBezTo>
                  <a:pt x="383633" y="387505"/>
                  <a:pt x="384581" y="381547"/>
                  <a:pt x="384175" y="375454"/>
                </a:cubicBezTo>
                <a:cubicBezTo>
                  <a:pt x="383633" y="369631"/>
                  <a:pt x="384310" y="363808"/>
                  <a:pt x="384716" y="358120"/>
                </a:cubicBezTo>
                <a:cubicBezTo>
                  <a:pt x="384987" y="355412"/>
                  <a:pt x="385122" y="352704"/>
                  <a:pt x="385393" y="349995"/>
                </a:cubicBezTo>
                <a:cubicBezTo>
                  <a:pt x="386206" y="343901"/>
                  <a:pt x="386612" y="337808"/>
                  <a:pt x="387831" y="331985"/>
                </a:cubicBezTo>
                <a:cubicBezTo>
                  <a:pt x="388372" y="327787"/>
                  <a:pt x="387560" y="323183"/>
                  <a:pt x="389862" y="319256"/>
                </a:cubicBezTo>
                <a:cubicBezTo>
                  <a:pt x="389862" y="318985"/>
                  <a:pt x="389862" y="318579"/>
                  <a:pt x="389862" y="318308"/>
                </a:cubicBezTo>
                <a:cubicBezTo>
                  <a:pt x="390133" y="313704"/>
                  <a:pt x="390675" y="308964"/>
                  <a:pt x="390675" y="304360"/>
                </a:cubicBezTo>
                <a:cubicBezTo>
                  <a:pt x="390810" y="300027"/>
                  <a:pt x="394060" y="295829"/>
                  <a:pt x="392164" y="291225"/>
                </a:cubicBezTo>
                <a:cubicBezTo>
                  <a:pt x="393518" y="289600"/>
                  <a:pt x="392977" y="287433"/>
                  <a:pt x="393518" y="285672"/>
                </a:cubicBezTo>
                <a:cubicBezTo>
                  <a:pt x="394872" y="281475"/>
                  <a:pt x="395685" y="277277"/>
                  <a:pt x="396633" y="272943"/>
                </a:cubicBezTo>
                <a:cubicBezTo>
                  <a:pt x="397310" y="269693"/>
                  <a:pt x="398393" y="266714"/>
                  <a:pt x="399612" y="263600"/>
                </a:cubicBezTo>
                <a:cubicBezTo>
                  <a:pt x="403539" y="254392"/>
                  <a:pt x="407737" y="244777"/>
                  <a:pt x="411664" y="235704"/>
                </a:cubicBezTo>
                <a:cubicBezTo>
                  <a:pt x="413154" y="232590"/>
                  <a:pt x="414914" y="229746"/>
                  <a:pt x="415456" y="226225"/>
                </a:cubicBezTo>
                <a:cubicBezTo>
                  <a:pt x="415997" y="223111"/>
                  <a:pt x="417487" y="220131"/>
                  <a:pt x="418841" y="217287"/>
                </a:cubicBezTo>
                <a:cubicBezTo>
                  <a:pt x="420602" y="213902"/>
                  <a:pt x="422904" y="210923"/>
                  <a:pt x="422226" y="206725"/>
                </a:cubicBezTo>
                <a:cubicBezTo>
                  <a:pt x="422091" y="206454"/>
                  <a:pt x="422226" y="206048"/>
                  <a:pt x="422362" y="205913"/>
                </a:cubicBezTo>
                <a:cubicBezTo>
                  <a:pt x="424258" y="204423"/>
                  <a:pt x="423852" y="202256"/>
                  <a:pt x="424529" y="200361"/>
                </a:cubicBezTo>
                <a:cubicBezTo>
                  <a:pt x="425206" y="198329"/>
                  <a:pt x="426018" y="196027"/>
                  <a:pt x="427237" y="194538"/>
                </a:cubicBezTo>
                <a:cubicBezTo>
                  <a:pt x="430352" y="190746"/>
                  <a:pt x="432654" y="186548"/>
                  <a:pt x="435362" y="182621"/>
                </a:cubicBezTo>
                <a:cubicBezTo>
                  <a:pt x="441050" y="174225"/>
                  <a:pt x="446060" y="165288"/>
                  <a:pt x="450800" y="156215"/>
                </a:cubicBezTo>
                <a:cubicBezTo>
                  <a:pt x="451883" y="154184"/>
                  <a:pt x="452560" y="151611"/>
                  <a:pt x="454185" y="150121"/>
                </a:cubicBezTo>
                <a:cubicBezTo>
                  <a:pt x="456216" y="148361"/>
                  <a:pt x="457164" y="146194"/>
                  <a:pt x="458383" y="144163"/>
                </a:cubicBezTo>
                <a:cubicBezTo>
                  <a:pt x="459601" y="141996"/>
                  <a:pt x="460820" y="139965"/>
                  <a:pt x="462716" y="138205"/>
                </a:cubicBezTo>
                <a:cubicBezTo>
                  <a:pt x="463393" y="137663"/>
                  <a:pt x="463664" y="136309"/>
                  <a:pt x="464206" y="135496"/>
                </a:cubicBezTo>
                <a:lnTo>
                  <a:pt x="472195" y="123580"/>
                </a:lnTo>
                <a:cubicBezTo>
                  <a:pt x="473685" y="121548"/>
                  <a:pt x="474768" y="119246"/>
                  <a:pt x="476529" y="117350"/>
                </a:cubicBezTo>
                <a:cubicBezTo>
                  <a:pt x="478153" y="115590"/>
                  <a:pt x="479372" y="113288"/>
                  <a:pt x="480862" y="111392"/>
                </a:cubicBezTo>
                <a:cubicBezTo>
                  <a:pt x="483028" y="108142"/>
                  <a:pt x="485466" y="104892"/>
                  <a:pt x="488174" y="102049"/>
                </a:cubicBezTo>
                <a:cubicBezTo>
                  <a:pt x="490612" y="99747"/>
                  <a:pt x="492778" y="97309"/>
                  <a:pt x="495758" y="95684"/>
                </a:cubicBezTo>
                <a:cubicBezTo>
                  <a:pt x="499549" y="93517"/>
                  <a:pt x="499549" y="93247"/>
                  <a:pt x="501851" y="88913"/>
                </a:cubicBezTo>
                <a:cubicBezTo>
                  <a:pt x="502258" y="87830"/>
                  <a:pt x="503206" y="86747"/>
                  <a:pt x="504018" y="85663"/>
                </a:cubicBezTo>
                <a:cubicBezTo>
                  <a:pt x="506185" y="82955"/>
                  <a:pt x="508622" y="80247"/>
                  <a:pt x="510654" y="77403"/>
                </a:cubicBezTo>
                <a:cubicBezTo>
                  <a:pt x="512685" y="74559"/>
                  <a:pt x="514716" y="71851"/>
                  <a:pt x="517695" y="69955"/>
                </a:cubicBezTo>
                <a:cubicBezTo>
                  <a:pt x="518372" y="69549"/>
                  <a:pt x="518914" y="68872"/>
                  <a:pt x="519591" y="68194"/>
                </a:cubicBezTo>
                <a:cubicBezTo>
                  <a:pt x="523112" y="64944"/>
                  <a:pt x="526633" y="61694"/>
                  <a:pt x="530289" y="58444"/>
                </a:cubicBezTo>
                <a:cubicBezTo>
                  <a:pt x="535028" y="54518"/>
                  <a:pt x="540310" y="51403"/>
                  <a:pt x="543831" y="46257"/>
                </a:cubicBezTo>
                <a:cubicBezTo>
                  <a:pt x="543966" y="46122"/>
                  <a:pt x="543966" y="45986"/>
                  <a:pt x="544236" y="45851"/>
                </a:cubicBezTo>
                <a:lnTo>
                  <a:pt x="563060" y="33663"/>
                </a:lnTo>
                <a:cubicBezTo>
                  <a:pt x="564549" y="32851"/>
                  <a:pt x="566039" y="31768"/>
                  <a:pt x="567528" y="30955"/>
                </a:cubicBezTo>
                <a:cubicBezTo>
                  <a:pt x="568882" y="30278"/>
                  <a:pt x="570237" y="29465"/>
                  <a:pt x="571455" y="28518"/>
                </a:cubicBezTo>
                <a:cubicBezTo>
                  <a:pt x="572268" y="27976"/>
                  <a:pt x="572945" y="27299"/>
                  <a:pt x="573622" y="26622"/>
                </a:cubicBezTo>
                <a:cubicBezTo>
                  <a:pt x="573893" y="24591"/>
                  <a:pt x="574164" y="22424"/>
                  <a:pt x="575382" y="20663"/>
                </a:cubicBezTo>
                <a:cubicBezTo>
                  <a:pt x="574841" y="18632"/>
                  <a:pt x="576195" y="17820"/>
                  <a:pt x="577549" y="16736"/>
                </a:cubicBezTo>
                <a:cubicBezTo>
                  <a:pt x="578632" y="15788"/>
                  <a:pt x="580122" y="14164"/>
                  <a:pt x="579851" y="13622"/>
                </a:cubicBezTo>
                <a:cubicBezTo>
                  <a:pt x="578497" y="10372"/>
                  <a:pt x="581611" y="9424"/>
                  <a:pt x="582830" y="7664"/>
                </a:cubicBezTo>
                <a:cubicBezTo>
                  <a:pt x="583101" y="7257"/>
                  <a:pt x="584049" y="7122"/>
                  <a:pt x="584320" y="6580"/>
                </a:cubicBezTo>
                <a:cubicBezTo>
                  <a:pt x="585674" y="3736"/>
                  <a:pt x="588111" y="4143"/>
                  <a:pt x="590414" y="4414"/>
                </a:cubicBezTo>
                <a:cubicBezTo>
                  <a:pt x="593393" y="4820"/>
                  <a:pt x="595830" y="7122"/>
                  <a:pt x="596643" y="9966"/>
                </a:cubicBezTo>
                <a:cubicBezTo>
                  <a:pt x="596778" y="10236"/>
                  <a:pt x="596914" y="10507"/>
                  <a:pt x="596914" y="10778"/>
                </a:cubicBezTo>
                <a:cubicBezTo>
                  <a:pt x="597862" y="10101"/>
                  <a:pt x="598809" y="9424"/>
                  <a:pt x="599893" y="9153"/>
                </a:cubicBezTo>
                <a:cubicBezTo>
                  <a:pt x="600705" y="6986"/>
                  <a:pt x="602601" y="6986"/>
                  <a:pt x="604497" y="6716"/>
                </a:cubicBezTo>
                <a:cubicBezTo>
                  <a:pt x="605987" y="6580"/>
                  <a:pt x="608424" y="5768"/>
                  <a:pt x="608559" y="5091"/>
                </a:cubicBezTo>
                <a:cubicBezTo>
                  <a:pt x="609507" y="1434"/>
                  <a:pt x="612757" y="2112"/>
                  <a:pt x="615059" y="1164"/>
                </a:cubicBezTo>
                <a:cubicBezTo>
                  <a:pt x="615736" y="893"/>
                  <a:pt x="616549" y="1299"/>
                  <a:pt x="617091" y="893"/>
                </a:cubicBez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5400000" scaled="0"/>
          </a:gradFill>
          <a:ln w="42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D697DA1-5222-4116-894E-152C65215C8C}"/>
              </a:ext>
            </a:extLst>
          </p:cNvPr>
          <p:cNvSpPr/>
          <p:nvPr/>
        </p:nvSpPr>
        <p:spPr>
          <a:xfrm flipH="1">
            <a:off x="3809572" y="3080751"/>
            <a:ext cx="302967" cy="493298"/>
          </a:xfrm>
          <a:custGeom>
            <a:avLst/>
            <a:gdLst>
              <a:gd name="connsiteX0" fmla="*/ 1241087 w 1334396"/>
              <a:gd name="connsiteY0" fmla="*/ 1904164 h 2172695"/>
              <a:gd name="connsiteX1" fmla="*/ 1248535 w 1334396"/>
              <a:gd name="connsiteY1" fmla="*/ 1907820 h 2172695"/>
              <a:gd name="connsiteX2" fmla="*/ 1251785 w 1334396"/>
              <a:gd name="connsiteY2" fmla="*/ 1914185 h 2172695"/>
              <a:gd name="connsiteX3" fmla="*/ 1250160 w 1334396"/>
              <a:gd name="connsiteY3" fmla="*/ 1919602 h 2172695"/>
              <a:gd name="connsiteX4" fmla="*/ 1246774 w 1334396"/>
              <a:gd name="connsiteY4" fmla="*/ 1928945 h 2172695"/>
              <a:gd name="connsiteX5" fmla="*/ 1245826 w 1334396"/>
              <a:gd name="connsiteY5" fmla="*/ 1933143 h 2172695"/>
              <a:gd name="connsiteX6" fmla="*/ 1244337 w 1334396"/>
              <a:gd name="connsiteY6" fmla="*/ 1937747 h 2172695"/>
              <a:gd name="connsiteX7" fmla="*/ 1243930 w 1334396"/>
              <a:gd name="connsiteY7" fmla="*/ 1942622 h 2172695"/>
              <a:gd name="connsiteX8" fmla="*/ 1245691 w 1334396"/>
              <a:gd name="connsiteY8" fmla="*/ 1942487 h 2172695"/>
              <a:gd name="connsiteX9" fmla="*/ 1252462 w 1334396"/>
              <a:gd name="connsiteY9" fmla="*/ 1942081 h 2172695"/>
              <a:gd name="connsiteX10" fmla="*/ 1254222 w 1334396"/>
              <a:gd name="connsiteY10" fmla="*/ 1942758 h 2172695"/>
              <a:gd name="connsiteX11" fmla="*/ 1259639 w 1334396"/>
              <a:gd name="connsiteY11" fmla="*/ 1946956 h 2172695"/>
              <a:gd name="connsiteX12" fmla="*/ 1258420 w 1334396"/>
              <a:gd name="connsiteY12" fmla="*/ 1955216 h 2172695"/>
              <a:gd name="connsiteX13" fmla="*/ 1254764 w 1334396"/>
              <a:gd name="connsiteY13" fmla="*/ 1959143 h 2172695"/>
              <a:gd name="connsiteX14" fmla="*/ 1260451 w 1334396"/>
              <a:gd name="connsiteY14" fmla="*/ 1961852 h 2172695"/>
              <a:gd name="connsiteX15" fmla="*/ 1262753 w 1334396"/>
              <a:gd name="connsiteY15" fmla="*/ 1962664 h 2172695"/>
              <a:gd name="connsiteX16" fmla="*/ 1268847 w 1334396"/>
              <a:gd name="connsiteY16" fmla="*/ 1969164 h 2172695"/>
              <a:gd name="connsiteX17" fmla="*/ 1274128 w 1334396"/>
              <a:gd name="connsiteY17" fmla="*/ 1979185 h 2172695"/>
              <a:gd name="connsiteX18" fmla="*/ 1277107 w 1334396"/>
              <a:gd name="connsiteY18" fmla="*/ 1980810 h 2172695"/>
              <a:gd name="connsiteX19" fmla="*/ 1281982 w 1334396"/>
              <a:gd name="connsiteY19" fmla="*/ 1979997 h 2172695"/>
              <a:gd name="connsiteX20" fmla="*/ 1297555 w 1334396"/>
              <a:gd name="connsiteY20" fmla="*/ 1983924 h 2172695"/>
              <a:gd name="connsiteX21" fmla="*/ 1299993 w 1334396"/>
              <a:gd name="connsiteY21" fmla="*/ 1985685 h 2172695"/>
              <a:gd name="connsiteX22" fmla="*/ 1304597 w 1334396"/>
              <a:gd name="connsiteY22" fmla="*/ 1990560 h 2172695"/>
              <a:gd name="connsiteX23" fmla="*/ 1304868 w 1334396"/>
              <a:gd name="connsiteY23" fmla="*/ 1991508 h 2172695"/>
              <a:gd name="connsiteX24" fmla="*/ 1309066 w 1334396"/>
              <a:gd name="connsiteY24" fmla="*/ 1996924 h 2172695"/>
              <a:gd name="connsiteX25" fmla="*/ 1319628 w 1334396"/>
              <a:gd name="connsiteY25" fmla="*/ 2006945 h 2172695"/>
              <a:gd name="connsiteX26" fmla="*/ 1324774 w 1334396"/>
              <a:gd name="connsiteY26" fmla="*/ 2010466 h 2172695"/>
              <a:gd name="connsiteX27" fmla="*/ 1333170 w 1334396"/>
              <a:gd name="connsiteY27" fmla="*/ 2019945 h 2172695"/>
              <a:gd name="connsiteX28" fmla="*/ 1333847 w 1334396"/>
              <a:gd name="connsiteY28" fmla="*/ 2020622 h 2172695"/>
              <a:gd name="connsiteX29" fmla="*/ 1334253 w 1334396"/>
              <a:gd name="connsiteY29" fmla="*/ 2020216 h 2172695"/>
              <a:gd name="connsiteX30" fmla="*/ 1334396 w 1334396"/>
              <a:gd name="connsiteY30" fmla="*/ 2020057 h 2172695"/>
              <a:gd name="connsiteX31" fmla="*/ 1334396 w 1334396"/>
              <a:gd name="connsiteY31" fmla="*/ 2046506 h 2172695"/>
              <a:gd name="connsiteX32" fmla="*/ 1333982 w 1334396"/>
              <a:gd name="connsiteY32" fmla="*/ 2046216 h 2172695"/>
              <a:gd name="connsiteX33" fmla="*/ 1332222 w 1334396"/>
              <a:gd name="connsiteY33" fmla="*/ 2047435 h 2172695"/>
              <a:gd name="connsiteX34" fmla="*/ 1329243 w 1334396"/>
              <a:gd name="connsiteY34" fmla="*/ 2049872 h 2172695"/>
              <a:gd name="connsiteX35" fmla="*/ 1328701 w 1334396"/>
              <a:gd name="connsiteY35" fmla="*/ 2050143 h 2172695"/>
              <a:gd name="connsiteX36" fmla="*/ 1323284 w 1334396"/>
              <a:gd name="connsiteY36" fmla="*/ 2055018 h 2172695"/>
              <a:gd name="connsiteX37" fmla="*/ 1319086 w 1334396"/>
              <a:gd name="connsiteY37" fmla="*/ 2059622 h 2172695"/>
              <a:gd name="connsiteX38" fmla="*/ 1314753 w 1334396"/>
              <a:gd name="connsiteY38" fmla="*/ 2064632 h 2172695"/>
              <a:gd name="connsiteX39" fmla="*/ 1304462 w 1334396"/>
              <a:gd name="connsiteY39" fmla="*/ 2081830 h 2172695"/>
              <a:gd name="connsiteX40" fmla="*/ 1300805 w 1334396"/>
              <a:gd name="connsiteY40" fmla="*/ 2086976 h 2172695"/>
              <a:gd name="connsiteX41" fmla="*/ 1295930 w 1334396"/>
              <a:gd name="connsiteY41" fmla="*/ 2093882 h 2172695"/>
              <a:gd name="connsiteX42" fmla="*/ 1293764 w 1334396"/>
              <a:gd name="connsiteY42" fmla="*/ 2096861 h 2172695"/>
              <a:gd name="connsiteX43" fmla="*/ 1287535 w 1334396"/>
              <a:gd name="connsiteY43" fmla="*/ 2102955 h 2172695"/>
              <a:gd name="connsiteX44" fmla="*/ 1281441 w 1334396"/>
              <a:gd name="connsiteY44" fmla="*/ 2109591 h 2172695"/>
              <a:gd name="connsiteX45" fmla="*/ 1281035 w 1334396"/>
              <a:gd name="connsiteY45" fmla="*/ 2109997 h 2172695"/>
              <a:gd name="connsiteX46" fmla="*/ 1276566 w 1334396"/>
              <a:gd name="connsiteY46" fmla="*/ 2117039 h 2172695"/>
              <a:gd name="connsiteX47" fmla="*/ 1271014 w 1334396"/>
              <a:gd name="connsiteY47" fmla="*/ 2127330 h 2172695"/>
              <a:gd name="connsiteX48" fmla="*/ 1268441 w 1334396"/>
              <a:gd name="connsiteY48" fmla="*/ 2131799 h 2172695"/>
              <a:gd name="connsiteX49" fmla="*/ 1262889 w 1334396"/>
              <a:gd name="connsiteY49" fmla="*/ 2141278 h 2172695"/>
              <a:gd name="connsiteX50" fmla="*/ 1258149 w 1334396"/>
              <a:gd name="connsiteY50" fmla="*/ 2151705 h 2172695"/>
              <a:gd name="connsiteX51" fmla="*/ 1253951 w 1334396"/>
              <a:gd name="connsiteY51" fmla="*/ 2159559 h 2172695"/>
              <a:gd name="connsiteX52" fmla="*/ 1244201 w 1334396"/>
              <a:gd name="connsiteY52" fmla="*/ 2172695 h 2172695"/>
              <a:gd name="connsiteX53" fmla="*/ 1237837 w 1334396"/>
              <a:gd name="connsiteY53" fmla="*/ 2165924 h 2172695"/>
              <a:gd name="connsiteX54" fmla="*/ 1237430 w 1334396"/>
              <a:gd name="connsiteY54" fmla="*/ 2155090 h 2172695"/>
              <a:gd name="connsiteX55" fmla="*/ 1237430 w 1334396"/>
              <a:gd name="connsiteY55" fmla="*/ 2148455 h 2172695"/>
              <a:gd name="connsiteX56" fmla="*/ 1239327 w 1334396"/>
              <a:gd name="connsiteY56" fmla="*/ 2142090 h 2172695"/>
              <a:gd name="connsiteX57" fmla="*/ 1243253 w 1334396"/>
              <a:gd name="connsiteY57" fmla="*/ 2131934 h 2172695"/>
              <a:gd name="connsiteX58" fmla="*/ 1244878 w 1334396"/>
              <a:gd name="connsiteY58" fmla="*/ 2128955 h 2172695"/>
              <a:gd name="connsiteX59" fmla="*/ 1251920 w 1334396"/>
              <a:gd name="connsiteY59" fmla="*/ 2117174 h 2172695"/>
              <a:gd name="connsiteX60" fmla="*/ 1255306 w 1334396"/>
              <a:gd name="connsiteY60" fmla="*/ 2111351 h 2172695"/>
              <a:gd name="connsiteX61" fmla="*/ 1260722 w 1334396"/>
              <a:gd name="connsiteY61" fmla="*/ 2102143 h 2172695"/>
              <a:gd name="connsiteX62" fmla="*/ 1261264 w 1334396"/>
              <a:gd name="connsiteY62" fmla="*/ 2101466 h 2172695"/>
              <a:gd name="connsiteX63" fmla="*/ 1266139 w 1334396"/>
              <a:gd name="connsiteY63" fmla="*/ 2093747 h 2172695"/>
              <a:gd name="connsiteX64" fmla="*/ 1268170 w 1334396"/>
              <a:gd name="connsiteY64" fmla="*/ 2091174 h 2172695"/>
              <a:gd name="connsiteX65" fmla="*/ 1269524 w 1334396"/>
              <a:gd name="connsiteY65" fmla="*/ 2090361 h 2172695"/>
              <a:gd name="connsiteX66" fmla="*/ 1279003 w 1334396"/>
              <a:gd name="connsiteY66" fmla="*/ 2082507 h 2172695"/>
              <a:gd name="connsiteX67" fmla="*/ 1280493 w 1334396"/>
              <a:gd name="connsiteY67" fmla="*/ 2081289 h 2172695"/>
              <a:gd name="connsiteX68" fmla="*/ 1285368 w 1334396"/>
              <a:gd name="connsiteY68" fmla="*/ 2078445 h 2172695"/>
              <a:gd name="connsiteX69" fmla="*/ 1287941 w 1334396"/>
              <a:gd name="connsiteY69" fmla="*/ 2075195 h 2172695"/>
              <a:gd name="connsiteX70" fmla="*/ 1291868 w 1334396"/>
              <a:gd name="connsiteY70" fmla="*/ 2064903 h 2172695"/>
              <a:gd name="connsiteX71" fmla="*/ 1295659 w 1334396"/>
              <a:gd name="connsiteY71" fmla="*/ 2056101 h 2172695"/>
              <a:gd name="connsiteX72" fmla="*/ 1299587 w 1334396"/>
              <a:gd name="connsiteY72" fmla="*/ 2048247 h 2172695"/>
              <a:gd name="connsiteX73" fmla="*/ 1303784 w 1334396"/>
              <a:gd name="connsiteY73" fmla="*/ 2043101 h 2172695"/>
              <a:gd name="connsiteX74" fmla="*/ 1306764 w 1334396"/>
              <a:gd name="connsiteY74" fmla="*/ 2038768 h 2172695"/>
              <a:gd name="connsiteX75" fmla="*/ 1308524 w 1334396"/>
              <a:gd name="connsiteY75" fmla="*/ 2037008 h 2172695"/>
              <a:gd name="connsiteX76" fmla="*/ 1311503 w 1334396"/>
              <a:gd name="connsiteY76" fmla="*/ 2034570 h 2172695"/>
              <a:gd name="connsiteX77" fmla="*/ 1315701 w 1334396"/>
              <a:gd name="connsiteY77" fmla="*/ 2031726 h 2172695"/>
              <a:gd name="connsiteX78" fmla="*/ 1316107 w 1334396"/>
              <a:gd name="connsiteY78" fmla="*/ 2030778 h 2172695"/>
              <a:gd name="connsiteX79" fmla="*/ 1316514 w 1334396"/>
              <a:gd name="connsiteY79" fmla="*/ 2030101 h 2172695"/>
              <a:gd name="connsiteX80" fmla="*/ 1321524 w 1334396"/>
              <a:gd name="connsiteY80" fmla="*/ 2028883 h 2172695"/>
              <a:gd name="connsiteX81" fmla="*/ 1313399 w 1334396"/>
              <a:gd name="connsiteY81" fmla="*/ 2021841 h 2172695"/>
              <a:gd name="connsiteX82" fmla="*/ 1309878 w 1334396"/>
              <a:gd name="connsiteY82" fmla="*/ 2018862 h 2172695"/>
              <a:gd name="connsiteX83" fmla="*/ 1306493 w 1334396"/>
              <a:gd name="connsiteY83" fmla="*/ 2015341 h 2172695"/>
              <a:gd name="connsiteX84" fmla="*/ 1303107 w 1334396"/>
              <a:gd name="connsiteY84" fmla="*/ 2012091 h 2172695"/>
              <a:gd name="connsiteX85" fmla="*/ 1301347 w 1334396"/>
              <a:gd name="connsiteY85" fmla="*/ 2011008 h 2172695"/>
              <a:gd name="connsiteX86" fmla="*/ 1293764 w 1334396"/>
              <a:gd name="connsiteY86" fmla="*/ 2005049 h 2172695"/>
              <a:gd name="connsiteX87" fmla="*/ 1289837 w 1334396"/>
              <a:gd name="connsiteY87" fmla="*/ 2001935 h 2172695"/>
              <a:gd name="connsiteX88" fmla="*/ 1285774 w 1334396"/>
              <a:gd name="connsiteY88" fmla="*/ 1999362 h 2172695"/>
              <a:gd name="connsiteX89" fmla="*/ 1279274 w 1334396"/>
              <a:gd name="connsiteY89" fmla="*/ 1994893 h 2172695"/>
              <a:gd name="connsiteX90" fmla="*/ 1275076 w 1334396"/>
              <a:gd name="connsiteY90" fmla="*/ 1989612 h 2172695"/>
              <a:gd name="connsiteX91" fmla="*/ 1270066 w 1334396"/>
              <a:gd name="connsiteY91" fmla="*/ 1986226 h 2172695"/>
              <a:gd name="connsiteX92" fmla="*/ 1267493 w 1334396"/>
              <a:gd name="connsiteY92" fmla="*/ 1985414 h 2172695"/>
              <a:gd name="connsiteX93" fmla="*/ 1260993 w 1334396"/>
              <a:gd name="connsiteY93" fmla="*/ 1982435 h 2172695"/>
              <a:gd name="connsiteX94" fmla="*/ 1255306 w 1334396"/>
              <a:gd name="connsiteY94" fmla="*/ 1978914 h 2172695"/>
              <a:gd name="connsiteX95" fmla="*/ 1253816 w 1334396"/>
              <a:gd name="connsiteY95" fmla="*/ 1977831 h 2172695"/>
              <a:gd name="connsiteX96" fmla="*/ 1245285 w 1334396"/>
              <a:gd name="connsiteY96" fmla="*/ 1973497 h 2172695"/>
              <a:gd name="connsiteX97" fmla="*/ 1234451 w 1334396"/>
              <a:gd name="connsiteY97" fmla="*/ 1968216 h 2172695"/>
              <a:gd name="connsiteX98" fmla="*/ 1234180 w 1334396"/>
              <a:gd name="connsiteY98" fmla="*/ 1968216 h 2172695"/>
              <a:gd name="connsiteX99" fmla="*/ 1232556 w 1334396"/>
              <a:gd name="connsiteY99" fmla="*/ 1967539 h 2172695"/>
              <a:gd name="connsiteX100" fmla="*/ 1232420 w 1334396"/>
              <a:gd name="connsiteY100" fmla="*/ 1968081 h 2172695"/>
              <a:gd name="connsiteX101" fmla="*/ 1231472 w 1334396"/>
              <a:gd name="connsiteY101" fmla="*/ 1969029 h 2172695"/>
              <a:gd name="connsiteX102" fmla="*/ 1228358 w 1334396"/>
              <a:gd name="connsiteY102" fmla="*/ 1972143 h 2172695"/>
              <a:gd name="connsiteX103" fmla="*/ 1222264 w 1334396"/>
              <a:gd name="connsiteY103" fmla="*/ 1980403 h 2172695"/>
              <a:gd name="connsiteX104" fmla="*/ 1217524 w 1334396"/>
              <a:gd name="connsiteY104" fmla="*/ 1986497 h 2172695"/>
              <a:gd name="connsiteX105" fmla="*/ 1207233 w 1334396"/>
              <a:gd name="connsiteY105" fmla="*/ 1999903 h 2172695"/>
              <a:gd name="connsiteX106" fmla="*/ 1206150 w 1334396"/>
              <a:gd name="connsiteY106" fmla="*/ 2002341 h 2172695"/>
              <a:gd name="connsiteX107" fmla="*/ 1203983 w 1334396"/>
              <a:gd name="connsiteY107" fmla="*/ 2005726 h 2172695"/>
              <a:gd name="connsiteX108" fmla="*/ 1192066 w 1334396"/>
              <a:gd name="connsiteY108" fmla="*/ 2018862 h 2172695"/>
              <a:gd name="connsiteX109" fmla="*/ 1189764 w 1334396"/>
              <a:gd name="connsiteY109" fmla="*/ 2021570 h 2172695"/>
              <a:gd name="connsiteX110" fmla="*/ 1178795 w 1334396"/>
              <a:gd name="connsiteY110" fmla="*/ 2028206 h 2172695"/>
              <a:gd name="connsiteX111" fmla="*/ 1164171 w 1334396"/>
              <a:gd name="connsiteY111" fmla="*/ 2031862 h 2172695"/>
              <a:gd name="connsiteX112" fmla="*/ 1160108 w 1334396"/>
              <a:gd name="connsiteY112" fmla="*/ 2034705 h 2172695"/>
              <a:gd name="connsiteX113" fmla="*/ 1157400 w 1334396"/>
              <a:gd name="connsiteY113" fmla="*/ 2040528 h 2172695"/>
              <a:gd name="connsiteX114" fmla="*/ 1140066 w 1334396"/>
              <a:gd name="connsiteY114" fmla="*/ 2055695 h 2172695"/>
              <a:gd name="connsiteX115" fmla="*/ 1136004 w 1334396"/>
              <a:gd name="connsiteY115" fmla="*/ 2057726 h 2172695"/>
              <a:gd name="connsiteX116" fmla="*/ 1126389 w 1334396"/>
              <a:gd name="connsiteY116" fmla="*/ 2059893 h 2172695"/>
              <a:gd name="connsiteX117" fmla="*/ 1125035 w 1334396"/>
              <a:gd name="connsiteY117" fmla="*/ 2059893 h 2172695"/>
              <a:gd name="connsiteX118" fmla="*/ 1115285 w 1334396"/>
              <a:gd name="connsiteY118" fmla="*/ 2061247 h 2172695"/>
              <a:gd name="connsiteX119" fmla="*/ 1094296 w 1334396"/>
              <a:gd name="connsiteY119" fmla="*/ 2064903 h 2172695"/>
              <a:gd name="connsiteX120" fmla="*/ 1085358 w 1334396"/>
              <a:gd name="connsiteY120" fmla="*/ 2067205 h 2172695"/>
              <a:gd name="connsiteX121" fmla="*/ 1066942 w 1334396"/>
              <a:gd name="connsiteY121" fmla="*/ 2067882 h 2172695"/>
              <a:gd name="connsiteX122" fmla="*/ 1057598 w 1334396"/>
              <a:gd name="connsiteY122" fmla="*/ 2067612 h 2172695"/>
              <a:gd name="connsiteX123" fmla="*/ 1051504 w 1334396"/>
              <a:gd name="connsiteY123" fmla="*/ 2069101 h 2172695"/>
              <a:gd name="connsiteX124" fmla="*/ 1045140 w 1334396"/>
              <a:gd name="connsiteY124" fmla="*/ 2071268 h 2172695"/>
              <a:gd name="connsiteX125" fmla="*/ 1043921 w 1334396"/>
              <a:gd name="connsiteY125" fmla="*/ 2071539 h 2172695"/>
              <a:gd name="connsiteX126" fmla="*/ 1037692 w 1334396"/>
              <a:gd name="connsiteY126" fmla="*/ 2074382 h 2172695"/>
              <a:gd name="connsiteX127" fmla="*/ 1036473 w 1334396"/>
              <a:gd name="connsiteY127" fmla="*/ 2074112 h 2172695"/>
              <a:gd name="connsiteX128" fmla="*/ 1034983 w 1334396"/>
              <a:gd name="connsiteY128" fmla="*/ 2073841 h 2172695"/>
              <a:gd name="connsiteX129" fmla="*/ 1027807 w 1334396"/>
              <a:gd name="connsiteY129" fmla="*/ 2074653 h 2172695"/>
              <a:gd name="connsiteX130" fmla="*/ 1022254 w 1334396"/>
              <a:gd name="connsiteY130" fmla="*/ 2075195 h 2172695"/>
              <a:gd name="connsiteX131" fmla="*/ 1018869 w 1334396"/>
              <a:gd name="connsiteY131" fmla="*/ 2075195 h 2172695"/>
              <a:gd name="connsiteX132" fmla="*/ 1011421 w 1334396"/>
              <a:gd name="connsiteY132" fmla="*/ 2074247 h 2172695"/>
              <a:gd name="connsiteX133" fmla="*/ 1001942 w 1334396"/>
              <a:gd name="connsiteY133" fmla="*/ 2073434 h 2172695"/>
              <a:gd name="connsiteX134" fmla="*/ 990025 w 1334396"/>
              <a:gd name="connsiteY134" fmla="*/ 2070591 h 2172695"/>
              <a:gd name="connsiteX135" fmla="*/ 977025 w 1334396"/>
              <a:gd name="connsiteY135" fmla="*/ 2067070 h 2172695"/>
              <a:gd name="connsiteX136" fmla="*/ 962130 w 1334396"/>
              <a:gd name="connsiteY136" fmla="*/ 2062466 h 2172695"/>
              <a:gd name="connsiteX137" fmla="*/ 956172 w 1334396"/>
              <a:gd name="connsiteY137" fmla="*/ 2062195 h 2172695"/>
              <a:gd name="connsiteX138" fmla="*/ 948317 w 1334396"/>
              <a:gd name="connsiteY138" fmla="*/ 2063820 h 2172695"/>
              <a:gd name="connsiteX139" fmla="*/ 945880 w 1334396"/>
              <a:gd name="connsiteY139" fmla="*/ 2064091 h 2172695"/>
              <a:gd name="connsiteX140" fmla="*/ 928411 w 1334396"/>
              <a:gd name="connsiteY140" fmla="*/ 2065851 h 2172695"/>
              <a:gd name="connsiteX141" fmla="*/ 926245 w 1334396"/>
              <a:gd name="connsiteY141" fmla="*/ 2066393 h 2172695"/>
              <a:gd name="connsiteX142" fmla="*/ 921640 w 1334396"/>
              <a:gd name="connsiteY142" fmla="*/ 2066393 h 2172695"/>
              <a:gd name="connsiteX143" fmla="*/ 908776 w 1334396"/>
              <a:gd name="connsiteY143" fmla="*/ 2065174 h 2172695"/>
              <a:gd name="connsiteX144" fmla="*/ 907422 w 1334396"/>
              <a:gd name="connsiteY144" fmla="*/ 2065039 h 2172695"/>
              <a:gd name="connsiteX145" fmla="*/ 892255 w 1334396"/>
              <a:gd name="connsiteY145" fmla="*/ 2063820 h 2172695"/>
              <a:gd name="connsiteX146" fmla="*/ 882911 w 1334396"/>
              <a:gd name="connsiteY146" fmla="*/ 2063414 h 2172695"/>
              <a:gd name="connsiteX147" fmla="*/ 863411 w 1334396"/>
              <a:gd name="connsiteY147" fmla="*/ 2063007 h 2172695"/>
              <a:gd name="connsiteX148" fmla="*/ 858672 w 1334396"/>
              <a:gd name="connsiteY148" fmla="*/ 2062872 h 2172695"/>
              <a:gd name="connsiteX149" fmla="*/ 858401 w 1334396"/>
              <a:gd name="connsiteY149" fmla="*/ 2062872 h 2172695"/>
              <a:gd name="connsiteX150" fmla="*/ 854745 w 1334396"/>
              <a:gd name="connsiteY150" fmla="*/ 2068966 h 2172695"/>
              <a:gd name="connsiteX151" fmla="*/ 845401 w 1334396"/>
              <a:gd name="connsiteY151" fmla="*/ 2072622 h 2172695"/>
              <a:gd name="connsiteX152" fmla="*/ 845130 w 1334396"/>
              <a:gd name="connsiteY152" fmla="*/ 2062060 h 2172695"/>
              <a:gd name="connsiteX153" fmla="*/ 843234 w 1334396"/>
              <a:gd name="connsiteY153" fmla="*/ 2061924 h 2172695"/>
              <a:gd name="connsiteX154" fmla="*/ 833891 w 1334396"/>
              <a:gd name="connsiteY154" fmla="*/ 2060976 h 2172695"/>
              <a:gd name="connsiteX155" fmla="*/ 825224 w 1334396"/>
              <a:gd name="connsiteY155" fmla="*/ 2058674 h 2172695"/>
              <a:gd name="connsiteX156" fmla="*/ 810599 w 1334396"/>
              <a:gd name="connsiteY156" fmla="*/ 2055018 h 2172695"/>
              <a:gd name="connsiteX157" fmla="*/ 804370 w 1334396"/>
              <a:gd name="connsiteY157" fmla="*/ 2047028 h 2172695"/>
              <a:gd name="connsiteX158" fmla="*/ 829287 w 1334396"/>
              <a:gd name="connsiteY158" fmla="*/ 2041747 h 2172695"/>
              <a:gd name="connsiteX159" fmla="*/ 843234 w 1334396"/>
              <a:gd name="connsiteY159" fmla="*/ 2040935 h 2172695"/>
              <a:gd name="connsiteX160" fmla="*/ 849057 w 1334396"/>
              <a:gd name="connsiteY160" fmla="*/ 2041205 h 2172695"/>
              <a:gd name="connsiteX161" fmla="*/ 850953 w 1334396"/>
              <a:gd name="connsiteY161" fmla="*/ 2035518 h 2172695"/>
              <a:gd name="connsiteX162" fmla="*/ 858672 w 1334396"/>
              <a:gd name="connsiteY162" fmla="*/ 2019674 h 2172695"/>
              <a:gd name="connsiteX163" fmla="*/ 867203 w 1334396"/>
              <a:gd name="connsiteY163" fmla="*/ 2004914 h 2172695"/>
              <a:gd name="connsiteX164" fmla="*/ 871807 w 1334396"/>
              <a:gd name="connsiteY164" fmla="*/ 1998414 h 2172695"/>
              <a:gd name="connsiteX165" fmla="*/ 883995 w 1334396"/>
              <a:gd name="connsiteY165" fmla="*/ 1985414 h 2172695"/>
              <a:gd name="connsiteX166" fmla="*/ 893338 w 1334396"/>
              <a:gd name="connsiteY166" fmla="*/ 1977018 h 2172695"/>
              <a:gd name="connsiteX167" fmla="*/ 894016 w 1334396"/>
              <a:gd name="connsiteY167" fmla="*/ 1976341 h 2172695"/>
              <a:gd name="connsiteX168" fmla="*/ 904036 w 1334396"/>
              <a:gd name="connsiteY168" fmla="*/ 1967133 h 2172695"/>
              <a:gd name="connsiteX169" fmla="*/ 914057 w 1334396"/>
              <a:gd name="connsiteY169" fmla="*/ 1959008 h 2172695"/>
              <a:gd name="connsiteX170" fmla="*/ 918797 w 1334396"/>
              <a:gd name="connsiteY170" fmla="*/ 1956299 h 2172695"/>
              <a:gd name="connsiteX171" fmla="*/ 930172 w 1334396"/>
              <a:gd name="connsiteY171" fmla="*/ 1950747 h 2172695"/>
              <a:gd name="connsiteX172" fmla="*/ 938838 w 1334396"/>
              <a:gd name="connsiteY172" fmla="*/ 1947362 h 2172695"/>
              <a:gd name="connsiteX173" fmla="*/ 966869 w 1334396"/>
              <a:gd name="connsiteY173" fmla="*/ 1941268 h 2172695"/>
              <a:gd name="connsiteX174" fmla="*/ 975942 w 1334396"/>
              <a:gd name="connsiteY174" fmla="*/ 1938966 h 2172695"/>
              <a:gd name="connsiteX175" fmla="*/ 984473 w 1334396"/>
              <a:gd name="connsiteY175" fmla="*/ 1936935 h 2172695"/>
              <a:gd name="connsiteX176" fmla="*/ 994359 w 1334396"/>
              <a:gd name="connsiteY176" fmla="*/ 1934227 h 2172695"/>
              <a:gd name="connsiteX177" fmla="*/ 995036 w 1334396"/>
              <a:gd name="connsiteY177" fmla="*/ 1933956 h 2172695"/>
              <a:gd name="connsiteX178" fmla="*/ 1000317 w 1334396"/>
              <a:gd name="connsiteY178" fmla="*/ 1932602 h 2172695"/>
              <a:gd name="connsiteX179" fmla="*/ 1006140 w 1334396"/>
              <a:gd name="connsiteY179" fmla="*/ 1931518 h 2172695"/>
              <a:gd name="connsiteX180" fmla="*/ 1019411 w 1334396"/>
              <a:gd name="connsiteY180" fmla="*/ 1932060 h 2172695"/>
              <a:gd name="connsiteX181" fmla="*/ 1047036 w 1334396"/>
              <a:gd name="connsiteY181" fmla="*/ 1930706 h 2172695"/>
              <a:gd name="connsiteX182" fmla="*/ 1053400 w 1334396"/>
              <a:gd name="connsiteY182" fmla="*/ 1930299 h 2172695"/>
              <a:gd name="connsiteX183" fmla="*/ 1060036 w 1334396"/>
              <a:gd name="connsiteY183" fmla="*/ 1930570 h 2172695"/>
              <a:gd name="connsiteX184" fmla="*/ 1066671 w 1334396"/>
              <a:gd name="connsiteY184" fmla="*/ 1930841 h 2172695"/>
              <a:gd name="connsiteX185" fmla="*/ 1069379 w 1334396"/>
              <a:gd name="connsiteY185" fmla="*/ 1930570 h 2172695"/>
              <a:gd name="connsiteX186" fmla="*/ 1082379 w 1334396"/>
              <a:gd name="connsiteY186" fmla="*/ 1930435 h 2172695"/>
              <a:gd name="connsiteX187" fmla="*/ 1089150 w 1334396"/>
              <a:gd name="connsiteY187" fmla="*/ 1930435 h 2172695"/>
              <a:gd name="connsiteX188" fmla="*/ 1095786 w 1334396"/>
              <a:gd name="connsiteY188" fmla="*/ 1930299 h 2172695"/>
              <a:gd name="connsiteX189" fmla="*/ 1106483 w 1334396"/>
              <a:gd name="connsiteY189" fmla="*/ 1930570 h 2172695"/>
              <a:gd name="connsiteX190" fmla="*/ 1115150 w 1334396"/>
              <a:gd name="connsiteY190" fmla="*/ 1932873 h 2172695"/>
              <a:gd name="connsiteX191" fmla="*/ 1123275 w 1334396"/>
              <a:gd name="connsiteY191" fmla="*/ 1933549 h 2172695"/>
              <a:gd name="connsiteX192" fmla="*/ 1126796 w 1334396"/>
              <a:gd name="connsiteY192" fmla="*/ 1933143 h 2172695"/>
              <a:gd name="connsiteX193" fmla="*/ 1136410 w 1334396"/>
              <a:gd name="connsiteY193" fmla="*/ 1932873 h 2172695"/>
              <a:gd name="connsiteX194" fmla="*/ 1145483 w 1334396"/>
              <a:gd name="connsiteY194" fmla="*/ 1933549 h 2172695"/>
              <a:gd name="connsiteX195" fmla="*/ 1147785 w 1334396"/>
              <a:gd name="connsiteY195" fmla="*/ 1933956 h 2172695"/>
              <a:gd name="connsiteX196" fmla="*/ 1160785 w 1334396"/>
              <a:gd name="connsiteY196" fmla="*/ 1935039 h 2172695"/>
              <a:gd name="connsiteX197" fmla="*/ 1177035 w 1334396"/>
              <a:gd name="connsiteY197" fmla="*/ 1936528 h 2172695"/>
              <a:gd name="connsiteX198" fmla="*/ 1177577 w 1334396"/>
              <a:gd name="connsiteY198" fmla="*/ 1936528 h 2172695"/>
              <a:gd name="connsiteX199" fmla="*/ 1183400 w 1334396"/>
              <a:gd name="connsiteY199" fmla="*/ 1937477 h 2172695"/>
              <a:gd name="connsiteX200" fmla="*/ 1190170 w 1334396"/>
              <a:gd name="connsiteY200" fmla="*/ 1938424 h 2172695"/>
              <a:gd name="connsiteX201" fmla="*/ 1193285 w 1334396"/>
              <a:gd name="connsiteY201" fmla="*/ 1938018 h 2172695"/>
              <a:gd name="connsiteX202" fmla="*/ 1196806 w 1334396"/>
              <a:gd name="connsiteY202" fmla="*/ 1938018 h 2172695"/>
              <a:gd name="connsiteX203" fmla="*/ 1202493 w 1334396"/>
              <a:gd name="connsiteY203" fmla="*/ 1938154 h 2172695"/>
              <a:gd name="connsiteX204" fmla="*/ 1215222 w 1334396"/>
              <a:gd name="connsiteY204" fmla="*/ 1939237 h 2172695"/>
              <a:gd name="connsiteX205" fmla="*/ 1216983 w 1334396"/>
              <a:gd name="connsiteY205" fmla="*/ 1941268 h 2172695"/>
              <a:gd name="connsiteX206" fmla="*/ 1219556 w 1334396"/>
              <a:gd name="connsiteY206" fmla="*/ 1941945 h 2172695"/>
              <a:gd name="connsiteX207" fmla="*/ 1220233 w 1334396"/>
              <a:gd name="connsiteY207" fmla="*/ 1941810 h 2172695"/>
              <a:gd name="connsiteX208" fmla="*/ 1220774 w 1334396"/>
              <a:gd name="connsiteY208" fmla="*/ 1942352 h 2172695"/>
              <a:gd name="connsiteX209" fmla="*/ 1224160 w 1334396"/>
              <a:gd name="connsiteY209" fmla="*/ 1942487 h 2172695"/>
              <a:gd name="connsiteX210" fmla="*/ 1226597 w 1334396"/>
              <a:gd name="connsiteY210" fmla="*/ 1936799 h 2172695"/>
              <a:gd name="connsiteX211" fmla="*/ 1229035 w 1334396"/>
              <a:gd name="connsiteY211" fmla="*/ 1926508 h 2172695"/>
              <a:gd name="connsiteX212" fmla="*/ 1230524 w 1334396"/>
              <a:gd name="connsiteY212" fmla="*/ 1921633 h 2172695"/>
              <a:gd name="connsiteX213" fmla="*/ 1232285 w 1334396"/>
              <a:gd name="connsiteY213" fmla="*/ 1917706 h 2172695"/>
              <a:gd name="connsiteX214" fmla="*/ 1234045 w 1334396"/>
              <a:gd name="connsiteY214" fmla="*/ 1910393 h 2172695"/>
              <a:gd name="connsiteX215" fmla="*/ 1235264 w 1334396"/>
              <a:gd name="connsiteY215" fmla="*/ 1908768 h 2172695"/>
              <a:gd name="connsiteX216" fmla="*/ 1241087 w 1334396"/>
              <a:gd name="connsiteY216" fmla="*/ 1904164 h 2172695"/>
              <a:gd name="connsiteX217" fmla="*/ 791506 w 1334396"/>
              <a:gd name="connsiteY217" fmla="*/ 1858259 h 2172695"/>
              <a:gd name="connsiteX218" fmla="*/ 800715 w 1334396"/>
              <a:gd name="connsiteY218" fmla="*/ 1858259 h 2172695"/>
              <a:gd name="connsiteX219" fmla="*/ 808298 w 1334396"/>
              <a:gd name="connsiteY219" fmla="*/ 1860290 h 2172695"/>
              <a:gd name="connsiteX220" fmla="*/ 815340 w 1334396"/>
              <a:gd name="connsiteY220" fmla="*/ 1860967 h 2172695"/>
              <a:gd name="connsiteX221" fmla="*/ 818319 w 1334396"/>
              <a:gd name="connsiteY221" fmla="*/ 1860696 h 2172695"/>
              <a:gd name="connsiteX222" fmla="*/ 826579 w 1334396"/>
              <a:gd name="connsiteY222" fmla="*/ 1860696 h 2172695"/>
              <a:gd name="connsiteX223" fmla="*/ 834569 w 1334396"/>
              <a:gd name="connsiteY223" fmla="*/ 1861373 h 2172695"/>
              <a:gd name="connsiteX224" fmla="*/ 836600 w 1334396"/>
              <a:gd name="connsiteY224" fmla="*/ 1861779 h 2172695"/>
              <a:gd name="connsiteX225" fmla="*/ 847840 w 1334396"/>
              <a:gd name="connsiteY225" fmla="*/ 1863540 h 2172695"/>
              <a:gd name="connsiteX226" fmla="*/ 861787 w 1334396"/>
              <a:gd name="connsiteY226" fmla="*/ 1865842 h 2172695"/>
              <a:gd name="connsiteX227" fmla="*/ 862058 w 1334396"/>
              <a:gd name="connsiteY227" fmla="*/ 1865842 h 2172695"/>
              <a:gd name="connsiteX228" fmla="*/ 878714 w 1334396"/>
              <a:gd name="connsiteY228" fmla="*/ 1870717 h 2172695"/>
              <a:gd name="connsiteX229" fmla="*/ 882641 w 1334396"/>
              <a:gd name="connsiteY229" fmla="*/ 1872071 h 2172695"/>
              <a:gd name="connsiteX230" fmla="*/ 885891 w 1334396"/>
              <a:gd name="connsiteY230" fmla="*/ 1873154 h 2172695"/>
              <a:gd name="connsiteX231" fmla="*/ 889683 w 1334396"/>
              <a:gd name="connsiteY231" fmla="*/ 1873290 h 2172695"/>
              <a:gd name="connsiteX232" fmla="*/ 892662 w 1334396"/>
              <a:gd name="connsiteY232" fmla="*/ 1873290 h 2172695"/>
              <a:gd name="connsiteX233" fmla="*/ 903902 w 1334396"/>
              <a:gd name="connsiteY233" fmla="*/ 1877081 h 2172695"/>
              <a:gd name="connsiteX234" fmla="*/ 912162 w 1334396"/>
              <a:gd name="connsiteY234" fmla="*/ 1877488 h 2172695"/>
              <a:gd name="connsiteX235" fmla="*/ 916089 w 1334396"/>
              <a:gd name="connsiteY235" fmla="*/ 1878300 h 2172695"/>
              <a:gd name="connsiteX236" fmla="*/ 919204 w 1334396"/>
              <a:gd name="connsiteY236" fmla="*/ 1879383 h 2172695"/>
              <a:gd name="connsiteX237" fmla="*/ 925027 w 1334396"/>
              <a:gd name="connsiteY237" fmla="*/ 1880196 h 2172695"/>
              <a:gd name="connsiteX238" fmla="*/ 926381 w 1334396"/>
              <a:gd name="connsiteY238" fmla="*/ 1881279 h 2172695"/>
              <a:gd name="connsiteX239" fmla="*/ 929902 w 1334396"/>
              <a:gd name="connsiteY239" fmla="*/ 1886425 h 2172695"/>
              <a:gd name="connsiteX240" fmla="*/ 930985 w 1334396"/>
              <a:gd name="connsiteY240" fmla="*/ 1890352 h 2172695"/>
              <a:gd name="connsiteX241" fmla="*/ 941141 w 1334396"/>
              <a:gd name="connsiteY241" fmla="*/ 1883988 h 2172695"/>
              <a:gd name="connsiteX242" fmla="*/ 946693 w 1334396"/>
              <a:gd name="connsiteY242" fmla="*/ 1877081 h 2172695"/>
              <a:gd name="connsiteX243" fmla="*/ 949672 w 1334396"/>
              <a:gd name="connsiteY243" fmla="*/ 1874102 h 2172695"/>
              <a:gd name="connsiteX244" fmla="*/ 952516 w 1334396"/>
              <a:gd name="connsiteY244" fmla="*/ 1871935 h 2172695"/>
              <a:gd name="connsiteX245" fmla="*/ 956714 w 1334396"/>
              <a:gd name="connsiteY245" fmla="*/ 1867331 h 2172695"/>
              <a:gd name="connsiteX246" fmla="*/ 958475 w 1334396"/>
              <a:gd name="connsiteY246" fmla="*/ 1866654 h 2172695"/>
              <a:gd name="connsiteX247" fmla="*/ 965245 w 1334396"/>
              <a:gd name="connsiteY247" fmla="*/ 1866113 h 2172695"/>
              <a:gd name="connsiteX248" fmla="*/ 970120 w 1334396"/>
              <a:gd name="connsiteY248" fmla="*/ 1872748 h 2172695"/>
              <a:gd name="connsiteX249" fmla="*/ 970527 w 1334396"/>
              <a:gd name="connsiteY249" fmla="*/ 1879112 h 2172695"/>
              <a:gd name="connsiteX250" fmla="*/ 967006 w 1334396"/>
              <a:gd name="connsiteY250" fmla="*/ 1882362 h 2172695"/>
              <a:gd name="connsiteX251" fmla="*/ 960641 w 1334396"/>
              <a:gd name="connsiteY251" fmla="*/ 1887779 h 2172695"/>
              <a:gd name="connsiteX252" fmla="*/ 958339 w 1334396"/>
              <a:gd name="connsiteY252" fmla="*/ 1890623 h 2172695"/>
              <a:gd name="connsiteX253" fmla="*/ 955631 w 1334396"/>
              <a:gd name="connsiteY253" fmla="*/ 1893602 h 2172695"/>
              <a:gd name="connsiteX254" fmla="*/ 951433 w 1334396"/>
              <a:gd name="connsiteY254" fmla="*/ 1898612 h 2172695"/>
              <a:gd name="connsiteX255" fmla="*/ 940599 w 1334396"/>
              <a:gd name="connsiteY255" fmla="*/ 1908769 h 2172695"/>
              <a:gd name="connsiteX256" fmla="*/ 934777 w 1334396"/>
              <a:gd name="connsiteY256" fmla="*/ 1911477 h 2172695"/>
              <a:gd name="connsiteX257" fmla="*/ 933829 w 1334396"/>
              <a:gd name="connsiteY257" fmla="*/ 1911748 h 2172695"/>
              <a:gd name="connsiteX258" fmla="*/ 930308 w 1334396"/>
              <a:gd name="connsiteY258" fmla="*/ 1912967 h 2172695"/>
              <a:gd name="connsiteX259" fmla="*/ 922725 w 1334396"/>
              <a:gd name="connsiteY259" fmla="*/ 1916623 h 2172695"/>
              <a:gd name="connsiteX260" fmla="*/ 916902 w 1334396"/>
              <a:gd name="connsiteY260" fmla="*/ 1919331 h 2172695"/>
              <a:gd name="connsiteX261" fmla="*/ 904579 w 1334396"/>
              <a:gd name="connsiteY261" fmla="*/ 1925967 h 2172695"/>
              <a:gd name="connsiteX262" fmla="*/ 903225 w 1334396"/>
              <a:gd name="connsiteY262" fmla="*/ 1927727 h 2172695"/>
              <a:gd name="connsiteX263" fmla="*/ 900517 w 1334396"/>
              <a:gd name="connsiteY263" fmla="*/ 1929758 h 2172695"/>
              <a:gd name="connsiteX264" fmla="*/ 887517 w 1334396"/>
              <a:gd name="connsiteY264" fmla="*/ 1935987 h 2172695"/>
              <a:gd name="connsiteX265" fmla="*/ 885079 w 1334396"/>
              <a:gd name="connsiteY265" fmla="*/ 1937612 h 2172695"/>
              <a:gd name="connsiteX266" fmla="*/ 874787 w 1334396"/>
              <a:gd name="connsiteY266" fmla="*/ 1939779 h 2172695"/>
              <a:gd name="connsiteX267" fmla="*/ 861787 w 1334396"/>
              <a:gd name="connsiteY267" fmla="*/ 1938289 h 2172695"/>
              <a:gd name="connsiteX268" fmla="*/ 857996 w 1334396"/>
              <a:gd name="connsiteY268" fmla="*/ 1939779 h 2172695"/>
              <a:gd name="connsiteX269" fmla="*/ 855017 w 1334396"/>
              <a:gd name="connsiteY269" fmla="*/ 1944654 h 2172695"/>
              <a:gd name="connsiteX270" fmla="*/ 839444 w 1334396"/>
              <a:gd name="connsiteY270" fmla="*/ 1955487 h 2172695"/>
              <a:gd name="connsiteX271" fmla="*/ 836058 w 1334396"/>
              <a:gd name="connsiteY271" fmla="*/ 1956570 h 2172695"/>
              <a:gd name="connsiteX272" fmla="*/ 828069 w 1334396"/>
              <a:gd name="connsiteY272" fmla="*/ 1957789 h 2172695"/>
              <a:gd name="connsiteX273" fmla="*/ 827121 w 1334396"/>
              <a:gd name="connsiteY273" fmla="*/ 1957654 h 2172695"/>
              <a:gd name="connsiteX274" fmla="*/ 820079 w 1334396"/>
              <a:gd name="connsiteY274" fmla="*/ 1958196 h 2172695"/>
              <a:gd name="connsiteX275" fmla="*/ 802746 w 1334396"/>
              <a:gd name="connsiteY275" fmla="*/ 1960904 h 2172695"/>
              <a:gd name="connsiteX276" fmla="*/ 795434 w 1334396"/>
              <a:gd name="connsiteY276" fmla="*/ 1962800 h 2172695"/>
              <a:gd name="connsiteX277" fmla="*/ 780132 w 1334396"/>
              <a:gd name="connsiteY277" fmla="*/ 1963748 h 2172695"/>
              <a:gd name="connsiteX278" fmla="*/ 772277 w 1334396"/>
              <a:gd name="connsiteY278" fmla="*/ 1963748 h 2172695"/>
              <a:gd name="connsiteX279" fmla="*/ 767403 w 1334396"/>
              <a:gd name="connsiteY279" fmla="*/ 1965373 h 2172695"/>
              <a:gd name="connsiteX280" fmla="*/ 762257 w 1334396"/>
              <a:gd name="connsiteY280" fmla="*/ 1967810 h 2172695"/>
              <a:gd name="connsiteX281" fmla="*/ 761309 w 1334396"/>
              <a:gd name="connsiteY281" fmla="*/ 1968352 h 2172695"/>
              <a:gd name="connsiteX282" fmla="*/ 756434 w 1334396"/>
              <a:gd name="connsiteY282" fmla="*/ 1971602 h 2172695"/>
              <a:gd name="connsiteX283" fmla="*/ 755486 w 1334396"/>
              <a:gd name="connsiteY283" fmla="*/ 1971466 h 2172695"/>
              <a:gd name="connsiteX284" fmla="*/ 754267 w 1334396"/>
              <a:gd name="connsiteY284" fmla="*/ 1971195 h 2172695"/>
              <a:gd name="connsiteX285" fmla="*/ 748444 w 1334396"/>
              <a:gd name="connsiteY285" fmla="*/ 1972685 h 2172695"/>
              <a:gd name="connsiteX286" fmla="*/ 743840 w 1334396"/>
              <a:gd name="connsiteY286" fmla="*/ 1973633 h 2172695"/>
              <a:gd name="connsiteX287" fmla="*/ 740996 w 1334396"/>
              <a:gd name="connsiteY287" fmla="*/ 1974039 h 2172695"/>
              <a:gd name="connsiteX288" fmla="*/ 734767 w 1334396"/>
              <a:gd name="connsiteY288" fmla="*/ 1973768 h 2172695"/>
              <a:gd name="connsiteX289" fmla="*/ 726778 w 1334396"/>
              <a:gd name="connsiteY289" fmla="*/ 1973904 h 2172695"/>
              <a:gd name="connsiteX290" fmla="*/ 716621 w 1334396"/>
              <a:gd name="connsiteY290" fmla="*/ 1972279 h 2172695"/>
              <a:gd name="connsiteX291" fmla="*/ 705517 w 1334396"/>
              <a:gd name="connsiteY291" fmla="*/ 1970248 h 2172695"/>
              <a:gd name="connsiteX292" fmla="*/ 692653 w 1334396"/>
              <a:gd name="connsiteY292" fmla="*/ 1967268 h 2172695"/>
              <a:gd name="connsiteX293" fmla="*/ 687642 w 1334396"/>
              <a:gd name="connsiteY293" fmla="*/ 1967675 h 2172695"/>
              <a:gd name="connsiteX294" fmla="*/ 681413 w 1334396"/>
              <a:gd name="connsiteY294" fmla="*/ 1970112 h 2172695"/>
              <a:gd name="connsiteX295" fmla="*/ 679247 w 1334396"/>
              <a:gd name="connsiteY295" fmla="*/ 1970789 h 2172695"/>
              <a:gd name="connsiteX296" fmla="*/ 665028 w 1334396"/>
              <a:gd name="connsiteY296" fmla="*/ 1974445 h 2172695"/>
              <a:gd name="connsiteX297" fmla="*/ 663268 w 1334396"/>
              <a:gd name="connsiteY297" fmla="*/ 1975123 h 2172695"/>
              <a:gd name="connsiteX298" fmla="*/ 659476 w 1334396"/>
              <a:gd name="connsiteY298" fmla="*/ 1975529 h 2172695"/>
              <a:gd name="connsiteX299" fmla="*/ 648643 w 1334396"/>
              <a:gd name="connsiteY299" fmla="*/ 1975664 h 2172695"/>
              <a:gd name="connsiteX300" fmla="*/ 647559 w 1334396"/>
              <a:gd name="connsiteY300" fmla="*/ 1975664 h 2172695"/>
              <a:gd name="connsiteX301" fmla="*/ 634966 w 1334396"/>
              <a:gd name="connsiteY301" fmla="*/ 1975935 h 2172695"/>
              <a:gd name="connsiteX302" fmla="*/ 626976 w 1334396"/>
              <a:gd name="connsiteY302" fmla="*/ 1976477 h 2172695"/>
              <a:gd name="connsiteX303" fmla="*/ 610726 w 1334396"/>
              <a:gd name="connsiteY303" fmla="*/ 1977560 h 2172695"/>
              <a:gd name="connsiteX304" fmla="*/ 606799 w 1334396"/>
              <a:gd name="connsiteY304" fmla="*/ 1977831 h 2172695"/>
              <a:gd name="connsiteX305" fmla="*/ 593799 w 1334396"/>
              <a:gd name="connsiteY305" fmla="*/ 1977560 h 2172695"/>
              <a:gd name="connsiteX306" fmla="*/ 585945 w 1334396"/>
              <a:gd name="connsiteY306" fmla="*/ 1977018 h 2172695"/>
              <a:gd name="connsiteX307" fmla="*/ 578633 w 1334396"/>
              <a:gd name="connsiteY307" fmla="*/ 1974987 h 2172695"/>
              <a:gd name="connsiteX308" fmla="*/ 570237 w 1334396"/>
              <a:gd name="connsiteY308" fmla="*/ 1978914 h 2172695"/>
              <a:gd name="connsiteX309" fmla="*/ 560893 w 1334396"/>
              <a:gd name="connsiteY309" fmla="*/ 1976612 h 2172695"/>
              <a:gd name="connsiteX310" fmla="*/ 564008 w 1334396"/>
              <a:gd name="connsiteY310" fmla="*/ 1970248 h 2172695"/>
              <a:gd name="connsiteX311" fmla="*/ 560893 w 1334396"/>
              <a:gd name="connsiteY311" fmla="*/ 1963341 h 2172695"/>
              <a:gd name="connsiteX312" fmla="*/ 571320 w 1334396"/>
              <a:gd name="connsiteY312" fmla="*/ 1959956 h 2172695"/>
              <a:gd name="connsiteX313" fmla="*/ 578226 w 1334396"/>
              <a:gd name="connsiteY313" fmla="*/ 1951560 h 2172695"/>
              <a:gd name="connsiteX314" fmla="*/ 588653 w 1334396"/>
              <a:gd name="connsiteY314" fmla="*/ 1942352 h 2172695"/>
              <a:gd name="connsiteX315" fmla="*/ 598133 w 1334396"/>
              <a:gd name="connsiteY315" fmla="*/ 1932873 h 2172695"/>
              <a:gd name="connsiteX316" fmla="*/ 602736 w 1334396"/>
              <a:gd name="connsiteY316" fmla="*/ 1928675 h 2172695"/>
              <a:gd name="connsiteX317" fmla="*/ 614247 w 1334396"/>
              <a:gd name="connsiteY317" fmla="*/ 1920144 h 2172695"/>
              <a:gd name="connsiteX318" fmla="*/ 622101 w 1334396"/>
              <a:gd name="connsiteY318" fmla="*/ 1913779 h 2172695"/>
              <a:gd name="connsiteX319" fmla="*/ 622643 w 1334396"/>
              <a:gd name="connsiteY319" fmla="*/ 1913238 h 2172695"/>
              <a:gd name="connsiteX320" fmla="*/ 630903 w 1334396"/>
              <a:gd name="connsiteY320" fmla="*/ 1905925 h 2172695"/>
              <a:gd name="connsiteX321" fmla="*/ 638757 w 1334396"/>
              <a:gd name="connsiteY321" fmla="*/ 1898612 h 2172695"/>
              <a:gd name="connsiteX322" fmla="*/ 642413 w 1334396"/>
              <a:gd name="connsiteY322" fmla="*/ 1896040 h 2172695"/>
              <a:gd name="connsiteX323" fmla="*/ 651622 w 1334396"/>
              <a:gd name="connsiteY323" fmla="*/ 1890894 h 2172695"/>
              <a:gd name="connsiteX324" fmla="*/ 658528 w 1334396"/>
              <a:gd name="connsiteY324" fmla="*/ 1887373 h 2172695"/>
              <a:gd name="connsiteX325" fmla="*/ 681549 w 1334396"/>
              <a:gd name="connsiteY325" fmla="*/ 1879383 h 2172695"/>
              <a:gd name="connsiteX326" fmla="*/ 688997 w 1334396"/>
              <a:gd name="connsiteY326" fmla="*/ 1876133 h 2172695"/>
              <a:gd name="connsiteX327" fmla="*/ 696038 w 1334396"/>
              <a:gd name="connsiteY327" fmla="*/ 1873425 h 2172695"/>
              <a:gd name="connsiteX328" fmla="*/ 704163 w 1334396"/>
              <a:gd name="connsiteY328" fmla="*/ 1869769 h 2172695"/>
              <a:gd name="connsiteX329" fmla="*/ 704705 w 1334396"/>
              <a:gd name="connsiteY329" fmla="*/ 1869363 h 2172695"/>
              <a:gd name="connsiteX330" fmla="*/ 709038 w 1334396"/>
              <a:gd name="connsiteY330" fmla="*/ 1867467 h 2172695"/>
              <a:gd name="connsiteX331" fmla="*/ 713913 w 1334396"/>
              <a:gd name="connsiteY331" fmla="*/ 1865706 h 2172695"/>
              <a:gd name="connsiteX332" fmla="*/ 725424 w 1334396"/>
              <a:gd name="connsiteY332" fmla="*/ 1865165 h 2172695"/>
              <a:gd name="connsiteX333" fmla="*/ 737476 w 1334396"/>
              <a:gd name="connsiteY333" fmla="*/ 1863404 h 2172695"/>
              <a:gd name="connsiteX334" fmla="*/ 749392 w 1334396"/>
              <a:gd name="connsiteY334" fmla="*/ 1861373 h 2172695"/>
              <a:gd name="connsiteX335" fmla="*/ 754809 w 1334396"/>
              <a:gd name="connsiteY335" fmla="*/ 1860425 h 2172695"/>
              <a:gd name="connsiteX336" fmla="*/ 760496 w 1334396"/>
              <a:gd name="connsiteY336" fmla="*/ 1860019 h 2172695"/>
              <a:gd name="connsiteX337" fmla="*/ 766319 w 1334396"/>
              <a:gd name="connsiteY337" fmla="*/ 1860019 h 2172695"/>
              <a:gd name="connsiteX338" fmla="*/ 768621 w 1334396"/>
              <a:gd name="connsiteY338" fmla="*/ 1859613 h 2172695"/>
              <a:gd name="connsiteX339" fmla="*/ 779861 w 1334396"/>
              <a:gd name="connsiteY339" fmla="*/ 1858800 h 2172695"/>
              <a:gd name="connsiteX340" fmla="*/ 785819 w 1334396"/>
              <a:gd name="connsiteY340" fmla="*/ 1858394 h 2172695"/>
              <a:gd name="connsiteX341" fmla="*/ 791506 w 1334396"/>
              <a:gd name="connsiteY341" fmla="*/ 1858259 h 2172695"/>
              <a:gd name="connsiteX342" fmla="*/ 872891 w 1334396"/>
              <a:gd name="connsiteY342" fmla="*/ 1655270 h 2172695"/>
              <a:gd name="connsiteX343" fmla="*/ 884672 w 1334396"/>
              <a:gd name="connsiteY343" fmla="*/ 1655947 h 2172695"/>
              <a:gd name="connsiteX344" fmla="*/ 899432 w 1334396"/>
              <a:gd name="connsiteY344" fmla="*/ 1658926 h 2172695"/>
              <a:gd name="connsiteX345" fmla="*/ 913786 w 1334396"/>
              <a:gd name="connsiteY345" fmla="*/ 1661499 h 2172695"/>
              <a:gd name="connsiteX346" fmla="*/ 920422 w 1334396"/>
              <a:gd name="connsiteY346" fmla="*/ 1663259 h 2172695"/>
              <a:gd name="connsiteX347" fmla="*/ 934911 w 1334396"/>
              <a:gd name="connsiteY347" fmla="*/ 1667728 h 2172695"/>
              <a:gd name="connsiteX348" fmla="*/ 944932 w 1334396"/>
              <a:gd name="connsiteY348" fmla="*/ 1671519 h 2172695"/>
              <a:gd name="connsiteX349" fmla="*/ 945609 w 1334396"/>
              <a:gd name="connsiteY349" fmla="*/ 1671655 h 2172695"/>
              <a:gd name="connsiteX350" fmla="*/ 957119 w 1334396"/>
              <a:gd name="connsiteY350" fmla="*/ 1674363 h 2172695"/>
              <a:gd name="connsiteX351" fmla="*/ 967953 w 1334396"/>
              <a:gd name="connsiteY351" fmla="*/ 1677207 h 2172695"/>
              <a:gd name="connsiteX352" fmla="*/ 972286 w 1334396"/>
              <a:gd name="connsiteY352" fmla="*/ 1679103 h 2172695"/>
              <a:gd name="connsiteX353" fmla="*/ 982171 w 1334396"/>
              <a:gd name="connsiteY353" fmla="*/ 1683978 h 2172695"/>
              <a:gd name="connsiteX354" fmla="*/ 989348 w 1334396"/>
              <a:gd name="connsiteY354" fmla="*/ 1687769 h 2172695"/>
              <a:gd name="connsiteX355" fmla="*/ 1009932 w 1334396"/>
              <a:gd name="connsiteY355" fmla="*/ 1702665 h 2172695"/>
              <a:gd name="connsiteX356" fmla="*/ 1016973 w 1334396"/>
              <a:gd name="connsiteY356" fmla="*/ 1707269 h 2172695"/>
              <a:gd name="connsiteX357" fmla="*/ 1023744 w 1334396"/>
              <a:gd name="connsiteY357" fmla="*/ 1711332 h 2172695"/>
              <a:gd name="connsiteX358" fmla="*/ 1031869 w 1334396"/>
              <a:gd name="connsiteY358" fmla="*/ 1715530 h 2172695"/>
              <a:gd name="connsiteX359" fmla="*/ 1032546 w 1334396"/>
              <a:gd name="connsiteY359" fmla="*/ 1715801 h 2172695"/>
              <a:gd name="connsiteX360" fmla="*/ 1036744 w 1334396"/>
              <a:gd name="connsiteY360" fmla="*/ 1718374 h 2172695"/>
              <a:gd name="connsiteX361" fmla="*/ 1041213 w 1334396"/>
              <a:gd name="connsiteY361" fmla="*/ 1721353 h 2172695"/>
              <a:gd name="connsiteX362" fmla="*/ 1049473 w 1334396"/>
              <a:gd name="connsiteY362" fmla="*/ 1729884 h 2172695"/>
              <a:gd name="connsiteX363" fmla="*/ 1068837 w 1334396"/>
              <a:gd name="connsiteY363" fmla="*/ 1745998 h 2172695"/>
              <a:gd name="connsiteX364" fmla="*/ 1073442 w 1334396"/>
              <a:gd name="connsiteY364" fmla="*/ 1749519 h 2172695"/>
              <a:gd name="connsiteX365" fmla="*/ 1077640 w 1334396"/>
              <a:gd name="connsiteY365" fmla="*/ 1753717 h 2172695"/>
              <a:gd name="connsiteX366" fmla="*/ 1081973 w 1334396"/>
              <a:gd name="connsiteY366" fmla="*/ 1757915 h 2172695"/>
              <a:gd name="connsiteX367" fmla="*/ 1084004 w 1334396"/>
              <a:gd name="connsiteY367" fmla="*/ 1759405 h 2172695"/>
              <a:gd name="connsiteX368" fmla="*/ 1093077 w 1334396"/>
              <a:gd name="connsiteY368" fmla="*/ 1766988 h 2172695"/>
              <a:gd name="connsiteX369" fmla="*/ 1097817 w 1334396"/>
              <a:gd name="connsiteY369" fmla="*/ 1771050 h 2172695"/>
              <a:gd name="connsiteX370" fmla="*/ 1102421 w 1334396"/>
              <a:gd name="connsiteY370" fmla="*/ 1774977 h 2172695"/>
              <a:gd name="connsiteX371" fmla="*/ 1109733 w 1334396"/>
              <a:gd name="connsiteY371" fmla="*/ 1781342 h 2172695"/>
              <a:gd name="connsiteX372" fmla="*/ 1114337 w 1334396"/>
              <a:gd name="connsiteY372" fmla="*/ 1788113 h 2172695"/>
              <a:gd name="connsiteX373" fmla="*/ 1119483 w 1334396"/>
              <a:gd name="connsiteY373" fmla="*/ 1793258 h 2172695"/>
              <a:gd name="connsiteX374" fmla="*/ 1122327 w 1334396"/>
              <a:gd name="connsiteY374" fmla="*/ 1795019 h 2172695"/>
              <a:gd name="connsiteX375" fmla="*/ 1129233 w 1334396"/>
              <a:gd name="connsiteY375" fmla="*/ 1800300 h 2172695"/>
              <a:gd name="connsiteX376" fmla="*/ 1135191 w 1334396"/>
              <a:gd name="connsiteY376" fmla="*/ 1805987 h 2172695"/>
              <a:gd name="connsiteX377" fmla="*/ 1136545 w 1334396"/>
              <a:gd name="connsiteY377" fmla="*/ 1807748 h 2172695"/>
              <a:gd name="connsiteX378" fmla="*/ 1145077 w 1334396"/>
              <a:gd name="connsiteY378" fmla="*/ 1816008 h 2172695"/>
              <a:gd name="connsiteX379" fmla="*/ 1155774 w 1334396"/>
              <a:gd name="connsiteY379" fmla="*/ 1826300 h 2172695"/>
              <a:gd name="connsiteX380" fmla="*/ 1156181 w 1334396"/>
              <a:gd name="connsiteY380" fmla="*/ 1826435 h 2172695"/>
              <a:gd name="connsiteX381" fmla="*/ 1168368 w 1334396"/>
              <a:gd name="connsiteY381" fmla="*/ 1840112 h 2172695"/>
              <a:gd name="connsiteX382" fmla="*/ 1171077 w 1334396"/>
              <a:gd name="connsiteY382" fmla="*/ 1843498 h 2172695"/>
              <a:gd name="connsiteX383" fmla="*/ 1173650 w 1334396"/>
              <a:gd name="connsiteY383" fmla="*/ 1846341 h 2172695"/>
              <a:gd name="connsiteX384" fmla="*/ 1177035 w 1334396"/>
              <a:gd name="connsiteY384" fmla="*/ 1848237 h 2172695"/>
              <a:gd name="connsiteX385" fmla="*/ 1179743 w 1334396"/>
              <a:gd name="connsiteY385" fmla="*/ 1849862 h 2172695"/>
              <a:gd name="connsiteX386" fmla="*/ 1188274 w 1334396"/>
              <a:gd name="connsiteY386" fmla="*/ 1859071 h 2172695"/>
              <a:gd name="connsiteX387" fmla="*/ 1195858 w 1334396"/>
              <a:gd name="connsiteY387" fmla="*/ 1863539 h 2172695"/>
              <a:gd name="connsiteX388" fmla="*/ 1199108 w 1334396"/>
              <a:gd name="connsiteY388" fmla="*/ 1866112 h 2172695"/>
              <a:gd name="connsiteX389" fmla="*/ 1201681 w 1334396"/>
              <a:gd name="connsiteY389" fmla="*/ 1868550 h 2172695"/>
              <a:gd name="connsiteX390" fmla="*/ 1206827 w 1334396"/>
              <a:gd name="connsiteY390" fmla="*/ 1872070 h 2172695"/>
              <a:gd name="connsiteX391" fmla="*/ 1207639 w 1334396"/>
              <a:gd name="connsiteY391" fmla="*/ 1873696 h 2172695"/>
              <a:gd name="connsiteX392" fmla="*/ 1208858 w 1334396"/>
              <a:gd name="connsiteY392" fmla="*/ 1880060 h 2172695"/>
              <a:gd name="connsiteX393" fmla="*/ 1204389 w 1334396"/>
              <a:gd name="connsiteY393" fmla="*/ 1885070 h 2172695"/>
              <a:gd name="connsiteX394" fmla="*/ 1205201 w 1334396"/>
              <a:gd name="connsiteY394" fmla="*/ 1885341 h 2172695"/>
              <a:gd name="connsiteX395" fmla="*/ 1210618 w 1334396"/>
              <a:gd name="connsiteY395" fmla="*/ 1889539 h 2172695"/>
              <a:gd name="connsiteX396" fmla="*/ 1209535 w 1334396"/>
              <a:gd name="connsiteY396" fmla="*/ 1897664 h 2172695"/>
              <a:gd name="connsiteX397" fmla="*/ 1205066 w 1334396"/>
              <a:gd name="connsiteY397" fmla="*/ 1902675 h 2172695"/>
              <a:gd name="connsiteX398" fmla="*/ 1200191 w 1334396"/>
              <a:gd name="connsiteY398" fmla="*/ 1902675 h 2172695"/>
              <a:gd name="connsiteX399" fmla="*/ 1191524 w 1334396"/>
              <a:gd name="connsiteY399" fmla="*/ 1902404 h 2172695"/>
              <a:gd name="connsiteX400" fmla="*/ 1187868 w 1334396"/>
              <a:gd name="connsiteY400" fmla="*/ 1902946 h 2172695"/>
              <a:gd name="connsiteX401" fmla="*/ 1183670 w 1334396"/>
              <a:gd name="connsiteY401" fmla="*/ 1903216 h 2172695"/>
              <a:gd name="connsiteX402" fmla="*/ 1176900 w 1334396"/>
              <a:gd name="connsiteY402" fmla="*/ 1903893 h 2172695"/>
              <a:gd name="connsiteX403" fmla="*/ 1161462 w 1334396"/>
              <a:gd name="connsiteY403" fmla="*/ 1904435 h 2172695"/>
              <a:gd name="connsiteX404" fmla="*/ 1155098 w 1334396"/>
              <a:gd name="connsiteY404" fmla="*/ 1902675 h 2172695"/>
              <a:gd name="connsiteX405" fmla="*/ 1154150 w 1334396"/>
              <a:gd name="connsiteY405" fmla="*/ 1902268 h 2172695"/>
              <a:gd name="connsiteX406" fmla="*/ 1150629 w 1334396"/>
              <a:gd name="connsiteY406" fmla="*/ 1900779 h 2172695"/>
              <a:gd name="connsiteX407" fmla="*/ 1141962 w 1334396"/>
              <a:gd name="connsiteY407" fmla="*/ 1898612 h 2172695"/>
              <a:gd name="connsiteX408" fmla="*/ 1135462 w 1334396"/>
              <a:gd name="connsiteY408" fmla="*/ 1897123 h 2172695"/>
              <a:gd name="connsiteX409" fmla="*/ 1121244 w 1334396"/>
              <a:gd name="connsiteY409" fmla="*/ 1894685 h 2172695"/>
              <a:gd name="connsiteX410" fmla="*/ 1118942 w 1334396"/>
              <a:gd name="connsiteY410" fmla="*/ 1895091 h 2172695"/>
              <a:gd name="connsiteX411" fmla="*/ 1115421 w 1334396"/>
              <a:gd name="connsiteY411" fmla="*/ 1895091 h 2172695"/>
              <a:gd name="connsiteX412" fmla="*/ 1100796 w 1334396"/>
              <a:gd name="connsiteY412" fmla="*/ 1892654 h 2172695"/>
              <a:gd name="connsiteX413" fmla="*/ 1097681 w 1334396"/>
              <a:gd name="connsiteY413" fmla="*/ 1892654 h 2172695"/>
              <a:gd name="connsiteX414" fmla="*/ 1087796 w 1334396"/>
              <a:gd name="connsiteY414" fmla="*/ 1888050 h 2172695"/>
              <a:gd name="connsiteX415" fmla="*/ 1077233 w 1334396"/>
              <a:gd name="connsiteY415" fmla="*/ 1879789 h 2172695"/>
              <a:gd name="connsiteX416" fmla="*/ 1073035 w 1334396"/>
              <a:gd name="connsiteY416" fmla="*/ 1878977 h 2172695"/>
              <a:gd name="connsiteX417" fmla="*/ 1067619 w 1334396"/>
              <a:gd name="connsiteY417" fmla="*/ 1881279 h 2172695"/>
              <a:gd name="connsiteX418" fmla="*/ 1047713 w 1334396"/>
              <a:gd name="connsiteY418" fmla="*/ 1881820 h 2172695"/>
              <a:gd name="connsiteX419" fmla="*/ 1044056 w 1334396"/>
              <a:gd name="connsiteY419" fmla="*/ 1880873 h 2172695"/>
              <a:gd name="connsiteX420" fmla="*/ 1036338 w 1334396"/>
              <a:gd name="connsiteY420" fmla="*/ 1877487 h 2172695"/>
              <a:gd name="connsiteX421" fmla="*/ 1035390 w 1334396"/>
              <a:gd name="connsiteY421" fmla="*/ 1876675 h 2172695"/>
              <a:gd name="connsiteX422" fmla="*/ 1027807 w 1334396"/>
              <a:gd name="connsiteY422" fmla="*/ 1872477 h 2172695"/>
              <a:gd name="connsiteX423" fmla="*/ 1010744 w 1334396"/>
              <a:gd name="connsiteY423" fmla="*/ 1865435 h 2172695"/>
              <a:gd name="connsiteX424" fmla="*/ 1003026 w 1334396"/>
              <a:gd name="connsiteY424" fmla="*/ 1863133 h 2172695"/>
              <a:gd name="connsiteX425" fmla="*/ 988671 w 1334396"/>
              <a:gd name="connsiteY425" fmla="*/ 1855685 h 2172695"/>
              <a:gd name="connsiteX426" fmla="*/ 981630 w 1334396"/>
              <a:gd name="connsiteY426" fmla="*/ 1851216 h 2172695"/>
              <a:gd name="connsiteX427" fmla="*/ 976349 w 1334396"/>
              <a:gd name="connsiteY427" fmla="*/ 1849727 h 2172695"/>
              <a:gd name="connsiteX428" fmla="*/ 970390 w 1334396"/>
              <a:gd name="connsiteY428" fmla="*/ 1848779 h 2172695"/>
              <a:gd name="connsiteX429" fmla="*/ 969171 w 1334396"/>
              <a:gd name="connsiteY429" fmla="*/ 1848508 h 2172695"/>
              <a:gd name="connsiteX430" fmla="*/ 963078 w 1334396"/>
              <a:gd name="connsiteY430" fmla="*/ 1848373 h 2172695"/>
              <a:gd name="connsiteX431" fmla="*/ 962265 w 1334396"/>
              <a:gd name="connsiteY431" fmla="*/ 1847695 h 2172695"/>
              <a:gd name="connsiteX432" fmla="*/ 961317 w 1334396"/>
              <a:gd name="connsiteY432" fmla="*/ 1846748 h 2172695"/>
              <a:gd name="connsiteX433" fmla="*/ 955359 w 1334396"/>
              <a:gd name="connsiteY433" fmla="*/ 1844310 h 2172695"/>
              <a:gd name="connsiteX434" fmla="*/ 950755 w 1334396"/>
              <a:gd name="connsiteY434" fmla="*/ 1842143 h 2172695"/>
              <a:gd name="connsiteX435" fmla="*/ 948047 w 1334396"/>
              <a:gd name="connsiteY435" fmla="*/ 1840654 h 2172695"/>
              <a:gd name="connsiteX436" fmla="*/ 942765 w 1334396"/>
              <a:gd name="connsiteY436" fmla="*/ 1836321 h 2172695"/>
              <a:gd name="connsiteX437" fmla="*/ 935724 w 1334396"/>
              <a:gd name="connsiteY437" fmla="*/ 1831445 h 2172695"/>
              <a:gd name="connsiteX438" fmla="*/ 928411 w 1334396"/>
              <a:gd name="connsiteY438" fmla="*/ 1823050 h 2172695"/>
              <a:gd name="connsiteX439" fmla="*/ 920828 w 1334396"/>
              <a:gd name="connsiteY439" fmla="*/ 1813571 h 2172695"/>
              <a:gd name="connsiteX440" fmla="*/ 913245 w 1334396"/>
              <a:gd name="connsiteY440" fmla="*/ 1801790 h 2172695"/>
              <a:gd name="connsiteX441" fmla="*/ 909589 w 1334396"/>
              <a:gd name="connsiteY441" fmla="*/ 1798133 h 2172695"/>
              <a:gd name="connsiteX442" fmla="*/ 903224 w 1334396"/>
              <a:gd name="connsiteY442" fmla="*/ 1794748 h 2172695"/>
              <a:gd name="connsiteX443" fmla="*/ 901328 w 1334396"/>
              <a:gd name="connsiteY443" fmla="*/ 1793529 h 2172695"/>
              <a:gd name="connsiteX444" fmla="*/ 889141 w 1334396"/>
              <a:gd name="connsiteY444" fmla="*/ 1783373 h 2172695"/>
              <a:gd name="connsiteX445" fmla="*/ 887515 w 1334396"/>
              <a:gd name="connsiteY445" fmla="*/ 1782290 h 2172695"/>
              <a:gd name="connsiteX446" fmla="*/ 884807 w 1334396"/>
              <a:gd name="connsiteY446" fmla="*/ 1779040 h 2172695"/>
              <a:gd name="connsiteX447" fmla="*/ 878172 w 1334396"/>
              <a:gd name="connsiteY447" fmla="*/ 1769290 h 2172695"/>
              <a:gd name="connsiteX448" fmla="*/ 877495 w 1334396"/>
              <a:gd name="connsiteY448" fmla="*/ 1768342 h 2172695"/>
              <a:gd name="connsiteX449" fmla="*/ 871401 w 1334396"/>
              <a:gd name="connsiteY449" fmla="*/ 1755884 h 2172695"/>
              <a:gd name="connsiteX450" fmla="*/ 867339 w 1334396"/>
              <a:gd name="connsiteY450" fmla="*/ 1748165 h 2172695"/>
              <a:gd name="connsiteX451" fmla="*/ 860568 w 1334396"/>
              <a:gd name="connsiteY451" fmla="*/ 1731780 h 2172695"/>
              <a:gd name="connsiteX452" fmla="*/ 859078 w 1334396"/>
              <a:gd name="connsiteY452" fmla="*/ 1727582 h 2172695"/>
              <a:gd name="connsiteX453" fmla="*/ 855693 w 1334396"/>
              <a:gd name="connsiteY453" fmla="*/ 1714040 h 2172695"/>
              <a:gd name="connsiteX454" fmla="*/ 855287 w 1334396"/>
              <a:gd name="connsiteY454" fmla="*/ 1705509 h 2172695"/>
              <a:gd name="connsiteX455" fmla="*/ 856641 w 1334396"/>
              <a:gd name="connsiteY455" fmla="*/ 1697519 h 2172695"/>
              <a:gd name="connsiteX456" fmla="*/ 859214 w 1334396"/>
              <a:gd name="connsiteY456" fmla="*/ 1684519 h 2172695"/>
              <a:gd name="connsiteX457" fmla="*/ 867068 w 1334396"/>
              <a:gd name="connsiteY457" fmla="*/ 1671790 h 2172695"/>
              <a:gd name="connsiteX458" fmla="*/ 856099 w 1334396"/>
              <a:gd name="connsiteY458" fmla="*/ 1666645 h 2172695"/>
              <a:gd name="connsiteX459" fmla="*/ 851631 w 1334396"/>
              <a:gd name="connsiteY459" fmla="*/ 1657572 h 2172695"/>
              <a:gd name="connsiteX460" fmla="*/ 872891 w 1334396"/>
              <a:gd name="connsiteY460" fmla="*/ 1655270 h 2172695"/>
              <a:gd name="connsiteX461" fmla="*/ 368602 w 1334396"/>
              <a:gd name="connsiteY461" fmla="*/ 1453635 h 2172695"/>
              <a:gd name="connsiteX462" fmla="*/ 373477 w 1334396"/>
              <a:gd name="connsiteY462" fmla="*/ 1454447 h 2172695"/>
              <a:gd name="connsiteX463" fmla="*/ 384716 w 1334396"/>
              <a:gd name="connsiteY463" fmla="*/ 1456343 h 2172695"/>
              <a:gd name="connsiteX464" fmla="*/ 392842 w 1334396"/>
              <a:gd name="connsiteY464" fmla="*/ 1458374 h 2172695"/>
              <a:gd name="connsiteX465" fmla="*/ 416675 w 1334396"/>
              <a:gd name="connsiteY465" fmla="*/ 1468531 h 2172695"/>
              <a:gd name="connsiteX466" fmla="*/ 424529 w 1334396"/>
              <a:gd name="connsiteY466" fmla="*/ 1471781 h 2172695"/>
              <a:gd name="connsiteX467" fmla="*/ 432112 w 1334396"/>
              <a:gd name="connsiteY467" fmla="*/ 1474760 h 2172695"/>
              <a:gd name="connsiteX468" fmla="*/ 441050 w 1334396"/>
              <a:gd name="connsiteY468" fmla="*/ 1477468 h 2172695"/>
              <a:gd name="connsiteX469" fmla="*/ 441727 w 1334396"/>
              <a:gd name="connsiteY469" fmla="*/ 1477603 h 2172695"/>
              <a:gd name="connsiteX470" fmla="*/ 446331 w 1334396"/>
              <a:gd name="connsiteY470" fmla="*/ 1479364 h 2172695"/>
              <a:gd name="connsiteX471" fmla="*/ 451341 w 1334396"/>
              <a:gd name="connsiteY471" fmla="*/ 1481801 h 2172695"/>
              <a:gd name="connsiteX472" fmla="*/ 460956 w 1334396"/>
              <a:gd name="connsiteY472" fmla="*/ 1489114 h 2172695"/>
              <a:gd name="connsiteX473" fmla="*/ 482487 w 1334396"/>
              <a:gd name="connsiteY473" fmla="*/ 1502520 h 2172695"/>
              <a:gd name="connsiteX474" fmla="*/ 487497 w 1334396"/>
              <a:gd name="connsiteY474" fmla="*/ 1505364 h 2172695"/>
              <a:gd name="connsiteX475" fmla="*/ 492237 w 1334396"/>
              <a:gd name="connsiteY475" fmla="*/ 1509155 h 2172695"/>
              <a:gd name="connsiteX476" fmla="*/ 497112 w 1334396"/>
              <a:gd name="connsiteY476" fmla="*/ 1512811 h 2172695"/>
              <a:gd name="connsiteX477" fmla="*/ 499279 w 1334396"/>
              <a:gd name="connsiteY477" fmla="*/ 1514030 h 2172695"/>
              <a:gd name="connsiteX478" fmla="*/ 509164 w 1334396"/>
              <a:gd name="connsiteY478" fmla="*/ 1520801 h 2172695"/>
              <a:gd name="connsiteX479" fmla="*/ 514174 w 1334396"/>
              <a:gd name="connsiteY479" fmla="*/ 1524458 h 2172695"/>
              <a:gd name="connsiteX480" fmla="*/ 519185 w 1334396"/>
              <a:gd name="connsiteY480" fmla="*/ 1527843 h 2172695"/>
              <a:gd name="connsiteX481" fmla="*/ 526904 w 1334396"/>
              <a:gd name="connsiteY481" fmla="*/ 1533666 h 2172695"/>
              <a:gd name="connsiteX482" fmla="*/ 532049 w 1334396"/>
              <a:gd name="connsiteY482" fmla="*/ 1540030 h 2172695"/>
              <a:gd name="connsiteX483" fmla="*/ 537601 w 1334396"/>
              <a:gd name="connsiteY483" fmla="*/ 1544905 h 2172695"/>
              <a:gd name="connsiteX484" fmla="*/ 540445 w 1334396"/>
              <a:gd name="connsiteY484" fmla="*/ 1546530 h 2172695"/>
              <a:gd name="connsiteX485" fmla="*/ 547622 w 1334396"/>
              <a:gd name="connsiteY485" fmla="*/ 1551405 h 2172695"/>
              <a:gd name="connsiteX486" fmla="*/ 553987 w 1334396"/>
              <a:gd name="connsiteY486" fmla="*/ 1556822 h 2172695"/>
              <a:gd name="connsiteX487" fmla="*/ 555476 w 1334396"/>
              <a:gd name="connsiteY487" fmla="*/ 1558447 h 2172695"/>
              <a:gd name="connsiteX488" fmla="*/ 564278 w 1334396"/>
              <a:gd name="connsiteY488" fmla="*/ 1566436 h 2172695"/>
              <a:gd name="connsiteX489" fmla="*/ 575382 w 1334396"/>
              <a:gd name="connsiteY489" fmla="*/ 1576321 h 2172695"/>
              <a:gd name="connsiteX490" fmla="*/ 575653 w 1334396"/>
              <a:gd name="connsiteY490" fmla="*/ 1576592 h 2172695"/>
              <a:gd name="connsiteX491" fmla="*/ 588112 w 1334396"/>
              <a:gd name="connsiteY491" fmla="*/ 1590134 h 2172695"/>
              <a:gd name="connsiteX492" fmla="*/ 590955 w 1334396"/>
              <a:gd name="connsiteY492" fmla="*/ 1593384 h 2172695"/>
              <a:gd name="connsiteX493" fmla="*/ 593528 w 1334396"/>
              <a:gd name="connsiteY493" fmla="*/ 1596092 h 2172695"/>
              <a:gd name="connsiteX494" fmla="*/ 596913 w 1334396"/>
              <a:gd name="connsiteY494" fmla="*/ 1598124 h 2172695"/>
              <a:gd name="connsiteX495" fmla="*/ 599622 w 1334396"/>
              <a:gd name="connsiteY495" fmla="*/ 1599613 h 2172695"/>
              <a:gd name="connsiteX496" fmla="*/ 608153 w 1334396"/>
              <a:gd name="connsiteY496" fmla="*/ 1608957 h 2172695"/>
              <a:gd name="connsiteX497" fmla="*/ 615466 w 1334396"/>
              <a:gd name="connsiteY497" fmla="*/ 1613696 h 2172695"/>
              <a:gd name="connsiteX498" fmla="*/ 618851 w 1334396"/>
              <a:gd name="connsiteY498" fmla="*/ 1616269 h 2172695"/>
              <a:gd name="connsiteX499" fmla="*/ 621289 w 1334396"/>
              <a:gd name="connsiteY499" fmla="*/ 1618978 h 2172695"/>
              <a:gd name="connsiteX500" fmla="*/ 626299 w 1334396"/>
              <a:gd name="connsiteY500" fmla="*/ 1622634 h 2172695"/>
              <a:gd name="connsiteX501" fmla="*/ 627111 w 1334396"/>
              <a:gd name="connsiteY501" fmla="*/ 1624259 h 2172695"/>
              <a:gd name="connsiteX502" fmla="*/ 630361 w 1334396"/>
              <a:gd name="connsiteY502" fmla="*/ 1641863 h 2172695"/>
              <a:gd name="connsiteX503" fmla="*/ 632257 w 1334396"/>
              <a:gd name="connsiteY503" fmla="*/ 1655811 h 2172695"/>
              <a:gd name="connsiteX504" fmla="*/ 634018 w 1334396"/>
              <a:gd name="connsiteY504" fmla="*/ 1667050 h 2172695"/>
              <a:gd name="connsiteX505" fmla="*/ 635236 w 1334396"/>
              <a:gd name="connsiteY505" fmla="*/ 1667727 h 2172695"/>
              <a:gd name="connsiteX506" fmla="*/ 636726 w 1334396"/>
              <a:gd name="connsiteY506" fmla="*/ 1668811 h 2172695"/>
              <a:gd name="connsiteX507" fmla="*/ 640924 w 1334396"/>
              <a:gd name="connsiteY507" fmla="*/ 1674092 h 2172695"/>
              <a:gd name="connsiteX508" fmla="*/ 637809 w 1334396"/>
              <a:gd name="connsiteY508" fmla="*/ 1681811 h 2172695"/>
              <a:gd name="connsiteX509" fmla="*/ 632393 w 1334396"/>
              <a:gd name="connsiteY509" fmla="*/ 1685602 h 2172695"/>
              <a:gd name="connsiteX510" fmla="*/ 627788 w 1334396"/>
              <a:gd name="connsiteY510" fmla="*/ 1684519 h 2172695"/>
              <a:gd name="connsiteX511" fmla="*/ 619799 w 1334396"/>
              <a:gd name="connsiteY511" fmla="*/ 1682217 h 2172695"/>
              <a:gd name="connsiteX512" fmla="*/ 616278 w 1334396"/>
              <a:gd name="connsiteY512" fmla="*/ 1681946 h 2172695"/>
              <a:gd name="connsiteX513" fmla="*/ 612351 w 1334396"/>
              <a:gd name="connsiteY513" fmla="*/ 1681269 h 2172695"/>
              <a:gd name="connsiteX514" fmla="*/ 605716 w 1334396"/>
              <a:gd name="connsiteY514" fmla="*/ 1680727 h 2172695"/>
              <a:gd name="connsiteX515" fmla="*/ 591226 w 1334396"/>
              <a:gd name="connsiteY515" fmla="*/ 1678696 h 2172695"/>
              <a:gd name="connsiteX516" fmla="*/ 585403 w 1334396"/>
              <a:gd name="connsiteY516" fmla="*/ 1675988 h 2172695"/>
              <a:gd name="connsiteX517" fmla="*/ 584455 w 1334396"/>
              <a:gd name="connsiteY517" fmla="*/ 1675311 h 2172695"/>
              <a:gd name="connsiteX518" fmla="*/ 581205 w 1334396"/>
              <a:gd name="connsiteY518" fmla="*/ 1673415 h 2172695"/>
              <a:gd name="connsiteX519" fmla="*/ 573351 w 1334396"/>
              <a:gd name="connsiteY519" fmla="*/ 1670165 h 2172695"/>
              <a:gd name="connsiteX520" fmla="*/ 567393 w 1334396"/>
              <a:gd name="connsiteY520" fmla="*/ 1667863 h 2172695"/>
              <a:gd name="connsiteX521" fmla="*/ 553987 w 1334396"/>
              <a:gd name="connsiteY521" fmla="*/ 1663665 h 2172695"/>
              <a:gd name="connsiteX522" fmla="*/ 551820 w 1334396"/>
              <a:gd name="connsiteY522" fmla="*/ 1663936 h 2172695"/>
              <a:gd name="connsiteX523" fmla="*/ 548435 w 1334396"/>
              <a:gd name="connsiteY523" fmla="*/ 1663529 h 2172695"/>
              <a:gd name="connsiteX524" fmla="*/ 534487 w 1334396"/>
              <a:gd name="connsiteY524" fmla="*/ 1659738 h 2172695"/>
              <a:gd name="connsiteX525" fmla="*/ 531508 w 1334396"/>
              <a:gd name="connsiteY525" fmla="*/ 1659467 h 2172695"/>
              <a:gd name="connsiteX526" fmla="*/ 522164 w 1334396"/>
              <a:gd name="connsiteY526" fmla="*/ 1654186 h 2172695"/>
              <a:gd name="connsiteX527" fmla="*/ 512414 w 1334396"/>
              <a:gd name="connsiteY527" fmla="*/ 1645248 h 2172695"/>
              <a:gd name="connsiteX528" fmla="*/ 508351 w 1334396"/>
              <a:gd name="connsiteY528" fmla="*/ 1644165 h 2172695"/>
              <a:gd name="connsiteX529" fmla="*/ 502935 w 1334396"/>
              <a:gd name="connsiteY529" fmla="*/ 1646196 h 2172695"/>
              <a:gd name="connsiteX530" fmla="*/ 483435 w 1334396"/>
              <a:gd name="connsiteY530" fmla="*/ 1646061 h 2172695"/>
              <a:gd name="connsiteX531" fmla="*/ 479914 w 1334396"/>
              <a:gd name="connsiteY531" fmla="*/ 1645113 h 2172695"/>
              <a:gd name="connsiteX532" fmla="*/ 472466 w 1334396"/>
              <a:gd name="connsiteY532" fmla="*/ 1641592 h 2172695"/>
              <a:gd name="connsiteX533" fmla="*/ 471518 w 1334396"/>
              <a:gd name="connsiteY533" fmla="*/ 1640779 h 2172695"/>
              <a:gd name="connsiteX534" fmla="*/ 464206 w 1334396"/>
              <a:gd name="connsiteY534" fmla="*/ 1636582 h 2172695"/>
              <a:gd name="connsiteX535" fmla="*/ 447414 w 1334396"/>
              <a:gd name="connsiteY535" fmla="*/ 1629540 h 2172695"/>
              <a:gd name="connsiteX536" fmla="*/ 439831 w 1334396"/>
              <a:gd name="connsiteY536" fmla="*/ 1627509 h 2172695"/>
              <a:gd name="connsiteX537" fmla="*/ 425477 w 1334396"/>
              <a:gd name="connsiteY537" fmla="*/ 1620332 h 2172695"/>
              <a:gd name="connsiteX538" fmla="*/ 418435 w 1334396"/>
              <a:gd name="connsiteY538" fmla="*/ 1616269 h 2172695"/>
              <a:gd name="connsiteX539" fmla="*/ 413154 w 1334396"/>
              <a:gd name="connsiteY539" fmla="*/ 1615050 h 2172695"/>
              <a:gd name="connsiteX540" fmla="*/ 407196 w 1334396"/>
              <a:gd name="connsiteY540" fmla="*/ 1614509 h 2172695"/>
              <a:gd name="connsiteX541" fmla="*/ 405977 w 1334396"/>
              <a:gd name="connsiteY541" fmla="*/ 1614374 h 2172695"/>
              <a:gd name="connsiteX542" fmla="*/ 399883 w 1334396"/>
              <a:gd name="connsiteY542" fmla="*/ 1614644 h 2172695"/>
              <a:gd name="connsiteX543" fmla="*/ 399071 w 1334396"/>
              <a:gd name="connsiteY543" fmla="*/ 1613967 h 2172695"/>
              <a:gd name="connsiteX544" fmla="*/ 398123 w 1334396"/>
              <a:gd name="connsiteY544" fmla="*/ 1613019 h 2172695"/>
              <a:gd name="connsiteX545" fmla="*/ 392029 w 1334396"/>
              <a:gd name="connsiteY545" fmla="*/ 1611124 h 2172695"/>
              <a:gd name="connsiteX546" fmla="*/ 387425 w 1334396"/>
              <a:gd name="connsiteY546" fmla="*/ 1609363 h 2172695"/>
              <a:gd name="connsiteX547" fmla="*/ 384716 w 1334396"/>
              <a:gd name="connsiteY547" fmla="*/ 1608009 h 2172695"/>
              <a:gd name="connsiteX548" fmla="*/ 379300 w 1334396"/>
              <a:gd name="connsiteY548" fmla="*/ 1604217 h 2172695"/>
              <a:gd name="connsiteX549" fmla="*/ 372123 w 1334396"/>
              <a:gd name="connsiteY549" fmla="*/ 1599749 h 2172695"/>
              <a:gd name="connsiteX550" fmla="*/ 364133 w 1334396"/>
              <a:gd name="connsiteY550" fmla="*/ 1592436 h 2172695"/>
              <a:gd name="connsiteX551" fmla="*/ 355737 w 1334396"/>
              <a:gd name="connsiteY551" fmla="*/ 1583905 h 2172695"/>
              <a:gd name="connsiteX552" fmla="*/ 346936 w 1334396"/>
              <a:gd name="connsiteY552" fmla="*/ 1573478 h 2172695"/>
              <a:gd name="connsiteX553" fmla="*/ 342738 w 1334396"/>
              <a:gd name="connsiteY553" fmla="*/ 1570228 h 2172695"/>
              <a:gd name="connsiteX554" fmla="*/ 336102 w 1334396"/>
              <a:gd name="connsiteY554" fmla="*/ 1567790 h 2172695"/>
              <a:gd name="connsiteX555" fmla="*/ 334071 w 1334396"/>
              <a:gd name="connsiteY555" fmla="*/ 1566842 h 2172695"/>
              <a:gd name="connsiteX556" fmla="*/ 320665 w 1334396"/>
              <a:gd name="connsiteY556" fmla="*/ 1558989 h 2172695"/>
              <a:gd name="connsiteX557" fmla="*/ 318904 w 1334396"/>
              <a:gd name="connsiteY557" fmla="*/ 1558176 h 2172695"/>
              <a:gd name="connsiteX558" fmla="*/ 315654 w 1334396"/>
              <a:gd name="connsiteY558" fmla="*/ 1555468 h 2172695"/>
              <a:gd name="connsiteX559" fmla="*/ 307800 w 1334396"/>
              <a:gd name="connsiteY559" fmla="*/ 1547072 h 2172695"/>
              <a:gd name="connsiteX560" fmla="*/ 306988 w 1334396"/>
              <a:gd name="connsiteY560" fmla="*/ 1546395 h 2172695"/>
              <a:gd name="connsiteX561" fmla="*/ 298727 w 1334396"/>
              <a:gd name="connsiteY561" fmla="*/ 1535697 h 2172695"/>
              <a:gd name="connsiteX562" fmla="*/ 293446 w 1334396"/>
              <a:gd name="connsiteY562" fmla="*/ 1528926 h 2172695"/>
              <a:gd name="connsiteX563" fmla="*/ 288030 w 1334396"/>
              <a:gd name="connsiteY563" fmla="*/ 1522020 h 2172695"/>
              <a:gd name="connsiteX564" fmla="*/ 283561 w 1334396"/>
              <a:gd name="connsiteY564" fmla="*/ 1514437 h 2172695"/>
              <a:gd name="connsiteX565" fmla="*/ 281394 w 1334396"/>
              <a:gd name="connsiteY565" fmla="*/ 1510780 h 2172695"/>
              <a:gd name="connsiteX566" fmla="*/ 275977 w 1334396"/>
              <a:gd name="connsiteY566" fmla="*/ 1498864 h 2172695"/>
              <a:gd name="connsiteX567" fmla="*/ 273540 w 1334396"/>
              <a:gd name="connsiteY567" fmla="*/ 1490739 h 2172695"/>
              <a:gd name="connsiteX568" fmla="*/ 273269 w 1334396"/>
              <a:gd name="connsiteY568" fmla="*/ 1486812 h 2172695"/>
              <a:gd name="connsiteX569" fmla="*/ 272998 w 1334396"/>
              <a:gd name="connsiteY569" fmla="*/ 1486812 h 2172695"/>
              <a:gd name="connsiteX570" fmla="*/ 259998 w 1334396"/>
              <a:gd name="connsiteY570" fmla="*/ 1487624 h 2172695"/>
              <a:gd name="connsiteX571" fmla="*/ 251738 w 1334396"/>
              <a:gd name="connsiteY571" fmla="*/ 1482208 h 2172695"/>
              <a:gd name="connsiteX572" fmla="*/ 269613 w 1334396"/>
              <a:gd name="connsiteY572" fmla="*/ 1469750 h 2172695"/>
              <a:gd name="connsiteX573" fmla="*/ 273134 w 1334396"/>
              <a:gd name="connsiteY573" fmla="*/ 1467853 h 2172695"/>
              <a:gd name="connsiteX574" fmla="*/ 279227 w 1334396"/>
              <a:gd name="connsiteY574" fmla="*/ 1462708 h 2172695"/>
              <a:gd name="connsiteX575" fmla="*/ 280852 w 1334396"/>
              <a:gd name="connsiteY575" fmla="*/ 1464603 h 2172695"/>
              <a:gd name="connsiteX576" fmla="*/ 295883 w 1334396"/>
              <a:gd name="connsiteY576" fmla="*/ 1460812 h 2172695"/>
              <a:gd name="connsiteX577" fmla="*/ 310373 w 1334396"/>
              <a:gd name="connsiteY577" fmla="*/ 1457156 h 2172695"/>
              <a:gd name="connsiteX578" fmla="*/ 317415 w 1334396"/>
              <a:gd name="connsiteY578" fmla="*/ 1456343 h 2172695"/>
              <a:gd name="connsiteX579" fmla="*/ 333123 w 1334396"/>
              <a:gd name="connsiteY579" fmla="*/ 1454854 h 2172695"/>
              <a:gd name="connsiteX580" fmla="*/ 344227 w 1334396"/>
              <a:gd name="connsiteY580" fmla="*/ 1455124 h 2172695"/>
              <a:gd name="connsiteX581" fmla="*/ 345040 w 1334396"/>
              <a:gd name="connsiteY581" fmla="*/ 1454989 h 2172695"/>
              <a:gd name="connsiteX582" fmla="*/ 357092 w 1334396"/>
              <a:gd name="connsiteY582" fmla="*/ 1453906 h 2172695"/>
              <a:gd name="connsiteX583" fmla="*/ 368602 w 1334396"/>
              <a:gd name="connsiteY583" fmla="*/ 1453635 h 2172695"/>
              <a:gd name="connsiteX584" fmla="*/ 596777 w 1334396"/>
              <a:gd name="connsiteY584" fmla="*/ 1398927 h 2172695"/>
              <a:gd name="connsiteX585" fmla="*/ 620340 w 1334396"/>
              <a:gd name="connsiteY585" fmla="*/ 1403395 h 2172695"/>
              <a:gd name="connsiteX586" fmla="*/ 632798 w 1334396"/>
              <a:gd name="connsiteY586" fmla="*/ 1407593 h 2172695"/>
              <a:gd name="connsiteX587" fmla="*/ 647965 w 1334396"/>
              <a:gd name="connsiteY587" fmla="*/ 1415583 h 2172695"/>
              <a:gd name="connsiteX588" fmla="*/ 662725 w 1334396"/>
              <a:gd name="connsiteY588" fmla="*/ 1422760 h 2172695"/>
              <a:gd name="connsiteX589" fmla="*/ 669225 w 1334396"/>
              <a:gd name="connsiteY589" fmla="*/ 1426958 h 2172695"/>
              <a:gd name="connsiteX590" fmla="*/ 683308 w 1334396"/>
              <a:gd name="connsiteY590" fmla="*/ 1436843 h 2172695"/>
              <a:gd name="connsiteX591" fmla="*/ 693058 w 1334396"/>
              <a:gd name="connsiteY591" fmla="*/ 1444156 h 2172695"/>
              <a:gd name="connsiteX592" fmla="*/ 693735 w 1334396"/>
              <a:gd name="connsiteY592" fmla="*/ 1444697 h 2172695"/>
              <a:gd name="connsiteX593" fmla="*/ 704839 w 1334396"/>
              <a:gd name="connsiteY593" fmla="*/ 1452145 h 2172695"/>
              <a:gd name="connsiteX594" fmla="*/ 715402 w 1334396"/>
              <a:gd name="connsiteY594" fmla="*/ 1459458 h 2172695"/>
              <a:gd name="connsiteX595" fmla="*/ 719194 w 1334396"/>
              <a:gd name="connsiteY595" fmla="*/ 1463385 h 2172695"/>
              <a:gd name="connsiteX596" fmla="*/ 727725 w 1334396"/>
              <a:gd name="connsiteY596" fmla="*/ 1472728 h 2172695"/>
              <a:gd name="connsiteX597" fmla="*/ 733954 w 1334396"/>
              <a:gd name="connsiteY597" fmla="*/ 1479634 h 2172695"/>
              <a:gd name="connsiteX598" fmla="*/ 749256 w 1334396"/>
              <a:gd name="connsiteY598" fmla="*/ 1504416 h 2172695"/>
              <a:gd name="connsiteX599" fmla="*/ 754266 w 1334396"/>
              <a:gd name="connsiteY599" fmla="*/ 1512676 h 2172695"/>
              <a:gd name="connsiteX600" fmla="*/ 759141 w 1334396"/>
              <a:gd name="connsiteY600" fmla="*/ 1520395 h 2172695"/>
              <a:gd name="connsiteX601" fmla="*/ 765235 w 1334396"/>
              <a:gd name="connsiteY601" fmla="*/ 1528926 h 2172695"/>
              <a:gd name="connsiteX602" fmla="*/ 765777 w 1334396"/>
              <a:gd name="connsiteY602" fmla="*/ 1529468 h 2172695"/>
              <a:gd name="connsiteX603" fmla="*/ 768756 w 1334396"/>
              <a:gd name="connsiteY603" fmla="*/ 1534207 h 2172695"/>
              <a:gd name="connsiteX604" fmla="*/ 771735 w 1334396"/>
              <a:gd name="connsiteY604" fmla="*/ 1539624 h 2172695"/>
              <a:gd name="connsiteX605" fmla="*/ 775662 w 1334396"/>
              <a:gd name="connsiteY605" fmla="*/ 1552759 h 2172695"/>
              <a:gd name="connsiteX606" fmla="*/ 785818 w 1334396"/>
              <a:gd name="connsiteY606" fmla="*/ 1579571 h 2172695"/>
              <a:gd name="connsiteX607" fmla="*/ 788256 w 1334396"/>
              <a:gd name="connsiteY607" fmla="*/ 1585665 h 2172695"/>
              <a:gd name="connsiteX608" fmla="*/ 790016 w 1334396"/>
              <a:gd name="connsiteY608" fmla="*/ 1592301 h 2172695"/>
              <a:gd name="connsiteX609" fmla="*/ 791777 w 1334396"/>
              <a:gd name="connsiteY609" fmla="*/ 1598936 h 2172695"/>
              <a:gd name="connsiteX610" fmla="*/ 792724 w 1334396"/>
              <a:gd name="connsiteY610" fmla="*/ 1601644 h 2172695"/>
              <a:gd name="connsiteX611" fmla="*/ 796922 w 1334396"/>
              <a:gd name="connsiteY611" fmla="*/ 1614644 h 2172695"/>
              <a:gd name="connsiteX612" fmla="*/ 798683 w 1334396"/>
              <a:gd name="connsiteY612" fmla="*/ 1621415 h 2172695"/>
              <a:gd name="connsiteX613" fmla="*/ 800578 w 1334396"/>
              <a:gd name="connsiteY613" fmla="*/ 1628050 h 2172695"/>
              <a:gd name="connsiteX614" fmla="*/ 803287 w 1334396"/>
              <a:gd name="connsiteY614" fmla="*/ 1638748 h 2172695"/>
              <a:gd name="connsiteX615" fmla="*/ 803287 w 1334396"/>
              <a:gd name="connsiteY615" fmla="*/ 1647957 h 2172695"/>
              <a:gd name="connsiteX616" fmla="*/ 804641 w 1334396"/>
              <a:gd name="connsiteY616" fmla="*/ 1656217 h 2172695"/>
              <a:gd name="connsiteX617" fmla="*/ 805860 w 1334396"/>
              <a:gd name="connsiteY617" fmla="*/ 1659738 h 2172695"/>
              <a:gd name="connsiteX618" fmla="*/ 808433 w 1334396"/>
              <a:gd name="connsiteY618" fmla="*/ 1669217 h 2172695"/>
              <a:gd name="connsiteX619" fmla="*/ 809922 w 1334396"/>
              <a:gd name="connsiteY619" fmla="*/ 1678561 h 2172695"/>
              <a:gd name="connsiteX620" fmla="*/ 810193 w 1334396"/>
              <a:gd name="connsiteY620" fmla="*/ 1680998 h 2172695"/>
              <a:gd name="connsiteX621" fmla="*/ 811818 w 1334396"/>
              <a:gd name="connsiteY621" fmla="*/ 1694404 h 2172695"/>
              <a:gd name="connsiteX622" fmla="*/ 813849 w 1334396"/>
              <a:gd name="connsiteY622" fmla="*/ 1711196 h 2172695"/>
              <a:gd name="connsiteX623" fmla="*/ 813985 w 1334396"/>
              <a:gd name="connsiteY623" fmla="*/ 1711602 h 2172695"/>
              <a:gd name="connsiteX624" fmla="*/ 814526 w 1334396"/>
              <a:gd name="connsiteY624" fmla="*/ 1732321 h 2172695"/>
              <a:gd name="connsiteX625" fmla="*/ 814391 w 1334396"/>
              <a:gd name="connsiteY625" fmla="*/ 1737196 h 2172695"/>
              <a:gd name="connsiteX626" fmla="*/ 814391 w 1334396"/>
              <a:gd name="connsiteY626" fmla="*/ 1741529 h 2172695"/>
              <a:gd name="connsiteX627" fmla="*/ 815610 w 1334396"/>
              <a:gd name="connsiteY627" fmla="*/ 1745862 h 2172695"/>
              <a:gd name="connsiteX628" fmla="*/ 816557 w 1334396"/>
              <a:gd name="connsiteY628" fmla="*/ 1749248 h 2172695"/>
              <a:gd name="connsiteX629" fmla="*/ 816557 w 1334396"/>
              <a:gd name="connsiteY629" fmla="*/ 1763467 h 2172695"/>
              <a:gd name="connsiteX630" fmla="*/ 818724 w 1334396"/>
              <a:gd name="connsiteY630" fmla="*/ 1773081 h 2172695"/>
              <a:gd name="connsiteX631" fmla="*/ 819266 w 1334396"/>
              <a:gd name="connsiteY631" fmla="*/ 1777821 h 2172695"/>
              <a:gd name="connsiteX632" fmla="*/ 819266 w 1334396"/>
              <a:gd name="connsiteY632" fmla="*/ 1781883 h 2172695"/>
              <a:gd name="connsiteX633" fmla="*/ 820485 w 1334396"/>
              <a:gd name="connsiteY633" fmla="*/ 1788925 h 2172695"/>
              <a:gd name="connsiteX634" fmla="*/ 819943 w 1334396"/>
              <a:gd name="connsiteY634" fmla="*/ 1790820 h 2172695"/>
              <a:gd name="connsiteX635" fmla="*/ 816287 w 1334396"/>
              <a:gd name="connsiteY635" fmla="*/ 1796779 h 2172695"/>
              <a:gd name="connsiteX636" fmla="*/ 808026 w 1334396"/>
              <a:gd name="connsiteY636" fmla="*/ 1796237 h 2172695"/>
              <a:gd name="connsiteX637" fmla="*/ 804235 w 1334396"/>
              <a:gd name="connsiteY637" fmla="*/ 1793122 h 2172695"/>
              <a:gd name="connsiteX638" fmla="*/ 799902 w 1334396"/>
              <a:gd name="connsiteY638" fmla="*/ 1794341 h 2172695"/>
              <a:gd name="connsiteX639" fmla="*/ 793402 w 1334396"/>
              <a:gd name="connsiteY639" fmla="*/ 1794206 h 2172695"/>
              <a:gd name="connsiteX640" fmla="*/ 791777 w 1334396"/>
              <a:gd name="connsiteY640" fmla="*/ 1791633 h 2172695"/>
              <a:gd name="connsiteX641" fmla="*/ 791641 w 1334396"/>
              <a:gd name="connsiteY641" fmla="*/ 1792446 h 2172695"/>
              <a:gd name="connsiteX642" fmla="*/ 788256 w 1334396"/>
              <a:gd name="connsiteY642" fmla="*/ 1798539 h 2172695"/>
              <a:gd name="connsiteX643" fmla="*/ 783245 w 1334396"/>
              <a:gd name="connsiteY643" fmla="*/ 1800029 h 2172695"/>
              <a:gd name="connsiteX644" fmla="*/ 774172 w 1334396"/>
              <a:gd name="connsiteY644" fmla="*/ 1802331 h 2172695"/>
              <a:gd name="connsiteX645" fmla="*/ 770516 w 1334396"/>
              <a:gd name="connsiteY645" fmla="*/ 1803956 h 2172695"/>
              <a:gd name="connsiteX646" fmla="*/ 766183 w 1334396"/>
              <a:gd name="connsiteY646" fmla="*/ 1805446 h 2172695"/>
              <a:gd name="connsiteX647" fmla="*/ 759277 w 1334396"/>
              <a:gd name="connsiteY647" fmla="*/ 1808425 h 2172695"/>
              <a:gd name="connsiteX648" fmla="*/ 743568 w 1334396"/>
              <a:gd name="connsiteY648" fmla="*/ 1813977 h 2172695"/>
              <a:gd name="connsiteX649" fmla="*/ 736527 w 1334396"/>
              <a:gd name="connsiteY649" fmla="*/ 1814383 h 2172695"/>
              <a:gd name="connsiteX650" fmla="*/ 735308 w 1334396"/>
              <a:gd name="connsiteY650" fmla="*/ 1814383 h 2172695"/>
              <a:gd name="connsiteX651" fmla="*/ 731246 w 1334396"/>
              <a:gd name="connsiteY651" fmla="*/ 1814112 h 2172695"/>
              <a:gd name="connsiteX652" fmla="*/ 721631 w 1334396"/>
              <a:gd name="connsiteY652" fmla="*/ 1815060 h 2172695"/>
              <a:gd name="connsiteX653" fmla="*/ 714454 w 1334396"/>
              <a:gd name="connsiteY653" fmla="*/ 1815872 h 2172695"/>
              <a:gd name="connsiteX654" fmla="*/ 698881 w 1334396"/>
              <a:gd name="connsiteY654" fmla="*/ 1818446 h 2172695"/>
              <a:gd name="connsiteX655" fmla="*/ 696714 w 1334396"/>
              <a:gd name="connsiteY655" fmla="*/ 1819799 h 2172695"/>
              <a:gd name="connsiteX656" fmla="*/ 693058 w 1334396"/>
              <a:gd name="connsiteY656" fmla="*/ 1821018 h 2172695"/>
              <a:gd name="connsiteX657" fmla="*/ 677079 w 1334396"/>
              <a:gd name="connsiteY657" fmla="*/ 1824133 h 2172695"/>
              <a:gd name="connsiteX658" fmla="*/ 674100 w 1334396"/>
              <a:gd name="connsiteY658" fmla="*/ 1825081 h 2172695"/>
              <a:gd name="connsiteX659" fmla="*/ 662183 w 1334396"/>
              <a:gd name="connsiteY659" fmla="*/ 1824675 h 2172695"/>
              <a:gd name="connsiteX660" fmla="*/ 648235 w 1334396"/>
              <a:gd name="connsiteY660" fmla="*/ 1821018 h 2172695"/>
              <a:gd name="connsiteX661" fmla="*/ 643631 w 1334396"/>
              <a:gd name="connsiteY661" fmla="*/ 1821831 h 2172695"/>
              <a:gd name="connsiteX662" fmla="*/ 639027 w 1334396"/>
              <a:gd name="connsiteY662" fmla="*/ 1826029 h 2172695"/>
              <a:gd name="connsiteX663" fmla="*/ 619121 w 1334396"/>
              <a:gd name="connsiteY663" fmla="*/ 1834424 h 2172695"/>
              <a:gd name="connsiteX664" fmla="*/ 615059 w 1334396"/>
              <a:gd name="connsiteY664" fmla="*/ 1835101 h 2172695"/>
              <a:gd name="connsiteX665" fmla="*/ 605851 w 1334396"/>
              <a:gd name="connsiteY665" fmla="*/ 1835101 h 2172695"/>
              <a:gd name="connsiteX666" fmla="*/ 604632 w 1334396"/>
              <a:gd name="connsiteY666" fmla="*/ 1834831 h 2172695"/>
              <a:gd name="connsiteX667" fmla="*/ 595423 w 1334396"/>
              <a:gd name="connsiteY667" fmla="*/ 1834154 h 2172695"/>
              <a:gd name="connsiteX668" fmla="*/ 575111 w 1334396"/>
              <a:gd name="connsiteY668" fmla="*/ 1834831 h 2172695"/>
              <a:gd name="connsiteX669" fmla="*/ 566174 w 1334396"/>
              <a:gd name="connsiteY669" fmla="*/ 1835508 h 2172695"/>
              <a:gd name="connsiteX670" fmla="*/ 548569 w 1334396"/>
              <a:gd name="connsiteY670" fmla="*/ 1835101 h 2172695"/>
              <a:gd name="connsiteX671" fmla="*/ 539497 w 1334396"/>
              <a:gd name="connsiteY671" fmla="*/ 1834289 h 2172695"/>
              <a:gd name="connsiteX672" fmla="*/ 533538 w 1334396"/>
              <a:gd name="connsiteY672" fmla="*/ 1835508 h 2172695"/>
              <a:gd name="connsiteX673" fmla="*/ 527174 w 1334396"/>
              <a:gd name="connsiteY673" fmla="*/ 1837674 h 2172695"/>
              <a:gd name="connsiteX674" fmla="*/ 525955 w 1334396"/>
              <a:gd name="connsiteY674" fmla="*/ 1837945 h 2172695"/>
              <a:gd name="connsiteX675" fmla="*/ 519861 w 1334396"/>
              <a:gd name="connsiteY675" fmla="*/ 1840789 h 2172695"/>
              <a:gd name="connsiteX676" fmla="*/ 518778 w 1334396"/>
              <a:gd name="connsiteY676" fmla="*/ 1840518 h 2172695"/>
              <a:gd name="connsiteX677" fmla="*/ 517424 w 1334396"/>
              <a:gd name="connsiteY677" fmla="*/ 1840112 h 2172695"/>
              <a:gd name="connsiteX678" fmla="*/ 510518 w 1334396"/>
              <a:gd name="connsiteY678" fmla="*/ 1840925 h 2172695"/>
              <a:gd name="connsiteX679" fmla="*/ 505101 w 1334396"/>
              <a:gd name="connsiteY679" fmla="*/ 1841466 h 2172695"/>
              <a:gd name="connsiteX680" fmla="*/ 501716 w 1334396"/>
              <a:gd name="connsiteY680" fmla="*/ 1841466 h 2172695"/>
              <a:gd name="connsiteX681" fmla="*/ 494403 w 1334396"/>
              <a:gd name="connsiteY681" fmla="*/ 1840518 h 2172695"/>
              <a:gd name="connsiteX682" fmla="*/ 485195 w 1334396"/>
              <a:gd name="connsiteY682" fmla="*/ 1839706 h 2172695"/>
              <a:gd name="connsiteX683" fmla="*/ 473413 w 1334396"/>
              <a:gd name="connsiteY683" fmla="*/ 1836591 h 2172695"/>
              <a:gd name="connsiteX684" fmla="*/ 460820 w 1334396"/>
              <a:gd name="connsiteY684" fmla="*/ 1832935 h 2172695"/>
              <a:gd name="connsiteX685" fmla="*/ 446601 w 1334396"/>
              <a:gd name="connsiteY685" fmla="*/ 1827518 h 2172695"/>
              <a:gd name="connsiteX686" fmla="*/ 440778 w 1334396"/>
              <a:gd name="connsiteY686" fmla="*/ 1826841 h 2172695"/>
              <a:gd name="connsiteX687" fmla="*/ 433060 w 1334396"/>
              <a:gd name="connsiteY687" fmla="*/ 1828060 h 2172695"/>
              <a:gd name="connsiteX688" fmla="*/ 430487 w 1334396"/>
              <a:gd name="connsiteY688" fmla="*/ 1828195 h 2172695"/>
              <a:gd name="connsiteX689" fmla="*/ 413424 w 1334396"/>
              <a:gd name="connsiteY689" fmla="*/ 1828060 h 2172695"/>
              <a:gd name="connsiteX690" fmla="*/ 411258 w 1334396"/>
              <a:gd name="connsiteY690" fmla="*/ 1828331 h 2172695"/>
              <a:gd name="connsiteX691" fmla="*/ 406789 w 1334396"/>
              <a:gd name="connsiteY691" fmla="*/ 1827789 h 2172695"/>
              <a:gd name="connsiteX692" fmla="*/ 394331 w 1334396"/>
              <a:gd name="connsiteY692" fmla="*/ 1824810 h 2172695"/>
              <a:gd name="connsiteX693" fmla="*/ 393112 w 1334396"/>
              <a:gd name="connsiteY693" fmla="*/ 1824539 h 2172695"/>
              <a:gd name="connsiteX694" fmla="*/ 378758 w 1334396"/>
              <a:gd name="connsiteY694" fmla="*/ 1820070 h 2172695"/>
              <a:gd name="connsiteX695" fmla="*/ 369685 w 1334396"/>
              <a:gd name="connsiteY695" fmla="*/ 1817633 h 2172695"/>
              <a:gd name="connsiteX696" fmla="*/ 351268 w 1334396"/>
              <a:gd name="connsiteY696" fmla="*/ 1811945 h 2172695"/>
              <a:gd name="connsiteX697" fmla="*/ 346800 w 1334396"/>
              <a:gd name="connsiteY697" fmla="*/ 1810320 h 2172695"/>
              <a:gd name="connsiteX698" fmla="*/ 332852 w 1334396"/>
              <a:gd name="connsiteY698" fmla="*/ 1804362 h 2172695"/>
              <a:gd name="connsiteX699" fmla="*/ 324727 w 1334396"/>
              <a:gd name="connsiteY699" fmla="*/ 1799622 h 2172695"/>
              <a:gd name="connsiteX700" fmla="*/ 318091 w 1334396"/>
              <a:gd name="connsiteY700" fmla="*/ 1793935 h 2172695"/>
              <a:gd name="connsiteX701" fmla="*/ 307394 w 1334396"/>
              <a:gd name="connsiteY701" fmla="*/ 1784185 h 2172695"/>
              <a:gd name="connsiteX702" fmla="*/ 305091 w 1334396"/>
              <a:gd name="connsiteY702" fmla="*/ 1777143 h 2172695"/>
              <a:gd name="connsiteX703" fmla="*/ 304821 w 1334396"/>
              <a:gd name="connsiteY703" fmla="*/ 1777279 h 2172695"/>
              <a:gd name="connsiteX704" fmla="*/ 296967 w 1334396"/>
              <a:gd name="connsiteY704" fmla="*/ 1779039 h 2172695"/>
              <a:gd name="connsiteX705" fmla="*/ 283560 w 1334396"/>
              <a:gd name="connsiteY705" fmla="*/ 1781883 h 2172695"/>
              <a:gd name="connsiteX706" fmla="*/ 274623 w 1334396"/>
              <a:gd name="connsiteY706" fmla="*/ 1777550 h 2172695"/>
              <a:gd name="connsiteX707" fmla="*/ 291821 w 1334396"/>
              <a:gd name="connsiteY707" fmla="*/ 1762383 h 2172695"/>
              <a:gd name="connsiteX708" fmla="*/ 302383 w 1334396"/>
              <a:gd name="connsiteY708" fmla="*/ 1755612 h 2172695"/>
              <a:gd name="connsiteX709" fmla="*/ 317008 w 1334396"/>
              <a:gd name="connsiteY709" fmla="*/ 1748571 h 2172695"/>
              <a:gd name="connsiteX710" fmla="*/ 330821 w 1334396"/>
              <a:gd name="connsiteY710" fmla="*/ 1741529 h 2172695"/>
              <a:gd name="connsiteX711" fmla="*/ 337591 w 1334396"/>
              <a:gd name="connsiteY711" fmla="*/ 1738685 h 2172695"/>
              <a:gd name="connsiteX712" fmla="*/ 352893 w 1334396"/>
              <a:gd name="connsiteY712" fmla="*/ 1732998 h 2172695"/>
              <a:gd name="connsiteX713" fmla="*/ 363862 w 1334396"/>
              <a:gd name="connsiteY713" fmla="*/ 1729206 h 2172695"/>
              <a:gd name="connsiteX714" fmla="*/ 364539 w 1334396"/>
              <a:gd name="connsiteY714" fmla="*/ 1728935 h 2172695"/>
              <a:gd name="connsiteX715" fmla="*/ 376185 w 1334396"/>
              <a:gd name="connsiteY715" fmla="*/ 1723790 h 2172695"/>
              <a:gd name="connsiteX716" fmla="*/ 387154 w 1334396"/>
              <a:gd name="connsiteY716" fmla="*/ 1718915 h 2172695"/>
              <a:gd name="connsiteX717" fmla="*/ 392164 w 1334396"/>
              <a:gd name="connsiteY717" fmla="*/ 1717696 h 2172695"/>
              <a:gd name="connsiteX718" fmla="*/ 403810 w 1334396"/>
              <a:gd name="connsiteY718" fmla="*/ 1715123 h 2172695"/>
              <a:gd name="connsiteX719" fmla="*/ 412476 w 1334396"/>
              <a:gd name="connsiteY719" fmla="*/ 1713363 h 2172695"/>
              <a:gd name="connsiteX720" fmla="*/ 439966 w 1334396"/>
              <a:gd name="connsiteY720" fmla="*/ 1712008 h 2172695"/>
              <a:gd name="connsiteX721" fmla="*/ 449174 w 1334396"/>
              <a:gd name="connsiteY721" fmla="*/ 1711061 h 2172695"/>
              <a:gd name="connsiteX722" fmla="*/ 457705 w 1334396"/>
              <a:gd name="connsiteY722" fmla="*/ 1710248 h 2172695"/>
              <a:gd name="connsiteX723" fmla="*/ 467591 w 1334396"/>
              <a:gd name="connsiteY723" fmla="*/ 1708623 h 2172695"/>
              <a:gd name="connsiteX724" fmla="*/ 468268 w 1334396"/>
              <a:gd name="connsiteY724" fmla="*/ 1708352 h 2172695"/>
              <a:gd name="connsiteX725" fmla="*/ 473549 w 1334396"/>
              <a:gd name="connsiteY725" fmla="*/ 1707540 h 2172695"/>
              <a:gd name="connsiteX726" fmla="*/ 479372 w 1334396"/>
              <a:gd name="connsiteY726" fmla="*/ 1707404 h 2172695"/>
              <a:gd name="connsiteX727" fmla="*/ 492236 w 1334396"/>
              <a:gd name="connsiteY727" fmla="*/ 1709571 h 2172695"/>
              <a:gd name="connsiteX728" fmla="*/ 519726 w 1334396"/>
              <a:gd name="connsiteY728" fmla="*/ 1711602 h 2172695"/>
              <a:gd name="connsiteX729" fmla="*/ 526090 w 1334396"/>
              <a:gd name="connsiteY729" fmla="*/ 1711873 h 2172695"/>
              <a:gd name="connsiteX730" fmla="*/ 532590 w 1334396"/>
              <a:gd name="connsiteY730" fmla="*/ 1712821 h 2172695"/>
              <a:gd name="connsiteX731" fmla="*/ 539226 w 1334396"/>
              <a:gd name="connsiteY731" fmla="*/ 1714040 h 2172695"/>
              <a:gd name="connsiteX732" fmla="*/ 541934 w 1334396"/>
              <a:gd name="connsiteY732" fmla="*/ 1714175 h 2172695"/>
              <a:gd name="connsiteX733" fmla="*/ 554798 w 1334396"/>
              <a:gd name="connsiteY733" fmla="*/ 1715935 h 2172695"/>
              <a:gd name="connsiteX734" fmla="*/ 561434 w 1334396"/>
              <a:gd name="connsiteY734" fmla="*/ 1716883 h 2172695"/>
              <a:gd name="connsiteX735" fmla="*/ 568069 w 1334396"/>
              <a:gd name="connsiteY735" fmla="*/ 1717967 h 2172695"/>
              <a:gd name="connsiteX736" fmla="*/ 578632 w 1334396"/>
              <a:gd name="connsiteY736" fmla="*/ 1720133 h 2172695"/>
              <a:gd name="connsiteX737" fmla="*/ 586757 w 1334396"/>
              <a:gd name="connsiteY737" fmla="*/ 1723790 h 2172695"/>
              <a:gd name="connsiteX738" fmla="*/ 594611 w 1334396"/>
              <a:gd name="connsiteY738" fmla="*/ 1725956 h 2172695"/>
              <a:gd name="connsiteX739" fmla="*/ 598132 w 1334396"/>
              <a:gd name="connsiteY739" fmla="*/ 1726227 h 2172695"/>
              <a:gd name="connsiteX740" fmla="*/ 607475 w 1334396"/>
              <a:gd name="connsiteY740" fmla="*/ 1727987 h 2172695"/>
              <a:gd name="connsiteX741" fmla="*/ 616277 w 1334396"/>
              <a:gd name="connsiteY741" fmla="*/ 1730560 h 2172695"/>
              <a:gd name="connsiteX742" fmla="*/ 618580 w 1334396"/>
              <a:gd name="connsiteY742" fmla="*/ 1731373 h 2172695"/>
              <a:gd name="connsiteX743" fmla="*/ 630767 w 1334396"/>
              <a:gd name="connsiteY743" fmla="*/ 1735842 h 2172695"/>
              <a:gd name="connsiteX744" fmla="*/ 646204 w 1334396"/>
              <a:gd name="connsiteY744" fmla="*/ 1741258 h 2172695"/>
              <a:gd name="connsiteX745" fmla="*/ 646611 w 1334396"/>
              <a:gd name="connsiteY745" fmla="*/ 1741258 h 2172695"/>
              <a:gd name="connsiteX746" fmla="*/ 664621 w 1334396"/>
              <a:gd name="connsiteY746" fmla="*/ 1750331 h 2172695"/>
              <a:gd name="connsiteX747" fmla="*/ 668683 w 1334396"/>
              <a:gd name="connsiteY747" fmla="*/ 1752633 h 2172695"/>
              <a:gd name="connsiteX748" fmla="*/ 672340 w 1334396"/>
              <a:gd name="connsiteY748" fmla="*/ 1754529 h 2172695"/>
              <a:gd name="connsiteX749" fmla="*/ 676538 w 1334396"/>
              <a:gd name="connsiteY749" fmla="*/ 1755477 h 2172695"/>
              <a:gd name="connsiteX750" fmla="*/ 679788 w 1334396"/>
              <a:gd name="connsiteY750" fmla="*/ 1756289 h 2172695"/>
              <a:gd name="connsiteX751" fmla="*/ 691704 w 1334396"/>
              <a:gd name="connsiteY751" fmla="*/ 1763196 h 2172695"/>
              <a:gd name="connsiteX752" fmla="*/ 700912 w 1334396"/>
              <a:gd name="connsiteY752" fmla="*/ 1766039 h 2172695"/>
              <a:gd name="connsiteX753" fmla="*/ 705110 w 1334396"/>
              <a:gd name="connsiteY753" fmla="*/ 1767935 h 2172695"/>
              <a:gd name="connsiteX754" fmla="*/ 708496 w 1334396"/>
              <a:gd name="connsiteY754" fmla="*/ 1769967 h 2172695"/>
              <a:gd name="connsiteX755" fmla="*/ 714725 w 1334396"/>
              <a:gd name="connsiteY755" fmla="*/ 1772539 h 2172695"/>
              <a:gd name="connsiteX756" fmla="*/ 716079 w 1334396"/>
              <a:gd name="connsiteY756" fmla="*/ 1774029 h 2172695"/>
              <a:gd name="connsiteX757" fmla="*/ 719058 w 1334396"/>
              <a:gd name="connsiteY757" fmla="*/ 1780122 h 2172695"/>
              <a:gd name="connsiteX758" fmla="*/ 722444 w 1334396"/>
              <a:gd name="connsiteY758" fmla="*/ 1797456 h 2172695"/>
              <a:gd name="connsiteX759" fmla="*/ 724610 w 1334396"/>
              <a:gd name="connsiteY759" fmla="*/ 1797185 h 2172695"/>
              <a:gd name="connsiteX760" fmla="*/ 729756 w 1334396"/>
              <a:gd name="connsiteY760" fmla="*/ 1796643 h 2172695"/>
              <a:gd name="connsiteX761" fmla="*/ 734225 w 1334396"/>
              <a:gd name="connsiteY761" fmla="*/ 1795831 h 2172695"/>
              <a:gd name="connsiteX762" fmla="*/ 738558 w 1334396"/>
              <a:gd name="connsiteY762" fmla="*/ 1793935 h 2172695"/>
              <a:gd name="connsiteX763" fmla="*/ 741808 w 1334396"/>
              <a:gd name="connsiteY763" fmla="*/ 1792446 h 2172695"/>
              <a:gd name="connsiteX764" fmla="*/ 756433 w 1334396"/>
              <a:gd name="connsiteY764" fmla="*/ 1790008 h 2172695"/>
              <a:gd name="connsiteX765" fmla="*/ 765912 w 1334396"/>
              <a:gd name="connsiteY765" fmla="*/ 1785946 h 2172695"/>
              <a:gd name="connsiteX766" fmla="*/ 770652 w 1334396"/>
              <a:gd name="connsiteY766" fmla="*/ 1784456 h 2172695"/>
              <a:gd name="connsiteX767" fmla="*/ 774714 w 1334396"/>
              <a:gd name="connsiteY767" fmla="*/ 1783779 h 2172695"/>
              <a:gd name="connsiteX768" fmla="*/ 781620 w 1334396"/>
              <a:gd name="connsiteY768" fmla="*/ 1781206 h 2172695"/>
              <a:gd name="connsiteX769" fmla="*/ 782568 w 1334396"/>
              <a:gd name="connsiteY769" fmla="*/ 1781341 h 2172695"/>
              <a:gd name="connsiteX770" fmla="*/ 779860 w 1334396"/>
              <a:gd name="connsiteY770" fmla="*/ 1778633 h 2172695"/>
              <a:gd name="connsiteX771" fmla="*/ 774985 w 1334396"/>
              <a:gd name="connsiteY771" fmla="*/ 1774435 h 2172695"/>
              <a:gd name="connsiteX772" fmla="*/ 764558 w 1334396"/>
              <a:gd name="connsiteY772" fmla="*/ 1764279 h 2172695"/>
              <a:gd name="connsiteX773" fmla="*/ 761579 w 1334396"/>
              <a:gd name="connsiteY773" fmla="*/ 1758727 h 2172695"/>
              <a:gd name="connsiteX774" fmla="*/ 761308 w 1334396"/>
              <a:gd name="connsiteY774" fmla="*/ 1757779 h 2172695"/>
              <a:gd name="connsiteX775" fmla="*/ 759954 w 1334396"/>
              <a:gd name="connsiteY775" fmla="*/ 1754393 h 2172695"/>
              <a:gd name="connsiteX776" fmla="*/ 755485 w 1334396"/>
              <a:gd name="connsiteY776" fmla="*/ 1747217 h 2172695"/>
              <a:gd name="connsiteX777" fmla="*/ 752099 w 1334396"/>
              <a:gd name="connsiteY777" fmla="*/ 1741935 h 2172695"/>
              <a:gd name="connsiteX778" fmla="*/ 743839 w 1334396"/>
              <a:gd name="connsiteY778" fmla="*/ 1730696 h 2172695"/>
              <a:gd name="connsiteX779" fmla="*/ 741943 w 1334396"/>
              <a:gd name="connsiteY779" fmla="*/ 1729748 h 2172695"/>
              <a:gd name="connsiteX780" fmla="*/ 739506 w 1334396"/>
              <a:gd name="connsiteY780" fmla="*/ 1727581 h 2172695"/>
              <a:gd name="connsiteX781" fmla="*/ 730433 w 1334396"/>
              <a:gd name="connsiteY781" fmla="*/ 1716477 h 2172695"/>
              <a:gd name="connsiteX782" fmla="*/ 728267 w 1334396"/>
              <a:gd name="connsiteY782" fmla="*/ 1714581 h 2172695"/>
              <a:gd name="connsiteX783" fmla="*/ 723662 w 1334396"/>
              <a:gd name="connsiteY783" fmla="*/ 1705102 h 2172695"/>
              <a:gd name="connsiteX784" fmla="*/ 720954 w 1334396"/>
              <a:gd name="connsiteY784" fmla="*/ 1692237 h 2172695"/>
              <a:gd name="connsiteX785" fmla="*/ 718246 w 1334396"/>
              <a:gd name="connsiteY785" fmla="*/ 1689123 h 2172695"/>
              <a:gd name="connsiteX786" fmla="*/ 712693 w 1334396"/>
              <a:gd name="connsiteY786" fmla="*/ 1687634 h 2172695"/>
              <a:gd name="connsiteX787" fmla="*/ 696850 w 1334396"/>
              <a:gd name="connsiteY787" fmla="*/ 1676800 h 2172695"/>
              <a:gd name="connsiteX788" fmla="*/ 694412 w 1334396"/>
              <a:gd name="connsiteY788" fmla="*/ 1673956 h 2172695"/>
              <a:gd name="connsiteX789" fmla="*/ 690350 w 1334396"/>
              <a:gd name="connsiteY789" fmla="*/ 1666915 h 2172695"/>
              <a:gd name="connsiteX790" fmla="*/ 690079 w 1334396"/>
              <a:gd name="connsiteY790" fmla="*/ 1665832 h 2172695"/>
              <a:gd name="connsiteX791" fmla="*/ 686423 w 1334396"/>
              <a:gd name="connsiteY791" fmla="*/ 1658248 h 2172695"/>
              <a:gd name="connsiteX792" fmla="*/ 676673 w 1334396"/>
              <a:gd name="connsiteY792" fmla="*/ 1643217 h 2172695"/>
              <a:gd name="connsiteX793" fmla="*/ 671392 w 1334396"/>
              <a:gd name="connsiteY793" fmla="*/ 1637394 h 2172695"/>
              <a:gd name="connsiteX794" fmla="*/ 663402 w 1334396"/>
              <a:gd name="connsiteY794" fmla="*/ 1623717 h 2172695"/>
              <a:gd name="connsiteX795" fmla="*/ 659746 w 1334396"/>
              <a:gd name="connsiteY795" fmla="*/ 1616540 h 2172695"/>
              <a:gd name="connsiteX796" fmla="*/ 655954 w 1334396"/>
              <a:gd name="connsiteY796" fmla="*/ 1612748 h 2172695"/>
              <a:gd name="connsiteX797" fmla="*/ 651350 w 1334396"/>
              <a:gd name="connsiteY797" fmla="*/ 1609092 h 2172695"/>
              <a:gd name="connsiteX798" fmla="*/ 650402 w 1334396"/>
              <a:gd name="connsiteY798" fmla="*/ 1608415 h 2172695"/>
              <a:gd name="connsiteX799" fmla="*/ 645121 w 1334396"/>
              <a:gd name="connsiteY799" fmla="*/ 1605436 h 2172695"/>
              <a:gd name="connsiteX800" fmla="*/ 644715 w 1334396"/>
              <a:gd name="connsiteY800" fmla="*/ 1604488 h 2172695"/>
              <a:gd name="connsiteX801" fmla="*/ 644309 w 1334396"/>
              <a:gd name="connsiteY801" fmla="*/ 1603269 h 2172695"/>
              <a:gd name="connsiteX802" fmla="*/ 640382 w 1334396"/>
              <a:gd name="connsiteY802" fmla="*/ 1598530 h 2172695"/>
              <a:gd name="connsiteX803" fmla="*/ 637402 w 1334396"/>
              <a:gd name="connsiteY803" fmla="*/ 1594738 h 2172695"/>
              <a:gd name="connsiteX804" fmla="*/ 635777 w 1334396"/>
              <a:gd name="connsiteY804" fmla="*/ 1592165 h 2172695"/>
              <a:gd name="connsiteX805" fmla="*/ 633204 w 1334396"/>
              <a:gd name="connsiteY805" fmla="*/ 1586207 h 2172695"/>
              <a:gd name="connsiteX806" fmla="*/ 629277 w 1334396"/>
              <a:gd name="connsiteY806" fmla="*/ 1578894 h 2172695"/>
              <a:gd name="connsiteX807" fmla="*/ 626298 w 1334396"/>
              <a:gd name="connsiteY807" fmla="*/ 1568468 h 2172695"/>
              <a:gd name="connsiteX808" fmla="*/ 623454 w 1334396"/>
              <a:gd name="connsiteY808" fmla="*/ 1556957 h 2172695"/>
              <a:gd name="connsiteX809" fmla="*/ 621152 w 1334396"/>
              <a:gd name="connsiteY809" fmla="*/ 1543686 h 2172695"/>
              <a:gd name="connsiteX810" fmla="*/ 618986 w 1334396"/>
              <a:gd name="connsiteY810" fmla="*/ 1538947 h 2172695"/>
              <a:gd name="connsiteX811" fmla="*/ 614382 w 1334396"/>
              <a:gd name="connsiteY811" fmla="*/ 1533801 h 2172695"/>
              <a:gd name="connsiteX812" fmla="*/ 613163 w 1334396"/>
              <a:gd name="connsiteY812" fmla="*/ 1532041 h 2172695"/>
              <a:gd name="connsiteX813" fmla="*/ 605173 w 1334396"/>
              <a:gd name="connsiteY813" fmla="*/ 1518905 h 2172695"/>
              <a:gd name="connsiteX814" fmla="*/ 603955 w 1334396"/>
              <a:gd name="connsiteY814" fmla="*/ 1517280 h 2172695"/>
              <a:gd name="connsiteX815" fmla="*/ 602465 w 1334396"/>
              <a:gd name="connsiteY815" fmla="*/ 1513489 h 2172695"/>
              <a:gd name="connsiteX816" fmla="*/ 599215 w 1334396"/>
              <a:gd name="connsiteY816" fmla="*/ 1502520 h 2172695"/>
              <a:gd name="connsiteX817" fmla="*/ 598809 w 1334396"/>
              <a:gd name="connsiteY817" fmla="*/ 1501436 h 2172695"/>
              <a:gd name="connsiteX818" fmla="*/ 596101 w 1334396"/>
              <a:gd name="connsiteY818" fmla="*/ 1488301 h 2172695"/>
              <a:gd name="connsiteX819" fmla="*/ 594340 w 1334396"/>
              <a:gd name="connsiteY819" fmla="*/ 1480041 h 2172695"/>
              <a:gd name="connsiteX820" fmla="*/ 591361 w 1334396"/>
              <a:gd name="connsiteY820" fmla="*/ 1462978 h 2172695"/>
              <a:gd name="connsiteX821" fmla="*/ 590955 w 1334396"/>
              <a:gd name="connsiteY821" fmla="*/ 1458780 h 2172695"/>
              <a:gd name="connsiteX822" fmla="*/ 590548 w 1334396"/>
              <a:gd name="connsiteY822" fmla="*/ 1445103 h 2172695"/>
              <a:gd name="connsiteX823" fmla="*/ 591496 w 1334396"/>
              <a:gd name="connsiteY823" fmla="*/ 1436843 h 2172695"/>
              <a:gd name="connsiteX824" fmla="*/ 594205 w 1334396"/>
              <a:gd name="connsiteY824" fmla="*/ 1429395 h 2172695"/>
              <a:gd name="connsiteX825" fmla="*/ 599080 w 1334396"/>
              <a:gd name="connsiteY825" fmla="*/ 1417343 h 2172695"/>
              <a:gd name="connsiteX826" fmla="*/ 604903 w 1334396"/>
              <a:gd name="connsiteY826" fmla="*/ 1413280 h 2172695"/>
              <a:gd name="connsiteX827" fmla="*/ 599215 w 1334396"/>
              <a:gd name="connsiteY827" fmla="*/ 1408677 h 2172695"/>
              <a:gd name="connsiteX828" fmla="*/ 596777 w 1334396"/>
              <a:gd name="connsiteY828" fmla="*/ 1398927 h 2172695"/>
              <a:gd name="connsiteX829" fmla="*/ 86531 w 1334396"/>
              <a:gd name="connsiteY829" fmla="*/ 1188355 h 2172695"/>
              <a:gd name="connsiteX830" fmla="*/ 99531 w 1334396"/>
              <a:gd name="connsiteY830" fmla="*/ 1188626 h 2172695"/>
              <a:gd name="connsiteX831" fmla="*/ 100479 w 1334396"/>
              <a:gd name="connsiteY831" fmla="*/ 1188626 h 2172695"/>
              <a:gd name="connsiteX832" fmla="*/ 114562 w 1334396"/>
              <a:gd name="connsiteY832" fmla="*/ 1188896 h 2172695"/>
              <a:gd name="connsiteX833" fmla="*/ 127832 w 1334396"/>
              <a:gd name="connsiteY833" fmla="*/ 1190251 h 2172695"/>
              <a:gd name="connsiteX834" fmla="*/ 133249 w 1334396"/>
              <a:gd name="connsiteY834" fmla="*/ 1191740 h 2172695"/>
              <a:gd name="connsiteX835" fmla="*/ 145437 w 1334396"/>
              <a:gd name="connsiteY835" fmla="*/ 1196209 h 2172695"/>
              <a:gd name="connsiteX836" fmla="*/ 153968 w 1334396"/>
              <a:gd name="connsiteY836" fmla="*/ 1200001 h 2172695"/>
              <a:gd name="connsiteX837" fmla="*/ 178343 w 1334396"/>
              <a:gd name="connsiteY837" fmla="*/ 1215844 h 2172695"/>
              <a:gd name="connsiteX838" fmla="*/ 186332 w 1334396"/>
              <a:gd name="connsiteY838" fmla="*/ 1220990 h 2172695"/>
              <a:gd name="connsiteX839" fmla="*/ 193916 w 1334396"/>
              <a:gd name="connsiteY839" fmla="*/ 1225730 h 2172695"/>
              <a:gd name="connsiteX840" fmla="*/ 202853 w 1334396"/>
              <a:gd name="connsiteY840" fmla="*/ 1230875 h 2172695"/>
              <a:gd name="connsiteX841" fmla="*/ 203530 w 1334396"/>
              <a:gd name="connsiteY841" fmla="*/ 1231146 h 2172695"/>
              <a:gd name="connsiteX842" fmla="*/ 208134 w 1334396"/>
              <a:gd name="connsiteY842" fmla="*/ 1234125 h 2172695"/>
              <a:gd name="connsiteX843" fmla="*/ 213009 w 1334396"/>
              <a:gd name="connsiteY843" fmla="*/ 1237646 h 2172695"/>
              <a:gd name="connsiteX844" fmla="*/ 222082 w 1334396"/>
              <a:gd name="connsiteY844" fmla="*/ 1247532 h 2172695"/>
              <a:gd name="connsiteX845" fmla="*/ 242800 w 1334396"/>
              <a:gd name="connsiteY845" fmla="*/ 1266354 h 2172695"/>
              <a:gd name="connsiteX846" fmla="*/ 247676 w 1334396"/>
              <a:gd name="connsiteY846" fmla="*/ 1270552 h 2172695"/>
              <a:gd name="connsiteX847" fmla="*/ 252415 w 1334396"/>
              <a:gd name="connsiteY847" fmla="*/ 1275427 h 2172695"/>
              <a:gd name="connsiteX848" fmla="*/ 257019 w 1334396"/>
              <a:gd name="connsiteY848" fmla="*/ 1280302 h 2172695"/>
              <a:gd name="connsiteX849" fmla="*/ 259186 w 1334396"/>
              <a:gd name="connsiteY849" fmla="*/ 1282062 h 2172695"/>
              <a:gd name="connsiteX850" fmla="*/ 268800 w 1334396"/>
              <a:gd name="connsiteY850" fmla="*/ 1291136 h 2172695"/>
              <a:gd name="connsiteX851" fmla="*/ 273676 w 1334396"/>
              <a:gd name="connsiteY851" fmla="*/ 1295875 h 2172695"/>
              <a:gd name="connsiteX852" fmla="*/ 278550 w 1334396"/>
              <a:gd name="connsiteY852" fmla="*/ 1300344 h 2172695"/>
              <a:gd name="connsiteX853" fmla="*/ 286269 w 1334396"/>
              <a:gd name="connsiteY853" fmla="*/ 1307927 h 2172695"/>
              <a:gd name="connsiteX854" fmla="*/ 291144 w 1334396"/>
              <a:gd name="connsiteY854" fmla="*/ 1315510 h 2172695"/>
              <a:gd name="connsiteX855" fmla="*/ 296696 w 1334396"/>
              <a:gd name="connsiteY855" fmla="*/ 1321604 h 2172695"/>
              <a:gd name="connsiteX856" fmla="*/ 299540 w 1334396"/>
              <a:gd name="connsiteY856" fmla="*/ 1323635 h 2172695"/>
              <a:gd name="connsiteX857" fmla="*/ 306852 w 1334396"/>
              <a:gd name="connsiteY857" fmla="*/ 1330000 h 2172695"/>
              <a:gd name="connsiteX858" fmla="*/ 313352 w 1334396"/>
              <a:gd name="connsiteY858" fmla="*/ 1336635 h 2172695"/>
              <a:gd name="connsiteX859" fmla="*/ 314842 w 1334396"/>
              <a:gd name="connsiteY859" fmla="*/ 1338531 h 2172695"/>
              <a:gd name="connsiteX860" fmla="*/ 323915 w 1334396"/>
              <a:gd name="connsiteY860" fmla="*/ 1348010 h 2172695"/>
              <a:gd name="connsiteX861" fmla="*/ 335561 w 1334396"/>
              <a:gd name="connsiteY861" fmla="*/ 1359791 h 2172695"/>
              <a:gd name="connsiteX862" fmla="*/ 335831 w 1334396"/>
              <a:gd name="connsiteY862" fmla="*/ 1360062 h 2172695"/>
              <a:gd name="connsiteX863" fmla="*/ 349373 w 1334396"/>
              <a:gd name="connsiteY863" fmla="*/ 1375229 h 2172695"/>
              <a:gd name="connsiteX864" fmla="*/ 352487 w 1334396"/>
              <a:gd name="connsiteY864" fmla="*/ 1378749 h 2172695"/>
              <a:gd name="connsiteX865" fmla="*/ 355467 w 1334396"/>
              <a:gd name="connsiteY865" fmla="*/ 1381729 h 2172695"/>
              <a:gd name="connsiteX866" fmla="*/ 359258 w 1334396"/>
              <a:gd name="connsiteY866" fmla="*/ 1383895 h 2172695"/>
              <a:gd name="connsiteX867" fmla="*/ 362237 w 1334396"/>
              <a:gd name="connsiteY867" fmla="*/ 1385520 h 2172695"/>
              <a:gd name="connsiteX868" fmla="*/ 372529 w 1334396"/>
              <a:gd name="connsiteY868" fmla="*/ 1394999 h 2172695"/>
              <a:gd name="connsiteX869" fmla="*/ 381196 w 1334396"/>
              <a:gd name="connsiteY869" fmla="*/ 1399197 h 2172695"/>
              <a:gd name="connsiteX870" fmla="*/ 385258 w 1334396"/>
              <a:gd name="connsiteY870" fmla="*/ 1401635 h 2172695"/>
              <a:gd name="connsiteX871" fmla="*/ 388373 w 1334396"/>
              <a:gd name="connsiteY871" fmla="*/ 1403802 h 2172695"/>
              <a:gd name="connsiteX872" fmla="*/ 394602 w 1334396"/>
              <a:gd name="connsiteY872" fmla="*/ 1406374 h 2172695"/>
              <a:gd name="connsiteX873" fmla="*/ 395956 w 1334396"/>
              <a:gd name="connsiteY873" fmla="*/ 1407593 h 2172695"/>
              <a:gd name="connsiteX874" fmla="*/ 399748 w 1334396"/>
              <a:gd name="connsiteY874" fmla="*/ 1413552 h 2172695"/>
              <a:gd name="connsiteX875" fmla="*/ 395821 w 1334396"/>
              <a:gd name="connsiteY875" fmla="*/ 1420864 h 2172695"/>
              <a:gd name="connsiteX876" fmla="*/ 392029 w 1334396"/>
              <a:gd name="connsiteY876" fmla="*/ 1422354 h 2172695"/>
              <a:gd name="connsiteX877" fmla="*/ 395143 w 1334396"/>
              <a:gd name="connsiteY877" fmla="*/ 1426281 h 2172695"/>
              <a:gd name="connsiteX878" fmla="*/ 396633 w 1334396"/>
              <a:gd name="connsiteY878" fmla="*/ 1426958 h 2172695"/>
              <a:gd name="connsiteX879" fmla="*/ 401779 w 1334396"/>
              <a:gd name="connsiteY879" fmla="*/ 1431291 h 2172695"/>
              <a:gd name="connsiteX880" fmla="*/ 400695 w 1334396"/>
              <a:gd name="connsiteY880" fmla="*/ 1439416 h 2172695"/>
              <a:gd name="connsiteX881" fmla="*/ 396362 w 1334396"/>
              <a:gd name="connsiteY881" fmla="*/ 1444291 h 2172695"/>
              <a:gd name="connsiteX882" fmla="*/ 391623 w 1334396"/>
              <a:gd name="connsiteY882" fmla="*/ 1444155 h 2172695"/>
              <a:gd name="connsiteX883" fmla="*/ 383362 w 1334396"/>
              <a:gd name="connsiteY883" fmla="*/ 1443614 h 2172695"/>
              <a:gd name="connsiteX884" fmla="*/ 379842 w 1334396"/>
              <a:gd name="connsiteY884" fmla="*/ 1444020 h 2172695"/>
              <a:gd name="connsiteX885" fmla="*/ 375779 w 1334396"/>
              <a:gd name="connsiteY885" fmla="*/ 1444155 h 2172695"/>
              <a:gd name="connsiteX886" fmla="*/ 369144 w 1334396"/>
              <a:gd name="connsiteY886" fmla="*/ 1444426 h 2172695"/>
              <a:gd name="connsiteX887" fmla="*/ 354519 w 1334396"/>
              <a:gd name="connsiteY887" fmla="*/ 1444426 h 2172695"/>
              <a:gd name="connsiteX888" fmla="*/ 348425 w 1334396"/>
              <a:gd name="connsiteY888" fmla="*/ 1442395 h 2172695"/>
              <a:gd name="connsiteX889" fmla="*/ 347477 w 1334396"/>
              <a:gd name="connsiteY889" fmla="*/ 1441854 h 2172695"/>
              <a:gd name="connsiteX890" fmla="*/ 344227 w 1334396"/>
              <a:gd name="connsiteY890" fmla="*/ 1440093 h 2172695"/>
              <a:gd name="connsiteX891" fmla="*/ 336102 w 1334396"/>
              <a:gd name="connsiteY891" fmla="*/ 1437385 h 2172695"/>
              <a:gd name="connsiteX892" fmla="*/ 330144 w 1334396"/>
              <a:gd name="connsiteY892" fmla="*/ 1435489 h 2172695"/>
              <a:gd name="connsiteX893" fmla="*/ 316738 w 1334396"/>
              <a:gd name="connsiteY893" fmla="*/ 1431968 h 2172695"/>
              <a:gd name="connsiteX894" fmla="*/ 314571 w 1334396"/>
              <a:gd name="connsiteY894" fmla="*/ 1432239 h 2172695"/>
              <a:gd name="connsiteX895" fmla="*/ 311321 w 1334396"/>
              <a:gd name="connsiteY895" fmla="*/ 1431968 h 2172695"/>
              <a:gd name="connsiteX896" fmla="*/ 297644 w 1334396"/>
              <a:gd name="connsiteY896" fmla="*/ 1428583 h 2172695"/>
              <a:gd name="connsiteX897" fmla="*/ 294800 w 1334396"/>
              <a:gd name="connsiteY897" fmla="*/ 1428312 h 2172695"/>
              <a:gd name="connsiteX898" fmla="*/ 285863 w 1334396"/>
              <a:gd name="connsiteY898" fmla="*/ 1422895 h 2172695"/>
              <a:gd name="connsiteX899" fmla="*/ 276655 w 1334396"/>
              <a:gd name="connsiteY899" fmla="*/ 1413822 h 2172695"/>
              <a:gd name="connsiteX900" fmla="*/ 272728 w 1334396"/>
              <a:gd name="connsiteY900" fmla="*/ 1412739 h 2172695"/>
              <a:gd name="connsiteX901" fmla="*/ 267446 w 1334396"/>
              <a:gd name="connsiteY901" fmla="*/ 1414499 h 2172695"/>
              <a:gd name="connsiteX902" fmla="*/ 248488 w 1334396"/>
              <a:gd name="connsiteY902" fmla="*/ 1413281 h 2172695"/>
              <a:gd name="connsiteX903" fmla="*/ 245103 w 1334396"/>
              <a:gd name="connsiteY903" fmla="*/ 1412062 h 2172695"/>
              <a:gd name="connsiteX904" fmla="*/ 238197 w 1334396"/>
              <a:gd name="connsiteY904" fmla="*/ 1408135 h 2172695"/>
              <a:gd name="connsiteX905" fmla="*/ 237384 w 1334396"/>
              <a:gd name="connsiteY905" fmla="*/ 1407322 h 2172695"/>
              <a:gd name="connsiteX906" fmla="*/ 230749 w 1334396"/>
              <a:gd name="connsiteY906" fmla="*/ 1402718 h 2172695"/>
              <a:gd name="connsiteX907" fmla="*/ 215176 w 1334396"/>
              <a:gd name="connsiteY907" fmla="*/ 1394593 h 2172695"/>
              <a:gd name="connsiteX908" fmla="*/ 207999 w 1334396"/>
              <a:gd name="connsiteY908" fmla="*/ 1391885 h 2172695"/>
              <a:gd name="connsiteX909" fmla="*/ 194999 w 1334396"/>
              <a:gd name="connsiteY909" fmla="*/ 1383895 h 2172695"/>
              <a:gd name="connsiteX910" fmla="*/ 188635 w 1334396"/>
              <a:gd name="connsiteY910" fmla="*/ 1379291 h 2172695"/>
              <a:gd name="connsiteX911" fmla="*/ 183624 w 1334396"/>
              <a:gd name="connsiteY911" fmla="*/ 1377802 h 2172695"/>
              <a:gd name="connsiteX912" fmla="*/ 177937 w 1334396"/>
              <a:gd name="connsiteY912" fmla="*/ 1376854 h 2172695"/>
              <a:gd name="connsiteX913" fmla="*/ 176853 w 1334396"/>
              <a:gd name="connsiteY913" fmla="*/ 1376583 h 2172695"/>
              <a:gd name="connsiteX914" fmla="*/ 171030 w 1334396"/>
              <a:gd name="connsiteY914" fmla="*/ 1376312 h 2172695"/>
              <a:gd name="connsiteX915" fmla="*/ 170353 w 1334396"/>
              <a:gd name="connsiteY915" fmla="*/ 1375499 h 2172695"/>
              <a:gd name="connsiteX916" fmla="*/ 169541 w 1334396"/>
              <a:gd name="connsiteY916" fmla="*/ 1374552 h 2172695"/>
              <a:gd name="connsiteX917" fmla="*/ 163853 w 1334396"/>
              <a:gd name="connsiteY917" fmla="*/ 1372385 h 2172695"/>
              <a:gd name="connsiteX918" fmla="*/ 159655 w 1334396"/>
              <a:gd name="connsiteY918" fmla="*/ 1370354 h 2172695"/>
              <a:gd name="connsiteX919" fmla="*/ 157218 w 1334396"/>
              <a:gd name="connsiteY919" fmla="*/ 1368864 h 2172695"/>
              <a:gd name="connsiteX920" fmla="*/ 152343 w 1334396"/>
              <a:gd name="connsiteY920" fmla="*/ 1364802 h 2172695"/>
              <a:gd name="connsiteX921" fmla="*/ 145843 w 1334396"/>
              <a:gd name="connsiteY921" fmla="*/ 1359927 h 2172695"/>
              <a:gd name="connsiteX922" fmla="*/ 138801 w 1334396"/>
              <a:gd name="connsiteY922" fmla="*/ 1352344 h 2172695"/>
              <a:gd name="connsiteX923" fmla="*/ 131489 w 1334396"/>
              <a:gd name="connsiteY923" fmla="*/ 1343406 h 2172695"/>
              <a:gd name="connsiteX924" fmla="*/ 123635 w 1334396"/>
              <a:gd name="connsiteY924" fmla="*/ 1332844 h 2172695"/>
              <a:gd name="connsiteX925" fmla="*/ 119843 w 1334396"/>
              <a:gd name="connsiteY925" fmla="*/ 1329729 h 2172695"/>
              <a:gd name="connsiteX926" fmla="*/ 113614 w 1334396"/>
              <a:gd name="connsiteY926" fmla="*/ 1327156 h 2172695"/>
              <a:gd name="connsiteX927" fmla="*/ 111718 w 1334396"/>
              <a:gd name="connsiteY927" fmla="*/ 1326073 h 2172695"/>
              <a:gd name="connsiteX928" fmla="*/ 98989 w 1334396"/>
              <a:gd name="connsiteY928" fmla="*/ 1318354 h 2172695"/>
              <a:gd name="connsiteX929" fmla="*/ 97229 w 1334396"/>
              <a:gd name="connsiteY929" fmla="*/ 1317541 h 2172695"/>
              <a:gd name="connsiteX930" fmla="*/ 94250 w 1334396"/>
              <a:gd name="connsiteY930" fmla="*/ 1314969 h 2172695"/>
              <a:gd name="connsiteX931" fmla="*/ 86937 w 1334396"/>
              <a:gd name="connsiteY931" fmla="*/ 1306708 h 2172695"/>
              <a:gd name="connsiteX932" fmla="*/ 86260 w 1334396"/>
              <a:gd name="connsiteY932" fmla="*/ 1306031 h 2172695"/>
              <a:gd name="connsiteX933" fmla="*/ 78270 w 1334396"/>
              <a:gd name="connsiteY933" fmla="*/ 1295875 h 2172695"/>
              <a:gd name="connsiteX934" fmla="*/ 73260 w 1334396"/>
              <a:gd name="connsiteY934" fmla="*/ 1289510 h 2172695"/>
              <a:gd name="connsiteX935" fmla="*/ 63375 w 1334396"/>
              <a:gd name="connsiteY935" fmla="*/ 1276104 h 2172695"/>
              <a:gd name="connsiteX936" fmla="*/ 61208 w 1334396"/>
              <a:gd name="connsiteY936" fmla="*/ 1272583 h 2172695"/>
              <a:gd name="connsiteX937" fmla="*/ 55385 w 1334396"/>
              <a:gd name="connsiteY937" fmla="*/ 1260667 h 2172695"/>
              <a:gd name="connsiteX938" fmla="*/ 52677 w 1334396"/>
              <a:gd name="connsiteY938" fmla="*/ 1253084 h 2172695"/>
              <a:gd name="connsiteX939" fmla="*/ 52000 w 1334396"/>
              <a:gd name="connsiteY939" fmla="*/ 1245365 h 2172695"/>
              <a:gd name="connsiteX940" fmla="*/ 49562 w 1334396"/>
              <a:gd name="connsiteY940" fmla="*/ 1219094 h 2172695"/>
              <a:gd name="connsiteX941" fmla="*/ 38323 w 1334396"/>
              <a:gd name="connsiteY941" fmla="*/ 1224105 h 2172695"/>
              <a:gd name="connsiteX942" fmla="*/ 30739 w 1334396"/>
              <a:gd name="connsiteY942" fmla="*/ 1228032 h 2172695"/>
              <a:gd name="connsiteX943" fmla="*/ 22750 w 1334396"/>
              <a:gd name="connsiteY943" fmla="*/ 1230469 h 2172695"/>
              <a:gd name="connsiteX944" fmla="*/ 9615 w 1334396"/>
              <a:gd name="connsiteY944" fmla="*/ 1235750 h 2172695"/>
              <a:gd name="connsiteX945" fmla="*/ 0 w 1334396"/>
              <a:gd name="connsiteY945" fmla="*/ 1233042 h 2172695"/>
              <a:gd name="connsiteX946" fmla="*/ 16250 w 1334396"/>
              <a:gd name="connsiteY946" fmla="*/ 1214625 h 2172695"/>
              <a:gd name="connsiteX947" fmla="*/ 27489 w 1334396"/>
              <a:gd name="connsiteY947" fmla="*/ 1206365 h 2172695"/>
              <a:gd name="connsiteX948" fmla="*/ 43739 w 1334396"/>
              <a:gd name="connsiteY948" fmla="*/ 1198376 h 2172695"/>
              <a:gd name="connsiteX949" fmla="*/ 60125 w 1334396"/>
              <a:gd name="connsiteY949" fmla="*/ 1192146 h 2172695"/>
              <a:gd name="connsiteX950" fmla="*/ 68250 w 1334396"/>
              <a:gd name="connsiteY950" fmla="*/ 1190251 h 2172695"/>
              <a:gd name="connsiteX951" fmla="*/ 86531 w 1334396"/>
              <a:gd name="connsiteY951" fmla="*/ 1188355 h 2172695"/>
              <a:gd name="connsiteX952" fmla="*/ 394196 w 1334396"/>
              <a:gd name="connsiteY952" fmla="*/ 1083002 h 2172695"/>
              <a:gd name="connsiteX953" fmla="*/ 418165 w 1334396"/>
              <a:gd name="connsiteY953" fmla="*/ 1086116 h 2172695"/>
              <a:gd name="connsiteX954" fmla="*/ 430623 w 1334396"/>
              <a:gd name="connsiteY954" fmla="*/ 1091262 h 2172695"/>
              <a:gd name="connsiteX955" fmla="*/ 438071 w 1334396"/>
              <a:gd name="connsiteY955" fmla="*/ 1095460 h 2172695"/>
              <a:gd name="connsiteX956" fmla="*/ 445112 w 1334396"/>
              <a:gd name="connsiteY956" fmla="*/ 1100335 h 2172695"/>
              <a:gd name="connsiteX957" fmla="*/ 458383 w 1334396"/>
              <a:gd name="connsiteY957" fmla="*/ 1110221 h 2172695"/>
              <a:gd name="connsiteX958" fmla="*/ 463935 w 1334396"/>
              <a:gd name="connsiteY958" fmla="*/ 1115366 h 2172695"/>
              <a:gd name="connsiteX959" fmla="*/ 474904 w 1334396"/>
              <a:gd name="connsiteY959" fmla="*/ 1128231 h 2172695"/>
              <a:gd name="connsiteX960" fmla="*/ 482081 w 1334396"/>
              <a:gd name="connsiteY960" fmla="*/ 1137710 h 2172695"/>
              <a:gd name="connsiteX961" fmla="*/ 482487 w 1334396"/>
              <a:gd name="connsiteY961" fmla="*/ 1138387 h 2172695"/>
              <a:gd name="connsiteX962" fmla="*/ 490748 w 1334396"/>
              <a:gd name="connsiteY962" fmla="*/ 1148272 h 2172695"/>
              <a:gd name="connsiteX963" fmla="*/ 497925 w 1334396"/>
              <a:gd name="connsiteY963" fmla="*/ 1158022 h 2172695"/>
              <a:gd name="connsiteX964" fmla="*/ 500362 w 1334396"/>
              <a:gd name="connsiteY964" fmla="*/ 1162626 h 2172695"/>
              <a:gd name="connsiteX965" fmla="*/ 505237 w 1334396"/>
              <a:gd name="connsiteY965" fmla="*/ 1173460 h 2172695"/>
              <a:gd name="connsiteX966" fmla="*/ 508487 w 1334396"/>
              <a:gd name="connsiteY966" fmla="*/ 1181585 h 2172695"/>
              <a:gd name="connsiteX967" fmla="*/ 514716 w 1334396"/>
              <a:gd name="connsiteY967" fmla="*/ 1207991 h 2172695"/>
              <a:gd name="connsiteX968" fmla="*/ 517018 w 1334396"/>
              <a:gd name="connsiteY968" fmla="*/ 1216793 h 2172695"/>
              <a:gd name="connsiteX969" fmla="*/ 519456 w 1334396"/>
              <a:gd name="connsiteY969" fmla="*/ 1224918 h 2172695"/>
              <a:gd name="connsiteX970" fmla="*/ 522435 w 1334396"/>
              <a:gd name="connsiteY970" fmla="*/ 1234126 h 2172695"/>
              <a:gd name="connsiteX971" fmla="*/ 522706 w 1334396"/>
              <a:gd name="connsiteY971" fmla="*/ 1234803 h 2172695"/>
              <a:gd name="connsiteX972" fmla="*/ 524195 w 1334396"/>
              <a:gd name="connsiteY972" fmla="*/ 1239814 h 2172695"/>
              <a:gd name="connsiteX973" fmla="*/ 525414 w 1334396"/>
              <a:gd name="connsiteY973" fmla="*/ 1245501 h 2172695"/>
              <a:gd name="connsiteX974" fmla="*/ 525685 w 1334396"/>
              <a:gd name="connsiteY974" fmla="*/ 1258230 h 2172695"/>
              <a:gd name="connsiteX975" fmla="*/ 528664 w 1334396"/>
              <a:gd name="connsiteY975" fmla="*/ 1284772 h 2172695"/>
              <a:gd name="connsiteX976" fmla="*/ 529341 w 1334396"/>
              <a:gd name="connsiteY976" fmla="*/ 1290865 h 2172695"/>
              <a:gd name="connsiteX977" fmla="*/ 529477 w 1334396"/>
              <a:gd name="connsiteY977" fmla="*/ 1297230 h 2172695"/>
              <a:gd name="connsiteX978" fmla="*/ 529748 w 1334396"/>
              <a:gd name="connsiteY978" fmla="*/ 1303594 h 2172695"/>
              <a:gd name="connsiteX979" fmla="*/ 530154 w 1334396"/>
              <a:gd name="connsiteY979" fmla="*/ 1306303 h 2172695"/>
              <a:gd name="connsiteX980" fmla="*/ 531102 w 1334396"/>
              <a:gd name="connsiteY980" fmla="*/ 1318896 h 2172695"/>
              <a:gd name="connsiteX981" fmla="*/ 531372 w 1334396"/>
              <a:gd name="connsiteY981" fmla="*/ 1325532 h 2172695"/>
              <a:gd name="connsiteX982" fmla="*/ 531914 w 1334396"/>
              <a:gd name="connsiteY982" fmla="*/ 1331896 h 2172695"/>
              <a:gd name="connsiteX983" fmla="*/ 532050 w 1334396"/>
              <a:gd name="connsiteY983" fmla="*/ 1342188 h 2172695"/>
              <a:gd name="connsiteX984" fmla="*/ 530289 w 1334396"/>
              <a:gd name="connsiteY984" fmla="*/ 1350584 h 2172695"/>
              <a:gd name="connsiteX985" fmla="*/ 530019 w 1334396"/>
              <a:gd name="connsiteY985" fmla="*/ 1358438 h 2172695"/>
              <a:gd name="connsiteX986" fmla="*/ 530560 w 1334396"/>
              <a:gd name="connsiteY986" fmla="*/ 1361823 h 2172695"/>
              <a:gd name="connsiteX987" fmla="*/ 531102 w 1334396"/>
              <a:gd name="connsiteY987" fmla="*/ 1371032 h 2172695"/>
              <a:gd name="connsiteX988" fmla="*/ 530695 w 1334396"/>
              <a:gd name="connsiteY988" fmla="*/ 1379969 h 2172695"/>
              <a:gd name="connsiteX989" fmla="*/ 530289 w 1334396"/>
              <a:gd name="connsiteY989" fmla="*/ 1382271 h 2172695"/>
              <a:gd name="connsiteX990" fmla="*/ 529341 w 1334396"/>
              <a:gd name="connsiteY990" fmla="*/ 1394865 h 2172695"/>
              <a:gd name="connsiteX991" fmla="*/ 527987 w 1334396"/>
              <a:gd name="connsiteY991" fmla="*/ 1410573 h 2172695"/>
              <a:gd name="connsiteX992" fmla="*/ 527987 w 1334396"/>
              <a:gd name="connsiteY992" fmla="*/ 1411115 h 2172695"/>
              <a:gd name="connsiteX993" fmla="*/ 524331 w 1334396"/>
              <a:gd name="connsiteY993" fmla="*/ 1430208 h 2172695"/>
              <a:gd name="connsiteX994" fmla="*/ 523112 w 1334396"/>
              <a:gd name="connsiteY994" fmla="*/ 1434677 h 2172695"/>
              <a:gd name="connsiteX995" fmla="*/ 522300 w 1334396"/>
              <a:gd name="connsiteY995" fmla="*/ 1438604 h 2172695"/>
              <a:gd name="connsiteX996" fmla="*/ 522571 w 1334396"/>
              <a:gd name="connsiteY996" fmla="*/ 1442802 h 2172695"/>
              <a:gd name="connsiteX997" fmla="*/ 522841 w 1334396"/>
              <a:gd name="connsiteY997" fmla="*/ 1446052 h 2172695"/>
              <a:gd name="connsiteX998" fmla="*/ 519591 w 1334396"/>
              <a:gd name="connsiteY998" fmla="*/ 1459052 h 2172695"/>
              <a:gd name="connsiteX999" fmla="*/ 519591 w 1334396"/>
              <a:gd name="connsiteY999" fmla="*/ 1468396 h 2172695"/>
              <a:gd name="connsiteX1000" fmla="*/ 518914 w 1334396"/>
              <a:gd name="connsiteY1000" fmla="*/ 1472864 h 2172695"/>
              <a:gd name="connsiteX1001" fmla="*/ 517966 w 1334396"/>
              <a:gd name="connsiteY1001" fmla="*/ 1476521 h 2172695"/>
              <a:gd name="connsiteX1002" fmla="*/ 517154 w 1334396"/>
              <a:gd name="connsiteY1002" fmla="*/ 1483156 h 2172695"/>
              <a:gd name="connsiteX1003" fmla="*/ 516071 w 1334396"/>
              <a:gd name="connsiteY1003" fmla="*/ 1484781 h 2172695"/>
              <a:gd name="connsiteX1004" fmla="*/ 510789 w 1334396"/>
              <a:gd name="connsiteY1004" fmla="*/ 1488979 h 2172695"/>
              <a:gd name="connsiteX1005" fmla="*/ 503071 w 1334396"/>
              <a:gd name="connsiteY1005" fmla="*/ 1485865 h 2172695"/>
              <a:gd name="connsiteX1006" fmla="*/ 499143 w 1334396"/>
              <a:gd name="connsiteY1006" fmla="*/ 1480854 h 2172695"/>
              <a:gd name="connsiteX1007" fmla="*/ 500092 w 1334396"/>
              <a:gd name="connsiteY1007" fmla="*/ 1476521 h 2172695"/>
              <a:gd name="connsiteX1008" fmla="*/ 500498 w 1334396"/>
              <a:gd name="connsiteY1008" fmla="*/ 1470292 h 2172695"/>
              <a:gd name="connsiteX1009" fmla="*/ 484112 w 1334396"/>
              <a:gd name="connsiteY1009" fmla="*/ 1470427 h 2172695"/>
              <a:gd name="connsiteX1010" fmla="*/ 477748 w 1334396"/>
              <a:gd name="connsiteY1010" fmla="*/ 1470427 h 2172695"/>
              <a:gd name="connsiteX1011" fmla="*/ 475175 w 1334396"/>
              <a:gd name="connsiteY1011" fmla="*/ 1467042 h 2172695"/>
              <a:gd name="connsiteX1012" fmla="*/ 470706 w 1334396"/>
              <a:gd name="connsiteY1012" fmla="*/ 1460948 h 2172695"/>
              <a:gd name="connsiteX1013" fmla="*/ 468268 w 1334396"/>
              <a:gd name="connsiteY1013" fmla="*/ 1458781 h 2172695"/>
              <a:gd name="connsiteX1014" fmla="*/ 465831 w 1334396"/>
              <a:gd name="connsiteY1014" fmla="*/ 1456073 h 2172695"/>
              <a:gd name="connsiteX1015" fmla="*/ 461498 w 1334396"/>
              <a:gd name="connsiteY1015" fmla="*/ 1451875 h 2172695"/>
              <a:gd name="connsiteX1016" fmla="*/ 452425 w 1334396"/>
              <a:gd name="connsiteY1016" fmla="*/ 1441990 h 2172695"/>
              <a:gd name="connsiteX1017" fmla="*/ 450123 w 1334396"/>
              <a:gd name="connsiteY1017" fmla="*/ 1436573 h 2172695"/>
              <a:gd name="connsiteX1018" fmla="*/ 449852 w 1334396"/>
              <a:gd name="connsiteY1018" fmla="*/ 1435625 h 2172695"/>
              <a:gd name="connsiteX1019" fmla="*/ 449039 w 1334396"/>
              <a:gd name="connsiteY1019" fmla="*/ 1432375 h 2172695"/>
              <a:gd name="connsiteX1020" fmla="*/ 445789 w 1334396"/>
              <a:gd name="connsiteY1020" fmla="*/ 1425334 h 2172695"/>
              <a:gd name="connsiteX1021" fmla="*/ 443352 w 1334396"/>
              <a:gd name="connsiteY1021" fmla="*/ 1420052 h 2172695"/>
              <a:gd name="connsiteX1022" fmla="*/ 437123 w 1334396"/>
              <a:gd name="connsiteY1022" fmla="*/ 1408948 h 2172695"/>
              <a:gd name="connsiteX1023" fmla="*/ 435362 w 1334396"/>
              <a:gd name="connsiteY1023" fmla="*/ 1407729 h 2172695"/>
              <a:gd name="connsiteX1024" fmla="*/ 433467 w 1334396"/>
              <a:gd name="connsiteY1024" fmla="*/ 1405292 h 2172695"/>
              <a:gd name="connsiteX1025" fmla="*/ 426831 w 1334396"/>
              <a:gd name="connsiteY1025" fmla="*/ 1394052 h 2172695"/>
              <a:gd name="connsiteX1026" fmla="*/ 425071 w 1334396"/>
              <a:gd name="connsiteY1026" fmla="*/ 1392021 h 2172695"/>
              <a:gd name="connsiteX1027" fmla="*/ 422633 w 1334396"/>
              <a:gd name="connsiteY1027" fmla="*/ 1382677 h 2172695"/>
              <a:gd name="connsiteX1028" fmla="*/ 422769 w 1334396"/>
              <a:gd name="connsiteY1028" fmla="*/ 1370490 h 2172695"/>
              <a:gd name="connsiteX1029" fmla="*/ 420873 w 1334396"/>
              <a:gd name="connsiteY1029" fmla="*/ 1367240 h 2172695"/>
              <a:gd name="connsiteX1030" fmla="*/ 415862 w 1334396"/>
              <a:gd name="connsiteY1030" fmla="*/ 1365344 h 2172695"/>
              <a:gd name="connsiteX1031" fmla="*/ 403540 w 1334396"/>
              <a:gd name="connsiteY1031" fmla="*/ 1352750 h 2172695"/>
              <a:gd name="connsiteX1032" fmla="*/ 402050 w 1334396"/>
              <a:gd name="connsiteY1032" fmla="*/ 1349771 h 2172695"/>
              <a:gd name="connsiteX1033" fmla="*/ 399883 w 1334396"/>
              <a:gd name="connsiteY1033" fmla="*/ 1342730 h 2172695"/>
              <a:gd name="connsiteX1034" fmla="*/ 399883 w 1334396"/>
              <a:gd name="connsiteY1034" fmla="*/ 1341646 h 2172695"/>
              <a:gd name="connsiteX1035" fmla="*/ 398394 w 1334396"/>
              <a:gd name="connsiteY1035" fmla="*/ 1334199 h 2172695"/>
              <a:gd name="connsiteX1036" fmla="*/ 392977 w 1334396"/>
              <a:gd name="connsiteY1036" fmla="*/ 1318761 h 2172695"/>
              <a:gd name="connsiteX1037" fmla="*/ 389727 w 1334396"/>
              <a:gd name="connsiteY1037" fmla="*/ 1312396 h 2172695"/>
              <a:gd name="connsiteX1038" fmla="*/ 386206 w 1334396"/>
              <a:gd name="connsiteY1038" fmla="*/ 1298584 h 2172695"/>
              <a:gd name="connsiteX1039" fmla="*/ 384988 w 1334396"/>
              <a:gd name="connsiteY1039" fmla="*/ 1291407 h 2172695"/>
              <a:gd name="connsiteX1040" fmla="*/ 382550 w 1334396"/>
              <a:gd name="connsiteY1040" fmla="*/ 1287209 h 2172695"/>
              <a:gd name="connsiteX1041" fmla="*/ 379300 w 1334396"/>
              <a:gd name="connsiteY1041" fmla="*/ 1282876 h 2172695"/>
              <a:gd name="connsiteX1042" fmla="*/ 378759 w 1334396"/>
              <a:gd name="connsiteY1042" fmla="*/ 1282063 h 2172695"/>
              <a:gd name="connsiteX1043" fmla="*/ 374561 w 1334396"/>
              <a:gd name="connsiteY1043" fmla="*/ 1278136 h 2172695"/>
              <a:gd name="connsiteX1044" fmla="*/ 374561 w 1334396"/>
              <a:gd name="connsiteY1044" fmla="*/ 1277188 h 2172695"/>
              <a:gd name="connsiteX1045" fmla="*/ 374561 w 1334396"/>
              <a:gd name="connsiteY1045" fmla="*/ 1275970 h 2172695"/>
              <a:gd name="connsiteX1046" fmla="*/ 372394 w 1334396"/>
              <a:gd name="connsiteY1046" fmla="*/ 1270824 h 2172695"/>
              <a:gd name="connsiteX1047" fmla="*/ 370769 w 1334396"/>
              <a:gd name="connsiteY1047" fmla="*/ 1266761 h 2172695"/>
              <a:gd name="connsiteX1048" fmla="*/ 370092 w 1334396"/>
              <a:gd name="connsiteY1048" fmla="*/ 1264188 h 2172695"/>
              <a:gd name="connsiteX1049" fmla="*/ 369550 w 1334396"/>
              <a:gd name="connsiteY1049" fmla="*/ 1258230 h 2172695"/>
              <a:gd name="connsiteX1050" fmla="*/ 368332 w 1334396"/>
              <a:gd name="connsiteY1050" fmla="*/ 1250782 h 2172695"/>
              <a:gd name="connsiteX1051" fmla="*/ 369008 w 1334396"/>
              <a:gd name="connsiteY1051" fmla="*/ 1241032 h 2172695"/>
              <a:gd name="connsiteX1052" fmla="*/ 369956 w 1334396"/>
              <a:gd name="connsiteY1052" fmla="*/ 1230334 h 2172695"/>
              <a:gd name="connsiteX1053" fmla="*/ 372258 w 1334396"/>
              <a:gd name="connsiteY1053" fmla="*/ 1218147 h 2172695"/>
              <a:gd name="connsiteX1054" fmla="*/ 371717 w 1334396"/>
              <a:gd name="connsiteY1054" fmla="*/ 1213543 h 2172695"/>
              <a:gd name="connsiteX1055" fmla="*/ 369008 w 1334396"/>
              <a:gd name="connsiteY1055" fmla="*/ 1207855 h 2172695"/>
              <a:gd name="connsiteX1056" fmla="*/ 368332 w 1334396"/>
              <a:gd name="connsiteY1056" fmla="*/ 1205824 h 2172695"/>
              <a:gd name="connsiteX1057" fmla="*/ 365217 w 1334396"/>
              <a:gd name="connsiteY1057" fmla="*/ 1192282 h 2172695"/>
              <a:gd name="connsiteX1058" fmla="*/ 364540 w 1334396"/>
              <a:gd name="connsiteY1058" fmla="*/ 1190658 h 2172695"/>
              <a:gd name="connsiteX1059" fmla="*/ 364269 w 1334396"/>
              <a:gd name="connsiteY1059" fmla="*/ 1187001 h 2172695"/>
              <a:gd name="connsiteX1060" fmla="*/ 364675 w 1334396"/>
              <a:gd name="connsiteY1060" fmla="*/ 1176710 h 2172695"/>
              <a:gd name="connsiteX1061" fmla="*/ 364675 w 1334396"/>
              <a:gd name="connsiteY1061" fmla="*/ 1175762 h 2172695"/>
              <a:gd name="connsiteX1062" fmla="*/ 366300 w 1334396"/>
              <a:gd name="connsiteY1062" fmla="*/ 1163710 h 2172695"/>
              <a:gd name="connsiteX1063" fmla="*/ 366977 w 1334396"/>
              <a:gd name="connsiteY1063" fmla="*/ 1156262 h 2172695"/>
              <a:gd name="connsiteX1064" fmla="*/ 369008 w 1334396"/>
              <a:gd name="connsiteY1064" fmla="*/ 1140824 h 2172695"/>
              <a:gd name="connsiteX1065" fmla="*/ 369686 w 1334396"/>
              <a:gd name="connsiteY1065" fmla="*/ 1137033 h 2172695"/>
              <a:gd name="connsiteX1066" fmla="*/ 373071 w 1334396"/>
              <a:gd name="connsiteY1066" fmla="*/ 1125116 h 2172695"/>
              <a:gd name="connsiteX1067" fmla="*/ 376050 w 1334396"/>
              <a:gd name="connsiteY1067" fmla="*/ 1118345 h 2172695"/>
              <a:gd name="connsiteX1068" fmla="*/ 380519 w 1334396"/>
              <a:gd name="connsiteY1068" fmla="*/ 1112658 h 2172695"/>
              <a:gd name="connsiteX1069" fmla="*/ 387967 w 1334396"/>
              <a:gd name="connsiteY1069" fmla="*/ 1103450 h 2172695"/>
              <a:gd name="connsiteX1070" fmla="*/ 398665 w 1334396"/>
              <a:gd name="connsiteY1070" fmla="*/ 1093158 h 2172695"/>
              <a:gd name="connsiteX1071" fmla="*/ 397446 w 1334396"/>
              <a:gd name="connsiteY1071" fmla="*/ 1092481 h 2172695"/>
              <a:gd name="connsiteX1072" fmla="*/ 394196 w 1334396"/>
              <a:gd name="connsiteY1072" fmla="*/ 1083002 h 2172695"/>
              <a:gd name="connsiteX1073" fmla="*/ 75968 w 1334396"/>
              <a:gd name="connsiteY1073" fmla="*/ 923617 h 2172695"/>
              <a:gd name="connsiteX1074" fmla="*/ 88156 w 1334396"/>
              <a:gd name="connsiteY1074" fmla="*/ 924700 h 2172695"/>
              <a:gd name="connsiteX1075" fmla="*/ 103322 w 1334396"/>
              <a:gd name="connsiteY1075" fmla="*/ 928627 h 2172695"/>
              <a:gd name="connsiteX1076" fmla="*/ 117676 w 1334396"/>
              <a:gd name="connsiteY1076" fmla="*/ 932961 h 2172695"/>
              <a:gd name="connsiteX1077" fmla="*/ 124176 w 1334396"/>
              <a:gd name="connsiteY1077" fmla="*/ 935534 h 2172695"/>
              <a:gd name="connsiteX1078" fmla="*/ 137989 w 1334396"/>
              <a:gd name="connsiteY1078" fmla="*/ 942575 h 2172695"/>
              <a:gd name="connsiteX1079" fmla="*/ 147468 w 1334396"/>
              <a:gd name="connsiteY1079" fmla="*/ 948127 h 2172695"/>
              <a:gd name="connsiteX1080" fmla="*/ 148145 w 1334396"/>
              <a:gd name="connsiteY1080" fmla="*/ 948533 h 2172695"/>
              <a:gd name="connsiteX1081" fmla="*/ 158707 w 1334396"/>
              <a:gd name="connsiteY1081" fmla="*/ 953815 h 2172695"/>
              <a:gd name="connsiteX1082" fmla="*/ 168593 w 1334396"/>
              <a:gd name="connsiteY1082" fmla="*/ 959231 h 2172695"/>
              <a:gd name="connsiteX1083" fmla="*/ 172384 w 1334396"/>
              <a:gd name="connsiteY1083" fmla="*/ 962210 h 2172695"/>
              <a:gd name="connsiteX1084" fmla="*/ 180645 w 1334396"/>
              <a:gd name="connsiteY1084" fmla="*/ 969523 h 2172695"/>
              <a:gd name="connsiteX1085" fmla="*/ 186468 w 1334396"/>
              <a:gd name="connsiteY1085" fmla="*/ 975210 h 2172695"/>
              <a:gd name="connsiteX1086" fmla="*/ 201770 w 1334396"/>
              <a:gd name="connsiteY1086" fmla="*/ 995523 h 2172695"/>
              <a:gd name="connsiteX1087" fmla="*/ 207186 w 1334396"/>
              <a:gd name="connsiteY1087" fmla="*/ 1002023 h 2172695"/>
              <a:gd name="connsiteX1088" fmla="*/ 212197 w 1334396"/>
              <a:gd name="connsiteY1088" fmla="*/ 1007981 h 2172695"/>
              <a:gd name="connsiteX1089" fmla="*/ 218290 w 1334396"/>
              <a:gd name="connsiteY1089" fmla="*/ 1014752 h 2172695"/>
              <a:gd name="connsiteX1090" fmla="*/ 218968 w 1334396"/>
              <a:gd name="connsiteY1090" fmla="*/ 1015158 h 2172695"/>
              <a:gd name="connsiteX1091" fmla="*/ 222218 w 1334396"/>
              <a:gd name="connsiteY1091" fmla="*/ 1018814 h 2172695"/>
              <a:gd name="connsiteX1092" fmla="*/ 225332 w 1334396"/>
              <a:gd name="connsiteY1092" fmla="*/ 1023148 h 2172695"/>
              <a:gd name="connsiteX1093" fmla="*/ 230207 w 1334396"/>
              <a:gd name="connsiteY1093" fmla="*/ 1033981 h 2172695"/>
              <a:gd name="connsiteX1094" fmla="*/ 242530 w 1334396"/>
              <a:gd name="connsiteY1094" fmla="*/ 1055647 h 2172695"/>
              <a:gd name="connsiteX1095" fmla="*/ 245509 w 1334396"/>
              <a:gd name="connsiteY1095" fmla="*/ 1060387 h 2172695"/>
              <a:gd name="connsiteX1096" fmla="*/ 247947 w 1334396"/>
              <a:gd name="connsiteY1096" fmla="*/ 1065804 h 2172695"/>
              <a:gd name="connsiteX1097" fmla="*/ 250384 w 1334396"/>
              <a:gd name="connsiteY1097" fmla="*/ 1071220 h 2172695"/>
              <a:gd name="connsiteX1098" fmla="*/ 251738 w 1334396"/>
              <a:gd name="connsiteY1098" fmla="*/ 1073387 h 2172695"/>
              <a:gd name="connsiteX1099" fmla="*/ 257290 w 1334396"/>
              <a:gd name="connsiteY1099" fmla="*/ 1083814 h 2172695"/>
              <a:gd name="connsiteX1100" fmla="*/ 259998 w 1334396"/>
              <a:gd name="connsiteY1100" fmla="*/ 1089366 h 2172695"/>
              <a:gd name="connsiteX1101" fmla="*/ 262707 w 1334396"/>
              <a:gd name="connsiteY1101" fmla="*/ 1094647 h 2172695"/>
              <a:gd name="connsiteX1102" fmla="*/ 266769 w 1334396"/>
              <a:gd name="connsiteY1102" fmla="*/ 1103314 h 2172695"/>
              <a:gd name="connsiteX1103" fmla="*/ 268259 w 1334396"/>
              <a:gd name="connsiteY1103" fmla="*/ 1111168 h 2172695"/>
              <a:gd name="connsiteX1104" fmla="*/ 270832 w 1334396"/>
              <a:gd name="connsiteY1104" fmla="*/ 1118074 h 2172695"/>
              <a:gd name="connsiteX1105" fmla="*/ 272592 w 1334396"/>
              <a:gd name="connsiteY1105" fmla="*/ 1120783 h 2172695"/>
              <a:gd name="connsiteX1106" fmla="*/ 276519 w 1334396"/>
              <a:gd name="connsiteY1106" fmla="*/ 1128366 h 2172695"/>
              <a:gd name="connsiteX1107" fmla="*/ 279498 w 1334396"/>
              <a:gd name="connsiteY1107" fmla="*/ 1136085 h 2172695"/>
              <a:gd name="connsiteX1108" fmla="*/ 280040 w 1334396"/>
              <a:gd name="connsiteY1108" fmla="*/ 1138116 h 2172695"/>
              <a:gd name="connsiteX1109" fmla="*/ 283967 w 1334396"/>
              <a:gd name="connsiteY1109" fmla="*/ 1149220 h 2172695"/>
              <a:gd name="connsiteX1110" fmla="*/ 288707 w 1334396"/>
              <a:gd name="connsiteY1110" fmla="*/ 1163168 h 2172695"/>
              <a:gd name="connsiteX1111" fmla="*/ 288977 w 1334396"/>
              <a:gd name="connsiteY1111" fmla="*/ 1163439 h 2172695"/>
              <a:gd name="connsiteX1112" fmla="*/ 293040 w 1334396"/>
              <a:gd name="connsiteY1112" fmla="*/ 1181043 h 2172695"/>
              <a:gd name="connsiteX1113" fmla="*/ 293717 w 1334396"/>
              <a:gd name="connsiteY1113" fmla="*/ 1185241 h 2172695"/>
              <a:gd name="connsiteX1114" fmla="*/ 294665 w 1334396"/>
              <a:gd name="connsiteY1114" fmla="*/ 1188897 h 2172695"/>
              <a:gd name="connsiteX1115" fmla="*/ 296425 w 1334396"/>
              <a:gd name="connsiteY1115" fmla="*/ 1192283 h 2172695"/>
              <a:gd name="connsiteX1116" fmla="*/ 298051 w 1334396"/>
              <a:gd name="connsiteY1116" fmla="*/ 1194991 h 2172695"/>
              <a:gd name="connsiteX1117" fmla="*/ 300488 w 1334396"/>
              <a:gd name="connsiteY1117" fmla="*/ 1207178 h 2172695"/>
              <a:gd name="connsiteX1118" fmla="*/ 304280 w 1334396"/>
              <a:gd name="connsiteY1118" fmla="*/ 1214897 h 2172695"/>
              <a:gd name="connsiteX1119" fmla="*/ 305634 w 1334396"/>
              <a:gd name="connsiteY1119" fmla="*/ 1218824 h 2172695"/>
              <a:gd name="connsiteX1120" fmla="*/ 306175 w 1334396"/>
              <a:gd name="connsiteY1120" fmla="*/ 1222345 h 2172695"/>
              <a:gd name="connsiteX1121" fmla="*/ 308342 w 1334396"/>
              <a:gd name="connsiteY1121" fmla="*/ 1228032 h 2172695"/>
              <a:gd name="connsiteX1122" fmla="*/ 308071 w 1334396"/>
              <a:gd name="connsiteY1122" fmla="*/ 1229793 h 2172695"/>
              <a:gd name="connsiteX1123" fmla="*/ 305363 w 1334396"/>
              <a:gd name="connsiteY1123" fmla="*/ 1235616 h 2172695"/>
              <a:gd name="connsiteX1124" fmla="*/ 297509 w 1334396"/>
              <a:gd name="connsiteY1124" fmla="*/ 1236157 h 2172695"/>
              <a:gd name="connsiteX1125" fmla="*/ 297373 w 1334396"/>
              <a:gd name="connsiteY1125" fmla="*/ 1236157 h 2172695"/>
              <a:gd name="connsiteX1126" fmla="*/ 298186 w 1334396"/>
              <a:gd name="connsiteY1126" fmla="*/ 1239678 h 2172695"/>
              <a:gd name="connsiteX1127" fmla="*/ 300623 w 1334396"/>
              <a:gd name="connsiteY1127" fmla="*/ 1242251 h 2172695"/>
              <a:gd name="connsiteX1128" fmla="*/ 305634 w 1334396"/>
              <a:gd name="connsiteY1128" fmla="*/ 1245636 h 2172695"/>
              <a:gd name="connsiteX1129" fmla="*/ 306446 w 1334396"/>
              <a:gd name="connsiteY1129" fmla="*/ 1247261 h 2172695"/>
              <a:gd name="connsiteX1130" fmla="*/ 307394 w 1334396"/>
              <a:gd name="connsiteY1130" fmla="*/ 1253491 h 2172695"/>
              <a:gd name="connsiteX1131" fmla="*/ 301301 w 1334396"/>
              <a:gd name="connsiteY1131" fmla="*/ 1259043 h 2172695"/>
              <a:gd name="connsiteX1132" fmla="*/ 295071 w 1334396"/>
              <a:gd name="connsiteY1132" fmla="*/ 1260261 h 2172695"/>
              <a:gd name="connsiteX1133" fmla="*/ 291821 w 1334396"/>
              <a:gd name="connsiteY1133" fmla="*/ 1257553 h 2172695"/>
              <a:gd name="connsiteX1134" fmla="*/ 286134 w 1334396"/>
              <a:gd name="connsiteY1134" fmla="*/ 1252407 h 2172695"/>
              <a:gd name="connsiteX1135" fmla="*/ 283425 w 1334396"/>
              <a:gd name="connsiteY1135" fmla="*/ 1250782 h 2172695"/>
              <a:gd name="connsiteX1136" fmla="*/ 280446 w 1334396"/>
              <a:gd name="connsiteY1136" fmla="*/ 1248751 h 2172695"/>
              <a:gd name="connsiteX1137" fmla="*/ 275165 w 1334396"/>
              <a:gd name="connsiteY1137" fmla="*/ 1245772 h 2172695"/>
              <a:gd name="connsiteX1138" fmla="*/ 263926 w 1334396"/>
              <a:gd name="connsiteY1138" fmla="*/ 1238324 h 2172695"/>
              <a:gd name="connsiteX1139" fmla="*/ 260405 w 1334396"/>
              <a:gd name="connsiteY1139" fmla="*/ 1233720 h 2172695"/>
              <a:gd name="connsiteX1140" fmla="*/ 259863 w 1334396"/>
              <a:gd name="connsiteY1140" fmla="*/ 1232772 h 2172695"/>
              <a:gd name="connsiteX1141" fmla="*/ 258238 w 1334396"/>
              <a:gd name="connsiteY1141" fmla="*/ 1229793 h 2172695"/>
              <a:gd name="connsiteX1142" fmla="*/ 252957 w 1334396"/>
              <a:gd name="connsiteY1142" fmla="*/ 1223834 h 2172695"/>
              <a:gd name="connsiteX1143" fmla="*/ 249030 w 1334396"/>
              <a:gd name="connsiteY1143" fmla="*/ 1219501 h 2172695"/>
              <a:gd name="connsiteX1144" fmla="*/ 239551 w 1334396"/>
              <a:gd name="connsiteY1144" fmla="*/ 1210699 h 2172695"/>
              <a:gd name="connsiteX1145" fmla="*/ 237655 w 1334396"/>
              <a:gd name="connsiteY1145" fmla="*/ 1210022 h 2172695"/>
              <a:gd name="connsiteX1146" fmla="*/ 235082 w 1334396"/>
              <a:gd name="connsiteY1146" fmla="*/ 1208397 h 2172695"/>
              <a:gd name="connsiteX1147" fmla="*/ 224926 w 1334396"/>
              <a:gd name="connsiteY1147" fmla="*/ 1199866 h 2172695"/>
              <a:gd name="connsiteX1148" fmla="*/ 222624 w 1334396"/>
              <a:gd name="connsiteY1148" fmla="*/ 1198512 h 2172695"/>
              <a:gd name="connsiteX1149" fmla="*/ 216936 w 1334396"/>
              <a:gd name="connsiteY1149" fmla="*/ 1190387 h 2172695"/>
              <a:gd name="connsiteX1150" fmla="*/ 212603 w 1334396"/>
              <a:gd name="connsiteY1150" fmla="*/ 1178741 h 2172695"/>
              <a:gd name="connsiteX1151" fmla="*/ 209624 w 1334396"/>
              <a:gd name="connsiteY1151" fmla="*/ 1176304 h 2172695"/>
              <a:gd name="connsiteX1152" fmla="*/ 204207 w 1334396"/>
              <a:gd name="connsiteY1152" fmla="*/ 1176168 h 2172695"/>
              <a:gd name="connsiteX1153" fmla="*/ 187686 w 1334396"/>
              <a:gd name="connsiteY1153" fmla="*/ 1168991 h 2172695"/>
              <a:gd name="connsiteX1154" fmla="*/ 185113 w 1334396"/>
              <a:gd name="connsiteY1154" fmla="*/ 1166824 h 2172695"/>
              <a:gd name="connsiteX1155" fmla="*/ 180374 w 1334396"/>
              <a:gd name="connsiteY1155" fmla="*/ 1161001 h 2172695"/>
              <a:gd name="connsiteX1156" fmla="*/ 179832 w 1334396"/>
              <a:gd name="connsiteY1156" fmla="*/ 1160054 h 2172695"/>
              <a:gd name="connsiteX1157" fmla="*/ 175499 w 1334396"/>
              <a:gd name="connsiteY1157" fmla="*/ 1153689 h 2172695"/>
              <a:gd name="connsiteX1158" fmla="*/ 163989 w 1334396"/>
              <a:gd name="connsiteY1158" fmla="*/ 1141501 h 2172695"/>
              <a:gd name="connsiteX1159" fmla="*/ 158301 w 1334396"/>
              <a:gd name="connsiteY1159" fmla="*/ 1136897 h 2172695"/>
              <a:gd name="connsiteX1160" fmla="*/ 149093 w 1334396"/>
              <a:gd name="connsiteY1160" fmla="*/ 1125522 h 2172695"/>
              <a:gd name="connsiteX1161" fmla="*/ 144624 w 1334396"/>
              <a:gd name="connsiteY1161" fmla="*/ 1119564 h 2172695"/>
              <a:gd name="connsiteX1162" fmla="*/ 140426 w 1334396"/>
              <a:gd name="connsiteY1162" fmla="*/ 1116720 h 2172695"/>
              <a:gd name="connsiteX1163" fmla="*/ 135551 w 1334396"/>
              <a:gd name="connsiteY1163" fmla="*/ 1114283 h 2172695"/>
              <a:gd name="connsiteX1164" fmla="*/ 134603 w 1334396"/>
              <a:gd name="connsiteY1164" fmla="*/ 1113741 h 2172695"/>
              <a:gd name="connsiteX1165" fmla="*/ 129186 w 1334396"/>
              <a:gd name="connsiteY1165" fmla="*/ 1111845 h 2172695"/>
              <a:gd name="connsiteX1166" fmla="*/ 128780 w 1334396"/>
              <a:gd name="connsiteY1166" fmla="*/ 1110897 h 2172695"/>
              <a:gd name="connsiteX1167" fmla="*/ 128239 w 1334396"/>
              <a:gd name="connsiteY1167" fmla="*/ 1109814 h 2172695"/>
              <a:gd name="connsiteX1168" fmla="*/ 123635 w 1334396"/>
              <a:gd name="connsiteY1168" fmla="*/ 1106158 h 2172695"/>
              <a:gd name="connsiteX1169" fmla="*/ 120249 w 1334396"/>
              <a:gd name="connsiteY1169" fmla="*/ 1103179 h 2172695"/>
              <a:gd name="connsiteX1170" fmla="*/ 118489 w 1334396"/>
              <a:gd name="connsiteY1170" fmla="*/ 1101147 h 2172695"/>
              <a:gd name="connsiteX1171" fmla="*/ 115239 w 1334396"/>
              <a:gd name="connsiteY1171" fmla="*/ 1096002 h 2172695"/>
              <a:gd name="connsiteX1172" fmla="*/ 110770 w 1334396"/>
              <a:gd name="connsiteY1172" fmla="*/ 1089772 h 2172695"/>
              <a:gd name="connsiteX1173" fmla="*/ 106437 w 1334396"/>
              <a:gd name="connsiteY1173" fmla="*/ 1080700 h 2172695"/>
              <a:gd name="connsiteX1174" fmla="*/ 102510 w 1334396"/>
              <a:gd name="connsiteY1174" fmla="*/ 1070408 h 2172695"/>
              <a:gd name="connsiteX1175" fmla="*/ 98583 w 1334396"/>
              <a:gd name="connsiteY1175" fmla="*/ 1058356 h 2172695"/>
              <a:gd name="connsiteX1176" fmla="*/ 96145 w 1334396"/>
              <a:gd name="connsiteY1176" fmla="*/ 1054158 h 2172695"/>
              <a:gd name="connsiteX1177" fmla="*/ 91135 w 1334396"/>
              <a:gd name="connsiteY1177" fmla="*/ 1049960 h 2172695"/>
              <a:gd name="connsiteX1178" fmla="*/ 89645 w 1334396"/>
              <a:gd name="connsiteY1178" fmla="*/ 1048470 h 2172695"/>
              <a:gd name="connsiteX1179" fmla="*/ 80301 w 1334396"/>
              <a:gd name="connsiteY1179" fmla="*/ 1037502 h 2172695"/>
              <a:gd name="connsiteX1180" fmla="*/ 79083 w 1334396"/>
              <a:gd name="connsiteY1180" fmla="*/ 1036283 h 2172695"/>
              <a:gd name="connsiteX1181" fmla="*/ 77322 w 1334396"/>
              <a:gd name="connsiteY1181" fmla="*/ 1032898 h 2172695"/>
              <a:gd name="connsiteX1182" fmla="*/ 73260 w 1334396"/>
              <a:gd name="connsiteY1182" fmla="*/ 1023012 h 2172695"/>
              <a:gd name="connsiteX1183" fmla="*/ 72989 w 1334396"/>
              <a:gd name="connsiteY1183" fmla="*/ 1022064 h 2172695"/>
              <a:gd name="connsiteX1184" fmla="*/ 69062 w 1334396"/>
              <a:gd name="connsiteY1184" fmla="*/ 1010148 h 2172695"/>
              <a:gd name="connsiteX1185" fmla="*/ 66895 w 1334396"/>
              <a:gd name="connsiteY1185" fmla="*/ 1002565 h 2172695"/>
              <a:gd name="connsiteX1186" fmla="*/ 62968 w 1334396"/>
              <a:gd name="connsiteY1186" fmla="*/ 986856 h 2172695"/>
              <a:gd name="connsiteX1187" fmla="*/ 62427 w 1334396"/>
              <a:gd name="connsiteY1187" fmla="*/ 982929 h 2172695"/>
              <a:gd name="connsiteX1188" fmla="*/ 61749 w 1334396"/>
              <a:gd name="connsiteY1188" fmla="*/ 970200 h 2172695"/>
              <a:gd name="connsiteX1189" fmla="*/ 62427 w 1334396"/>
              <a:gd name="connsiteY1189" fmla="*/ 962481 h 2172695"/>
              <a:gd name="connsiteX1190" fmla="*/ 65135 w 1334396"/>
              <a:gd name="connsiteY1190" fmla="*/ 955575 h 2172695"/>
              <a:gd name="connsiteX1191" fmla="*/ 70010 w 1334396"/>
              <a:gd name="connsiteY1191" fmla="*/ 944471 h 2172695"/>
              <a:gd name="connsiteX1192" fmla="*/ 73395 w 1334396"/>
              <a:gd name="connsiteY1192" fmla="*/ 941221 h 2172695"/>
              <a:gd name="connsiteX1193" fmla="*/ 70822 w 1334396"/>
              <a:gd name="connsiteY1193" fmla="*/ 939867 h 2172695"/>
              <a:gd name="connsiteX1194" fmla="*/ 59177 w 1334396"/>
              <a:gd name="connsiteY1194" fmla="*/ 934992 h 2172695"/>
              <a:gd name="connsiteX1195" fmla="*/ 54166 w 1334396"/>
              <a:gd name="connsiteY1195" fmla="*/ 926596 h 2172695"/>
              <a:gd name="connsiteX1196" fmla="*/ 75968 w 1334396"/>
              <a:gd name="connsiteY1196" fmla="*/ 923617 h 2172695"/>
              <a:gd name="connsiteX1197" fmla="*/ 447821 w 1334396"/>
              <a:gd name="connsiteY1197" fmla="*/ 698691 h 2172695"/>
              <a:gd name="connsiteX1198" fmla="*/ 455810 w 1334396"/>
              <a:gd name="connsiteY1198" fmla="*/ 700723 h 2172695"/>
              <a:gd name="connsiteX1199" fmla="*/ 460279 w 1334396"/>
              <a:gd name="connsiteY1199" fmla="*/ 705056 h 2172695"/>
              <a:gd name="connsiteX1200" fmla="*/ 459602 w 1334396"/>
              <a:gd name="connsiteY1200" fmla="*/ 709118 h 2172695"/>
              <a:gd name="connsiteX1201" fmla="*/ 460008 w 1334396"/>
              <a:gd name="connsiteY1201" fmla="*/ 712097 h 2172695"/>
              <a:gd name="connsiteX1202" fmla="*/ 462175 w 1334396"/>
              <a:gd name="connsiteY1202" fmla="*/ 712097 h 2172695"/>
              <a:gd name="connsiteX1203" fmla="*/ 468810 w 1334396"/>
              <a:gd name="connsiteY1203" fmla="*/ 718597 h 2172695"/>
              <a:gd name="connsiteX1204" fmla="*/ 459060 w 1334396"/>
              <a:gd name="connsiteY1204" fmla="*/ 725233 h 2172695"/>
              <a:gd name="connsiteX1205" fmla="*/ 458383 w 1334396"/>
              <a:gd name="connsiteY1205" fmla="*/ 728618 h 2172695"/>
              <a:gd name="connsiteX1206" fmla="*/ 457842 w 1334396"/>
              <a:gd name="connsiteY1206" fmla="*/ 741483 h 2172695"/>
              <a:gd name="connsiteX1207" fmla="*/ 455675 w 1334396"/>
              <a:gd name="connsiteY1207" fmla="*/ 746629 h 2172695"/>
              <a:gd name="connsiteX1208" fmla="*/ 455133 w 1334396"/>
              <a:gd name="connsiteY1208" fmla="*/ 747441 h 2172695"/>
              <a:gd name="connsiteX1209" fmla="*/ 453373 w 1334396"/>
              <a:gd name="connsiteY1209" fmla="*/ 750285 h 2172695"/>
              <a:gd name="connsiteX1210" fmla="*/ 450800 w 1334396"/>
              <a:gd name="connsiteY1210" fmla="*/ 757327 h 2172695"/>
              <a:gd name="connsiteX1211" fmla="*/ 449040 w 1334396"/>
              <a:gd name="connsiteY1211" fmla="*/ 762743 h 2172695"/>
              <a:gd name="connsiteX1212" fmla="*/ 445925 w 1334396"/>
              <a:gd name="connsiteY1212" fmla="*/ 774524 h 2172695"/>
              <a:gd name="connsiteX1213" fmla="*/ 446331 w 1334396"/>
              <a:gd name="connsiteY1213" fmla="*/ 776420 h 2172695"/>
              <a:gd name="connsiteX1214" fmla="*/ 446331 w 1334396"/>
              <a:gd name="connsiteY1214" fmla="*/ 779399 h 2172695"/>
              <a:gd name="connsiteX1215" fmla="*/ 443623 w 1334396"/>
              <a:gd name="connsiteY1215" fmla="*/ 791722 h 2172695"/>
              <a:gd name="connsiteX1216" fmla="*/ 443352 w 1334396"/>
              <a:gd name="connsiteY1216" fmla="*/ 794160 h 2172695"/>
              <a:gd name="connsiteX1217" fmla="*/ 438883 w 1334396"/>
              <a:gd name="connsiteY1217" fmla="*/ 802420 h 2172695"/>
              <a:gd name="connsiteX1218" fmla="*/ 430623 w 1334396"/>
              <a:gd name="connsiteY1218" fmla="*/ 810951 h 2172695"/>
              <a:gd name="connsiteX1219" fmla="*/ 429810 w 1334396"/>
              <a:gd name="connsiteY1219" fmla="*/ 814607 h 2172695"/>
              <a:gd name="connsiteX1220" fmla="*/ 432248 w 1334396"/>
              <a:gd name="connsiteY1220" fmla="*/ 819212 h 2172695"/>
              <a:gd name="connsiteX1221" fmla="*/ 433737 w 1334396"/>
              <a:gd name="connsiteY1221" fmla="*/ 836274 h 2172695"/>
              <a:gd name="connsiteX1222" fmla="*/ 432925 w 1334396"/>
              <a:gd name="connsiteY1222" fmla="*/ 839389 h 2172695"/>
              <a:gd name="connsiteX1223" fmla="*/ 429810 w 1334396"/>
              <a:gd name="connsiteY1223" fmla="*/ 845889 h 2172695"/>
              <a:gd name="connsiteX1224" fmla="*/ 429133 w 1334396"/>
              <a:gd name="connsiteY1224" fmla="*/ 846701 h 2172695"/>
              <a:gd name="connsiteX1225" fmla="*/ 425477 w 1334396"/>
              <a:gd name="connsiteY1225" fmla="*/ 853066 h 2172695"/>
              <a:gd name="connsiteX1226" fmla="*/ 419925 w 1334396"/>
              <a:gd name="connsiteY1226" fmla="*/ 867826 h 2172695"/>
              <a:gd name="connsiteX1227" fmla="*/ 418842 w 1334396"/>
              <a:gd name="connsiteY1227" fmla="*/ 874597 h 2172695"/>
              <a:gd name="connsiteX1228" fmla="*/ 412883 w 1334396"/>
              <a:gd name="connsiteY1228" fmla="*/ 887055 h 2172695"/>
              <a:gd name="connsiteX1229" fmla="*/ 409633 w 1334396"/>
              <a:gd name="connsiteY1229" fmla="*/ 893284 h 2172695"/>
              <a:gd name="connsiteX1230" fmla="*/ 409092 w 1334396"/>
              <a:gd name="connsiteY1230" fmla="*/ 898024 h 2172695"/>
              <a:gd name="connsiteX1231" fmla="*/ 409227 w 1334396"/>
              <a:gd name="connsiteY1231" fmla="*/ 903170 h 2172695"/>
              <a:gd name="connsiteX1232" fmla="*/ 409227 w 1334396"/>
              <a:gd name="connsiteY1232" fmla="*/ 904253 h 2172695"/>
              <a:gd name="connsiteX1233" fmla="*/ 410175 w 1334396"/>
              <a:gd name="connsiteY1233" fmla="*/ 909670 h 2172695"/>
              <a:gd name="connsiteX1234" fmla="*/ 409633 w 1334396"/>
              <a:gd name="connsiteY1234" fmla="*/ 910347 h 2172695"/>
              <a:gd name="connsiteX1235" fmla="*/ 408956 w 1334396"/>
              <a:gd name="connsiteY1235" fmla="*/ 911159 h 2172695"/>
              <a:gd name="connsiteX1236" fmla="*/ 408008 w 1334396"/>
              <a:gd name="connsiteY1236" fmla="*/ 916576 h 2172695"/>
              <a:gd name="connsiteX1237" fmla="*/ 407060 w 1334396"/>
              <a:gd name="connsiteY1237" fmla="*/ 920774 h 2172695"/>
              <a:gd name="connsiteX1238" fmla="*/ 406383 w 1334396"/>
              <a:gd name="connsiteY1238" fmla="*/ 923211 h 2172695"/>
              <a:gd name="connsiteX1239" fmla="*/ 403404 w 1334396"/>
              <a:gd name="connsiteY1239" fmla="*/ 928086 h 2172695"/>
              <a:gd name="connsiteX1240" fmla="*/ 400019 w 1334396"/>
              <a:gd name="connsiteY1240" fmla="*/ 934451 h 2172695"/>
              <a:gd name="connsiteX1241" fmla="*/ 394196 w 1334396"/>
              <a:gd name="connsiteY1241" fmla="*/ 941899 h 2172695"/>
              <a:gd name="connsiteX1242" fmla="*/ 387560 w 1334396"/>
              <a:gd name="connsiteY1242" fmla="*/ 949888 h 2172695"/>
              <a:gd name="connsiteX1243" fmla="*/ 379706 w 1334396"/>
              <a:gd name="connsiteY1243" fmla="*/ 958690 h 2172695"/>
              <a:gd name="connsiteX1244" fmla="*/ 377946 w 1334396"/>
              <a:gd name="connsiteY1244" fmla="*/ 962888 h 2172695"/>
              <a:gd name="connsiteX1245" fmla="*/ 377269 w 1334396"/>
              <a:gd name="connsiteY1245" fmla="*/ 968982 h 2172695"/>
              <a:gd name="connsiteX1246" fmla="*/ 376727 w 1334396"/>
              <a:gd name="connsiteY1246" fmla="*/ 970878 h 2172695"/>
              <a:gd name="connsiteX1247" fmla="*/ 372936 w 1334396"/>
              <a:gd name="connsiteY1247" fmla="*/ 983607 h 2172695"/>
              <a:gd name="connsiteX1248" fmla="*/ 372665 w 1334396"/>
              <a:gd name="connsiteY1248" fmla="*/ 985367 h 2172695"/>
              <a:gd name="connsiteX1249" fmla="*/ 371175 w 1334396"/>
              <a:gd name="connsiteY1249" fmla="*/ 988617 h 2172695"/>
              <a:gd name="connsiteX1250" fmla="*/ 366029 w 1334396"/>
              <a:gd name="connsiteY1250" fmla="*/ 997013 h 2172695"/>
              <a:gd name="connsiteX1251" fmla="*/ 365488 w 1334396"/>
              <a:gd name="connsiteY1251" fmla="*/ 997825 h 2172695"/>
              <a:gd name="connsiteX1252" fmla="*/ 359394 w 1334396"/>
              <a:gd name="connsiteY1252" fmla="*/ 1007575 h 2172695"/>
              <a:gd name="connsiteX1253" fmla="*/ 355738 w 1334396"/>
              <a:gd name="connsiteY1253" fmla="*/ 1013805 h 2172695"/>
              <a:gd name="connsiteX1254" fmla="*/ 347342 w 1334396"/>
              <a:gd name="connsiteY1254" fmla="*/ 1026127 h 2172695"/>
              <a:gd name="connsiteX1255" fmla="*/ 345311 w 1334396"/>
              <a:gd name="connsiteY1255" fmla="*/ 1029107 h 2172695"/>
              <a:gd name="connsiteX1256" fmla="*/ 337456 w 1334396"/>
              <a:gd name="connsiteY1256" fmla="*/ 1038180 h 2172695"/>
              <a:gd name="connsiteX1257" fmla="*/ 332311 w 1334396"/>
              <a:gd name="connsiteY1257" fmla="*/ 1043325 h 2172695"/>
              <a:gd name="connsiteX1258" fmla="*/ 326352 w 1334396"/>
              <a:gd name="connsiteY1258" fmla="*/ 1046982 h 2172695"/>
              <a:gd name="connsiteX1259" fmla="*/ 316332 w 1334396"/>
              <a:gd name="connsiteY1259" fmla="*/ 1052804 h 2172695"/>
              <a:gd name="connsiteX1260" fmla="*/ 311456 w 1334396"/>
              <a:gd name="connsiteY1260" fmla="*/ 1052669 h 2172695"/>
              <a:gd name="connsiteX1261" fmla="*/ 311456 w 1334396"/>
              <a:gd name="connsiteY1261" fmla="*/ 1054430 h 2172695"/>
              <a:gd name="connsiteX1262" fmla="*/ 313082 w 1334396"/>
              <a:gd name="connsiteY1262" fmla="*/ 1063231 h 2172695"/>
              <a:gd name="connsiteX1263" fmla="*/ 313488 w 1334396"/>
              <a:gd name="connsiteY1263" fmla="*/ 1067700 h 2172695"/>
              <a:gd name="connsiteX1264" fmla="*/ 313352 w 1334396"/>
              <a:gd name="connsiteY1264" fmla="*/ 1071357 h 2172695"/>
              <a:gd name="connsiteX1265" fmla="*/ 314165 w 1334396"/>
              <a:gd name="connsiteY1265" fmla="*/ 1077721 h 2172695"/>
              <a:gd name="connsiteX1266" fmla="*/ 313623 w 1334396"/>
              <a:gd name="connsiteY1266" fmla="*/ 1079481 h 2172695"/>
              <a:gd name="connsiteX1267" fmla="*/ 309696 w 1334396"/>
              <a:gd name="connsiteY1267" fmla="*/ 1085033 h 2172695"/>
              <a:gd name="connsiteX1268" fmla="*/ 301571 w 1334396"/>
              <a:gd name="connsiteY1268" fmla="*/ 1084492 h 2172695"/>
              <a:gd name="connsiteX1269" fmla="*/ 296425 w 1334396"/>
              <a:gd name="connsiteY1269" fmla="*/ 1080565 h 2172695"/>
              <a:gd name="connsiteX1270" fmla="*/ 296155 w 1334396"/>
              <a:gd name="connsiteY1270" fmla="*/ 1075825 h 2172695"/>
              <a:gd name="connsiteX1271" fmla="*/ 296019 w 1334396"/>
              <a:gd name="connsiteY1271" fmla="*/ 1067429 h 2172695"/>
              <a:gd name="connsiteX1272" fmla="*/ 295207 w 1334396"/>
              <a:gd name="connsiteY1272" fmla="*/ 1063909 h 2172695"/>
              <a:gd name="connsiteX1273" fmla="*/ 294665 w 1334396"/>
              <a:gd name="connsiteY1273" fmla="*/ 1059981 h 2172695"/>
              <a:gd name="connsiteX1274" fmla="*/ 293581 w 1334396"/>
              <a:gd name="connsiteY1274" fmla="*/ 1053481 h 2172695"/>
              <a:gd name="connsiteX1275" fmla="*/ 292092 w 1334396"/>
              <a:gd name="connsiteY1275" fmla="*/ 1038857 h 2172695"/>
              <a:gd name="connsiteX1276" fmla="*/ 293311 w 1334396"/>
              <a:gd name="connsiteY1276" fmla="*/ 1032627 h 2172695"/>
              <a:gd name="connsiteX1277" fmla="*/ 293717 w 1334396"/>
              <a:gd name="connsiteY1277" fmla="*/ 1031544 h 2172695"/>
              <a:gd name="connsiteX1278" fmla="*/ 295071 w 1334396"/>
              <a:gd name="connsiteY1278" fmla="*/ 1028023 h 2172695"/>
              <a:gd name="connsiteX1279" fmla="*/ 296696 w 1334396"/>
              <a:gd name="connsiteY1279" fmla="*/ 1019627 h 2172695"/>
              <a:gd name="connsiteX1280" fmla="*/ 297779 w 1334396"/>
              <a:gd name="connsiteY1280" fmla="*/ 1013398 h 2172695"/>
              <a:gd name="connsiteX1281" fmla="*/ 299269 w 1334396"/>
              <a:gd name="connsiteY1281" fmla="*/ 999586 h 2172695"/>
              <a:gd name="connsiteX1282" fmla="*/ 298592 w 1334396"/>
              <a:gd name="connsiteY1282" fmla="*/ 997419 h 2172695"/>
              <a:gd name="connsiteX1283" fmla="*/ 298321 w 1334396"/>
              <a:gd name="connsiteY1283" fmla="*/ 994034 h 2172695"/>
              <a:gd name="connsiteX1284" fmla="*/ 299675 w 1334396"/>
              <a:gd name="connsiteY1284" fmla="*/ 979815 h 2172695"/>
              <a:gd name="connsiteX1285" fmla="*/ 299540 w 1334396"/>
              <a:gd name="connsiteY1285" fmla="*/ 976836 h 2172695"/>
              <a:gd name="connsiteX1286" fmla="*/ 303196 w 1334396"/>
              <a:gd name="connsiteY1286" fmla="*/ 966951 h 2172695"/>
              <a:gd name="connsiteX1287" fmla="*/ 310779 w 1334396"/>
              <a:gd name="connsiteY1287" fmla="*/ 956253 h 2172695"/>
              <a:gd name="connsiteX1288" fmla="*/ 311321 w 1334396"/>
              <a:gd name="connsiteY1288" fmla="*/ 952190 h 2172695"/>
              <a:gd name="connsiteX1289" fmla="*/ 308613 w 1334396"/>
              <a:gd name="connsiteY1289" fmla="*/ 947180 h 2172695"/>
              <a:gd name="connsiteX1290" fmla="*/ 306175 w 1334396"/>
              <a:gd name="connsiteY1290" fmla="*/ 928221 h 2172695"/>
              <a:gd name="connsiteX1291" fmla="*/ 306852 w 1334396"/>
              <a:gd name="connsiteY1291" fmla="*/ 924566 h 2172695"/>
              <a:gd name="connsiteX1292" fmla="*/ 309290 w 1334396"/>
              <a:gd name="connsiteY1292" fmla="*/ 916847 h 2172695"/>
              <a:gd name="connsiteX1293" fmla="*/ 309832 w 1334396"/>
              <a:gd name="connsiteY1293" fmla="*/ 915899 h 2172695"/>
              <a:gd name="connsiteX1294" fmla="*/ 313217 w 1334396"/>
              <a:gd name="connsiteY1294" fmla="*/ 908316 h 2172695"/>
              <a:gd name="connsiteX1295" fmla="*/ 318363 w 1334396"/>
              <a:gd name="connsiteY1295" fmla="*/ 891253 h 2172695"/>
              <a:gd name="connsiteX1296" fmla="*/ 319446 w 1334396"/>
              <a:gd name="connsiteY1296" fmla="*/ 883670 h 2172695"/>
              <a:gd name="connsiteX1297" fmla="*/ 325269 w 1334396"/>
              <a:gd name="connsiteY1297" fmla="*/ 869180 h 2172695"/>
              <a:gd name="connsiteX1298" fmla="*/ 328384 w 1334396"/>
              <a:gd name="connsiteY1298" fmla="*/ 861868 h 2172695"/>
              <a:gd name="connsiteX1299" fmla="*/ 329061 w 1334396"/>
              <a:gd name="connsiteY1299" fmla="*/ 856586 h 2172695"/>
              <a:gd name="connsiteX1300" fmla="*/ 329061 w 1334396"/>
              <a:gd name="connsiteY1300" fmla="*/ 850764 h 2172695"/>
              <a:gd name="connsiteX1301" fmla="*/ 329061 w 1334396"/>
              <a:gd name="connsiteY1301" fmla="*/ 849545 h 2172695"/>
              <a:gd name="connsiteX1302" fmla="*/ 328384 w 1334396"/>
              <a:gd name="connsiteY1302" fmla="*/ 843722 h 2172695"/>
              <a:gd name="connsiteX1303" fmla="*/ 328925 w 1334396"/>
              <a:gd name="connsiteY1303" fmla="*/ 842774 h 2172695"/>
              <a:gd name="connsiteX1304" fmla="*/ 329602 w 1334396"/>
              <a:gd name="connsiteY1304" fmla="*/ 841826 h 2172695"/>
              <a:gd name="connsiteX1305" fmla="*/ 330956 w 1334396"/>
              <a:gd name="connsiteY1305" fmla="*/ 835733 h 2172695"/>
              <a:gd name="connsiteX1306" fmla="*/ 332040 w 1334396"/>
              <a:gd name="connsiteY1306" fmla="*/ 830993 h 2172695"/>
              <a:gd name="connsiteX1307" fmla="*/ 332988 w 1334396"/>
              <a:gd name="connsiteY1307" fmla="*/ 828285 h 2172695"/>
              <a:gd name="connsiteX1308" fmla="*/ 336373 w 1334396"/>
              <a:gd name="connsiteY1308" fmla="*/ 822733 h 2172695"/>
              <a:gd name="connsiteX1309" fmla="*/ 340300 w 1334396"/>
              <a:gd name="connsiteY1309" fmla="*/ 815420 h 2172695"/>
              <a:gd name="connsiteX1310" fmla="*/ 346529 w 1334396"/>
              <a:gd name="connsiteY1310" fmla="*/ 806889 h 2172695"/>
              <a:gd name="connsiteX1311" fmla="*/ 354519 w 1334396"/>
              <a:gd name="connsiteY1311" fmla="*/ 798222 h 2172695"/>
              <a:gd name="connsiteX1312" fmla="*/ 363998 w 1334396"/>
              <a:gd name="connsiteY1312" fmla="*/ 788743 h 2172695"/>
              <a:gd name="connsiteX1313" fmla="*/ 366571 w 1334396"/>
              <a:gd name="connsiteY1313" fmla="*/ 784410 h 2172695"/>
              <a:gd name="connsiteX1314" fmla="*/ 368467 w 1334396"/>
              <a:gd name="connsiteY1314" fmla="*/ 777910 h 2172695"/>
              <a:gd name="connsiteX1315" fmla="*/ 369415 w 1334396"/>
              <a:gd name="connsiteY1315" fmla="*/ 775878 h 2172695"/>
              <a:gd name="connsiteX1316" fmla="*/ 375779 w 1334396"/>
              <a:gd name="connsiteY1316" fmla="*/ 761931 h 2172695"/>
              <a:gd name="connsiteX1317" fmla="*/ 376456 w 1334396"/>
              <a:gd name="connsiteY1317" fmla="*/ 760170 h 2172695"/>
              <a:gd name="connsiteX1318" fmla="*/ 379029 w 1334396"/>
              <a:gd name="connsiteY1318" fmla="*/ 756920 h 2172695"/>
              <a:gd name="connsiteX1319" fmla="*/ 386883 w 1334396"/>
              <a:gd name="connsiteY1319" fmla="*/ 748795 h 2172695"/>
              <a:gd name="connsiteX1320" fmla="*/ 387696 w 1334396"/>
              <a:gd name="connsiteY1320" fmla="*/ 747983 h 2172695"/>
              <a:gd name="connsiteX1321" fmla="*/ 397446 w 1334396"/>
              <a:gd name="connsiteY1321" fmla="*/ 738910 h 2172695"/>
              <a:gd name="connsiteX1322" fmla="*/ 403946 w 1334396"/>
              <a:gd name="connsiteY1322" fmla="*/ 733493 h 2172695"/>
              <a:gd name="connsiteX1323" fmla="*/ 417487 w 1334396"/>
              <a:gd name="connsiteY1323" fmla="*/ 722931 h 2172695"/>
              <a:gd name="connsiteX1324" fmla="*/ 421144 w 1334396"/>
              <a:gd name="connsiteY1324" fmla="*/ 720764 h 2172695"/>
              <a:gd name="connsiteX1325" fmla="*/ 433331 w 1334396"/>
              <a:gd name="connsiteY1325" fmla="*/ 714941 h 2172695"/>
              <a:gd name="connsiteX1326" fmla="*/ 441050 w 1334396"/>
              <a:gd name="connsiteY1326" fmla="*/ 712368 h 2172695"/>
              <a:gd name="connsiteX1327" fmla="*/ 441727 w 1334396"/>
              <a:gd name="connsiteY1327" fmla="*/ 709660 h 2172695"/>
              <a:gd name="connsiteX1328" fmla="*/ 441998 w 1334396"/>
              <a:gd name="connsiteY1328" fmla="*/ 703973 h 2172695"/>
              <a:gd name="connsiteX1329" fmla="*/ 442946 w 1334396"/>
              <a:gd name="connsiteY1329" fmla="*/ 702618 h 2172695"/>
              <a:gd name="connsiteX1330" fmla="*/ 447821 w 1334396"/>
              <a:gd name="connsiteY1330" fmla="*/ 698691 h 2172695"/>
              <a:gd name="connsiteX1331" fmla="*/ 42656 w 1334396"/>
              <a:gd name="connsiteY1331" fmla="*/ 609723 h 2172695"/>
              <a:gd name="connsiteX1332" fmla="*/ 46719 w 1334396"/>
              <a:gd name="connsiteY1332" fmla="*/ 629223 h 2172695"/>
              <a:gd name="connsiteX1333" fmla="*/ 47260 w 1334396"/>
              <a:gd name="connsiteY1333" fmla="*/ 635588 h 2172695"/>
              <a:gd name="connsiteX1334" fmla="*/ 49156 w 1334396"/>
              <a:gd name="connsiteY1334" fmla="*/ 633150 h 2172695"/>
              <a:gd name="connsiteX1335" fmla="*/ 65271 w 1334396"/>
              <a:gd name="connsiteY1335" fmla="*/ 643848 h 2172695"/>
              <a:gd name="connsiteX1336" fmla="*/ 73260 w 1334396"/>
              <a:gd name="connsiteY1336" fmla="*/ 650890 h 2172695"/>
              <a:gd name="connsiteX1337" fmla="*/ 82604 w 1334396"/>
              <a:gd name="connsiteY1337" fmla="*/ 660640 h 2172695"/>
              <a:gd name="connsiteX1338" fmla="*/ 91677 w 1334396"/>
              <a:gd name="connsiteY1338" fmla="*/ 670119 h 2172695"/>
              <a:gd name="connsiteX1339" fmla="*/ 95875 w 1334396"/>
              <a:gd name="connsiteY1339" fmla="*/ 674723 h 2172695"/>
              <a:gd name="connsiteX1340" fmla="*/ 104948 w 1334396"/>
              <a:gd name="connsiteY1340" fmla="*/ 685150 h 2172695"/>
              <a:gd name="connsiteX1341" fmla="*/ 111583 w 1334396"/>
              <a:gd name="connsiteY1341" fmla="*/ 692462 h 2172695"/>
              <a:gd name="connsiteX1342" fmla="*/ 112125 w 1334396"/>
              <a:gd name="connsiteY1342" fmla="*/ 693004 h 2172695"/>
              <a:gd name="connsiteX1343" fmla="*/ 119979 w 1334396"/>
              <a:gd name="connsiteY1343" fmla="*/ 700317 h 2172695"/>
              <a:gd name="connsiteX1344" fmla="*/ 127698 w 1334396"/>
              <a:gd name="connsiteY1344" fmla="*/ 707087 h 2172695"/>
              <a:gd name="connsiteX1345" fmla="*/ 130406 w 1334396"/>
              <a:gd name="connsiteY1345" fmla="*/ 710473 h 2172695"/>
              <a:gd name="connsiteX1346" fmla="*/ 136770 w 1334396"/>
              <a:gd name="connsiteY1346" fmla="*/ 718327 h 2172695"/>
              <a:gd name="connsiteX1347" fmla="*/ 140968 w 1334396"/>
              <a:gd name="connsiteY1347" fmla="*/ 724421 h 2172695"/>
              <a:gd name="connsiteX1348" fmla="*/ 152479 w 1334396"/>
              <a:gd name="connsiteY1348" fmla="*/ 745139 h 2172695"/>
              <a:gd name="connsiteX1349" fmla="*/ 157083 w 1334396"/>
              <a:gd name="connsiteY1349" fmla="*/ 751504 h 2172695"/>
              <a:gd name="connsiteX1350" fmla="*/ 161281 w 1334396"/>
              <a:gd name="connsiteY1350" fmla="*/ 757597 h 2172695"/>
              <a:gd name="connsiteX1351" fmla="*/ 166427 w 1334396"/>
              <a:gd name="connsiteY1351" fmla="*/ 764368 h 2172695"/>
              <a:gd name="connsiteX1352" fmla="*/ 166968 w 1334396"/>
              <a:gd name="connsiteY1352" fmla="*/ 764774 h 2172695"/>
              <a:gd name="connsiteX1353" fmla="*/ 169677 w 1334396"/>
              <a:gd name="connsiteY1353" fmla="*/ 768431 h 2172695"/>
              <a:gd name="connsiteX1354" fmla="*/ 172385 w 1334396"/>
              <a:gd name="connsiteY1354" fmla="*/ 772629 h 2172695"/>
              <a:gd name="connsiteX1355" fmla="*/ 176312 w 1334396"/>
              <a:gd name="connsiteY1355" fmla="*/ 783056 h 2172695"/>
              <a:gd name="connsiteX1356" fmla="*/ 187010 w 1334396"/>
              <a:gd name="connsiteY1356" fmla="*/ 804316 h 2172695"/>
              <a:gd name="connsiteX1357" fmla="*/ 189583 w 1334396"/>
              <a:gd name="connsiteY1357" fmla="*/ 809055 h 2172695"/>
              <a:gd name="connsiteX1358" fmla="*/ 191749 w 1334396"/>
              <a:gd name="connsiteY1358" fmla="*/ 814337 h 2172695"/>
              <a:gd name="connsiteX1359" fmla="*/ 194187 w 1334396"/>
              <a:gd name="connsiteY1359" fmla="*/ 819483 h 2172695"/>
              <a:gd name="connsiteX1360" fmla="*/ 195406 w 1334396"/>
              <a:gd name="connsiteY1360" fmla="*/ 821514 h 2172695"/>
              <a:gd name="connsiteX1361" fmla="*/ 200145 w 1334396"/>
              <a:gd name="connsiteY1361" fmla="*/ 831805 h 2172695"/>
              <a:gd name="connsiteX1362" fmla="*/ 202447 w 1334396"/>
              <a:gd name="connsiteY1362" fmla="*/ 837222 h 2172695"/>
              <a:gd name="connsiteX1363" fmla="*/ 204885 w 1334396"/>
              <a:gd name="connsiteY1363" fmla="*/ 842368 h 2172695"/>
              <a:gd name="connsiteX1364" fmla="*/ 208541 w 1334396"/>
              <a:gd name="connsiteY1364" fmla="*/ 850899 h 2172695"/>
              <a:gd name="connsiteX1365" fmla="*/ 209624 w 1334396"/>
              <a:gd name="connsiteY1365" fmla="*/ 858482 h 2172695"/>
              <a:gd name="connsiteX1366" fmla="*/ 211791 w 1334396"/>
              <a:gd name="connsiteY1366" fmla="*/ 865118 h 2172695"/>
              <a:gd name="connsiteX1367" fmla="*/ 213280 w 1334396"/>
              <a:gd name="connsiteY1367" fmla="*/ 867826 h 2172695"/>
              <a:gd name="connsiteX1368" fmla="*/ 216530 w 1334396"/>
              <a:gd name="connsiteY1368" fmla="*/ 875274 h 2172695"/>
              <a:gd name="connsiteX1369" fmla="*/ 218968 w 1334396"/>
              <a:gd name="connsiteY1369" fmla="*/ 882857 h 2172695"/>
              <a:gd name="connsiteX1370" fmla="*/ 219374 w 1334396"/>
              <a:gd name="connsiteY1370" fmla="*/ 884753 h 2172695"/>
              <a:gd name="connsiteX1371" fmla="*/ 222760 w 1334396"/>
              <a:gd name="connsiteY1371" fmla="*/ 895451 h 2172695"/>
              <a:gd name="connsiteX1372" fmla="*/ 223437 w 1334396"/>
              <a:gd name="connsiteY1372" fmla="*/ 898836 h 2172695"/>
              <a:gd name="connsiteX1373" fmla="*/ 223707 w 1334396"/>
              <a:gd name="connsiteY1373" fmla="*/ 900055 h 2172695"/>
              <a:gd name="connsiteX1374" fmla="*/ 224114 w 1334396"/>
              <a:gd name="connsiteY1374" fmla="*/ 901815 h 2172695"/>
              <a:gd name="connsiteX1375" fmla="*/ 227228 w 1334396"/>
              <a:gd name="connsiteY1375" fmla="*/ 908586 h 2172695"/>
              <a:gd name="connsiteX1376" fmla="*/ 227364 w 1334396"/>
              <a:gd name="connsiteY1376" fmla="*/ 908992 h 2172695"/>
              <a:gd name="connsiteX1377" fmla="*/ 228583 w 1334396"/>
              <a:gd name="connsiteY1377" fmla="*/ 927003 h 2172695"/>
              <a:gd name="connsiteX1378" fmla="*/ 228176 w 1334396"/>
              <a:gd name="connsiteY1378" fmla="*/ 931201 h 2172695"/>
              <a:gd name="connsiteX1379" fmla="*/ 227635 w 1334396"/>
              <a:gd name="connsiteY1379" fmla="*/ 934857 h 2172695"/>
              <a:gd name="connsiteX1380" fmla="*/ 228312 w 1334396"/>
              <a:gd name="connsiteY1380" fmla="*/ 938513 h 2172695"/>
              <a:gd name="connsiteX1381" fmla="*/ 228718 w 1334396"/>
              <a:gd name="connsiteY1381" fmla="*/ 941492 h 2172695"/>
              <a:gd name="connsiteX1382" fmla="*/ 225739 w 1334396"/>
              <a:gd name="connsiteY1382" fmla="*/ 953138 h 2172695"/>
              <a:gd name="connsiteX1383" fmla="*/ 225739 w 1334396"/>
              <a:gd name="connsiteY1383" fmla="*/ 961398 h 2172695"/>
              <a:gd name="connsiteX1384" fmla="*/ 225468 w 1334396"/>
              <a:gd name="connsiteY1384" fmla="*/ 965055 h 2172695"/>
              <a:gd name="connsiteX1385" fmla="*/ 224926 w 1334396"/>
              <a:gd name="connsiteY1385" fmla="*/ 967763 h 2172695"/>
              <a:gd name="connsiteX1386" fmla="*/ 225874 w 1334396"/>
              <a:gd name="connsiteY1386" fmla="*/ 968169 h 2172695"/>
              <a:gd name="connsiteX1387" fmla="*/ 226145 w 1334396"/>
              <a:gd name="connsiteY1387" fmla="*/ 968305 h 2172695"/>
              <a:gd name="connsiteX1388" fmla="*/ 225739 w 1334396"/>
              <a:gd name="connsiteY1388" fmla="*/ 968575 h 2172695"/>
              <a:gd name="connsiteX1389" fmla="*/ 226145 w 1334396"/>
              <a:gd name="connsiteY1389" fmla="*/ 968711 h 2172695"/>
              <a:gd name="connsiteX1390" fmla="*/ 227228 w 1334396"/>
              <a:gd name="connsiteY1390" fmla="*/ 969252 h 2172695"/>
              <a:gd name="connsiteX1391" fmla="*/ 232780 w 1334396"/>
              <a:gd name="connsiteY1391" fmla="*/ 971826 h 2172695"/>
              <a:gd name="connsiteX1392" fmla="*/ 234541 w 1334396"/>
              <a:gd name="connsiteY1392" fmla="*/ 979950 h 2172695"/>
              <a:gd name="connsiteX1393" fmla="*/ 229395 w 1334396"/>
              <a:gd name="connsiteY1393" fmla="*/ 986315 h 2172695"/>
              <a:gd name="connsiteX1394" fmla="*/ 223843 w 1334396"/>
              <a:gd name="connsiteY1394" fmla="*/ 986044 h 2172695"/>
              <a:gd name="connsiteX1395" fmla="*/ 218833 w 1334396"/>
              <a:gd name="connsiteY1395" fmla="*/ 984690 h 2172695"/>
              <a:gd name="connsiteX1396" fmla="*/ 216801 w 1334396"/>
              <a:gd name="connsiteY1396" fmla="*/ 985638 h 2172695"/>
              <a:gd name="connsiteX1397" fmla="*/ 210437 w 1334396"/>
              <a:gd name="connsiteY1397" fmla="*/ 986586 h 2172695"/>
              <a:gd name="connsiteX1398" fmla="*/ 207051 w 1334396"/>
              <a:gd name="connsiteY1398" fmla="*/ 983471 h 2172695"/>
              <a:gd name="connsiteX1399" fmla="*/ 201093 w 1334396"/>
              <a:gd name="connsiteY1399" fmla="*/ 977784 h 2172695"/>
              <a:gd name="connsiteX1400" fmla="*/ 198114 w 1334396"/>
              <a:gd name="connsiteY1400" fmla="*/ 975888 h 2172695"/>
              <a:gd name="connsiteX1401" fmla="*/ 194864 w 1334396"/>
              <a:gd name="connsiteY1401" fmla="*/ 973450 h 2172695"/>
              <a:gd name="connsiteX1402" fmla="*/ 189718 w 1334396"/>
              <a:gd name="connsiteY1402" fmla="*/ 969794 h 2172695"/>
              <a:gd name="connsiteX1403" fmla="*/ 178208 w 1334396"/>
              <a:gd name="connsiteY1403" fmla="*/ 960721 h 2172695"/>
              <a:gd name="connsiteX1404" fmla="*/ 174687 w 1334396"/>
              <a:gd name="connsiteY1404" fmla="*/ 955576 h 2172695"/>
              <a:gd name="connsiteX1405" fmla="*/ 174281 w 1334396"/>
              <a:gd name="connsiteY1405" fmla="*/ 954628 h 2172695"/>
              <a:gd name="connsiteX1406" fmla="*/ 172791 w 1334396"/>
              <a:gd name="connsiteY1406" fmla="*/ 951242 h 2172695"/>
              <a:gd name="connsiteX1407" fmla="*/ 167916 w 1334396"/>
              <a:gd name="connsiteY1407" fmla="*/ 944336 h 2172695"/>
              <a:gd name="connsiteX1408" fmla="*/ 164260 w 1334396"/>
              <a:gd name="connsiteY1408" fmla="*/ 939326 h 2172695"/>
              <a:gd name="connsiteX1409" fmla="*/ 155458 w 1334396"/>
              <a:gd name="connsiteY1409" fmla="*/ 928763 h 2172695"/>
              <a:gd name="connsiteX1410" fmla="*/ 153562 w 1334396"/>
              <a:gd name="connsiteY1410" fmla="*/ 927815 h 2172695"/>
              <a:gd name="connsiteX1411" fmla="*/ 151125 w 1334396"/>
              <a:gd name="connsiteY1411" fmla="*/ 925649 h 2172695"/>
              <a:gd name="connsiteX1412" fmla="*/ 142052 w 1334396"/>
              <a:gd name="connsiteY1412" fmla="*/ 914951 h 2172695"/>
              <a:gd name="connsiteX1413" fmla="*/ 139885 w 1334396"/>
              <a:gd name="connsiteY1413" fmla="*/ 913055 h 2172695"/>
              <a:gd name="connsiteX1414" fmla="*/ 135416 w 1334396"/>
              <a:gd name="connsiteY1414" fmla="*/ 903711 h 2172695"/>
              <a:gd name="connsiteX1415" fmla="*/ 133114 w 1334396"/>
              <a:gd name="connsiteY1415" fmla="*/ 890982 h 2172695"/>
              <a:gd name="connsiteX1416" fmla="*/ 130541 w 1334396"/>
              <a:gd name="connsiteY1416" fmla="*/ 887732 h 2172695"/>
              <a:gd name="connsiteX1417" fmla="*/ 124989 w 1334396"/>
              <a:gd name="connsiteY1417" fmla="*/ 886378 h 2172695"/>
              <a:gd name="connsiteX1418" fmla="*/ 109958 w 1334396"/>
              <a:gd name="connsiteY1418" fmla="*/ 875003 h 2172695"/>
              <a:gd name="connsiteX1419" fmla="*/ 107791 w 1334396"/>
              <a:gd name="connsiteY1419" fmla="*/ 872159 h 2172695"/>
              <a:gd name="connsiteX1420" fmla="*/ 104271 w 1334396"/>
              <a:gd name="connsiteY1420" fmla="*/ 864982 h 2172695"/>
              <a:gd name="connsiteX1421" fmla="*/ 104135 w 1334396"/>
              <a:gd name="connsiteY1421" fmla="*/ 863899 h 2172695"/>
              <a:gd name="connsiteX1422" fmla="*/ 101156 w 1334396"/>
              <a:gd name="connsiteY1422" fmla="*/ 856316 h 2172695"/>
              <a:gd name="connsiteX1423" fmla="*/ 92625 w 1334396"/>
              <a:gd name="connsiteY1423" fmla="*/ 840878 h 2172695"/>
              <a:gd name="connsiteX1424" fmla="*/ 88156 w 1334396"/>
              <a:gd name="connsiteY1424" fmla="*/ 834784 h 2172695"/>
              <a:gd name="connsiteX1425" fmla="*/ 81791 w 1334396"/>
              <a:gd name="connsiteY1425" fmla="*/ 820837 h 2172695"/>
              <a:gd name="connsiteX1426" fmla="*/ 78948 w 1334396"/>
              <a:gd name="connsiteY1426" fmla="*/ 813524 h 2172695"/>
              <a:gd name="connsiteX1427" fmla="*/ 75698 w 1334396"/>
              <a:gd name="connsiteY1427" fmla="*/ 809462 h 2172695"/>
              <a:gd name="connsiteX1428" fmla="*/ 71364 w 1334396"/>
              <a:gd name="connsiteY1428" fmla="*/ 805535 h 2172695"/>
              <a:gd name="connsiteX1429" fmla="*/ 70687 w 1334396"/>
              <a:gd name="connsiteY1429" fmla="*/ 804857 h 2172695"/>
              <a:gd name="connsiteX1430" fmla="*/ 65812 w 1334396"/>
              <a:gd name="connsiteY1430" fmla="*/ 801472 h 2172695"/>
              <a:gd name="connsiteX1431" fmla="*/ 65677 w 1334396"/>
              <a:gd name="connsiteY1431" fmla="*/ 800524 h 2172695"/>
              <a:gd name="connsiteX1432" fmla="*/ 65406 w 1334396"/>
              <a:gd name="connsiteY1432" fmla="*/ 799305 h 2172695"/>
              <a:gd name="connsiteX1433" fmla="*/ 62020 w 1334396"/>
              <a:gd name="connsiteY1433" fmla="*/ 794160 h 2172695"/>
              <a:gd name="connsiteX1434" fmla="*/ 59448 w 1334396"/>
              <a:gd name="connsiteY1434" fmla="*/ 790233 h 2172695"/>
              <a:gd name="connsiteX1435" fmla="*/ 58229 w 1334396"/>
              <a:gd name="connsiteY1435" fmla="*/ 787660 h 2172695"/>
              <a:gd name="connsiteX1436" fmla="*/ 56333 w 1334396"/>
              <a:gd name="connsiteY1436" fmla="*/ 781566 h 2172695"/>
              <a:gd name="connsiteX1437" fmla="*/ 53489 w 1334396"/>
              <a:gd name="connsiteY1437" fmla="*/ 774118 h 2172695"/>
              <a:gd name="connsiteX1438" fmla="*/ 51864 w 1334396"/>
              <a:gd name="connsiteY1438" fmla="*/ 763691 h 2172695"/>
              <a:gd name="connsiteX1439" fmla="*/ 50375 w 1334396"/>
              <a:gd name="connsiteY1439" fmla="*/ 752316 h 2172695"/>
              <a:gd name="connsiteX1440" fmla="*/ 49698 w 1334396"/>
              <a:gd name="connsiteY1440" fmla="*/ 739045 h 2172695"/>
              <a:gd name="connsiteX1441" fmla="*/ 48073 w 1334396"/>
              <a:gd name="connsiteY1441" fmla="*/ 734306 h 2172695"/>
              <a:gd name="connsiteX1442" fmla="*/ 44010 w 1334396"/>
              <a:gd name="connsiteY1442" fmla="*/ 728889 h 2172695"/>
              <a:gd name="connsiteX1443" fmla="*/ 42927 w 1334396"/>
              <a:gd name="connsiteY1443" fmla="*/ 726994 h 2172695"/>
              <a:gd name="connsiteX1444" fmla="*/ 36291 w 1334396"/>
              <a:gd name="connsiteY1444" fmla="*/ 713587 h 2172695"/>
              <a:gd name="connsiteX1445" fmla="*/ 35343 w 1334396"/>
              <a:gd name="connsiteY1445" fmla="*/ 712098 h 2172695"/>
              <a:gd name="connsiteX1446" fmla="*/ 34125 w 1334396"/>
              <a:gd name="connsiteY1446" fmla="*/ 708306 h 2172695"/>
              <a:gd name="connsiteX1447" fmla="*/ 31823 w 1334396"/>
              <a:gd name="connsiteY1447" fmla="*/ 697608 h 2172695"/>
              <a:gd name="connsiteX1448" fmla="*/ 31552 w 1334396"/>
              <a:gd name="connsiteY1448" fmla="*/ 696525 h 2172695"/>
              <a:gd name="connsiteX1449" fmla="*/ 29791 w 1334396"/>
              <a:gd name="connsiteY1449" fmla="*/ 683660 h 2172695"/>
              <a:gd name="connsiteX1450" fmla="*/ 28302 w 1334396"/>
              <a:gd name="connsiteY1450" fmla="*/ 675671 h 2172695"/>
              <a:gd name="connsiteX1451" fmla="*/ 26135 w 1334396"/>
              <a:gd name="connsiteY1451" fmla="*/ 659150 h 2172695"/>
              <a:gd name="connsiteX1452" fmla="*/ 26541 w 1334396"/>
              <a:gd name="connsiteY1452" fmla="*/ 654546 h 2172695"/>
              <a:gd name="connsiteX1453" fmla="*/ 26406 w 1334396"/>
              <a:gd name="connsiteY1453" fmla="*/ 641411 h 2172695"/>
              <a:gd name="connsiteX1454" fmla="*/ 27354 w 1334396"/>
              <a:gd name="connsiteY1454" fmla="*/ 633421 h 2172695"/>
              <a:gd name="connsiteX1455" fmla="*/ 29927 w 1334396"/>
              <a:gd name="connsiteY1455" fmla="*/ 626109 h 2172695"/>
              <a:gd name="connsiteX1456" fmla="*/ 34396 w 1334396"/>
              <a:gd name="connsiteY1456" fmla="*/ 614192 h 2172695"/>
              <a:gd name="connsiteX1457" fmla="*/ 42656 w 1334396"/>
              <a:gd name="connsiteY1457" fmla="*/ 609723 h 2172695"/>
              <a:gd name="connsiteX1458" fmla="*/ 157489 w 1334396"/>
              <a:gd name="connsiteY1458" fmla="*/ 378162 h 2172695"/>
              <a:gd name="connsiteX1459" fmla="*/ 177936 w 1334396"/>
              <a:gd name="connsiteY1459" fmla="*/ 390079 h 2172695"/>
              <a:gd name="connsiteX1460" fmla="*/ 187957 w 1334396"/>
              <a:gd name="connsiteY1460" fmla="*/ 398339 h 2172695"/>
              <a:gd name="connsiteX1461" fmla="*/ 199197 w 1334396"/>
              <a:gd name="connsiteY1461" fmla="*/ 410662 h 2172695"/>
              <a:gd name="connsiteX1462" fmla="*/ 210165 w 1334396"/>
              <a:gd name="connsiteY1462" fmla="*/ 422307 h 2172695"/>
              <a:gd name="connsiteX1463" fmla="*/ 214769 w 1334396"/>
              <a:gd name="connsiteY1463" fmla="*/ 428266 h 2172695"/>
              <a:gd name="connsiteX1464" fmla="*/ 224519 w 1334396"/>
              <a:gd name="connsiteY1464" fmla="*/ 441943 h 2172695"/>
              <a:gd name="connsiteX1465" fmla="*/ 230884 w 1334396"/>
              <a:gd name="connsiteY1465" fmla="*/ 452235 h 2172695"/>
              <a:gd name="connsiteX1466" fmla="*/ 231290 w 1334396"/>
              <a:gd name="connsiteY1466" fmla="*/ 452912 h 2172695"/>
              <a:gd name="connsiteX1467" fmla="*/ 239144 w 1334396"/>
              <a:gd name="connsiteY1467" fmla="*/ 463338 h 2172695"/>
              <a:gd name="connsiteX1468" fmla="*/ 246321 w 1334396"/>
              <a:gd name="connsiteY1468" fmla="*/ 473630 h 2172695"/>
              <a:gd name="connsiteX1469" fmla="*/ 248488 w 1334396"/>
              <a:gd name="connsiteY1469" fmla="*/ 478370 h 2172695"/>
              <a:gd name="connsiteX1470" fmla="*/ 253634 w 1334396"/>
              <a:gd name="connsiteY1470" fmla="*/ 489609 h 2172695"/>
              <a:gd name="connsiteX1471" fmla="*/ 256884 w 1334396"/>
              <a:gd name="connsiteY1471" fmla="*/ 498005 h 2172695"/>
              <a:gd name="connsiteX1472" fmla="*/ 263248 w 1334396"/>
              <a:gd name="connsiteY1472" fmla="*/ 525494 h 2172695"/>
              <a:gd name="connsiteX1473" fmla="*/ 265550 w 1334396"/>
              <a:gd name="connsiteY1473" fmla="*/ 534567 h 2172695"/>
              <a:gd name="connsiteX1474" fmla="*/ 267852 w 1334396"/>
              <a:gd name="connsiteY1474" fmla="*/ 543099 h 2172695"/>
              <a:gd name="connsiteX1475" fmla="*/ 271102 w 1334396"/>
              <a:gd name="connsiteY1475" fmla="*/ 552713 h 2172695"/>
              <a:gd name="connsiteX1476" fmla="*/ 271373 w 1334396"/>
              <a:gd name="connsiteY1476" fmla="*/ 553390 h 2172695"/>
              <a:gd name="connsiteX1477" fmla="*/ 272727 w 1334396"/>
              <a:gd name="connsiteY1477" fmla="*/ 558671 h 2172695"/>
              <a:gd name="connsiteX1478" fmla="*/ 273946 w 1334396"/>
              <a:gd name="connsiteY1478" fmla="*/ 564494 h 2172695"/>
              <a:gd name="connsiteX1479" fmla="*/ 274081 w 1334396"/>
              <a:gd name="connsiteY1479" fmla="*/ 577765 h 2172695"/>
              <a:gd name="connsiteX1480" fmla="*/ 276383 w 1334396"/>
              <a:gd name="connsiteY1480" fmla="*/ 605661 h 2172695"/>
              <a:gd name="connsiteX1481" fmla="*/ 277060 w 1334396"/>
              <a:gd name="connsiteY1481" fmla="*/ 612025 h 2172695"/>
              <a:gd name="connsiteX1482" fmla="*/ 276790 w 1334396"/>
              <a:gd name="connsiteY1482" fmla="*/ 618661 h 2172695"/>
              <a:gd name="connsiteX1483" fmla="*/ 276790 w 1334396"/>
              <a:gd name="connsiteY1483" fmla="*/ 625431 h 2172695"/>
              <a:gd name="connsiteX1484" fmla="*/ 277060 w 1334396"/>
              <a:gd name="connsiteY1484" fmla="*/ 628140 h 2172695"/>
              <a:gd name="connsiteX1485" fmla="*/ 277738 w 1334396"/>
              <a:gd name="connsiteY1485" fmla="*/ 641275 h 2172695"/>
              <a:gd name="connsiteX1486" fmla="*/ 277602 w 1334396"/>
              <a:gd name="connsiteY1486" fmla="*/ 648181 h 2172695"/>
              <a:gd name="connsiteX1487" fmla="*/ 277873 w 1334396"/>
              <a:gd name="connsiteY1487" fmla="*/ 654952 h 2172695"/>
              <a:gd name="connsiteX1488" fmla="*/ 277738 w 1334396"/>
              <a:gd name="connsiteY1488" fmla="*/ 665650 h 2172695"/>
              <a:gd name="connsiteX1489" fmla="*/ 275571 w 1334396"/>
              <a:gd name="connsiteY1489" fmla="*/ 674452 h 2172695"/>
              <a:gd name="connsiteX1490" fmla="*/ 274758 w 1334396"/>
              <a:gd name="connsiteY1490" fmla="*/ 682577 h 2172695"/>
              <a:gd name="connsiteX1491" fmla="*/ 275300 w 1334396"/>
              <a:gd name="connsiteY1491" fmla="*/ 686098 h 2172695"/>
              <a:gd name="connsiteX1492" fmla="*/ 275436 w 1334396"/>
              <a:gd name="connsiteY1492" fmla="*/ 695712 h 2172695"/>
              <a:gd name="connsiteX1493" fmla="*/ 274758 w 1334396"/>
              <a:gd name="connsiteY1493" fmla="*/ 704920 h 2172695"/>
              <a:gd name="connsiteX1494" fmla="*/ 274352 w 1334396"/>
              <a:gd name="connsiteY1494" fmla="*/ 707358 h 2172695"/>
              <a:gd name="connsiteX1495" fmla="*/ 272727 w 1334396"/>
              <a:gd name="connsiteY1495" fmla="*/ 720358 h 2172695"/>
              <a:gd name="connsiteX1496" fmla="*/ 270831 w 1334396"/>
              <a:gd name="connsiteY1496" fmla="*/ 736743 h 2172695"/>
              <a:gd name="connsiteX1497" fmla="*/ 270831 w 1334396"/>
              <a:gd name="connsiteY1497" fmla="*/ 737149 h 2172695"/>
              <a:gd name="connsiteX1498" fmla="*/ 266498 w 1334396"/>
              <a:gd name="connsiteY1498" fmla="*/ 756920 h 2172695"/>
              <a:gd name="connsiteX1499" fmla="*/ 265279 w 1334396"/>
              <a:gd name="connsiteY1499" fmla="*/ 761524 h 2172695"/>
              <a:gd name="connsiteX1500" fmla="*/ 264331 w 1334396"/>
              <a:gd name="connsiteY1500" fmla="*/ 765587 h 2172695"/>
              <a:gd name="connsiteX1501" fmla="*/ 264467 w 1334396"/>
              <a:gd name="connsiteY1501" fmla="*/ 769920 h 2172695"/>
              <a:gd name="connsiteX1502" fmla="*/ 264602 w 1334396"/>
              <a:gd name="connsiteY1502" fmla="*/ 773305 h 2172695"/>
              <a:gd name="connsiteX1503" fmla="*/ 261352 w 1334396"/>
              <a:gd name="connsiteY1503" fmla="*/ 786847 h 2172695"/>
              <a:gd name="connsiteX1504" fmla="*/ 261352 w 1334396"/>
              <a:gd name="connsiteY1504" fmla="*/ 796462 h 2172695"/>
              <a:gd name="connsiteX1505" fmla="*/ 260811 w 1334396"/>
              <a:gd name="connsiteY1505" fmla="*/ 801066 h 2172695"/>
              <a:gd name="connsiteX1506" fmla="*/ 259727 w 1334396"/>
              <a:gd name="connsiteY1506" fmla="*/ 804857 h 2172695"/>
              <a:gd name="connsiteX1507" fmla="*/ 259321 w 1334396"/>
              <a:gd name="connsiteY1507" fmla="*/ 811764 h 2172695"/>
              <a:gd name="connsiteX1508" fmla="*/ 258373 w 1334396"/>
              <a:gd name="connsiteY1508" fmla="*/ 813389 h 2172695"/>
              <a:gd name="connsiteX1509" fmla="*/ 253498 w 1334396"/>
              <a:gd name="connsiteY1509" fmla="*/ 818264 h 2172695"/>
              <a:gd name="connsiteX1510" fmla="*/ 246727 w 1334396"/>
              <a:gd name="connsiteY1510" fmla="*/ 816774 h 2172695"/>
              <a:gd name="connsiteX1511" fmla="*/ 244561 w 1334396"/>
              <a:gd name="connsiteY1511" fmla="*/ 820024 h 2172695"/>
              <a:gd name="connsiteX1512" fmla="*/ 236436 w 1334396"/>
              <a:gd name="connsiteY1512" fmla="*/ 821920 h 2172695"/>
              <a:gd name="connsiteX1513" fmla="*/ 230207 w 1334396"/>
              <a:gd name="connsiteY1513" fmla="*/ 819889 h 2172695"/>
              <a:gd name="connsiteX1514" fmla="*/ 228446 w 1334396"/>
              <a:gd name="connsiteY1514" fmla="*/ 815420 h 2172695"/>
              <a:gd name="connsiteX1515" fmla="*/ 225602 w 1334396"/>
              <a:gd name="connsiteY1515" fmla="*/ 807566 h 2172695"/>
              <a:gd name="connsiteX1516" fmla="*/ 223707 w 1334396"/>
              <a:gd name="connsiteY1516" fmla="*/ 804451 h 2172695"/>
              <a:gd name="connsiteX1517" fmla="*/ 221946 w 1334396"/>
              <a:gd name="connsiteY1517" fmla="*/ 800795 h 2172695"/>
              <a:gd name="connsiteX1518" fmla="*/ 218696 w 1334396"/>
              <a:gd name="connsiteY1518" fmla="*/ 795107 h 2172695"/>
              <a:gd name="connsiteX1519" fmla="*/ 212061 w 1334396"/>
              <a:gd name="connsiteY1519" fmla="*/ 781972 h 2172695"/>
              <a:gd name="connsiteX1520" fmla="*/ 211113 w 1334396"/>
              <a:gd name="connsiteY1520" fmla="*/ 775743 h 2172695"/>
              <a:gd name="connsiteX1521" fmla="*/ 211113 w 1334396"/>
              <a:gd name="connsiteY1521" fmla="*/ 774660 h 2172695"/>
              <a:gd name="connsiteX1522" fmla="*/ 210978 w 1334396"/>
              <a:gd name="connsiteY1522" fmla="*/ 771004 h 2172695"/>
              <a:gd name="connsiteX1523" fmla="*/ 209217 w 1334396"/>
              <a:gd name="connsiteY1523" fmla="*/ 762743 h 2172695"/>
              <a:gd name="connsiteX1524" fmla="*/ 207863 w 1334396"/>
              <a:gd name="connsiteY1524" fmla="*/ 756378 h 2172695"/>
              <a:gd name="connsiteX1525" fmla="*/ 203665 w 1334396"/>
              <a:gd name="connsiteY1525" fmla="*/ 742972 h 2172695"/>
              <a:gd name="connsiteX1526" fmla="*/ 202176 w 1334396"/>
              <a:gd name="connsiteY1526" fmla="*/ 741212 h 2172695"/>
              <a:gd name="connsiteX1527" fmla="*/ 200551 w 1334396"/>
              <a:gd name="connsiteY1527" fmla="*/ 738233 h 2172695"/>
              <a:gd name="connsiteX1528" fmla="*/ 195947 w 1334396"/>
              <a:gd name="connsiteY1528" fmla="*/ 724556 h 2172695"/>
              <a:gd name="connsiteX1529" fmla="*/ 194592 w 1334396"/>
              <a:gd name="connsiteY1529" fmla="*/ 721847 h 2172695"/>
              <a:gd name="connsiteX1530" fmla="*/ 193644 w 1334396"/>
              <a:gd name="connsiteY1530" fmla="*/ 711150 h 2172695"/>
              <a:gd name="connsiteX1531" fmla="*/ 195676 w 1334396"/>
              <a:gd name="connsiteY1531" fmla="*/ 698150 h 2172695"/>
              <a:gd name="connsiteX1532" fmla="*/ 194321 w 1334396"/>
              <a:gd name="connsiteY1532" fmla="*/ 694087 h 2172695"/>
              <a:gd name="connsiteX1533" fmla="*/ 189718 w 1334396"/>
              <a:gd name="connsiteY1533" fmla="*/ 690837 h 2172695"/>
              <a:gd name="connsiteX1534" fmla="*/ 178884 w 1334396"/>
              <a:gd name="connsiteY1534" fmla="*/ 674723 h 2172695"/>
              <a:gd name="connsiteX1535" fmla="*/ 177666 w 1334396"/>
              <a:gd name="connsiteY1535" fmla="*/ 671202 h 2172695"/>
              <a:gd name="connsiteX1536" fmla="*/ 176447 w 1334396"/>
              <a:gd name="connsiteY1536" fmla="*/ 663212 h 2172695"/>
              <a:gd name="connsiteX1537" fmla="*/ 176582 w 1334396"/>
              <a:gd name="connsiteY1537" fmla="*/ 662129 h 2172695"/>
              <a:gd name="connsiteX1538" fmla="*/ 175905 w 1334396"/>
              <a:gd name="connsiteY1538" fmla="*/ 653869 h 2172695"/>
              <a:gd name="connsiteX1539" fmla="*/ 172249 w 1334396"/>
              <a:gd name="connsiteY1539" fmla="*/ 636129 h 2172695"/>
              <a:gd name="connsiteX1540" fmla="*/ 169541 w 1334396"/>
              <a:gd name="connsiteY1540" fmla="*/ 628817 h 2172695"/>
              <a:gd name="connsiteX1541" fmla="*/ 167103 w 1334396"/>
              <a:gd name="connsiteY1541" fmla="*/ 613109 h 2172695"/>
              <a:gd name="connsiteX1542" fmla="*/ 166291 w 1334396"/>
              <a:gd name="connsiteY1542" fmla="*/ 605119 h 2172695"/>
              <a:gd name="connsiteX1543" fmla="*/ 164124 w 1334396"/>
              <a:gd name="connsiteY1543" fmla="*/ 600244 h 2172695"/>
              <a:gd name="connsiteX1544" fmla="*/ 161009 w 1334396"/>
              <a:gd name="connsiteY1544" fmla="*/ 595098 h 2172695"/>
              <a:gd name="connsiteX1545" fmla="*/ 160468 w 1334396"/>
              <a:gd name="connsiteY1545" fmla="*/ 594150 h 2172695"/>
              <a:gd name="connsiteX1546" fmla="*/ 156676 w 1334396"/>
              <a:gd name="connsiteY1546" fmla="*/ 589411 h 2172695"/>
              <a:gd name="connsiteX1547" fmla="*/ 156676 w 1334396"/>
              <a:gd name="connsiteY1547" fmla="*/ 588327 h 2172695"/>
              <a:gd name="connsiteX1548" fmla="*/ 156812 w 1334396"/>
              <a:gd name="connsiteY1548" fmla="*/ 587109 h 2172695"/>
              <a:gd name="connsiteX1549" fmla="*/ 154916 w 1334396"/>
              <a:gd name="connsiteY1549" fmla="*/ 581286 h 2172695"/>
              <a:gd name="connsiteX1550" fmla="*/ 153426 w 1334396"/>
              <a:gd name="connsiteY1550" fmla="*/ 576682 h 2172695"/>
              <a:gd name="connsiteX1551" fmla="*/ 152885 w 1334396"/>
              <a:gd name="connsiteY1551" fmla="*/ 573702 h 2172695"/>
              <a:gd name="connsiteX1552" fmla="*/ 152343 w 1334396"/>
              <a:gd name="connsiteY1552" fmla="*/ 567203 h 2172695"/>
              <a:gd name="connsiteX1553" fmla="*/ 151395 w 1334396"/>
              <a:gd name="connsiteY1553" fmla="*/ 558942 h 2172695"/>
              <a:gd name="connsiteX1554" fmla="*/ 152207 w 1334396"/>
              <a:gd name="connsiteY1554" fmla="*/ 548244 h 2172695"/>
              <a:gd name="connsiteX1555" fmla="*/ 153562 w 1334396"/>
              <a:gd name="connsiteY1555" fmla="*/ 536463 h 2172695"/>
              <a:gd name="connsiteX1556" fmla="*/ 155728 w 1334396"/>
              <a:gd name="connsiteY1556" fmla="*/ 523057 h 2172695"/>
              <a:gd name="connsiteX1557" fmla="*/ 155322 w 1334396"/>
              <a:gd name="connsiteY1557" fmla="*/ 517776 h 2172695"/>
              <a:gd name="connsiteX1558" fmla="*/ 152614 w 1334396"/>
              <a:gd name="connsiteY1558" fmla="*/ 511276 h 2172695"/>
              <a:gd name="connsiteX1559" fmla="*/ 152072 w 1334396"/>
              <a:gd name="connsiteY1559" fmla="*/ 509109 h 2172695"/>
              <a:gd name="connsiteX1560" fmla="*/ 148687 w 1334396"/>
              <a:gd name="connsiteY1560" fmla="*/ 494078 h 2172695"/>
              <a:gd name="connsiteX1561" fmla="*/ 148009 w 1334396"/>
              <a:gd name="connsiteY1561" fmla="*/ 492317 h 2172695"/>
              <a:gd name="connsiteX1562" fmla="*/ 148145 w 1334396"/>
              <a:gd name="connsiteY1562" fmla="*/ 488797 h 2172695"/>
              <a:gd name="connsiteX1563" fmla="*/ 148551 w 1334396"/>
              <a:gd name="connsiteY1563" fmla="*/ 477286 h 2172695"/>
              <a:gd name="connsiteX1564" fmla="*/ 148551 w 1334396"/>
              <a:gd name="connsiteY1564" fmla="*/ 476203 h 2172695"/>
              <a:gd name="connsiteX1565" fmla="*/ 149905 w 1334396"/>
              <a:gd name="connsiteY1565" fmla="*/ 462797 h 2172695"/>
              <a:gd name="connsiteX1566" fmla="*/ 150582 w 1334396"/>
              <a:gd name="connsiteY1566" fmla="*/ 454401 h 2172695"/>
              <a:gd name="connsiteX1567" fmla="*/ 152478 w 1334396"/>
              <a:gd name="connsiteY1567" fmla="*/ 437203 h 2172695"/>
              <a:gd name="connsiteX1568" fmla="*/ 153291 w 1334396"/>
              <a:gd name="connsiteY1568" fmla="*/ 433005 h 2172695"/>
              <a:gd name="connsiteX1569" fmla="*/ 156541 w 1334396"/>
              <a:gd name="connsiteY1569" fmla="*/ 419735 h 2172695"/>
              <a:gd name="connsiteX1570" fmla="*/ 159520 w 1334396"/>
              <a:gd name="connsiteY1570" fmla="*/ 411880 h 2172695"/>
              <a:gd name="connsiteX1571" fmla="*/ 163988 w 1334396"/>
              <a:gd name="connsiteY1571" fmla="*/ 405245 h 2172695"/>
              <a:gd name="connsiteX1572" fmla="*/ 165478 w 1334396"/>
              <a:gd name="connsiteY1572" fmla="*/ 403078 h 2172695"/>
              <a:gd name="connsiteX1573" fmla="*/ 163718 w 1334396"/>
              <a:gd name="connsiteY1573" fmla="*/ 400235 h 2172695"/>
              <a:gd name="connsiteX1574" fmla="*/ 156405 w 1334396"/>
              <a:gd name="connsiteY1574" fmla="*/ 388183 h 2172695"/>
              <a:gd name="connsiteX1575" fmla="*/ 157489 w 1334396"/>
              <a:gd name="connsiteY1575" fmla="*/ 378162 h 2172695"/>
              <a:gd name="connsiteX1576" fmla="*/ 637267 w 1334396"/>
              <a:gd name="connsiteY1576" fmla="*/ 341193 h 2172695"/>
              <a:gd name="connsiteX1577" fmla="*/ 645121 w 1334396"/>
              <a:gd name="connsiteY1577" fmla="*/ 343631 h 2172695"/>
              <a:gd name="connsiteX1578" fmla="*/ 649049 w 1334396"/>
              <a:gd name="connsiteY1578" fmla="*/ 349047 h 2172695"/>
              <a:gd name="connsiteX1579" fmla="*/ 648101 w 1334396"/>
              <a:gd name="connsiteY1579" fmla="*/ 354193 h 2172695"/>
              <a:gd name="connsiteX1580" fmla="*/ 646069 w 1334396"/>
              <a:gd name="connsiteY1580" fmla="*/ 363131 h 2172695"/>
              <a:gd name="connsiteX1581" fmla="*/ 645934 w 1334396"/>
              <a:gd name="connsiteY1581" fmla="*/ 367058 h 2172695"/>
              <a:gd name="connsiteX1582" fmla="*/ 645392 w 1334396"/>
              <a:gd name="connsiteY1582" fmla="*/ 371526 h 2172695"/>
              <a:gd name="connsiteX1583" fmla="*/ 644444 w 1334396"/>
              <a:gd name="connsiteY1583" fmla="*/ 378703 h 2172695"/>
              <a:gd name="connsiteX1584" fmla="*/ 641059 w 1334396"/>
              <a:gd name="connsiteY1584" fmla="*/ 394547 h 2172695"/>
              <a:gd name="connsiteX1585" fmla="*/ 637944 w 1334396"/>
              <a:gd name="connsiteY1585" fmla="*/ 400641 h 2172695"/>
              <a:gd name="connsiteX1586" fmla="*/ 637267 w 1334396"/>
              <a:gd name="connsiteY1586" fmla="*/ 401589 h 2172695"/>
              <a:gd name="connsiteX1587" fmla="*/ 634830 w 1334396"/>
              <a:gd name="connsiteY1587" fmla="*/ 404703 h 2172695"/>
              <a:gd name="connsiteX1588" fmla="*/ 630226 w 1334396"/>
              <a:gd name="connsiteY1588" fmla="*/ 412828 h 2172695"/>
              <a:gd name="connsiteX1589" fmla="*/ 626840 w 1334396"/>
              <a:gd name="connsiteY1589" fmla="*/ 418786 h 2172695"/>
              <a:gd name="connsiteX1590" fmla="*/ 620070 w 1334396"/>
              <a:gd name="connsiteY1590" fmla="*/ 432328 h 2172695"/>
              <a:gd name="connsiteX1591" fmla="*/ 619663 w 1334396"/>
              <a:gd name="connsiteY1591" fmla="*/ 434766 h 2172695"/>
              <a:gd name="connsiteX1592" fmla="*/ 618445 w 1334396"/>
              <a:gd name="connsiteY1592" fmla="*/ 438016 h 2172695"/>
              <a:gd name="connsiteX1593" fmla="*/ 610997 w 1334396"/>
              <a:gd name="connsiteY1593" fmla="*/ 451693 h 2172695"/>
              <a:gd name="connsiteX1594" fmla="*/ 610049 w 1334396"/>
              <a:gd name="connsiteY1594" fmla="*/ 454672 h 2172695"/>
              <a:gd name="connsiteX1595" fmla="*/ 602195 w 1334396"/>
              <a:gd name="connsiteY1595" fmla="*/ 462797 h 2172695"/>
              <a:gd name="connsiteX1596" fmla="*/ 590413 w 1334396"/>
              <a:gd name="connsiteY1596" fmla="*/ 470109 h 2172695"/>
              <a:gd name="connsiteX1597" fmla="*/ 588111 w 1334396"/>
              <a:gd name="connsiteY1597" fmla="*/ 473901 h 2172695"/>
              <a:gd name="connsiteX1598" fmla="*/ 588247 w 1334396"/>
              <a:gd name="connsiteY1598" fmla="*/ 479859 h 2172695"/>
              <a:gd name="connsiteX1599" fmla="*/ 581070 w 1334396"/>
              <a:gd name="connsiteY1599" fmla="*/ 498953 h 2172695"/>
              <a:gd name="connsiteX1600" fmla="*/ 578768 w 1334396"/>
              <a:gd name="connsiteY1600" fmla="*/ 502203 h 2172695"/>
              <a:gd name="connsiteX1601" fmla="*/ 572539 w 1334396"/>
              <a:gd name="connsiteY1601" fmla="*/ 508296 h 2172695"/>
              <a:gd name="connsiteX1602" fmla="*/ 571455 w 1334396"/>
              <a:gd name="connsiteY1602" fmla="*/ 508838 h 2172695"/>
              <a:gd name="connsiteX1603" fmla="*/ 564549 w 1334396"/>
              <a:gd name="connsiteY1603" fmla="*/ 514390 h 2172695"/>
              <a:gd name="connsiteX1604" fmla="*/ 551278 w 1334396"/>
              <a:gd name="connsiteY1604" fmla="*/ 528067 h 2172695"/>
              <a:gd name="connsiteX1605" fmla="*/ 546133 w 1334396"/>
              <a:gd name="connsiteY1605" fmla="*/ 534567 h 2172695"/>
              <a:gd name="connsiteX1606" fmla="*/ 533674 w 1334396"/>
              <a:gd name="connsiteY1606" fmla="*/ 545536 h 2172695"/>
              <a:gd name="connsiteX1607" fmla="*/ 527039 w 1334396"/>
              <a:gd name="connsiteY1607" fmla="*/ 550682 h 2172695"/>
              <a:gd name="connsiteX1608" fmla="*/ 523789 w 1334396"/>
              <a:gd name="connsiteY1608" fmla="*/ 555286 h 2172695"/>
              <a:gd name="connsiteX1609" fmla="*/ 520809 w 1334396"/>
              <a:gd name="connsiteY1609" fmla="*/ 560702 h 2172695"/>
              <a:gd name="connsiteX1610" fmla="*/ 520133 w 1334396"/>
              <a:gd name="connsiteY1610" fmla="*/ 561786 h 2172695"/>
              <a:gd name="connsiteX1611" fmla="*/ 517966 w 1334396"/>
              <a:gd name="connsiteY1611" fmla="*/ 567744 h 2172695"/>
              <a:gd name="connsiteX1612" fmla="*/ 517018 w 1334396"/>
              <a:gd name="connsiteY1612" fmla="*/ 568286 h 2172695"/>
              <a:gd name="connsiteX1613" fmla="*/ 515799 w 1334396"/>
              <a:gd name="connsiteY1613" fmla="*/ 568963 h 2172695"/>
              <a:gd name="connsiteX1614" fmla="*/ 511601 w 1334396"/>
              <a:gd name="connsiteY1614" fmla="*/ 573838 h 2172695"/>
              <a:gd name="connsiteX1615" fmla="*/ 508216 w 1334396"/>
              <a:gd name="connsiteY1615" fmla="*/ 577629 h 2172695"/>
              <a:gd name="connsiteX1616" fmla="*/ 506049 w 1334396"/>
              <a:gd name="connsiteY1616" fmla="*/ 579796 h 2172695"/>
              <a:gd name="connsiteX1617" fmla="*/ 500497 w 1334396"/>
              <a:gd name="connsiteY1617" fmla="*/ 583723 h 2172695"/>
              <a:gd name="connsiteX1618" fmla="*/ 493591 w 1334396"/>
              <a:gd name="connsiteY1618" fmla="*/ 589004 h 2172695"/>
              <a:gd name="connsiteX1619" fmla="*/ 483570 w 1334396"/>
              <a:gd name="connsiteY1619" fmla="*/ 594150 h 2172695"/>
              <a:gd name="connsiteX1620" fmla="*/ 472466 w 1334396"/>
              <a:gd name="connsiteY1620" fmla="*/ 599567 h 2172695"/>
              <a:gd name="connsiteX1621" fmla="*/ 459466 w 1334396"/>
              <a:gd name="connsiteY1621" fmla="*/ 605119 h 2172695"/>
              <a:gd name="connsiteX1622" fmla="*/ 454998 w 1334396"/>
              <a:gd name="connsiteY1622" fmla="*/ 608369 h 2172695"/>
              <a:gd name="connsiteX1623" fmla="*/ 450664 w 1334396"/>
              <a:gd name="connsiteY1623" fmla="*/ 614192 h 2172695"/>
              <a:gd name="connsiteX1624" fmla="*/ 449039 w 1334396"/>
              <a:gd name="connsiteY1624" fmla="*/ 615952 h 2172695"/>
              <a:gd name="connsiteX1625" fmla="*/ 437800 w 1334396"/>
              <a:gd name="connsiteY1625" fmla="*/ 627462 h 2172695"/>
              <a:gd name="connsiteX1626" fmla="*/ 436581 w 1334396"/>
              <a:gd name="connsiteY1626" fmla="*/ 628952 h 2172695"/>
              <a:gd name="connsiteX1627" fmla="*/ 433331 w 1334396"/>
              <a:gd name="connsiteY1627" fmla="*/ 631660 h 2172695"/>
              <a:gd name="connsiteX1628" fmla="*/ 423310 w 1334396"/>
              <a:gd name="connsiteY1628" fmla="*/ 638025 h 2172695"/>
              <a:gd name="connsiteX1629" fmla="*/ 422362 w 1334396"/>
              <a:gd name="connsiteY1629" fmla="*/ 638702 h 2172695"/>
              <a:gd name="connsiteX1630" fmla="*/ 410446 w 1334396"/>
              <a:gd name="connsiteY1630" fmla="*/ 645744 h 2172695"/>
              <a:gd name="connsiteX1631" fmla="*/ 402998 w 1334396"/>
              <a:gd name="connsiteY1631" fmla="*/ 650348 h 2172695"/>
              <a:gd name="connsiteX1632" fmla="*/ 387696 w 1334396"/>
              <a:gd name="connsiteY1632" fmla="*/ 659692 h 2172695"/>
              <a:gd name="connsiteX1633" fmla="*/ 383769 w 1334396"/>
              <a:gd name="connsiteY1633" fmla="*/ 661858 h 2172695"/>
              <a:gd name="connsiteX1634" fmla="*/ 370769 w 1334396"/>
              <a:gd name="connsiteY1634" fmla="*/ 667681 h 2172695"/>
              <a:gd name="connsiteX1635" fmla="*/ 362644 w 1334396"/>
              <a:gd name="connsiteY1635" fmla="*/ 670660 h 2172695"/>
              <a:gd name="connsiteX1636" fmla="*/ 354519 w 1334396"/>
              <a:gd name="connsiteY1636" fmla="*/ 671879 h 2172695"/>
              <a:gd name="connsiteX1637" fmla="*/ 340842 w 1334396"/>
              <a:gd name="connsiteY1637" fmla="*/ 673639 h 2172695"/>
              <a:gd name="connsiteX1638" fmla="*/ 340165 w 1334396"/>
              <a:gd name="connsiteY1638" fmla="*/ 673639 h 2172695"/>
              <a:gd name="connsiteX1639" fmla="*/ 334884 w 1334396"/>
              <a:gd name="connsiteY1639" fmla="*/ 685150 h 2172695"/>
              <a:gd name="connsiteX1640" fmla="*/ 325946 w 1334396"/>
              <a:gd name="connsiteY1640" fmla="*/ 690025 h 2172695"/>
              <a:gd name="connsiteX1641" fmla="*/ 324321 w 1334396"/>
              <a:gd name="connsiteY1641" fmla="*/ 666462 h 2172695"/>
              <a:gd name="connsiteX1642" fmla="*/ 324456 w 1334396"/>
              <a:gd name="connsiteY1642" fmla="*/ 659962 h 2172695"/>
              <a:gd name="connsiteX1643" fmla="*/ 325946 w 1334396"/>
              <a:gd name="connsiteY1643" fmla="*/ 653598 h 2172695"/>
              <a:gd name="connsiteX1644" fmla="*/ 330144 w 1334396"/>
              <a:gd name="connsiteY1644" fmla="*/ 637483 h 2172695"/>
              <a:gd name="connsiteX1645" fmla="*/ 334748 w 1334396"/>
              <a:gd name="connsiteY1645" fmla="*/ 622181 h 2172695"/>
              <a:gd name="connsiteX1646" fmla="*/ 337321 w 1334396"/>
              <a:gd name="connsiteY1646" fmla="*/ 615275 h 2172695"/>
              <a:gd name="connsiteX1647" fmla="*/ 344092 w 1334396"/>
              <a:gd name="connsiteY1647" fmla="*/ 600109 h 2172695"/>
              <a:gd name="connsiteX1648" fmla="*/ 349508 w 1334396"/>
              <a:gd name="connsiteY1648" fmla="*/ 589681 h 2172695"/>
              <a:gd name="connsiteX1649" fmla="*/ 349779 w 1334396"/>
              <a:gd name="connsiteY1649" fmla="*/ 588869 h 2172695"/>
              <a:gd name="connsiteX1650" fmla="*/ 354383 w 1334396"/>
              <a:gd name="connsiteY1650" fmla="*/ 576952 h 2172695"/>
              <a:gd name="connsiteX1651" fmla="*/ 359394 w 1334396"/>
              <a:gd name="connsiteY1651" fmla="*/ 565983 h 2172695"/>
              <a:gd name="connsiteX1652" fmla="*/ 361696 w 1334396"/>
              <a:gd name="connsiteY1652" fmla="*/ 560702 h 2172695"/>
              <a:gd name="connsiteX1653" fmla="*/ 368331 w 1334396"/>
              <a:gd name="connsiteY1653" fmla="*/ 550817 h 2172695"/>
              <a:gd name="connsiteX1654" fmla="*/ 373748 w 1334396"/>
              <a:gd name="connsiteY1654" fmla="*/ 543911 h 2172695"/>
              <a:gd name="connsiteX1655" fmla="*/ 392842 w 1334396"/>
              <a:gd name="connsiteY1655" fmla="*/ 524275 h 2172695"/>
              <a:gd name="connsiteX1656" fmla="*/ 398800 w 1334396"/>
              <a:gd name="connsiteY1656" fmla="*/ 517505 h 2172695"/>
              <a:gd name="connsiteX1657" fmla="*/ 404487 w 1334396"/>
              <a:gd name="connsiteY1657" fmla="*/ 511140 h 2172695"/>
              <a:gd name="connsiteX1658" fmla="*/ 410446 w 1334396"/>
              <a:gd name="connsiteY1658" fmla="*/ 503151 h 2172695"/>
              <a:gd name="connsiteX1659" fmla="*/ 410852 w 1334396"/>
              <a:gd name="connsiteY1659" fmla="*/ 502609 h 2172695"/>
              <a:gd name="connsiteX1660" fmla="*/ 414373 w 1334396"/>
              <a:gd name="connsiteY1660" fmla="*/ 498546 h 2172695"/>
              <a:gd name="connsiteX1661" fmla="*/ 418435 w 1334396"/>
              <a:gd name="connsiteY1661" fmla="*/ 494348 h 2172695"/>
              <a:gd name="connsiteX1662" fmla="*/ 428998 w 1334396"/>
              <a:gd name="connsiteY1662" fmla="*/ 487036 h 2172695"/>
              <a:gd name="connsiteX1663" fmla="*/ 449716 w 1334396"/>
              <a:gd name="connsiteY1663" fmla="*/ 469432 h 2172695"/>
              <a:gd name="connsiteX1664" fmla="*/ 454185 w 1334396"/>
              <a:gd name="connsiteY1664" fmla="*/ 465234 h 2172695"/>
              <a:gd name="connsiteX1665" fmla="*/ 459466 w 1334396"/>
              <a:gd name="connsiteY1665" fmla="*/ 461443 h 2172695"/>
              <a:gd name="connsiteX1666" fmla="*/ 464883 w 1334396"/>
              <a:gd name="connsiteY1666" fmla="*/ 457651 h 2172695"/>
              <a:gd name="connsiteX1667" fmla="*/ 466914 w 1334396"/>
              <a:gd name="connsiteY1667" fmla="*/ 455755 h 2172695"/>
              <a:gd name="connsiteX1668" fmla="*/ 476935 w 1334396"/>
              <a:gd name="connsiteY1668" fmla="*/ 447766 h 2172695"/>
              <a:gd name="connsiteX1669" fmla="*/ 482216 w 1334396"/>
              <a:gd name="connsiteY1669" fmla="*/ 443568 h 2172695"/>
              <a:gd name="connsiteX1670" fmla="*/ 487362 w 1334396"/>
              <a:gd name="connsiteY1670" fmla="*/ 439505 h 2172695"/>
              <a:gd name="connsiteX1671" fmla="*/ 495893 w 1334396"/>
              <a:gd name="connsiteY1671" fmla="*/ 433411 h 2172695"/>
              <a:gd name="connsiteX1672" fmla="*/ 504018 w 1334396"/>
              <a:gd name="connsiteY1672" fmla="*/ 429890 h 2172695"/>
              <a:gd name="connsiteX1673" fmla="*/ 510654 w 1334396"/>
              <a:gd name="connsiteY1673" fmla="*/ 425557 h 2172695"/>
              <a:gd name="connsiteX1674" fmla="*/ 513226 w 1334396"/>
              <a:gd name="connsiteY1674" fmla="*/ 423120 h 2172695"/>
              <a:gd name="connsiteX1675" fmla="*/ 520539 w 1334396"/>
              <a:gd name="connsiteY1675" fmla="*/ 417297 h 2172695"/>
              <a:gd name="connsiteX1676" fmla="*/ 528122 w 1334396"/>
              <a:gd name="connsiteY1676" fmla="*/ 412422 h 2172695"/>
              <a:gd name="connsiteX1677" fmla="*/ 530289 w 1334396"/>
              <a:gd name="connsiteY1677" fmla="*/ 411339 h 2172695"/>
              <a:gd name="connsiteX1678" fmla="*/ 541257 w 1334396"/>
              <a:gd name="connsiteY1678" fmla="*/ 404568 h 2172695"/>
              <a:gd name="connsiteX1679" fmla="*/ 555070 w 1334396"/>
              <a:gd name="connsiteY1679" fmla="*/ 396172 h 2172695"/>
              <a:gd name="connsiteX1680" fmla="*/ 555341 w 1334396"/>
              <a:gd name="connsiteY1680" fmla="*/ 395901 h 2172695"/>
              <a:gd name="connsiteX1681" fmla="*/ 573216 w 1334396"/>
              <a:gd name="connsiteY1681" fmla="*/ 387370 h 2172695"/>
              <a:gd name="connsiteX1682" fmla="*/ 577549 w 1334396"/>
              <a:gd name="connsiteY1682" fmla="*/ 385474 h 2172695"/>
              <a:gd name="connsiteX1683" fmla="*/ 581205 w 1334396"/>
              <a:gd name="connsiteY1683" fmla="*/ 383713 h 2172695"/>
              <a:gd name="connsiteX1684" fmla="*/ 584455 w 1334396"/>
              <a:gd name="connsiteY1684" fmla="*/ 381005 h 2172695"/>
              <a:gd name="connsiteX1685" fmla="*/ 587028 w 1334396"/>
              <a:gd name="connsiteY1685" fmla="*/ 378839 h 2172695"/>
              <a:gd name="connsiteX1686" fmla="*/ 599486 w 1334396"/>
              <a:gd name="connsiteY1686" fmla="*/ 373151 h 2172695"/>
              <a:gd name="connsiteX1687" fmla="*/ 606934 w 1334396"/>
              <a:gd name="connsiteY1687" fmla="*/ 367193 h 2172695"/>
              <a:gd name="connsiteX1688" fmla="*/ 610861 w 1334396"/>
              <a:gd name="connsiteY1688" fmla="*/ 364755 h 2172695"/>
              <a:gd name="connsiteX1689" fmla="*/ 614382 w 1334396"/>
              <a:gd name="connsiteY1689" fmla="*/ 363266 h 2172695"/>
              <a:gd name="connsiteX1690" fmla="*/ 619934 w 1334396"/>
              <a:gd name="connsiteY1690" fmla="*/ 359474 h 2172695"/>
              <a:gd name="connsiteX1691" fmla="*/ 621830 w 1334396"/>
              <a:gd name="connsiteY1691" fmla="*/ 359203 h 2172695"/>
              <a:gd name="connsiteX1692" fmla="*/ 628059 w 1334396"/>
              <a:gd name="connsiteY1692" fmla="*/ 359880 h 2172695"/>
              <a:gd name="connsiteX1693" fmla="*/ 629142 w 1334396"/>
              <a:gd name="connsiteY1693" fmla="*/ 357984 h 2172695"/>
              <a:gd name="connsiteX1694" fmla="*/ 630226 w 1334396"/>
              <a:gd name="connsiteY1694" fmla="*/ 354328 h 2172695"/>
              <a:gd name="connsiteX1695" fmla="*/ 631038 w 1334396"/>
              <a:gd name="connsiteY1695" fmla="*/ 347558 h 2172695"/>
              <a:gd name="connsiteX1696" fmla="*/ 632121 w 1334396"/>
              <a:gd name="connsiteY1696" fmla="*/ 345933 h 2172695"/>
              <a:gd name="connsiteX1697" fmla="*/ 637267 w 1334396"/>
              <a:gd name="connsiteY1697" fmla="*/ 341193 h 2172695"/>
              <a:gd name="connsiteX1698" fmla="*/ 304008 w 1334396"/>
              <a:gd name="connsiteY1698" fmla="*/ 91351 h 2172695"/>
              <a:gd name="connsiteX1699" fmla="*/ 312810 w 1334396"/>
              <a:gd name="connsiteY1699" fmla="*/ 103132 h 2172695"/>
              <a:gd name="connsiteX1700" fmla="*/ 320800 w 1334396"/>
              <a:gd name="connsiteY1700" fmla="*/ 94059 h 2172695"/>
              <a:gd name="connsiteX1701" fmla="*/ 330414 w 1334396"/>
              <a:gd name="connsiteY1701" fmla="*/ 92705 h 2172695"/>
              <a:gd name="connsiteX1702" fmla="*/ 325810 w 1334396"/>
              <a:gd name="connsiteY1702" fmla="*/ 114372 h 2172695"/>
              <a:gd name="connsiteX1703" fmla="*/ 323237 w 1334396"/>
              <a:gd name="connsiteY1703" fmla="*/ 122497 h 2172695"/>
              <a:gd name="connsiteX1704" fmla="*/ 323508 w 1334396"/>
              <a:gd name="connsiteY1704" fmla="*/ 123038 h 2172695"/>
              <a:gd name="connsiteX1705" fmla="*/ 329466 w 1334396"/>
              <a:gd name="connsiteY1705" fmla="*/ 138882 h 2172695"/>
              <a:gd name="connsiteX1706" fmla="*/ 335425 w 1334396"/>
              <a:gd name="connsiteY1706" fmla="*/ 154048 h 2172695"/>
              <a:gd name="connsiteX1707" fmla="*/ 337862 w 1334396"/>
              <a:gd name="connsiteY1707" fmla="*/ 161225 h 2172695"/>
              <a:gd name="connsiteX1708" fmla="*/ 342737 w 1334396"/>
              <a:gd name="connsiteY1708" fmla="*/ 177611 h 2172695"/>
              <a:gd name="connsiteX1709" fmla="*/ 345852 w 1334396"/>
              <a:gd name="connsiteY1709" fmla="*/ 189392 h 2172695"/>
              <a:gd name="connsiteX1710" fmla="*/ 346122 w 1334396"/>
              <a:gd name="connsiteY1710" fmla="*/ 190205 h 2172695"/>
              <a:gd name="connsiteX1711" fmla="*/ 350862 w 1334396"/>
              <a:gd name="connsiteY1711" fmla="*/ 202528 h 2172695"/>
              <a:gd name="connsiteX1712" fmla="*/ 355195 w 1334396"/>
              <a:gd name="connsiteY1712" fmla="*/ 214309 h 2172695"/>
              <a:gd name="connsiteX1713" fmla="*/ 356278 w 1334396"/>
              <a:gd name="connsiteY1713" fmla="*/ 219590 h 2172695"/>
              <a:gd name="connsiteX1714" fmla="*/ 358716 w 1334396"/>
              <a:gd name="connsiteY1714" fmla="*/ 231777 h 2172695"/>
              <a:gd name="connsiteX1715" fmla="*/ 360206 w 1334396"/>
              <a:gd name="connsiteY1715" fmla="*/ 240850 h 2172695"/>
              <a:gd name="connsiteX1716" fmla="*/ 361695 w 1334396"/>
              <a:gd name="connsiteY1716" fmla="*/ 269694 h 2172695"/>
              <a:gd name="connsiteX1717" fmla="*/ 362643 w 1334396"/>
              <a:gd name="connsiteY1717" fmla="*/ 279308 h 2172695"/>
              <a:gd name="connsiteX1718" fmla="*/ 363862 w 1334396"/>
              <a:gd name="connsiteY1718" fmla="*/ 288381 h 2172695"/>
              <a:gd name="connsiteX1719" fmla="*/ 365758 w 1334396"/>
              <a:gd name="connsiteY1719" fmla="*/ 298673 h 2172695"/>
              <a:gd name="connsiteX1720" fmla="*/ 366028 w 1334396"/>
              <a:gd name="connsiteY1720" fmla="*/ 299350 h 2172695"/>
              <a:gd name="connsiteX1721" fmla="*/ 366841 w 1334396"/>
              <a:gd name="connsiteY1721" fmla="*/ 304902 h 2172695"/>
              <a:gd name="connsiteX1722" fmla="*/ 367383 w 1334396"/>
              <a:gd name="connsiteY1722" fmla="*/ 310996 h 2172695"/>
              <a:gd name="connsiteX1723" fmla="*/ 366028 w 1334396"/>
              <a:gd name="connsiteY1723" fmla="*/ 324537 h 2172695"/>
              <a:gd name="connsiteX1724" fmla="*/ 366028 w 1334396"/>
              <a:gd name="connsiteY1724" fmla="*/ 353381 h 2172695"/>
              <a:gd name="connsiteX1725" fmla="*/ 366299 w 1334396"/>
              <a:gd name="connsiteY1725" fmla="*/ 360016 h 2172695"/>
              <a:gd name="connsiteX1726" fmla="*/ 365758 w 1334396"/>
              <a:gd name="connsiteY1726" fmla="*/ 366923 h 2172695"/>
              <a:gd name="connsiteX1727" fmla="*/ 365216 w 1334396"/>
              <a:gd name="connsiteY1727" fmla="*/ 373829 h 2172695"/>
              <a:gd name="connsiteX1728" fmla="*/ 365351 w 1334396"/>
              <a:gd name="connsiteY1728" fmla="*/ 376808 h 2172695"/>
              <a:gd name="connsiteX1729" fmla="*/ 365216 w 1334396"/>
              <a:gd name="connsiteY1729" fmla="*/ 390485 h 2172695"/>
              <a:gd name="connsiteX1730" fmla="*/ 364945 w 1334396"/>
              <a:gd name="connsiteY1730" fmla="*/ 397662 h 2172695"/>
              <a:gd name="connsiteX1731" fmla="*/ 364810 w 1334396"/>
              <a:gd name="connsiteY1731" fmla="*/ 404568 h 2172695"/>
              <a:gd name="connsiteX1732" fmla="*/ 364268 w 1334396"/>
              <a:gd name="connsiteY1732" fmla="*/ 415808 h 2172695"/>
              <a:gd name="connsiteX1733" fmla="*/ 361830 w 1334396"/>
              <a:gd name="connsiteY1733" fmla="*/ 424881 h 2172695"/>
              <a:gd name="connsiteX1734" fmla="*/ 360883 w 1334396"/>
              <a:gd name="connsiteY1734" fmla="*/ 433412 h 2172695"/>
              <a:gd name="connsiteX1735" fmla="*/ 361154 w 1334396"/>
              <a:gd name="connsiteY1735" fmla="*/ 437068 h 2172695"/>
              <a:gd name="connsiteX1736" fmla="*/ 361018 w 1334396"/>
              <a:gd name="connsiteY1736" fmla="*/ 447089 h 2172695"/>
              <a:gd name="connsiteX1737" fmla="*/ 360070 w 1334396"/>
              <a:gd name="connsiteY1737" fmla="*/ 456703 h 2172695"/>
              <a:gd name="connsiteX1738" fmla="*/ 359529 w 1334396"/>
              <a:gd name="connsiteY1738" fmla="*/ 459141 h 2172695"/>
              <a:gd name="connsiteX1739" fmla="*/ 357768 w 1334396"/>
              <a:gd name="connsiteY1739" fmla="*/ 472818 h 2172695"/>
              <a:gd name="connsiteX1740" fmla="*/ 355601 w 1334396"/>
              <a:gd name="connsiteY1740" fmla="*/ 489880 h 2172695"/>
              <a:gd name="connsiteX1741" fmla="*/ 355601 w 1334396"/>
              <a:gd name="connsiteY1741" fmla="*/ 490287 h 2172695"/>
              <a:gd name="connsiteX1742" fmla="*/ 351133 w 1334396"/>
              <a:gd name="connsiteY1742" fmla="*/ 511005 h 2172695"/>
              <a:gd name="connsiteX1743" fmla="*/ 349914 w 1334396"/>
              <a:gd name="connsiteY1743" fmla="*/ 515745 h 2172695"/>
              <a:gd name="connsiteX1744" fmla="*/ 348966 w 1334396"/>
              <a:gd name="connsiteY1744" fmla="*/ 519943 h 2172695"/>
              <a:gd name="connsiteX1745" fmla="*/ 349101 w 1334396"/>
              <a:gd name="connsiteY1745" fmla="*/ 524547 h 2172695"/>
              <a:gd name="connsiteX1746" fmla="*/ 349237 w 1334396"/>
              <a:gd name="connsiteY1746" fmla="*/ 528067 h 2172695"/>
              <a:gd name="connsiteX1747" fmla="*/ 345987 w 1334396"/>
              <a:gd name="connsiteY1747" fmla="*/ 542286 h 2172695"/>
              <a:gd name="connsiteX1748" fmla="*/ 345987 w 1334396"/>
              <a:gd name="connsiteY1748" fmla="*/ 552443 h 2172695"/>
              <a:gd name="connsiteX1749" fmla="*/ 345445 w 1334396"/>
              <a:gd name="connsiteY1749" fmla="*/ 557317 h 2172695"/>
              <a:gd name="connsiteX1750" fmla="*/ 344497 w 1334396"/>
              <a:gd name="connsiteY1750" fmla="*/ 561244 h 2172695"/>
              <a:gd name="connsiteX1751" fmla="*/ 343956 w 1334396"/>
              <a:gd name="connsiteY1751" fmla="*/ 568422 h 2172695"/>
              <a:gd name="connsiteX1752" fmla="*/ 343008 w 1334396"/>
              <a:gd name="connsiteY1752" fmla="*/ 570182 h 2172695"/>
              <a:gd name="connsiteX1753" fmla="*/ 338133 w 1334396"/>
              <a:gd name="connsiteY1753" fmla="*/ 575328 h 2172695"/>
              <a:gd name="connsiteX1754" fmla="*/ 330143 w 1334396"/>
              <a:gd name="connsiteY1754" fmla="*/ 572890 h 2172695"/>
              <a:gd name="connsiteX1755" fmla="*/ 325946 w 1334396"/>
              <a:gd name="connsiteY1755" fmla="*/ 567474 h 2172695"/>
              <a:gd name="connsiteX1756" fmla="*/ 326623 w 1334396"/>
              <a:gd name="connsiteY1756" fmla="*/ 562328 h 2172695"/>
              <a:gd name="connsiteX1757" fmla="*/ 328248 w 1334396"/>
              <a:gd name="connsiteY1757" fmla="*/ 553390 h 2172695"/>
              <a:gd name="connsiteX1758" fmla="*/ 328112 w 1334396"/>
              <a:gd name="connsiteY1758" fmla="*/ 549463 h 2172695"/>
              <a:gd name="connsiteX1759" fmla="*/ 328518 w 1334396"/>
              <a:gd name="connsiteY1759" fmla="*/ 545943 h 2172695"/>
              <a:gd name="connsiteX1760" fmla="*/ 327977 w 1334396"/>
              <a:gd name="connsiteY1760" fmla="*/ 545943 h 2172695"/>
              <a:gd name="connsiteX1761" fmla="*/ 321206 w 1334396"/>
              <a:gd name="connsiteY1761" fmla="*/ 544995 h 2172695"/>
              <a:gd name="connsiteX1762" fmla="*/ 318227 w 1334396"/>
              <a:gd name="connsiteY1762" fmla="*/ 540661 h 2172695"/>
              <a:gd name="connsiteX1763" fmla="*/ 313081 w 1334396"/>
              <a:gd name="connsiteY1763" fmla="*/ 532807 h 2172695"/>
              <a:gd name="connsiteX1764" fmla="*/ 310373 w 1334396"/>
              <a:gd name="connsiteY1764" fmla="*/ 529828 h 2172695"/>
              <a:gd name="connsiteX1765" fmla="*/ 307665 w 1334396"/>
              <a:gd name="connsiteY1765" fmla="*/ 526307 h 2172695"/>
              <a:gd name="connsiteX1766" fmla="*/ 303331 w 1334396"/>
              <a:gd name="connsiteY1766" fmla="*/ 520484 h 2172695"/>
              <a:gd name="connsiteX1767" fmla="*/ 294258 w 1334396"/>
              <a:gd name="connsiteY1767" fmla="*/ 506672 h 2172695"/>
              <a:gd name="connsiteX1768" fmla="*/ 292227 w 1334396"/>
              <a:gd name="connsiteY1768" fmla="*/ 499901 h 2172695"/>
              <a:gd name="connsiteX1769" fmla="*/ 292092 w 1334396"/>
              <a:gd name="connsiteY1769" fmla="*/ 498682 h 2172695"/>
              <a:gd name="connsiteX1770" fmla="*/ 291685 w 1334396"/>
              <a:gd name="connsiteY1770" fmla="*/ 494620 h 2172695"/>
              <a:gd name="connsiteX1771" fmla="*/ 289248 w 1334396"/>
              <a:gd name="connsiteY1771" fmla="*/ 485411 h 2172695"/>
              <a:gd name="connsiteX1772" fmla="*/ 287487 w 1334396"/>
              <a:gd name="connsiteY1772" fmla="*/ 478641 h 2172695"/>
              <a:gd name="connsiteX1773" fmla="*/ 282883 w 1334396"/>
              <a:gd name="connsiteY1773" fmla="*/ 464016 h 2172695"/>
              <a:gd name="connsiteX1774" fmla="*/ 281529 w 1334396"/>
              <a:gd name="connsiteY1774" fmla="*/ 461985 h 2172695"/>
              <a:gd name="connsiteX1775" fmla="*/ 280039 w 1334396"/>
              <a:gd name="connsiteY1775" fmla="*/ 458735 h 2172695"/>
              <a:gd name="connsiteX1776" fmla="*/ 275706 w 1334396"/>
              <a:gd name="connsiteY1776" fmla="*/ 443568 h 2172695"/>
              <a:gd name="connsiteX1777" fmla="*/ 274488 w 1334396"/>
              <a:gd name="connsiteY1777" fmla="*/ 440589 h 2172695"/>
              <a:gd name="connsiteX1778" fmla="*/ 274623 w 1334396"/>
              <a:gd name="connsiteY1778" fmla="*/ 429079 h 2172695"/>
              <a:gd name="connsiteX1779" fmla="*/ 278008 w 1334396"/>
              <a:gd name="connsiteY1779" fmla="*/ 415672 h 2172695"/>
              <a:gd name="connsiteX1780" fmla="*/ 277060 w 1334396"/>
              <a:gd name="connsiteY1780" fmla="*/ 411203 h 2172695"/>
              <a:gd name="connsiteX1781" fmla="*/ 272863 w 1334396"/>
              <a:gd name="connsiteY1781" fmla="*/ 407005 h 2172695"/>
              <a:gd name="connsiteX1782" fmla="*/ 264738 w 1334396"/>
              <a:gd name="connsiteY1782" fmla="*/ 387912 h 2172695"/>
              <a:gd name="connsiteX1783" fmla="*/ 264196 w 1334396"/>
              <a:gd name="connsiteY1783" fmla="*/ 383985 h 2172695"/>
              <a:gd name="connsiteX1784" fmla="*/ 264467 w 1334396"/>
              <a:gd name="connsiteY1784" fmla="*/ 375183 h 2172695"/>
              <a:gd name="connsiteX1785" fmla="*/ 264738 w 1334396"/>
              <a:gd name="connsiteY1785" fmla="*/ 373964 h 2172695"/>
              <a:gd name="connsiteX1786" fmla="*/ 265956 w 1334396"/>
              <a:gd name="connsiteY1786" fmla="*/ 365162 h 2172695"/>
              <a:gd name="connsiteX1787" fmla="*/ 266227 w 1334396"/>
              <a:gd name="connsiteY1787" fmla="*/ 345933 h 2172695"/>
              <a:gd name="connsiteX1788" fmla="*/ 265415 w 1334396"/>
              <a:gd name="connsiteY1788" fmla="*/ 337673 h 2172695"/>
              <a:gd name="connsiteX1789" fmla="*/ 266904 w 1334396"/>
              <a:gd name="connsiteY1789" fmla="*/ 320881 h 2172695"/>
              <a:gd name="connsiteX1790" fmla="*/ 268123 w 1334396"/>
              <a:gd name="connsiteY1790" fmla="*/ 312350 h 2172695"/>
              <a:gd name="connsiteX1791" fmla="*/ 267310 w 1334396"/>
              <a:gd name="connsiteY1791" fmla="*/ 306662 h 2172695"/>
              <a:gd name="connsiteX1792" fmla="*/ 265550 w 1334396"/>
              <a:gd name="connsiteY1792" fmla="*/ 300569 h 2172695"/>
              <a:gd name="connsiteX1793" fmla="*/ 265279 w 1334396"/>
              <a:gd name="connsiteY1793" fmla="*/ 299350 h 2172695"/>
              <a:gd name="connsiteX1794" fmla="*/ 262842 w 1334396"/>
              <a:gd name="connsiteY1794" fmla="*/ 293527 h 2172695"/>
              <a:gd name="connsiteX1795" fmla="*/ 263384 w 1334396"/>
              <a:gd name="connsiteY1795" fmla="*/ 293256 h 2172695"/>
              <a:gd name="connsiteX1796" fmla="*/ 263790 w 1334396"/>
              <a:gd name="connsiteY1796" fmla="*/ 292037 h 2172695"/>
              <a:gd name="connsiteX1797" fmla="*/ 263384 w 1334396"/>
              <a:gd name="connsiteY1797" fmla="*/ 285402 h 2172695"/>
              <a:gd name="connsiteX1798" fmla="*/ 263248 w 1334396"/>
              <a:gd name="connsiteY1798" fmla="*/ 280256 h 2172695"/>
              <a:gd name="connsiteX1799" fmla="*/ 263384 w 1334396"/>
              <a:gd name="connsiteY1799" fmla="*/ 277142 h 2172695"/>
              <a:gd name="connsiteX1800" fmla="*/ 264873 w 1334396"/>
              <a:gd name="connsiteY1800" fmla="*/ 270371 h 2172695"/>
              <a:gd name="connsiteX1801" fmla="*/ 266227 w 1334396"/>
              <a:gd name="connsiteY1801" fmla="*/ 261569 h 2172695"/>
              <a:gd name="connsiteX1802" fmla="*/ 269748 w 1334396"/>
              <a:gd name="connsiteY1802" fmla="*/ 250871 h 2172695"/>
              <a:gd name="connsiteX1803" fmla="*/ 274217 w 1334396"/>
              <a:gd name="connsiteY1803" fmla="*/ 239225 h 2172695"/>
              <a:gd name="connsiteX1804" fmla="*/ 279904 w 1334396"/>
              <a:gd name="connsiteY1804" fmla="*/ 226090 h 2172695"/>
              <a:gd name="connsiteX1805" fmla="*/ 280852 w 1334396"/>
              <a:gd name="connsiteY1805" fmla="*/ 220673 h 2172695"/>
              <a:gd name="connsiteX1806" fmla="*/ 279904 w 1334396"/>
              <a:gd name="connsiteY1806" fmla="*/ 213361 h 2172695"/>
              <a:gd name="connsiteX1807" fmla="*/ 279904 w 1334396"/>
              <a:gd name="connsiteY1807" fmla="*/ 210923 h 2172695"/>
              <a:gd name="connsiteX1808" fmla="*/ 280175 w 1334396"/>
              <a:gd name="connsiteY1808" fmla="*/ 194809 h 2172695"/>
              <a:gd name="connsiteX1809" fmla="*/ 279904 w 1334396"/>
              <a:gd name="connsiteY1809" fmla="*/ 192778 h 2172695"/>
              <a:gd name="connsiteX1810" fmla="*/ 280581 w 1334396"/>
              <a:gd name="connsiteY1810" fmla="*/ 188580 h 2172695"/>
              <a:gd name="connsiteX1811" fmla="*/ 283696 w 1334396"/>
              <a:gd name="connsiteY1811" fmla="*/ 177069 h 2172695"/>
              <a:gd name="connsiteX1812" fmla="*/ 283967 w 1334396"/>
              <a:gd name="connsiteY1812" fmla="*/ 175851 h 2172695"/>
              <a:gd name="connsiteX1813" fmla="*/ 287894 w 1334396"/>
              <a:gd name="connsiteY1813" fmla="*/ 162309 h 2172695"/>
              <a:gd name="connsiteX1814" fmla="*/ 290331 w 1334396"/>
              <a:gd name="connsiteY1814" fmla="*/ 153778 h 2172695"/>
              <a:gd name="connsiteX1815" fmla="*/ 295342 w 1334396"/>
              <a:gd name="connsiteY1815" fmla="*/ 136174 h 2172695"/>
              <a:gd name="connsiteX1816" fmla="*/ 296831 w 1334396"/>
              <a:gd name="connsiteY1816" fmla="*/ 131976 h 2172695"/>
              <a:gd name="connsiteX1817" fmla="*/ 301435 w 1334396"/>
              <a:gd name="connsiteY1817" fmla="*/ 120736 h 2172695"/>
              <a:gd name="connsiteX1818" fmla="*/ 300623 w 1334396"/>
              <a:gd name="connsiteY1818" fmla="*/ 114236 h 2172695"/>
              <a:gd name="connsiteX1819" fmla="*/ 298862 w 1334396"/>
              <a:gd name="connsiteY1819" fmla="*/ 99882 h 2172695"/>
              <a:gd name="connsiteX1820" fmla="*/ 304008 w 1334396"/>
              <a:gd name="connsiteY1820" fmla="*/ 91351 h 2172695"/>
              <a:gd name="connsiteX1821" fmla="*/ 617091 w 1334396"/>
              <a:gd name="connsiteY1821" fmla="*/ 893 h 2172695"/>
              <a:gd name="connsiteX1822" fmla="*/ 624268 w 1334396"/>
              <a:gd name="connsiteY1822" fmla="*/ 1976 h 2172695"/>
              <a:gd name="connsiteX1823" fmla="*/ 626434 w 1334396"/>
              <a:gd name="connsiteY1823" fmla="*/ 10101 h 2172695"/>
              <a:gd name="connsiteX1824" fmla="*/ 624268 w 1334396"/>
              <a:gd name="connsiteY1824" fmla="*/ 16736 h 2172695"/>
              <a:gd name="connsiteX1825" fmla="*/ 619664 w 1334396"/>
              <a:gd name="connsiteY1825" fmla="*/ 19038 h 2172695"/>
              <a:gd name="connsiteX1826" fmla="*/ 611538 w 1334396"/>
              <a:gd name="connsiteY1826" fmla="*/ 22830 h 2172695"/>
              <a:gd name="connsiteX1827" fmla="*/ 608424 w 1334396"/>
              <a:gd name="connsiteY1827" fmla="*/ 24997 h 2172695"/>
              <a:gd name="connsiteX1828" fmla="*/ 604768 w 1334396"/>
              <a:gd name="connsiteY1828" fmla="*/ 27434 h 2172695"/>
              <a:gd name="connsiteX1829" fmla="*/ 599351 w 1334396"/>
              <a:gd name="connsiteY1829" fmla="*/ 32038 h 2172695"/>
              <a:gd name="connsiteX1830" fmla="*/ 587435 w 1334396"/>
              <a:gd name="connsiteY1830" fmla="*/ 41247 h 2172695"/>
              <a:gd name="connsiteX1831" fmla="*/ 584726 w 1334396"/>
              <a:gd name="connsiteY1831" fmla="*/ 51403 h 2172695"/>
              <a:gd name="connsiteX1832" fmla="*/ 581611 w 1334396"/>
              <a:gd name="connsiteY1832" fmla="*/ 56549 h 2172695"/>
              <a:gd name="connsiteX1833" fmla="*/ 581070 w 1334396"/>
              <a:gd name="connsiteY1833" fmla="*/ 57226 h 2172695"/>
              <a:gd name="connsiteX1834" fmla="*/ 578903 w 1334396"/>
              <a:gd name="connsiteY1834" fmla="*/ 59934 h 2172695"/>
              <a:gd name="connsiteX1835" fmla="*/ 575111 w 1334396"/>
              <a:gd name="connsiteY1835" fmla="*/ 67111 h 2172695"/>
              <a:gd name="connsiteX1836" fmla="*/ 572539 w 1334396"/>
              <a:gd name="connsiteY1836" fmla="*/ 72528 h 2172695"/>
              <a:gd name="connsiteX1837" fmla="*/ 568341 w 1334396"/>
              <a:gd name="connsiteY1837" fmla="*/ 85528 h 2172695"/>
              <a:gd name="connsiteX1838" fmla="*/ 568612 w 1334396"/>
              <a:gd name="connsiteY1838" fmla="*/ 87694 h 2172695"/>
              <a:gd name="connsiteX1839" fmla="*/ 568341 w 1334396"/>
              <a:gd name="connsiteY1839" fmla="*/ 90944 h 2172695"/>
              <a:gd name="connsiteX1840" fmla="*/ 565091 w 1334396"/>
              <a:gd name="connsiteY1840" fmla="*/ 104621 h 2172695"/>
              <a:gd name="connsiteX1841" fmla="*/ 564820 w 1334396"/>
              <a:gd name="connsiteY1841" fmla="*/ 107600 h 2172695"/>
              <a:gd name="connsiteX1842" fmla="*/ 560351 w 1334396"/>
              <a:gd name="connsiteY1842" fmla="*/ 116944 h 2172695"/>
              <a:gd name="connsiteX1843" fmla="*/ 552226 w 1334396"/>
              <a:gd name="connsiteY1843" fmla="*/ 127236 h 2172695"/>
              <a:gd name="connsiteX1844" fmla="*/ 551549 w 1334396"/>
              <a:gd name="connsiteY1844" fmla="*/ 131298 h 2172695"/>
              <a:gd name="connsiteX1845" fmla="*/ 554122 w 1334396"/>
              <a:gd name="connsiteY1845" fmla="*/ 136444 h 2172695"/>
              <a:gd name="connsiteX1846" fmla="*/ 556289 w 1334396"/>
              <a:gd name="connsiteY1846" fmla="*/ 155538 h 2172695"/>
              <a:gd name="connsiteX1847" fmla="*/ 555747 w 1334396"/>
              <a:gd name="connsiteY1847" fmla="*/ 159059 h 2172695"/>
              <a:gd name="connsiteX1848" fmla="*/ 553310 w 1334396"/>
              <a:gd name="connsiteY1848" fmla="*/ 166777 h 2172695"/>
              <a:gd name="connsiteX1849" fmla="*/ 552632 w 1334396"/>
              <a:gd name="connsiteY1849" fmla="*/ 167725 h 2172695"/>
              <a:gd name="connsiteX1850" fmla="*/ 549518 w 1334396"/>
              <a:gd name="connsiteY1850" fmla="*/ 175444 h 2172695"/>
              <a:gd name="connsiteX1851" fmla="*/ 545049 w 1334396"/>
              <a:gd name="connsiteY1851" fmla="*/ 192777 h 2172695"/>
              <a:gd name="connsiteX1852" fmla="*/ 544372 w 1334396"/>
              <a:gd name="connsiteY1852" fmla="*/ 200632 h 2172695"/>
              <a:gd name="connsiteX1853" fmla="*/ 539633 w 1334396"/>
              <a:gd name="connsiteY1853" fmla="*/ 215798 h 2172695"/>
              <a:gd name="connsiteX1854" fmla="*/ 536924 w 1334396"/>
              <a:gd name="connsiteY1854" fmla="*/ 223381 h 2172695"/>
              <a:gd name="connsiteX1855" fmla="*/ 536789 w 1334396"/>
              <a:gd name="connsiteY1855" fmla="*/ 228798 h 2172695"/>
              <a:gd name="connsiteX1856" fmla="*/ 537195 w 1334396"/>
              <a:gd name="connsiteY1856" fmla="*/ 234621 h 2172695"/>
              <a:gd name="connsiteX1857" fmla="*/ 537195 w 1334396"/>
              <a:gd name="connsiteY1857" fmla="*/ 235704 h 2172695"/>
              <a:gd name="connsiteX1858" fmla="*/ 538414 w 1334396"/>
              <a:gd name="connsiteY1858" fmla="*/ 241662 h 2172695"/>
              <a:gd name="connsiteX1859" fmla="*/ 537872 w 1334396"/>
              <a:gd name="connsiteY1859" fmla="*/ 242610 h 2172695"/>
              <a:gd name="connsiteX1860" fmla="*/ 537195 w 1334396"/>
              <a:gd name="connsiteY1860" fmla="*/ 243694 h 2172695"/>
              <a:gd name="connsiteX1861" fmla="*/ 536518 w 1334396"/>
              <a:gd name="connsiteY1861" fmla="*/ 249787 h 2172695"/>
              <a:gd name="connsiteX1862" fmla="*/ 535841 w 1334396"/>
              <a:gd name="connsiteY1862" fmla="*/ 254662 h 2172695"/>
              <a:gd name="connsiteX1863" fmla="*/ 535164 w 1334396"/>
              <a:gd name="connsiteY1863" fmla="*/ 257642 h 2172695"/>
              <a:gd name="connsiteX1864" fmla="*/ 532320 w 1334396"/>
              <a:gd name="connsiteY1864" fmla="*/ 263600 h 2172695"/>
              <a:gd name="connsiteX1865" fmla="*/ 529070 w 1334396"/>
              <a:gd name="connsiteY1865" fmla="*/ 271319 h 2172695"/>
              <a:gd name="connsiteX1866" fmla="*/ 523518 w 1334396"/>
              <a:gd name="connsiteY1866" fmla="*/ 280527 h 2172695"/>
              <a:gd name="connsiteX1867" fmla="*/ 516747 w 1334396"/>
              <a:gd name="connsiteY1867" fmla="*/ 290141 h 2172695"/>
              <a:gd name="connsiteX1868" fmla="*/ 507945 w 1334396"/>
              <a:gd name="connsiteY1868" fmla="*/ 300704 h 2172695"/>
              <a:gd name="connsiteX1869" fmla="*/ 506049 w 1334396"/>
              <a:gd name="connsiteY1869" fmla="*/ 305443 h 2172695"/>
              <a:gd name="connsiteX1870" fmla="*/ 504966 w 1334396"/>
              <a:gd name="connsiteY1870" fmla="*/ 312350 h 2172695"/>
              <a:gd name="connsiteX1871" fmla="*/ 504289 w 1334396"/>
              <a:gd name="connsiteY1871" fmla="*/ 314381 h 2172695"/>
              <a:gd name="connsiteX1872" fmla="*/ 499008 w 1334396"/>
              <a:gd name="connsiteY1872" fmla="*/ 329006 h 2172695"/>
              <a:gd name="connsiteX1873" fmla="*/ 498601 w 1334396"/>
              <a:gd name="connsiteY1873" fmla="*/ 330901 h 2172695"/>
              <a:gd name="connsiteX1874" fmla="*/ 496841 w 1334396"/>
              <a:gd name="connsiteY1874" fmla="*/ 334558 h 2172695"/>
              <a:gd name="connsiteX1875" fmla="*/ 489935 w 1334396"/>
              <a:gd name="connsiteY1875" fmla="*/ 343631 h 2172695"/>
              <a:gd name="connsiteX1876" fmla="*/ 489122 w 1334396"/>
              <a:gd name="connsiteY1876" fmla="*/ 344579 h 2172695"/>
              <a:gd name="connsiteX1877" fmla="*/ 480591 w 1334396"/>
              <a:gd name="connsiteY1877" fmla="*/ 355006 h 2172695"/>
              <a:gd name="connsiteX1878" fmla="*/ 475310 w 1334396"/>
              <a:gd name="connsiteY1878" fmla="*/ 361641 h 2172695"/>
              <a:gd name="connsiteX1879" fmla="*/ 463122 w 1334396"/>
              <a:gd name="connsiteY1879" fmla="*/ 373964 h 2172695"/>
              <a:gd name="connsiteX1880" fmla="*/ 460008 w 1334396"/>
              <a:gd name="connsiteY1880" fmla="*/ 376807 h 2172695"/>
              <a:gd name="connsiteX1881" fmla="*/ 449310 w 1334396"/>
              <a:gd name="connsiteY1881" fmla="*/ 385339 h 2172695"/>
              <a:gd name="connsiteX1882" fmla="*/ 441862 w 1334396"/>
              <a:gd name="connsiteY1882" fmla="*/ 389266 h 2172695"/>
              <a:gd name="connsiteX1883" fmla="*/ 434279 w 1334396"/>
              <a:gd name="connsiteY1883" fmla="*/ 391433 h 2172695"/>
              <a:gd name="connsiteX1884" fmla="*/ 421820 w 1334396"/>
              <a:gd name="connsiteY1884" fmla="*/ 394818 h 2172695"/>
              <a:gd name="connsiteX1885" fmla="*/ 405435 w 1334396"/>
              <a:gd name="connsiteY1885" fmla="*/ 397662 h 2172695"/>
              <a:gd name="connsiteX1886" fmla="*/ 405029 w 1334396"/>
              <a:gd name="connsiteY1886" fmla="*/ 402266 h 2172695"/>
              <a:gd name="connsiteX1887" fmla="*/ 403268 w 1334396"/>
              <a:gd name="connsiteY1887" fmla="*/ 410933 h 2172695"/>
              <a:gd name="connsiteX1888" fmla="*/ 400018 w 1334396"/>
              <a:gd name="connsiteY1888" fmla="*/ 425828 h 2172695"/>
              <a:gd name="connsiteX1889" fmla="*/ 392299 w 1334396"/>
              <a:gd name="connsiteY1889" fmla="*/ 432599 h 2172695"/>
              <a:gd name="connsiteX1890" fmla="*/ 385935 w 1334396"/>
              <a:gd name="connsiteY1890" fmla="*/ 407683 h 2172695"/>
              <a:gd name="connsiteX1891" fmla="*/ 383768 w 1334396"/>
              <a:gd name="connsiteY1891" fmla="*/ 393464 h 2172695"/>
              <a:gd name="connsiteX1892" fmla="*/ 384175 w 1334396"/>
              <a:gd name="connsiteY1892" fmla="*/ 375454 h 2172695"/>
              <a:gd name="connsiteX1893" fmla="*/ 384716 w 1334396"/>
              <a:gd name="connsiteY1893" fmla="*/ 358120 h 2172695"/>
              <a:gd name="connsiteX1894" fmla="*/ 385393 w 1334396"/>
              <a:gd name="connsiteY1894" fmla="*/ 349995 h 2172695"/>
              <a:gd name="connsiteX1895" fmla="*/ 387831 w 1334396"/>
              <a:gd name="connsiteY1895" fmla="*/ 331985 h 2172695"/>
              <a:gd name="connsiteX1896" fmla="*/ 389862 w 1334396"/>
              <a:gd name="connsiteY1896" fmla="*/ 319256 h 2172695"/>
              <a:gd name="connsiteX1897" fmla="*/ 389862 w 1334396"/>
              <a:gd name="connsiteY1897" fmla="*/ 318308 h 2172695"/>
              <a:gd name="connsiteX1898" fmla="*/ 390675 w 1334396"/>
              <a:gd name="connsiteY1898" fmla="*/ 304360 h 2172695"/>
              <a:gd name="connsiteX1899" fmla="*/ 392164 w 1334396"/>
              <a:gd name="connsiteY1899" fmla="*/ 291225 h 2172695"/>
              <a:gd name="connsiteX1900" fmla="*/ 393518 w 1334396"/>
              <a:gd name="connsiteY1900" fmla="*/ 285672 h 2172695"/>
              <a:gd name="connsiteX1901" fmla="*/ 396633 w 1334396"/>
              <a:gd name="connsiteY1901" fmla="*/ 272943 h 2172695"/>
              <a:gd name="connsiteX1902" fmla="*/ 399612 w 1334396"/>
              <a:gd name="connsiteY1902" fmla="*/ 263600 h 2172695"/>
              <a:gd name="connsiteX1903" fmla="*/ 411664 w 1334396"/>
              <a:gd name="connsiteY1903" fmla="*/ 235704 h 2172695"/>
              <a:gd name="connsiteX1904" fmla="*/ 415456 w 1334396"/>
              <a:gd name="connsiteY1904" fmla="*/ 226225 h 2172695"/>
              <a:gd name="connsiteX1905" fmla="*/ 418841 w 1334396"/>
              <a:gd name="connsiteY1905" fmla="*/ 217287 h 2172695"/>
              <a:gd name="connsiteX1906" fmla="*/ 422226 w 1334396"/>
              <a:gd name="connsiteY1906" fmla="*/ 206725 h 2172695"/>
              <a:gd name="connsiteX1907" fmla="*/ 422362 w 1334396"/>
              <a:gd name="connsiteY1907" fmla="*/ 205913 h 2172695"/>
              <a:gd name="connsiteX1908" fmla="*/ 424529 w 1334396"/>
              <a:gd name="connsiteY1908" fmla="*/ 200361 h 2172695"/>
              <a:gd name="connsiteX1909" fmla="*/ 427237 w 1334396"/>
              <a:gd name="connsiteY1909" fmla="*/ 194538 h 2172695"/>
              <a:gd name="connsiteX1910" fmla="*/ 435362 w 1334396"/>
              <a:gd name="connsiteY1910" fmla="*/ 182621 h 2172695"/>
              <a:gd name="connsiteX1911" fmla="*/ 450800 w 1334396"/>
              <a:gd name="connsiteY1911" fmla="*/ 156215 h 2172695"/>
              <a:gd name="connsiteX1912" fmla="*/ 454185 w 1334396"/>
              <a:gd name="connsiteY1912" fmla="*/ 150121 h 2172695"/>
              <a:gd name="connsiteX1913" fmla="*/ 458383 w 1334396"/>
              <a:gd name="connsiteY1913" fmla="*/ 144163 h 2172695"/>
              <a:gd name="connsiteX1914" fmla="*/ 462716 w 1334396"/>
              <a:gd name="connsiteY1914" fmla="*/ 138205 h 2172695"/>
              <a:gd name="connsiteX1915" fmla="*/ 464206 w 1334396"/>
              <a:gd name="connsiteY1915" fmla="*/ 135496 h 2172695"/>
              <a:gd name="connsiteX1916" fmla="*/ 472195 w 1334396"/>
              <a:gd name="connsiteY1916" fmla="*/ 123580 h 2172695"/>
              <a:gd name="connsiteX1917" fmla="*/ 476529 w 1334396"/>
              <a:gd name="connsiteY1917" fmla="*/ 117350 h 2172695"/>
              <a:gd name="connsiteX1918" fmla="*/ 480862 w 1334396"/>
              <a:gd name="connsiteY1918" fmla="*/ 111392 h 2172695"/>
              <a:gd name="connsiteX1919" fmla="*/ 488174 w 1334396"/>
              <a:gd name="connsiteY1919" fmla="*/ 102049 h 2172695"/>
              <a:gd name="connsiteX1920" fmla="*/ 495758 w 1334396"/>
              <a:gd name="connsiteY1920" fmla="*/ 95684 h 2172695"/>
              <a:gd name="connsiteX1921" fmla="*/ 501851 w 1334396"/>
              <a:gd name="connsiteY1921" fmla="*/ 88913 h 2172695"/>
              <a:gd name="connsiteX1922" fmla="*/ 504018 w 1334396"/>
              <a:gd name="connsiteY1922" fmla="*/ 85663 h 2172695"/>
              <a:gd name="connsiteX1923" fmla="*/ 510654 w 1334396"/>
              <a:gd name="connsiteY1923" fmla="*/ 77403 h 2172695"/>
              <a:gd name="connsiteX1924" fmla="*/ 517695 w 1334396"/>
              <a:gd name="connsiteY1924" fmla="*/ 69955 h 2172695"/>
              <a:gd name="connsiteX1925" fmla="*/ 519591 w 1334396"/>
              <a:gd name="connsiteY1925" fmla="*/ 68194 h 2172695"/>
              <a:gd name="connsiteX1926" fmla="*/ 530289 w 1334396"/>
              <a:gd name="connsiteY1926" fmla="*/ 58444 h 2172695"/>
              <a:gd name="connsiteX1927" fmla="*/ 543831 w 1334396"/>
              <a:gd name="connsiteY1927" fmla="*/ 46257 h 2172695"/>
              <a:gd name="connsiteX1928" fmla="*/ 544236 w 1334396"/>
              <a:gd name="connsiteY1928" fmla="*/ 45851 h 2172695"/>
              <a:gd name="connsiteX1929" fmla="*/ 563060 w 1334396"/>
              <a:gd name="connsiteY1929" fmla="*/ 33663 h 2172695"/>
              <a:gd name="connsiteX1930" fmla="*/ 567528 w 1334396"/>
              <a:gd name="connsiteY1930" fmla="*/ 30955 h 2172695"/>
              <a:gd name="connsiteX1931" fmla="*/ 571455 w 1334396"/>
              <a:gd name="connsiteY1931" fmla="*/ 28518 h 2172695"/>
              <a:gd name="connsiteX1932" fmla="*/ 573622 w 1334396"/>
              <a:gd name="connsiteY1932" fmla="*/ 26622 h 2172695"/>
              <a:gd name="connsiteX1933" fmla="*/ 575382 w 1334396"/>
              <a:gd name="connsiteY1933" fmla="*/ 20663 h 2172695"/>
              <a:gd name="connsiteX1934" fmla="*/ 577549 w 1334396"/>
              <a:gd name="connsiteY1934" fmla="*/ 16736 h 2172695"/>
              <a:gd name="connsiteX1935" fmla="*/ 579851 w 1334396"/>
              <a:gd name="connsiteY1935" fmla="*/ 13622 h 2172695"/>
              <a:gd name="connsiteX1936" fmla="*/ 582830 w 1334396"/>
              <a:gd name="connsiteY1936" fmla="*/ 7664 h 2172695"/>
              <a:gd name="connsiteX1937" fmla="*/ 584320 w 1334396"/>
              <a:gd name="connsiteY1937" fmla="*/ 6580 h 2172695"/>
              <a:gd name="connsiteX1938" fmla="*/ 590414 w 1334396"/>
              <a:gd name="connsiteY1938" fmla="*/ 4414 h 2172695"/>
              <a:gd name="connsiteX1939" fmla="*/ 596643 w 1334396"/>
              <a:gd name="connsiteY1939" fmla="*/ 9966 h 2172695"/>
              <a:gd name="connsiteX1940" fmla="*/ 596914 w 1334396"/>
              <a:gd name="connsiteY1940" fmla="*/ 10778 h 2172695"/>
              <a:gd name="connsiteX1941" fmla="*/ 599893 w 1334396"/>
              <a:gd name="connsiteY1941" fmla="*/ 9153 h 2172695"/>
              <a:gd name="connsiteX1942" fmla="*/ 604497 w 1334396"/>
              <a:gd name="connsiteY1942" fmla="*/ 6716 h 2172695"/>
              <a:gd name="connsiteX1943" fmla="*/ 608559 w 1334396"/>
              <a:gd name="connsiteY1943" fmla="*/ 5091 h 2172695"/>
              <a:gd name="connsiteX1944" fmla="*/ 615059 w 1334396"/>
              <a:gd name="connsiteY1944" fmla="*/ 1164 h 2172695"/>
              <a:gd name="connsiteX1945" fmla="*/ 617091 w 1334396"/>
              <a:gd name="connsiteY1945" fmla="*/ 893 h 217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</a:cxnLst>
            <a:rect l="l" t="t" r="r" b="b"/>
            <a:pathLst>
              <a:path w="1334396" h="2172695">
                <a:moveTo>
                  <a:pt x="1241087" y="1904164"/>
                </a:moveTo>
                <a:cubicBezTo>
                  <a:pt x="1244066" y="1903487"/>
                  <a:pt x="1247180" y="1904977"/>
                  <a:pt x="1248535" y="1907820"/>
                </a:cubicBezTo>
                <a:cubicBezTo>
                  <a:pt x="1249618" y="1909852"/>
                  <a:pt x="1250701" y="1912018"/>
                  <a:pt x="1251785" y="1914185"/>
                </a:cubicBezTo>
                <a:cubicBezTo>
                  <a:pt x="1250701" y="1915675"/>
                  <a:pt x="1250160" y="1917299"/>
                  <a:pt x="1250160" y="1919602"/>
                </a:cubicBezTo>
                <a:cubicBezTo>
                  <a:pt x="1249889" y="1923122"/>
                  <a:pt x="1249618" y="1927185"/>
                  <a:pt x="1246774" y="1928945"/>
                </a:cubicBezTo>
                <a:cubicBezTo>
                  <a:pt x="1246503" y="1930841"/>
                  <a:pt x="1246097" y="1931924"/>
                  <a:pt x="1245826" y="1933143"/>
                </a:cubicBezTo>
                <a:cubicBezTo>
                  <a:pt x="1245285" y="1934768"/>
                  <a:pt x="1244066" y="1936664"/>
                  <a:pt x="1244337" y="1937747"/>
                </a:cubicBezTo>
                <a:cubicBezTo>
                  <a:pt x="1244878" y="1939643"/>
                  <a:pt x="1244608" y="1941133"/>
                  <a:pt x="1243930" y="1942622"/>
                </a:cubicBezTo>
                <a:cubicBezTo>
                  <a:pt x="1244743" y="1942758"/>
                  <a:pt x="1245420" y="1942758"/>
                  <a:pt x="1245691" y="1942487"/>
                </a:cubicBezTo>
                <a:cubicBezTo>
                  <a:pt x="1247858" y="1939643"/>
                  <a:pt x="1250295" y="1941810"/>
                  <a:pt x="1252462" y="1942081"/>
                </a:cubicBezTo>
                <a:cubicBezTo>
                  <a:pt x="1253003" y="1942081"/>
                  <a:pt x="1253680" y="1942758"/>
                  <a:pt x="1254222" y="1942758"/>
                </a:cubicBezTo>
                <a:cubicBezTo>
                  <a:pt x="1257337" y="1942487"/>
                  <a:pt x="1258420" y="1944789"/>
                  <a:pt x="1259639" y="1946956"/>
                </a:cubicBezTo>
                <a:cubicBezTo>
                  <a:pt x="1260993" y="1949664"/>
                  <a:pt x="1260451" y="1953049"/>
                  <a:pt x="1258420" y="1955216"/>
                </a:cubicBezTo>
                <a:cubicBezTo>
                  <a:pt x="1257337" y="1956435"/>
                  <a:pt x="1255982" y="1957789"/>
                  <a:pt x="1254764" y="1959143"/>
                </a:cubicBezTo>
                <a:cubicBezTo>
                  <a:pt x="1256660" y="1960091"/>
                  <a:pt x="1258556" y="1961039"/>
                  <a:pt x="1260451" y="1961852"/>
                </a:cubicBezTo>
                <a:cubicBezTo>
                  <a:pt x="1261128" y="1962258"/>
                  <a:pt x="1262347" y="1961987"/>
                  <a:pt x="1262753" y="1962664"/>
                </a:cubicBezTo>
                <a:cubicBezTo>
                  <a:pt x="1264243" y="1965508"/>
                  <a:pt x="1267087" y="1966726"/>
                  <a:pt x="1268847" y="1969164"/>
                </a:cubicBezTo>
                <a:cubicBezTo>
                  <a:pt x="1271149" y="1972143"/>
                  <a:pt x="1273451" y="1974987"/>
                  <a:pt x="1274128" y="1979185"/>
                </a:cubicBezTo>
                <a:cubicBezTo>
                  <a:pt x="1274399" y="1980810"/>
                  <a:pt x="1275753" y="1981081"/>
                  <a:pt x="1277107" y="1980810"/>
                </a:cubicBezTo>
                <a:cubicBezTo>
                  <a:pt x="1278732" y="1980539"/>
                  <a:pt x="1280357" y="1980539"/>
                  <a:pt x="1281982" y="1979997"/>
                </a:cubicBezTo>
                <a:cubicBezTo>
                  <a:pt x="1288347" y="1977966"/>
                  <a:pt x="1292816" y="1981487"/>
                  <a:pt x="1297555" y="1983924"/>
                </a:cubicBezTo>
                <a:cubicBezTo>
                  <a:pt x="1298368" y="1984466"/>
                  <a:pt x="1299180" y="1985143"/>
                  <a:pt x="1299993" y="1985685"/>
                </a:cubicBezTo>
                <a:cubicBezTo>
                  <a:pt x="1301888" y="1986768"/>
                  <a:pt x="1304191" y="1987581"/>
                  <a:pt x="1304597" y="1990560"/>
                </a:cubicBezTo>
                <a:cubicBezTo>
                  <a:pt x="1304597" y="1990830"/>
                  <a:pt x="1304732" y="1991237"/>
                  <a:pt x="1304868" y="1991508"/>
                </a:cubicBezTo>
                <a:cubicBezTo>
                  <a:pt x="1306357" y="1993268"/>
                  <a:pt x="1307847" y="1995029"/>
                  <a:pt x="1309066" y="1996924"/>
                </a:cubicBezTo>
                <a:cubicBezTo>
                  <a:pt x="1311774" y="2001122"/>
                  <a:pt x="1315430" y="2004372"/>
                  <a:pt x="1319628" y="2006945"/>
                </a:cubicBezTo>
                <a:cubicBezTo>
                  <a:pt x="1321388" y="2008028"/>
                  <a:pt x="1323149" y="2009112"/>
                  <a:pt x="1324774" y="2010466"/>
                </a:cubicBezTo>
                <a:cubicBezTo>
                  <a:pt x="1328024" y="2013174"/>
                  <a:pt x="1331409" y="2015747"/>
                  <a:pt x="1333170" y="2019945"/>
                </a:cubicBezTo>
                <a:cubicBezTo>
                  <a:pt x="1333576" y="2020080"/>
                  <a:pt x="1333576" y="2020487"/>
                  <a:pt x="1333847" y="2020622"/>
                </a:cubicBezTo>
                <a:cubicBezTo>
                  <a:pt x="1333982" y="2020487"/>
                  <a:pt x="1334117" y="2020216"/>
                  <a:pt x="1334253" y="2020216"/>
                </a:cubicBezTo>
                <a:lnTo>
                  <a:pt x="1334396" y="2020057"/>
                </a:lnTo>
                <a:lnTo>
                  <a:pt x="1334396" y="2046506"/>
                </a:lnTo>
                <a:lnTo>
                  <a:pt x="1333982" y="2046216"/>
                </a:lnTo>
                <a:cubicBezTo>
                  <a:pt x="1333441" y="2046757"/>
                  <a:pt x="1332899" y="2047028"/>
                  <a:pt x="1332222" y="2047435"/>
                </a:cubicBezTo>
                <a:cubicBezTo>
                  <a:pt x="1331138" y="2048112"/>
                  <a:pt x="1329513" y="2048112"/>
                  <a:pt x="1329243" y="2049872"/>
                </a:cubicBezTo>
                <a:cubicBezTo>
                  <a:pt x="1329243" y="2050007"/>
                  <a:pt x="1328836" y="2050143"/>
                  <a:pt x="1328701" y="2050143"/>
                </a:cubicBezTo>
                <a:cubicBezTo>
                  <a:pt x="1325722" y="2050414"/>
                  <a:pt x="1324774" y="2052986"/>
                  <a:pt x="1323284" y="2055018"/>
                </a:cubicBezTo>
                <a:cubicBezTo>
                  <a:pt x="1322066" y="2056778"/>
                  <a:pt x="1320982" y="2058539"/>
                  <a:pt x="1319086" y="2059622"/>
                </a:cubicBezTo>
                <a:cubicBezTo>
                  <a:pt x="1316920" y="2060841"/>
                  <a:pt x="1315972" y="2062872"/>
                  <a:pt x="1314753" y="2064632"/>
                </a:cubicBezTo>
                <a:cubicBezTo>
                  <a:pt x="1310962" y="2070185"/>
                  <a:pt x="1307982" y="2076278"/>
                  <a:pt x="1304462" y="2081830"/>
                </a:cubicBezTo>
                <a:cubicBezTo>
                  <a:pt x="1303514" y="2083591"/>
                  <a:pt x="1302159" y="2085216"/>
                  <a:pt x="1300805" y="2086976"/>
                </a:cubicBezTo>
                <a:cubicBezTo>
                  <a:pt x="1299045" y="2089278"/>
                  <a:pt x="1297285" y="2091310"/>
                  <a:pt x="1295930" y="2093882"/>
                </a:cubicBezTo>
                <a:cubicBezTo>
                  <a:pt x="1295253" y="2094966"/>
                  <a:pt x="1293764" y="2095372"/>
                  <a:pt x="1293764" y="2096861"/>
                </a:cubicBezTo>
                <a:cubicBezTo>
                  <a:pt x="1289972" y="2097403"/>
                  <a:pt x="1289701" y="2101059"/>
                  <a:pt x="1287535" y="2102955"/>
                </a:cubicBezTo>
                <a:cubicBezTo>
                  <a:pt x="1285232" y="2104851"/>
                  <a:pt x="1283337" y="2107289"/>
                  <a:pt x="1281441" y="2109591"/>
                </a:cubicBezTo>
                <a:cubicBezTo>
                  <a:pt x="1281305" y="2109726"/>
                  <a:pt x="1281035" y="2109726"/>
                  <a:pt x="1281035" y="2109997"/>
                </a:cubicBezTo>
                <a:cubicBezTo>
                  <a:pt x="1280899" y="2113247"/>
                  <a:pt x="1278055" y="2114601"/>
                  <a:pt x="1276566" y="2117039"/>
                </a:cubicBezTo>
                <a:cubicBezTo>
                  <a:pt x="1274399" y="2120289"/>
                  <a:pt x="1272909" y="2123945"/>
                  <a:pt x="1271014" y="2127330"/>
                </a:cubicBezTo>
                <a:cubicBezTo>
                  <a:pt x="1270201" y="2128820"/>
                  <a:pt x="1269253" y="2130309"/>
                  <a:pt x="1268441" y="2131799"/>
                </a:cubicBezTo>
                <a:cubicBezTo>
                  <a:pt x="1266680" y="2134913"/>
                  <a:pt x="1264785" y="2138028"/>
                  <a:pt x="1262889" y="2141278"/>
                </a:cubicBezTo>
                <a:cubicBezTo>
                  <a:pt x="1260722" y="2144528"/>
                  <a:pt x="1260045" y="2148320"/>
                  <a:pt x="1258149" y="2151705"/>
                </a:cubicBezTo>
                <a:cubicBezTo>
                  <a:pt x="1256660" y="2154414"/>
                  <a:pt x="1255441" y="2157122"/>
                  <a:pt x="1253951" y="2159559"/>
                </a:cubicBezTo>
                <a:cubicBezTo>
                  <a:pt x="1250972" y="2163893"/>
                  <a:pt x="1248806" y="2169038"/>
                  <a:pt x="1244201" y="2172695"/>
                </a:cubicBezTo>
                <a:cubicBezTo>
                  <a:pt x="1239868" y="2170934"/>
                  <a:pt x="1238108" y="2169038"/>
                  <a:pt x="1237837" y="2165924"/>
                </a:cubicBezTo>
                <a:cubicBezTo>
                  <a:pt x="1237566" y="2162403"/>
                  <a:pt x="1237566" y="2158747"/>
                  <a:pt x="1237430" y="2155090"/>
                </a:cubicBezTo>
                <a:cubicBezTo>
                  <a:pt x="1237430" y="2152924"/>
                  <a:pt x="1237160" y="2150622"/>
                  <a:pt x="1237430" y="2148455"/>
                </a:cubicBezTo>
                <a:cubicBezTo>
                  <a:pt x="1237837" y="2146288"/>
                  <a:pt x="1238514" y="2144122"/>
                  <a:pt x="1239327" y="2142090"/>
                </a:cubicBezTo>
                <a:cubicBezTo>
                  <a:pt x="1240681" y="2138570"/>
                  <a:pt x="1242035" y="2135320"/>
                  <a:pt x="1243253" y="2131934"/>
                </a:cubicBezTo>
                <a:cubicBezTo>
                  <a:pt x="1243795" y="2130851"/>
                  <a:pt x="1244337" y="2129903"/>
                  <a:pt x="1244878" y="2128955"/>
                </a:cubicBezTo>
                <a:lnTo>
                  <a:pt x="1251920" y="2117174"/>
                </a:lnTo>
                <a:cubicBezTo>
                  <a:pt x="1253139" y="2115278"/>
                  <a:pt x="1254222" y="2113247"/>
                  <a:pt x="1255306" y="2111351"/>
                </a:cubicBezTo>
                <a:cubicBezTo>
                  <a:pt x="1257066" y="2108237"/>
                  <a:pt x="1258962" y="2105257"/>
                  <a:pt x="1260722" y="2102143"/>
                </a:cubicBezTo>
                <a:cubicBezTo>
                  <a:pt x="1260993" y="2101872"/>
                  <a:pt x="1261128" y="2101601"/>
                  <a:pt x="1261264" y="2101466"/>
                </a:cubicBezTo>
                <a:cubicBezTo>
                  <a:pt x="1264243" y="2099705"/>
                  <a:pt x="1264378" y="2096320"/>
                  <a:pt x="1266139" y="2093747"/>
                </a:cubicBezTo>
                <a:cubicBezTo>
                  <a:pt x="1266680" y="2092799"/>
                  <a:pt x="1267493" y="2091986"/>
                  <a:pt x="1268170" y="2091174"/>
                </a:cubicBezTo>
                <a:cubicBezTo>
                  <a:pt x="1268576" y="2090768"/>
                  <a:pt x="1269253" y="2090768"/>
                  <a:pt x="1269524" y="2090361"/>
                </a:cubicBezTo>
                <a:cubicBezTo>
                  <a:pt x="1272097" y="2087112"/>
                  <a:pt x="1275753" y="2085080"/>
                  <a:pt x="1279003" y="2082507"/>
                </a:cubicBezTo>
                <a:cubicBezTo>
                  <a:pt x="1279545" y="2081966"/>
                  <a:pt x="1279816" y="2081424"/>
                  <a:pt x="1280493" y="2081289"/>
                </a:cubicBezTo>
                <a:cubicBezTo>
                  <a:pt x="1282795" y="2081153"/>
                  <a:pt x="1283878" y="2079664"/>
                  <a:pt x="1285368" y="2078445"/>
                </a:cubicBezTo>
                <a:cubicBezTo>
                  <a:pt x="1286451" y="2077497"/>
                  <a:pt x="1287399" y="2076549"/>
                  <a:pt x="1287941" y="2075195"/>
                </a:cubicBezTo>
                <a:cubicBezTo>
                  <a:pt x="1289159" y="2071810"/>
                  <a:pt x="1290649" y="2068289"/>
                  <a:pt x="1291868" y="2064903"/>
                </a:cubicBezTo>
                <a:cubicBezTo>
                  <a:pt x="1293222" y="2061924"/>
                  <a:pt x="1294441" y="2058945"/>
                  <a:pt x="1295659" y="2056101"/>
                </a:cubicBezTo>
                <a:cubicBezTo>
                  <a:pt x="1296878" y="2053393"/>
                  <a:pt x="1298097" y="2050685"/>
                  <a:pt x="1299587" y="2048247"/>
                </a:cubicBezTo>
                <a:cubicBezTo>
                  <a:pt x="1300805" y="2046487"/>
                  <a:pt x="1302430" y="2044862"/>
                  <a:pt x="1303784" y="2043101"/>
                </a:cubicBezTo>
                <a:cubicBezTo>
                  <a:pt x="1304732" y="2041747"/>
                  <a:pt x="1305816" y="2040122"/>
                  <a:pt x="1306764" y="2038768"/>
                </a:cubicBezTo>
                <a:cubicBezTo>
                  <a:pt x="1307305" y="2038091"/>
                  <a:pt x="1307847" y="2037414"/>
                  <a:pt x="1308524" y="2037008"/>
                </a:cubicBezTo>
                <a:cubicBezTo>
                  <a:pt x="1309743" y="2036466"/>
                  <a:pt x="1310555" y="2035518"/>
                  <a:pt x="1311503" y="2034570"/>
                </a:cubicBezTo>
                <a:cubicBezTo>
                  <a:pt x="1312586" y="2033351"/>
                  <a:pt x="1314618" y="2033216"/>
                  <a:pt x="1315701" y="2031726"/>
                </a:cubicBezTo>
                <a:cubicBezTo>
                  <a:pt x="1315836" y="2031591"/>
                  <a:pt x="1316243" y="2031049"/>
                  <a:pt x="1316107" y="2030778"/>
                </a:cubicBezTo>
                <a:cubicBezTo>
                  <a:pt x="1315972" y="2030372"/>
                  <a:pt x="1315566" y="2030101"/>
                  <a:pt x="1316514" y="2030101"/>
                </a:cubicBezTo>
                <a:cubicBezTo>
                  <a:pt x="1318409" y="2030101"/>
                  <a:pt x="1319764" y="2029424"/>
                  <a:pt x="1321524" y="2028883"/>
                </a:cubicBezTo>
                <a:cubicBezTo>
                  <a:pt x="1318951" y="2026445"/>
                  <a:pt x="1316107" y="2024278"/>
                  <a:pt x="1313399" y="2021841"/>
                </a:cubicBezTo>
                <a:cubicBezTo>
                  <a:pt x="1312180" y="2020758"/>
                  <a:pt x="1310420" y="2020351"/>
                  <a:pt x="1309878" y="2018862"/>
                </a:cubicBezTo>
                <a:cubicBezTo>
                  <a:pt x="1309201" y="2017101"/>
                  <a:pt x="1307847" y="2016153"/>
                  <a:pt x="1306493" y="2015341"/>
                </a:cubicBezTo>
                <a:cubicBezTo>
                  <a:pt x="1305274" y="2014393"/>
                  <a:pt x="1303784" y="2013580"/>
                  <a:pt x="1303107" y="2012091"/>
                </a:cubicBezTo>
                <a:cubicBezTo>
                  <a:pt x="1302566" y="2011549"/>
                  <a:pt x="1301753" y="2011279"/>
                  <a:pt x="1301347" y="2011008"/>
                </a:cubicBezTo>
                <a:lnTo>
                  <a:pt x="1293764" y="2005049"/>
                </a:lnTo>
                <a:cubicBezTo>
                  <a:pt x="1292409" y="2003966"/>
                  <a:pt x="1291055" y="2003018"/>
                  <a:pt x="1289837" y="2001935"/>
                </a:cubicBezTo>
                <a:cubicBezTo>
                  <a:pt x="1288618" y="2000716"/>
                  <a:pt x="1287128" y="2000174"/>
                  <a:pt x="1285774" y="1999362"/>
                </a:cubicBezTo>
                <a:cubicBezTo>
                  <a:pt x="1283472" y="1998143"/>
                  <a:pt x="1281170" y="1996789"/>
                  <a:pt x="1279274" y="1994893"/>
                </a:cubicBezTo>
                <a:cubicBezTo>
                  <a:pt x="1277785" y="1993403"/>
                  <a:pt x="1276024" y="1991914"/>
                  <a:pt x="1275076" y="1989612"/>
                </a:cubicBezTo>
                <a:cubicBezTo>
                  <a:pt x="1273587" y="1986497"/>
                  <a:pt x="1273316" y="1986768"/>
                  <a:pt x="1270066" y="1986226"/>
                </a:cubicBezTo>
                <a:cubicBezTo>
                  <a:pt x="1269253" y="1986091"/>
                  <a:pt x="1268305" y="1985685"/>
                  <a:pt x="1267493" y="1985414"/>
                </a:cubicBezTo>
                <a:cubicBezTo>
                  <a:pt x="1265326" y="1984466"/>
                  <a:pt x="1263295" y="1983247"/>
                  <a:pt x="1260993" y="1982435"/>
                </a:cubicBezTo>
                <a:cubicBezTo>
                  <a:pt x="1258962" y="1981622"/>
                  <a:pt x="1256930" y="1980810"/>
                  <a:pt x="1255306" y="1978914"/>
                </a:cubicBezTo>
                <a:cubicBezTo>
                  <a:pt x="1254899" y="1978508"/>
                  <a:pt x="1254358" y="1978102"/>
                  <a:pt x="1253816" y="1977831"/>
                </a:cubicBezTo>
                <a:cubicBezTo>
                  <a:pt x="1250972" y="1976476"/>
                  <a:pt x="1248264" y="1974987"/>
                  <a:pt x="1245285" y="1973497"/>
                </a:cubicBezTo>
                <a:cubicBezTo>
                  <a:pt x="1241764" y="1971601"/>
                  <a:pt x="1238649" y="1968622"/>
                  <a:pt x="1234451" y="1968216"/>
                </a:cubicBezTo>
                <a:cubicBezTo>
                  <a:pt x="1234316" y="1968216"/>
                  <a:pt x="1234180" y="1968216"/>
                  <a:pt x="1234180" y="1968216"/>
                </a:cubicBezTo>
                <a:cubicBezTo>
                  <a:pt x="1233639" y="1968081"/>
                  <a:pt x="1233097" y="1967810"/>
                  <a:pt x="1232556" y="1967539"/>
                </a:cubicBezTo>
                <a:cubicBezTo>
                  <a:pt x="1232556" y="1967674"/>
                  <a:pt x="1232420" y="1967810"/>
                  <a:pt x="1232420" y="1968081"/>
                </a:cubicBezTo>
                <a:cubicBezTo>
                  <a:pt x="1232420" y="1968351"/>
                  <a:pt x="1231743" y="1968758"/>
                  <a:pt x="1231472" y="1969029"/>
                </a:cubicBezTo>
                <a:cubicBezTo>
                  <a:pt x="1230389" y="1970112"/>
                  <a:pt x="1229306" y="1971060"/>
                  <a:pt x="1228358" y="1972143"/>
                </a:cubicBezTo>
                <a:cubicBezTo>
                  <a:pt x="1226327" y="1974987"/>
                  <a:pt x="1224295" y="1977695"/>
                  <a:pt x="1222264" y="1980403"/>
                </a:cubicBezTo>
                <a:cubicBezTo>
                  <a:pt x="1220774" y="1982435"/>
                  <a:pt x="1219149" y="1984466"/>
                  <a:pt x="1217524" y="1986497"/>
                </a:cubicBezTo>
                <a:cubicBezTo>
                  <a:pt x="1214139" y="1990966"/>
                  <a:pt x="1210753" y="1995570"/>
                  <a:pt x="1207233" y="1999903"/>
                </a:cubicBezTo>
                <a:cubicBezTo>
                  <a:pt x="1206691" y="2000581"/>
                  <a:pt x="1206556" y="2001528"/>
                  <a:pt x="1206150" y="2002341"/>
                </a:cubicBezTo>
                <a:cubicBezTo>
                  <a:pt x="1205472" y="2003424"/>
                  <a:pt x="1204795" y="2004778"/>
                  <a:pt x="1203983" y="2005726"/>
                </a:cubicBezTo>
                <a:cubicBezTo>
                  <a:pt x="1200327" y="2010466"/>
                  <a:pt x="1196264" y="2014664"/>
                  <a:pt x="1192066" y="2018862"/>
                </a:cubicBezTo>
                <a:cubicBezTo>
                  <a:pt x="1191254" y="2019674"/>
                  <a:pt x="1190712" y="2021299"/>
                  <a:pt x="1189764" y="2021570"/>
                </a:cubicBezTo>
                <a:cubicBezTo>
                  <a:pt x="1185972" y="2023330"/>
                  <a:pt x="1182587" y="2026310"/>
                  <a:pt x="1178795" y="2028206"/>
                </a:cubicBezTo>
                <a:cubicBezTo>
                  <a:pt x="1174191" y="2030507"/>
                  <a:pt x="1169181" y="2032403"/>
                  <a:pt x="1164171" y="2031862"/>
                </a:cubicBezTo>
                <a:cubicBezTo>
                  <a:pt x="1162139" y="2031726"/>
                  <a:pt x="1160785" y="2032945"/>
                  <a:pt x="1160108" y="2034705"/>
                </a:cubicBezTo>
                <a:cubicBezTo>
                  <a:pt x="1159295" y="2036737"/>
                  <a:pt x="1158077" y="2038633"/>
                  <a:pt x="1157400" y="2040528"/>
                </a:cubicBezTo>
                <a:cubicBezTo>
                  <a:pt x="1154692" y="2048112"/>
                  <a:pt x="1147108" y="2052039"/>
                  <a:pt x="1140066" y="2055695"/>
                </a:cubicBezTo>
                <a:cubicBezTo>
                  <a:pt x="1138848" y="2056507"/>
                  <a:pt x="1137223" y="2056914"/>
                  <a:pt x="1136004" y="2057726"/>
                </a:cubicBezTo>
                <a:cubicBezTo>
                  <a:pt x="1132889" y="2058945"/>
                  <a:pt x="1129775" y="2060841"/>
                  <a:pt x="1126389" y="2059893"/>
                </a:cubicBezTo>
                <a:cubicBezTo>
                  <a:pt x="1125983" y="2059757"/>
                  <a:pt x="1125442" y="2059757"/>
                  <a:pt x="1125035" y="2059893"/>
                </a:cubicBezTo>
                <a:cubicBezTo>
                  <a:pt x="1121785" y="2060570"/>
                  <a:pt x="1118535" y="2060976"/>
                  <a:pt x="1115285" y="2061247"/>
                </a:cubicBezTo>
                <a:cubicBezTo>
                  <a:pt x="1108108" y="2061653"/>
                  <a:pt x="1101067" y="2062466"/>
                  <a:pt x="1094296" y="2064903"/>
                </a:cubicBezTo>
                <a:cubicBezTo>
                  <a:pt x="1091317" y="2065986"/>
                  <a:pt x="1088338" y="2066664"/>
                  <a:pt x="1085358" y="2067205"/>
                </a:cubicBezTo>
                <a:cubicBezTo>
                  <a:pt x="1079129" y="2068424"/>
                  <a:pt x="1073036" y="2069372"/>
                  <a:pt x="1066942" y="2067882"/>
                </a:cubicBezTo>
                <a:cubicBezTo>
                  <a:pt x="1063692" y="2069101"/>
                  <a:pt x="1060712" y="2067612"/>
                  <a:pt x="1057598" y="2067612"/>
                </a:cubicBezTo>
                <a:cubicBezTo>
                  <a:pt x="1055431" y="2067612"/>
                  <a:pt x="1052994" y="2067882"/>
                  <a:pt x="1051504" y="2069101"/>
                </a:cubicBezTo>
                <a:cubicBezTo>
                  <a:pt x="1049609" y="2070726"/>
                  <a:pt x="1047442" y="2071132"/>
                  <a:pt x="1045140" y="2071268"/>
                </a:cubicBezTo>
                <a:cubicBezTo>
                  <a:pt x="1044598" y="2071268"/>
                  <a:pt x="1044327" y="2071403"/>
                  <a:pt x="1043921" y="2071539"/>
                </a:cubicBezTo>
                <a:cubicBezTo>
                  <a:pt x="1041754" y="2072486"/>
                  <a:pt x="1039452" y="2073164"/>
                  <a:pt x="1037692" y="2074382"/>
                </a:cubicBezTo>
                <a:cubicBezTo>
                  <a:pt x="1036473" y="2075060"/>
                  <a:pt x="1036879" y="2074653"/>
                  <a:pt x="1036473" y="2074112"/>
                </a:cubicBezTo>
                <a:cubicBezTo>
                  <a:pt x="1036202" y="2073976"/>
                  <a:pt x="1035390" y="2073841"/>
                  <a:pt x="1034983" y="2073841"/>
                </a:cubicBezTo>
                <a:cubicBezTo>
                  <a:pt x="1032411" y="2073434"/>
                  <a:pt x="1030109" y="2074789"/>
                  <a:pt x="1027807" y="2074653"/>
                </a:cubicBezTo>
                <a:cubicBezTo>
                  <a:pt x="1025911" y="2074518"/>
                  <a:pt x="1024150" y="2074653"/>
                  <a:pt x="1022254" y="2075195"/>
                </a:cubicBezTo>
                <a:cubicBezTo>
                  <a:pt x="1021171" y="2075465"/>
                  <a:pt x="1019952" y="2075195"/>
                  <a:pt x="1018869" y="2075195"/>
                </a:cubicBezTo>
                <a:cubicBezTo>
                  <a:pt x="1016432" y="2074924"/>
                  <a:pt x="1013723" y="2074518"/>
                  <a:pt x="1011421" y="2074247"/>
                </a:cubicBezTo>
                <a:cubicBezTo>
                  <a:pt x="1008307" y="2073976"/>
                  <a:pt x="1005057" y="2073976"/>
                  <a:pt x="1001942" y="2073434"/>
                </a:cubicBezTo>
                <a:cubicBezTo>
                  <a:pt x="998015" y="2072757"/>
                  <a:pt x="994088" y="2071674"/>
                  <a:pt x="990025" y="2070591"/>
                </a:cubicBezTo>
                <a:cubicBezTo>
                  <a:pt x="985692" y="2069507"/>
                  <a:pt x="981359" y="2068289"/>
                  <a:pt x="977025" y="2067070"/>
                </a:cubicBezTo>
                <a:cubicBezTo>
                  <a:pt x="972151" y="2065580"/>
                  <a:pt x="967005" y="2063955"/>
                  <a:pt x="962130" y="2062466"/>
                </a:cubicBezTo>
                <a:cubicBezTo>
                  <a:pt x="960098" y="2061924"/>
                  <a:pt x="958203" y="2061924"/>
                  <a:pt x="956172" y="2062195"/>
                </a:cubicBezTo>
                <a:cubicBezTo>
                  <a:pt x="953463" y="2062466"/>
                  <a:pt x="950755" y="2062195"/>
                  <a:pt x="948317" y="2063820"/>
                </a:cubicBezTo>
                <a:cubicBezTo>
                  <a:pt x="947776" y="2064226"/>
                  <a:pt x="946828" y="2063955"/>
                  <a:pt x="945880" y="2064091"/>
                </a:cubicBezTo>
                <a:cubicBezTo>
                  <a:pt x="940057" y="2064768"/>
                  <a:pt x="934369" y="2066122"/>
                  <a:pt x="928411" y="2065851"/>
                </a:cubicBezTo>
                <a:cubicBezTo>
                  <a:pt x="927734" y="2065851"/>
                  <a:pt x="927057" y="2066393"/>
                  <a:pt x="926245" y="2066393"/>
                </a:cubicBezTo>
                <a:cubicBezTo>
                  <a:pt x="924755" y="2066528"/>
                  <a:pt x="923130" y="2066528"/>
                  <a:pt x="921640" y="2066393"/>
                </a:cubicBezTo>
                <a:cubicBezTo>
                  <a:pt x="917307" y="2065986"/>
                  <a:pt x="913245" y="2063955"/>
                  <a:pt x="908776" y="2065174"/>
                </a:cubicBezTo>
                <a:cubicBezTo>
                  <a:pt x="908234" y="2065310"/>
                  <a:pt x="907828" y="2065174"/>
                  <a:pt x="907422" y="2065039"/>
                </a:cubicBezTo>
                <a:cubicBezTo>
                  <a:pt x="902411" y="2064632"/>
                  <a:pt x="897266" y="2064226"/>
                  <a:pt x="892255" y="2063820"/>
                </a:cubicBezTo>
                <a:cubicBezTo>
                  <a:pt x="889140" y="2063549"/>
                  <a:pt x="886026" y="2063414"/>
                  <a:pt x="882911" y="2063414"/>
                </a:cubicBezTo>
                <a:cubicBezTo>
                  <a:pt x="876411" y="2063143"/>
                  <a:pt x="869911" y="2063007"/>
                  <a:pt x="863411" y="2063007"/>
                </a:cubicBezTo>
                <a:cubicBezTo>
                  <a:pt x="861787" y="2063007"/>
                  <a:pt x="860161" y="2063143"/>
                  <a:pt x="858672" y="2062872"/>
                </a:cubicBezTo>
                <a:cubicBezTo>
                  <a:pt x="858537" y="2062872"/>
                  <a:pt x="858401" y="2062872"/>
                  <a:pt x="858401" y="2062872"/>
                </a:cubicBezTo>
                <a:cubicBezTo>
                  <a:pt x="857182" y="2064903"/>
                  <a:pt x="855963" y="2066935"/>
                  <a:pt x="854745" y="2068966"/>
                </a:cubicBezTo>
                <a:cubicBezTo>
                  <a:pt x="852443" y="2072486"/>
                  <a:pt x="849870" y="2073570"/>
                  <a:pt x="845401" y="2072622"/>
                </a:cubicBezTo>
                <a:cubicBezTo>
                  <a:pt x="844995" y="2069101"/>
                  <a:pt x="844995" y="2065580"/>
                  <a:pt x="845130" y="2062060"/>
                </a:cubicBezTo>
                <a:cubicBezTo>
                  <a:pt x="844453" y="2061924"/>
                  <a:pt x="843912" y="2061924"/>
                  <a:pt x="843234" y="2061924"/>
                </a:cubicBezTo>
                <a:cubicBezTo>
                  <a:pt x="840120" y="2061653"/>
                  <a:pt x="836870" y="2061518"/>
                  <a:pt x="833891" y="2060976"/>
                </a:cubicBezTo>
                <a:cubicBezTo>
                  <a:pt x="830912" y="2060434"/>
                  <a:pt x="828203" y="2059487"/>
                  <a:pt x="825224" y="2058674"/>
                </a:cubicBezTo>
                <a:cubicBezTo>
                  <a:pt x="820349" y="2057184"/>
                  <a:pt x="815474" y="2056372"/>
                  <a:pt x="810599" y="2055018"/>
                </a:cubicBezTo>
                <a:cubicBezTo>
                  <a:pt x="806266" y="2053935"/>
                  <a:pt x="804505" y="2051633"/>
                  <a:pt x="804370" y="2047028"/>
                </a:cubicBezTo>
                <a:cubicBezTo>
                  <a:pt x="812360" y="2043643"/>
                  <a:pt x="821026" y="2042966"/>
                  <a:pt x="829287" y="2041747"/>
                </a:cubicBezTo>
                <a:cubicBezTo>
                  <a:pt x="833891" y="2041070"/>
                  <a:pt x="838630" y="2041070"/>
                  <a:pt x="843234" y="2040935"/>
                </a:cubicBezTo>
                <a:cubicBezTo>
                  <a:pt x="845130" y="2040935"/>
                  <a:pt x="847161" y="2041070"/>
                  <a:pt x="849057" y="2041205"/>
                </a:cubicBezTo>
                <a:cubicBezTo>
                  <a:pt x="849599" y="2039174"/>
                  <a:pt x="850276" y="2037278"/>
                  <a:pt x="850953" y="2035518"/>
                </a:cubicBezTo>
                <a:cubicBezTo>
                  <a:pt x="853255" y="2029966"/>
                  <a:pt x="855828" y="2024956"/>
                  <a:pt x="858672" y="2019674"/>
                </a:cubicBezTo>
                <a:cubicBezTo>
                  <a:pt x="861109" y="2014528"/>
                  <a:pt x="863818" y="2009518"/>
                  <a:pt x="867203" y="2004914"/>
                </a:cubicBezTo>
                <a:cubicBezTo>
                  <a:pt x="868693" y="2002747"/>
                  <a:pt x="870182" y="2000581"/>
                  <a:pt x="871807" y="1998414"/>
                </a:cubicBezTo>
                <a:cubicBezTo>
                  <a:pt x="875734" y="1993945"/>
                  <a:pt x="879797" y="1989612"/>
                  <a:pt x="883995" y="1985414"/>
                </a:cubicBezTo>
                <a:cubicBezTo>
                  <a:pt x="887109" y="1982705"/>
                  <a:pt x="889140" y="1978508"/>
                  <a:pt x="893338" y="1977018"/>
                </a:cubicBezTo>
                <a:cubicBezTo>
                  <a:pt x="893609" y="1976883"/>
                  <a:pt x="893745" y="1976612"/>
                  <a:pt x="894016" y="1976341"/>
                </a:cubicBezTo>
                <a:cubicBezTo>
                  <a:pt x="897401" y="1973226"/>
                  <a:pt x="900922" y="1970383"/>
                  <a:pt x="904036" y="1967133"/>
                </a:cubicBezTo>
                <a:cubicBezTo>
                  <a:pt x="907151" y="1964154"/>
                  <a:pt x="912161" y="1963476"/>
                  <a:pt x="914057" y="1959008"/>
                </a:cubicBezTo>
                <a:cubicBezTo>
                  <a:pt x="916088" y="1958737"/>
                  <a:pt x="917036" y="1956841"/>
                  <a:pt x="918797" y="1956299"/>
                </a:cubicBezTo>
                <a:cubicBezTo>
                  <a:pt x="922859" y="1954810"/>
                  <a:pt x="926380" y="1952643"/>
                  <a:pt x="930172" y="1950747"/>
                </a:cubicBezTo>
                <a:cubicBezTo>
                  <a:pt x="933015" y="1949529"/>
                  <a:pt x="935859" y="1948310"/>
                  <a:pt x="938838" y="1947362"/>
                </a:cubicBezTo>
                <a:cubicBezTo>
                  <a:pt x="948182" y="1944654"/>
                  <a:pt x="957526" y="1942758"/>
                  <a:pt x="966869" y="1941268"/>
                </a:cubicBezTo>
                <a:cubicBezTo>
                  <a:pt x="969848" y="1940726"/>
                  <a:pt x="972963" y="1940320"/>
                  <a:pt x="975942" y="1938966"/>
                </a:cubicBezTo>
                <a:cubicBezTo>
                  <a:pt x="978380" y="1937747"/>
                  <a:pt x="981494" y="1937477"/>
                  <a:pt x="984473" y="1936935"/>
                </a:cubicBezTo>
                <a:cubicBezTo>
                  <a:pt x="987994" y="1936393"/>
                  <a:pt x="991515" y="1936935"/>
                  <a:pt x="994359" y="1934227"/>
                </a:cubicBezTo>
                <a:cubicBezTo>
                  <a:pt x="994494" y="1934091"/>
                  <a:pt x="994901" y="1933820"/>
                  <a:pt x="995036" y="1933956"/>
                </a:cubicBezTo>
                <a:cubicBezTo>
                  <a:pt x="997067" y="1934633"/>
                  <a:pt x="998557" y="1933143"/>
                  <a:pt x="1000317" y="1932602"/>
                </a:cubicBezTo>
                <a:cubicBezTo>
                  <a:pt x="1002213" y="1931924"/>
                  <a:pt x="1004244" y="1931247"/>
                  <a:pt x="1006140" y="1931518"/>
                </a:cubicBezTo>
                <a:cubicBezTo>
                  <a:pt x="1010609" y="1932060"/>
                  <a:pt x="1015077" y="1931789"/>
                  <a:pt x="1019411" y="1932060"/>
                </a:cubicBezTo>
                <a:cubicBezTo>
                  <a:pt x="1028619" y="1932737"/>
                  <a:pt x="1037827" y="1931247"/>
                  <a:pt x="1047036" y="1930706"/>
                </a:cubicBezTo>
                <a:cubicBezTo>
                  <a:pt x="1049202" y="1930570"/>
                  <a:pt x="1051504" y="1929622"/>
                  <a:pt x="1053400" y="1930299"/>
                </a:cubicBezTo>
                <a:cubicBezTo>
                  <a:pt x="1055702" y="1930977"/>
                  <a:pt x="1057869" y="1930841"/>
                  <a:pt x="1060036" y="1930570"/>
                </a:cubicBezTo>
                <a:cubicBezTo>
                  <a:pt x="1062338" y="1930435"/>
                  <a:pt x="1064504" y="1930164"/>
                  <a:pt x="1066671" y="1930841"/>
                </a:cubicBezTo>
                <a:cubicBezTo>
                  <a:pt x="1067483" y="1930977"/>
                  <a:pt x="1068431" y="1930570"/>
                  <a:pt x="1069379" y="1930570"/>
                </a:cubicBezTo>
                <a:lnTo>
                  <a:pt x="1082379" y="1930435"/>
                </a:lnTo>
                <a:cubicBezTo>
                  <a:pt x="1084546" y="1930299"/>
                  <a:pt x="1086848" y="1930164"/>
                  <a:pt x="1089150" y="1930435"/>
                </a:cubicBezTo>
                <a:cubicBezTo>
                  <a:pt x="1091452" y="1930570"/>
                  <a:pt x="1093619" y="1930299"/>
                  <a:pt x="1095786" y="1930299"/>
                </a:cubicBezTo>
                <a:cubicBezTo>
                  <a:pt x="1099442" y="1930029"/>
                  <a:pt x="1102962" y="1930029"/>
                  <a:pt x="1106483" y="1930570"/>
                </a:cubicBezTo>
                <a:cubicBezTo>
                  <a:pt x="1109462" y="1931112"/>
                  <a:pt x="1112306" y="1931383"/>
                  <a:pt x="1115150" y="1932873"/>
                </a:cubicBezTo>
                <a:cubicBezTo>
                  <a:pt x="1118942" y="1934768"/>
                  <a:pt x="1118942" y="1934497"/>
                  <a:pt x="1123275" y="1933549"/>
                </a:cubicBezTo>
                <a:cubicBezTo>
                  <a:pt x="1124358" y="1933278"/>
                  <a:pt x="1125577" y="1933143"/>
                  <a:pt x="1126796" y="1933143"/>
                </a:cubicBezTo>
                <a:cubicBezTo>
                  <a:pt x="1130046" y="1933008"/>
                  <a:pt x="1133160" y="1933143"/>
                  <a:pt x="1136410" y="1932873"/>
                </a:cubicBezTo>
                <a:cubicBezTo>
                  <a:pt x="1139389" y="1932602"/>
                  <a:pt x="1142504" y="1932331"/>
                  <a:pt x="1145483" y="1933549"/>
                </a:cubicBezTo>
                <a:cubicBezTo>
                  <a:pt x="1146160" y="1933820"/>
                  <a:pt x="1146973" y="1933820"/>
                  <a:pt x="1147785" y="1933956"/>
                </a:cubicBezTo>
                <a:cubicBezTo>
                  <a:pt x="1152118" y="1934227"/>
                  <a:pt x="1156316" y="1934633"/>
                  <a:pt x="1160785" y="1935039"/>
                </a:cubicBezTo>
                <a:cubicBezTo>
                  <a:pt x="1166202" y="1935716"/>
                  <a:pt x="1171483" y="1937477"/>
                  <a:pt x="1177035" y="1936528"/>
                </a:cubicBezTo>
                <a:cubicBezTo>
                  <a:pt x="1177306" y="1936528"/>
                  <a:pt x="1177441" y="1936528"/>
                  <a:pt x="1177577" y="1936528"/>
                </a:cubicBezTo>
                <a:cubicBezTo>
                  <a:pt x="1179473" y="1936799"/>
                  <a:pt x="1181504" y="1937206"/>
                  <a:pt x="1183400" y="1937477"/>
                </a:cubicBezTo>
                <a:cubicBezTo>
                  <a:pt x="1185837" y="1936664"/>
                  <a:pt x="1188545" y="1936258"/>
                  <a:pt x="1190170" y="1938424"/>
                </a:cubicBezTo>
                <a:cubicBezTo>
                  <a:pt x="1191524" y="1938289"/>
                  <a:pt x="1192337" y="1938154"/>
                  <a:pt x="1193285" y="1938018"/>
                </a:cubicBezTo>
                <a:cubicBezTo>
                  <a:pt x="1194504" y="1938018"/>
                  <a:pt x="1195993" y="1938695"/>
                  <a:pt x="1196806" y="1938018"/>
                </a:cubicBezTo>
                <a:cubicBezTo>
                  <a:pt x="1198837" y="1936528"/>
                  <a:pt x="1200733" y="1937341"/>
                  <a:pt x="1202493" y="1938154"/>
                </a:cubicBezTo>
                <a:cubicBezTo>
                  <a:pt x="1206556" y="1939914"/>
                  <a:pt x="1210618" y="1939778"/>
                  <a:pt x="1215222" y="1939237"/>
                </a:cubicBezTo>
                <a:cubicBezTo>
                  <a:pt x="1215764" y="1940049"/>
                  <a:pt x="1216306" y="1940726"/>
                  <a:pt x="1216983" y="1941268"/>
                </a:cubicBezTo>
                <a:cubicBezTo>
                  <a:pt x="1217795" y="1941404"/>
                  <a:pt x="1218743" y="1941675"/>
                  <a:pt x="1219556" y="1941945"/>
                </a:cubicBezTo>
                <a:cubicBezTo>
                  <a:pt x="1219691" y="1941810"/>
                  <a:pt x="1219962" y="1941945"/>
                  <a:pt x="1220233" y="1941810"/>
                </a:cubicBezTo>
                <a:cubicBezTo>
                  <a:pt x="1220368" y="1941810"/>
                  <a:pt x="1220503" y="1942081"/>
                  <a:pt x="1220774" y="1942352"/>
                </a:cubicBezTo>
                <a:cubicBezTo>
                  <a:pt x="1221858" y="1942487"/>
                  <a:pt x="1223077" y="1942487"/>
                  <a:pt x="1224160" y="1942487"/>
                </a:cubicBezTo>
                <a:cubicBezTo>
                  <a:pt x="1225108" y="1940726"/>
                  <a:pt x="1225920" y="1938831"/>
                  <a:pt x="1226597" y="1936799"/>
                </a:cubicBezTo>
                <a:cubicBezTo>
                  <a:pt x="1227681" y="1933414"/>
                  <a:pt x="1227274" y="1929758"/>
                  <a:pt x="1229035" y="1926508"/>
                </a:cubicBezTo>
                <a:cubicBezTo>
                  <a:pt x="1228087" y="1924341"/>
                  <a:pt x="1229441" y="1923258"/>
                  <a:pt x="1230524" y="1921633"/>
                </a:cubicBezTo>
                <a:cubicBezTo>
                  <a:pt x="1231472" y="1920549"/>
                  <a:pt x="1232691" y="1918247"/>
                  <a:pt x="1232285" y="1917706"/>
                </a:cubicBezTo>
                <a:cubicBezTo>
                  <a:pt x="1230253" y="1914456"/>
                  <a:pt x="1233097" y="1912695"/>
                  <a:pt x="1234045" y="1910393"/>
                </a:cubicBezTo>
                <a:cubicBezTo>
                  <a:pt x="1234180" y="1909716"/>
                  <a:pt x="1235128" y="1909310"/>
                  <a:pt x="1235264" y="1908768"/>
                </a:cubicBezTo>
                <a:cubicBezTo>
                  <a:pt x="1236077" y="1905383"/>
                  <a:pt x="1238649" y="1904841"/>
                  <a:pt x="1241087" y="1904164"/>
                </a:cubicBezTo>
                <a:close/>
                <a:moveTo>
                  <a:pt x="791506" y="1858259"/>
                </a:moveTo>
                <a:cubicBezTo>
                  <a:pt x="794756" y="1857987"/>
                  <a:pt x="797736" y="1857852"/>
                  <a:pt x="800715" y="1858259"/>
                </a:cubicBezTo>
                <a:cubicBezTo>
                  <a:pt x="803288" y="1858665"/>
                  <a:pt x="805861" y="1858936"/>
                  <a:pt x="808298" y="1860290"/>
                </a:cubicBezTo>
                <a:cubicBezTo>
                  <a:pt x="811413" y="1862185"/>
                  <a:pt x="811548" y="1861915"/>
                  <a:pt x="815340" y="1860967"/>
                </a:cubicBezTo>
                <a:cubicBezTo>
                  <a:pt x="816288" y="1860831"/>
                  <a:pt x="817236" y="1860696"/>
                  <a:pt x="818319" y="1860696"/>
                </a:cubicBezTo>
                <a:cubicBezTo>
                  <a:pt x="821027" y="1860696"/>
                  <a:pt x="823871" y="1860967"/>
                  <a:pt x="826579" y="1860696"/>
                </a:cubicBezTo>
                <a:cubicBezTo>
                  <a:pt x="829423" y="1860425"/>
                  <a:pt x="831996" y="1860154"/>
                  <a:pt x="834569" y="1861373"/>
                </a:cubicBezTo>
                <a:cubicBezTo>
                  <a:pt x="835111" y="1861644"/>
                  <a:pt x="835923" y="1861779"/>
                  <a:pt x="836600" y="1861779"/>
                </a:cubicBezTo>
                <a:cubicBezTo>
                  <a:pt x="840392" y="1862321"/>
                  <a:pt x="843913" y="1862998"/>
                  <a:pt x="847840" y="1863540"/>
                </a:cubicBezTo>
                <a:cubicBezTo>
                  <a:pt x="852444" y="1864488"/>
                  <a:pt x="856912" y="1866248"/>
                  <a:pt x="861787" y="1865842"/>
                </a:cubicBezTo>
                <a:cubicBezTo>
                  <a:pt x="861787" y="1865842"/>
                  <a:pt x="861923" y="1865842"/>
                  <a:pt x="862058" y="1865842"/>
                </a:cubicBezTo>
                <a:cubicBezTo>
                  <a:pt x="867610" y="1867467"/>
                  <a:pt x="873162" y="1868956"/>
                  <a:pt x="878714" y="1870717"/>
                </a:cubicBezTo>
                <a:cubicBezTo>
                  <a:pt x="879933" y="1871123"/>
                  <a:pt x="881287" y="1871664"/>
                  <a:pt x="882641" y="1872071"/>
                </a:cubicBezTo>
                <a:cubicBezTo>
                  <a:pt x="883725" y="1872477"/>
                  <a:pt x="884808" y="1873019"/>
                  <a:pt x="885891" y="1873154"/>
                </a:cubicBezTo>
                <a:cubicBezTo>
                  <a:pt x="887246" y="1873425"/>
                  <a:pt x="888464" y="1873290"/>
                  <a:pt x="889683" y="1873290"/>
                </a:cubicBezTo>
                <a:cubicBezTo>
                  <a:pt x="890767" y="1873290"/>
                  <a:pt x="891985" y="1872883"/>
                  <a:pt x="892662" y="1873290"/>
                </a:cubicBezTo>
                <a:cubicBezTo>
                  <a:pt x="896048" y="1875727"/>
                  <a:pt x="899975" y="1876404"/>
                  <a:pt x="903902" y="1877081"/>
                </a:cubicBezTo>
                <a:cubicBezTo>
                  <a:pt x="906475" y="1877488"/>
                  <a:pt x="909454" y="1876269"/>
                  <a:pt x="912162" y="1877488"/>
                </a:cubicBezTo>
                <a:cubicBezTo>
                  <a:pt x="913787" y="1876269"/>
                  <a:pt x="914870" y="1877352"/>
                  <a:pt x="916089" y="1878300"/>
                </a:cubicBezTo>
                <a:cubicBezTo>
                  <a:pt x="917037" y="1878977"/>
                  <a:pt x="918662" y="1879925"/>
                  <a:pt x="919204" y="1879383"/>
                </a:cubicBezTo>
                <a:cubicBezTo>
                  <a:pt x="921777" y="1876946"/>
                  <a:pt x="923266" y="1879654"/>
                  <a:pt x="925027" y="1880196"/>
                </a:cubicBezTo>
                <a:cubicBezTo>
                  <a:pt x="925568" y="1880331"/>
                  <a:pt x="925839" y="1881279"/>
                  <a:pt x="926381" y="1881279"/>
                </a:cubicBezTo>
                <a:cubicBezTo>
                  <a:pt x="929089" y="1881685"/>
                  <a:pt x="929496" y="1883988"/>
                  <a:pt x="929902" y="1886425"/>
                </a:cubicBezTo>
                <a:cubicBezTo>
                  <a:pt x="930037" y="1887509"/>
                  <a:pt x="930443" y="1888863"/>
                  <a:pt x="930985" y="1890352"/>
                </a:cubicBezTo>
                <a:cubicBezTo>
                  <a:pt x="934777" y="1889133"/>
                  <a:pt x="938162" y="1886696"/>
                  <a:pt x="941141" y="1883988"/>
                </a:cubicBezTo>
                <a:cubicBezTo>
                  <a:pt x="943308" y="1881956"/>
                  <a:pt x="944120" y="1878842"/>
                  <a:pt x="946693" y="1877081"/>
                </a:cubicBezTo>
                <a:cubicBezTo>
                  <a:pt x="946558" y="1874915"/>
                  <a:pt x="948047" y="1874644"/>
                  <a:pt x="949672" y="1874102"/>
                </a:cubicBezTo>
                <a:cubicBezTo>
                  <a:pt x="950756" y="1873696"/>
                  <a:pt x="952651" y="1872613"/>
                  <a:pt x="952516" y="1871935"/>
                </a:cubicBezTo>
                <a:cubicBezTo>
                  <a:pt x="951975" y="1868415"/>
                  <a:pt x="955225" y="1868550"/>
                  <a:pt x="956714" y="1867331"/>
                </a:cubicBezTo>
                <a:cubicBezTo>
                  <a:pt x="957256" y="1866925"/>
                  <a:pt x="958204" y="1867061"/>
                  <a:pt x="958475" y="1866654"/>
                </a:cubicBezTo>
                <a:cubicBezTo>
                  <a:pt x="960506" y="1864352"/>
                  <a:pt x="962808" y="1865300"/>
                  <a:pt x="965245" y="1866113"/>
                </a:cubicBezTo>
                <a:cubicBezTo>
                  <a:pt x="968089" y="1867196"/>
                  <a:pt x="970120" y="1869769"/>
                  <a:pt x="970120" y="1872748"/>
                </a:cubicBezTo>
                <a:cubicBezTo>
                  <a:pt x="970256" y="1874644"/>
                  <a:pt x="970256" y="1876811"/>
                  <a:pt x="970527" y="1879112"/>
                </a:cubicBezTo>
                <a:cubicBezTo>
                  <a:pt x="968901" y="1879654"/>
                  <a:pt x="967954" y="1880602"/>
                  <a:pt x="967006" y="1882362"/>
                </a:cubicBezTo>
                <a:cubicBezTo>
                  <a:pt x="965516" y="1884935"/>
                  <a:pt x="963756" y="1887779"/>
                  <a:pt x="960641" y="1887779"/>
                </a:cubicBezTo>
                <a:cubicBezTo>
                  <a:pt x="959693" y="1889133"/>
                  <a:pt x="959016" y="1889810"/>
                  <a:pt x="958339" y="1890623"/>
                </a:cubicBezTo>
                <a:cubicBezTo>
                  <a:pt x="957391" y="1891571"/>
                  <a:pt x="955766" y="1892383"/>
                  <a:pt x="955631" y="1893602"/>
                </a:cubicBezTo>
                <a:cubicBezTo>
                  <a:pt x="955225" y="1896311"/>
                  <a:pt x="953329" y="1897664"/>
                  <a:pt x="951433" y="1898612"/>
                </a:cubicBezTo>
                <a:cubicBezTo>
                  <a:pt x="946964" y="1900914"/>
                  <a:pt x="943849" y="1904571"/>
                  <a:pt x="940599" y="1908769"/>
                </a:cubicBezTo>
                <a:cubicBezTo>
                  <a:pt x="938433" y="1908769"/>
                  <a:pt x="935860" y="1908498"/>
                  <a:pt x="934777" y="1911477"/>
                </a:cubicBezTo>
                <a:cubicBezTo>
                  <a:pt x="934777" y="1911748"/>
                  <a:pt x="934235" y="1911748"/>
                  <a:pt x="933829" y="1911748"/>
                </a:cubicBezTo>
                <a:cubicBezTo>
                  <a:pt x="932610" y="1912289"/>
                  <a:pt x="931527" y="1912425"/>
                  <a:pt x="930308" y="1912967"/>
                </a:cubicBezTo>
                <a:cubicBezTo>
                  <a:pt x="927870" y="1914185"/>
                  <a:pt x="925433" y="1915539"/>
                  <a:pt x="922725" y="1916623"/>
                </a:cubicBezTo>
                <a:cubicBezTo>
                  <a:pt x="920829" y="1917571"/>
                  <a:pt x="918798" y="1918383"/>
                  <a:pt x="916902" y="1919331"/>
                </a:cubicBezTo>
                <a:cubicBezTo>
                  <a:pt x="912704" y="1921498"/>
                  <a:pt x="908641" y="1923800"/>
                  <a:pt x="904579" y="1925967"/>
                </a:cubicBezTo>
                <a:cubicBezTo>
                  <a:pt x="903902" y="1926237"/>
                  <a:pt x="903766" y="1927185"/>
                  <a:pt x="903225" y="1927727"/>
                </a:cubicBezTo>
                <a:cubicBezTo>
                  <a:pt x="902277" y="1928404"/>
                  <a:pt x="901464" y="1929352"/>
                  <a:pt x="900517" y="1929758"/>
                </a:cubicBezTo>
                <a:lnTo>
                  <a:pt x="887517" y="1935987"/>
                </a:lnTo>
                <a:cubicBezTo>
                  <a:pt x="886569" y="1936394"/>
                  <a:pt x="885891" y="1937748"/>
                  <a:pt x="885079" y="1937612"/>
                </a:cubicBezTo>
                <a:cubicBezTo>
                  <a:pt x="881423" y="1937612"/>
                  <a:pt x="878308" y="1939508"/>
                  <a:pt x="874787" y="1939779"/>
                </a:cubicBezTo>
                <a:cubicBezTo>
                  <a:pt x="870319" y="1939914"/>
                  <a:pt x="865985" y="1940185"/>
                  <a:pt x="861787" y="1938289"/>
                </a:cubicBezTo>
                <a:cubicBezTo>
                  <a:pt x="860027" y="1937612"/>
                  <a:pt x="858944" y="1938425"/>
                  <a:pt x="857996" y="1939779"/>
                </a:cubicBezTo>
                <a:cubicBezTo>
                  <a:pt x="856912" y="1941404"/>
                  <a:pt x="855694" y="1942894"/>
                  <a:pt x="855017" y="1944654"/>
                </a:cubicBezTo>
                <a:cubicBezTo>
                  <a:pt x="852037" y="1951560"/>
                  <a:pt x="845267" y="1952914"/>
                  <a:pt x="839444" y="1955487"/>
                </a:cubicBezTo>
                <a:cubicBezTo>
                  <a:pt x="838361" y="1955894"/>
                  <a:pt x="837142" y="1956164"/>
                  <a:pt x="836058" y="1956570"/>
                </a:cubicBezTo>
                <a:cubicBezTo>
                  <a:pt x="833485" y="1957518"/>
                  <a:pt x="830913" y="1959008"/>
                  <a:pt x="828069" y="1957789"/>
                </a:cubicBezTo>
                <a:cubicBezTo>
                  <a:pt x="827933" y="1957654"/>
                  <a:pt x="827392" y="1957654"/>
                  <a:pt x="827121" y="1957654"/>
                </a:cubicBezTo>
                <a:cubicBezTo>
                  <a:pt x="824277" y="1957654"/>
                  <a:pt x="821569" y="1957789"/>
                  <a:pt x="820079" y="1958196"/>
                </a:cubicBezTo>
                <a:cubicBezTo>
                  <a:pt x="814121" y="1957925"/>
                  <a:pt x="808298" y="1958737"/>
                  <a:pt x="802746" y="1960904"/>
                </a:cubicBezTo>
                <a:cubicBezTo>
                  <a:pt x="800308" y="1961581"/>
                  <a:pt x="797871" y="1962394"/>
                  <a:pt x="795434" y="1962800"/>
                </a:cubicBezTo>
                <a:cubicBezTo>
                  <a:pt x="790288" y="1963612"/>
                  <a:pt x="785277" y="1964966"/>
                  <a:pt x="780132" y="1963748"/>
                </a:cubicBezTo>
                <a:cubicBezTo>
                  <a:pt x="777559" y="1964966"/>
                  <a:pt x="774850" y="1963612"/>
                  <a:pt x="772277" y="1963748"/>
                </a:cubicBezTo>
                <a:cubicBezTo>
                  <a:pt x="770517" y="1963883"/>
                  <a:pt x="768486" y="1964154"/>
                  <a:pt x="767403" y="1965373"/>
                </a:cubicBezTo>
                <a:cubicBezTo>
                  <a:pt x="765913" y="1966998"/>
                  <a:pt x="764153" y="1967539"/>
                  <a:pt x="762257" y="1967810"/>
                </a:cubicBezTo>
                <a:cubicBezTo>
                  <a:pt x="761986" y="1967946"/>
                  <a:pt x="761579" y="1968081"/>
                  <a:pt x="761309" y="1968352"/>
                </a:cubicBezTo>
                <a:cubicBezTo>
                  <a:pt x="759684" y="1969435"/>
                  <a:pt x="757788" y="1970248"/>
                  <a:pt x="756434" y="1971602"/>
                </a:cubicBezTo>
                <a:cubicBezTo>
                  <a:pt x="755621" y="1972414"/>
                  <a:pt x="755892" y="1971873"/>
                  <a:pt x="755486" y="1971466"/>
                </a:cubicBezTo>
                <a:cubicBezTo>
                  <a:pt x="755215" y="1971195"/>
                  <a:pt x="754809" y="1971195"/>
                  <a:pt x="754267" y="1971195"/>
                </a:cubicBezTo>
                <a:cubicBezTo>
                  <a:pt x="752100" y="1971195"/>
                  <a:pt x="750476" y="1972549"/>
                  <a:pt x="748444" y="1972685"/>
                </a:cubicBezTo>
                <a:cubicBezTo>
                  <a:pt x="746819" y="1972685"/>
                  <a:pt x="745330" y="1972956"/>
                  <a:pt x="743840" y="1973633"/>
                </a:cubicBezTo>
                <a:cubicBezTo>
                  <a:pt x="742892" y="1974039"/>
                  <a:pt x="741944" y="1974039"/>
                  <a:pt x="740996" y="1974039"/>
                </a:cubicBezTo>
                <a:cubicBezTo>
                  <a:pt x="738965" y="1973904"/>
                  <a:pt x="736663" y="1973768"/>
                  <a:pt x="734767" y="1973768"/>
                </a:cubicBezTo>
                <a:cubicBezTo>
                  <a:pt x="732059" y="1973768"/>
                  <a:pt x="729350" y="1974175"/>
                  <a:pt x="726778" y="1973904"/>
                </a:cubicBezTo>
                <a:cubicBezTo>
                  <a:pt x="723392" y="1973498"/>
                  <a:pt x="720007" y="1972820"/>
                  <a:pt x="716621" y="1972279"/>
                </a:cubicBezTo>
                <a:cubicBezTo>
                  <a:pt x="712965" y="1971602"/>
                  <a:pt x="709309" y="1970925"/>
                  <a:pt x="705517" y="1970248"/>
                </a:cubicBezTo>
                <a:cubicBezTo>
                  <a:pt x="701319" y="1969300"/>
                  <a:pt x="696851" y="1968216"/>
                  <a:pt x="692653" y="1967268"/>
                </a:cubicBezTo>
                <a:cubicBezTo>
                  <a:pt x="690892" y="1966998"/>
                  <a:pt x="689403" y="1967268"/>
                  <a:pt x="687642" y="1967675"/>
                </a:cubicBezTo>
                <a:cubicBezTo>
                  <a:pt x="685340" y="1968216"/>
                  <a:pt x="683174" y="1968352"/>
                  <a:pt x="681413" y="1970112"/>
                </a:cubicBezTo>
                <a:cubicBezTo>
                  <a:pt x="680872" y="1970654"/>
                  <a:pt x="679924" y="1970654"/>
                  <a:pt x="679247" y="1970789"/>
                </a:cubicBezTo>
                <a:cubicBezTo>
                  <a:pt x="674507" y="1972144"/>
                  <a:pt x="669903" y="1974039"/>
                  <a:pt x="665028" y="1974445"/>
                </a:cubicBezTo>
                <a:cubicBezTo>
                  <a:pt x="664351" y="1974445"/>
                  <a:pt x="663809" y="1974987"/>
                  <a:pt x="663268" y="1975123"/>
                </a:cubicBezTo>
                <a:cubicBezTo>
                  <a:pt x="661913" y="1975258"/>
                  <a:pt x="660695" y="1975529"/>
                  <a:pt x="659476" y="1975529"/>
                </a:cubicBezTo>
                <a:cubicBezTo>
                  <a:pt x="655820" y="1975664"/>
                  <a:pt x="652299" y="1974175"/>
                  <a:pt x="648643" y="1975664"/>
                </a:cubicBezTo>
                <a:cubicBezTo>
                  <a:pt x="648236" y="1975799"/>
                  <a:pt x="647965" y="1975664"/>
                  <a:pt x="647559" y="1975664"/>
                </a:cubicBezTo>
                <a:cubicBezTo>
                  <a:pt x="643361" y="1975799"/>
                  <a:pt x="639028" y="1975935"/>
                  <a:pt x="634966" y="1975935"/>
                </a:cubicBezTo>
                <a:cubicBezTo>
                  <a:pt x="632257" y="1976206"/>
                  <a:pt x="629684" y="1976341"/>
                  <a:pt x="626976" y="1976477"/>
                </a:cubicBezTo>
                <a:lnTo>
                  <a:pt x="610726" y="1977560"/>
                </a:lnTo>
                <a:cubicBezTo>
                  <a:pt x="609372" y="1977696"/>
                  <a:pt x="608153" y="1977831"/>
                  <a:pt x="606799" y="1977831"/>
                </a:cubicBezTo>
                <a:cubicBezTo>
                  <a:pt x="602601" y="1977831"/>
                  <a:pt x="598268" y="1977696"/>
                  <a:pt x="593799" y="1977560"/>
                </a:cubicBezTo>
                <a:cubicBezTo>
                  <a:pt x="591226" y="1977425"/>
                  <a:pt x="588518" y="1977560"/>
                  <a:pt x="585945" y="1977018"/>
                </a:cubicBezTo>
                <a:cubicBezTo>
                  <a:pt x="583372" y="1976612"/>
                  <a:pt x="581070" y="1975664"/>
                  <a:pt x="578633" y="1974987"/>
                </a:cubicBezTo>
                <a:cubicBezTo>
                  <a:pt x="575924" y="1976341"/>
                  <a:pt x="573216" y="1977560"/>
                  <a:pt x="570237" y="1978914"/>
                </a:cubicBezTo>
                <a:cubicBezTo>
                  <a:pt x="566851" y="1980268"/>
                  <a:pt x="564278" y="1979591"/>
                  <a:pt x="560893" y="1976612"/>
                </a:cubicBezTo>
                <a:cubicBezTo>
                  <a:pt x="561570" y="1974310"/>
                  <a:pt x="562789" y="1972279"/>
                  <a:pt x="564008" y="1970248"/>
                </a:cubicBezTo>
                <a:cubicBezTo>
                  <a:pt x="561976" y="1968894"/>
                  <a:pt x="561028" y="1966727"/>
                  <a:pt x="560893" y="1963341"/>
                </a:cubicBezTo>
                <a:cubicBezTo>
                  <a:pt x="564143" y="1961581"/>
                  <a:pt x="567664" y="1960633"/>
                  <a:pt x="571320" y="1959956"/>
                </a:cubicBezTo>
                <a:cubicBezTo>
                  <a:pt x="573216" y="1956977"/>
                  <a:pt x="575924" y="1954268"/>
                  <a:pt x="578226" y="1951560"/>
                </a:cubicBezTo>
                <a:cubicBezTo>
                  <a:pt x="581341" y="1948175"/>
                  <a:pt x="585539" y="1945873"/>
                  <a:pt x="588653" y="1942352"/>
                </a:cubicBezTo>
                <a:cubicBezTo>
                  <a:pt x="591497" y="1938967"/>
                  <a:pt x="594883" y="1935987"/>
                  <a:pt x="598133" y="1932873"/>
                </a:cubicBezTo>
                <a:cubicBezTo>
                  <a:pt x="599487" y="1931383"/>
                  <a:pt x="600976" y="1929894"/>
                  <a:pt x="602736" y="1928675"/>
                </a:cubicBezTo>
                <a:cubicBezTo>
                  <a:pt x="606664" y="1925831"/>
                  <a:pt x="610591" y="1922852"/>
                  <a:pt x="614247" y="1920144"/>
                </a:cubicBezTo>
                <a:cubicBezTo>
                  <a:pt x="616820" y="1917977"/>
                  <a:pt x="618445" y="1914592"/>
                  <a:pt x="622101" y="1913779"/>
                </a:cubicBezTo>
                <a:cubicBezTo>
                  <a:pt x="622372" y="1913779"/>
                  <a:pt x="622507" y="1913508"/>
                  <a:pt x="622643" y="1913238"/>
                </a:cubicBezTo>
                <a:cubicBezTo>
                  <a:pt x="625351" y="1910800"/>
                  <a:pt x="628330" y="1908633"/>
                  <a:pt x="630903" y="1905925"/>
                </a:cubicBezTo>
                <a:cubicBezTo>
                  <a:pt x="633341" y="1903217"/>
                  <a:pt x="637538" y="1902810"/>
                  <a:pt x="638757" y="1898612"/>
                </a:cubicBezTo>
                <a:cubicBezTo>
                  <a:pt x="640518" y="1898477"/>
                  <a:pt x="641059" y="1896717"/>
                  <a:pt x="642413" y="1896040"/>
                </a:cubicBezTo>
                <a:cubicBezTo>
                  <a:pt x="645528" y="1894550"/>
                  <a:pt x="648643" y="1892790"/>
                  <a:pt x="651622" y="1890894"/>
                </a:cubicBezTo>
                <a:cubicBezTo>
                  <a:pt x="653788" y="1889540"/>
                  <a:pt x="656091" y="1888321"/>
                  <a:pt x="658528" y="1887373"/>
                </a:cubicBezTo>
                <a:cubicBezTo>
                  <a:pt x="665841" y="1883852"/>
                  <a:pt x="673830" y="1881821"/>
                  <a:pt x="681549" y="1879383"/>
                </a:cubicBezTo>
                <a:cubicBezTo>
                  <a:pt x="684122" y="1878571"/>
                  <a:pt x="686694" y="1877894"/>
                  <a:pt x="688997" y="1876133"/>
                </a:cubicBezTo>
                <a:cubicBezTo>
                  <a:pt x="690757" y="1874373"/>
                  <a:pt x="693601" y="1873967"/>
                  <a:pt x="696038" y="1873425"/>
                </a:cubicBezTo>
                <a:cubicBezTo>
                  <a:pt x="699018" y="1872613"/>
                  <a:pt x="702132" y="1872748"/>
                  <a:pt x="704163" y="1869769"/>
                </a:cubicBezTo>
                <a:cubicBezTo>
                  <a:pt x="704299" y="1869633"/>
                  <a:pt x="704569" y="1869363"/>
                  <a:pt x="704705" y="1869363"/>
                </a:cubicBezTo>
                <a:cubicBezTo>
                  <a:pt x="706601" y="1869769"/>
                  <a:pt x="707549" y="1868279"/>
                  <a:pt x="709038" y="1867467"/>
                </a:cubicBezTo>
                <a:cubicBezTo>
                  <a:pt x="710528" y="1866654"/>
                  <a:pt x="712153" y="1865706"/>
                  <a:pt x="713913" y="1865706"/>
                </a:cubicBezTo>
                <a:cubicBezTo>
                  <a:pt x="717840" y="1865977"/>
                  <a:pt x="721632" y="1865165"/>
                  <a:pt x="725424" y="1865165"/>
                </a:cubicBezTo>
                <a:cubicBezTo>
                  <a:pt x="729621" y="1865029"/>
                  <a:pt x="733549" y="1864352"/>
                  <a:pt x="737476" y="1863404"/>
                </a:cubicBezTo>
                <a:lnTo>
                  <a:pt x="749392" y="1861373"/>
                </a:lnTo>
                <a:cubicBezTo>
                  <a:pt x="751153" y="1860967"/>
                  <a:pt x="753048" y="1859883"/>
                  <a:pt x="754809" y="1860425"/>
                </a:cubicBezTo>
                <a:cubicBezTo>
                  <a:pt x="756840" y="1860967"/>
                  <a:pt x="758736" y="1860425"/>
                  <a:pt x="760496" y="1860019"/>
                </a:cubicBezTo>
                <a:cubicBezTo>
                  <a:pt x="762392" y="1859613"/>
                  <a:pt x="764153" y="1859477"/>
                  <a:pt x="766319" y="1860019"/>
                </a:cubicBezTo>
                <a:cubicBezTo>
                  <a:pt x="766996" y="1860154"/>
                  <a:pt x="767809" y="1859613"/>
                  <a:pt x="768621" y="1859613"/>
                </a:cubicBezTo>
                <a:lnTo>
                  <a:pt x="779861" y="1858800"/>
                </a:lnTo>
                <a:cubicBezTo>
                  <a:pt x="781892" y="1858665"/>
                  <a:pt x="783923" y="1858259"/>
                  <a:pt x="785819" y="1858394"/>
                </a:cubicBezTo>
                <a:cubicBezTo>
                  <a:pt x="787715" y="1858665"/>
                  <a:pt x="789611" y="1858394"/>
                  <a:pt x="791506" y="1858259"/>
                </a:cubicBezTo>
                <a:close/>
                <a:moveTo>
                  <a:pt x="872891" y="1655270"/>
                </a:moveTo>
                <a:cubicBezTo>
                  <a:pt x="876953" y="1654999"/>
                  <a:pt x="880880" y="1655270"/>
                  <a:pt x="884672" y="1655947"/>
                </a:cubicBezTo>
                <a:cubicBezTo>
                  <a:pt x="889682" y="1656759"/>
                  <a:pt x="894422" y="1658520"/>
                  <a:pt x="899432" y="1658926"/>
                </a:cubicBezTo>
                <a:cubicBezTo>
                  <a:pt x="904307" y="1659332"/>
                  <a:pt x="909182" y="1660145"/>
                  <a:pt x="913786" y="1661499"/>
                </a:cubicBezTo>
                <a:cubicBezTo>
                  <a:pt x="916089" y="1662040"/>
                  <a:pt x="918255" y="1662718"/>
                  <a:pt x="920422" y="1663259"/>
                </a:cubicBezTo>
                <a:cubicBezTo>
                  <a:pt x="925161" y="1664749"/>
                  <a:pt x="930172" y="1666374"/>
                  <a:pt x="934911" y="1667728"/>
                </a:cubicBezTo>
                <a:cubicBezTo>
                  <a:pt x="938161" y="1668947"/>
                  <a:pt x="942088" y="1668676"/>
                  <a:pt x="944932" y="1671519"/>
                </a:cubicBezTo>
                <a:cubicBezTo>
                  <a:pt x="945068" y="1671655"/>
                  <a:pt x="945338" y="1671655"/>
                  <a:pt x="945609" y="1671655"/>
                </a:cubicBezTo>
                <a:cubicBezTo>
                  <a:pt x="949536" y="1672603"/>
                  <a:pt x="953192" y="1673686"/>
                  <a:pt x="957119" y="1674363"/>
                </a:cubicBezTo>
                <a:cubicBezTo>
                  <a:pt x="960911" y="1674769"/>
                  <a:pt x="963755" y="1678426"/>
                  <a:pt x="967953" y="1677207"/>
                </a:cubicBezTo>
                <a:cubicBezTo>
                  <a:pt x="969036" y="1678696"/>
                  <a:pt x="970932" y="1678426"/>
                  <a:pt x="972286" y="1679103"/>
                </a:cubicBezTo>
                <a:cubicBezTo>
                  <a:pt x="975401" y="1681134"/>
                  <a:pt x="978786" y="1682488"/>
                  <a:pt x="982171" y="1683978"/>
                </a:cubicBezTo>
                <a:cubicBezTo>
                  <a:pt x="984744" y="1684926"/>
                  <a:pt x="987182" y="1686280"/>
                  <a:pt x="989348" y="1687769"/>
                </a:cubicBezTo>
                <a:cubicBezTo>
                  <a:pt x="996255" y="1692644"/>
                  <a:pt x="1003296" y="1697926"/>
                  <a:pt x="1009932" y="1702665"/>
                </a:cubicBezTo>
                <a:cubicBezTo>
                  <a:pt x="1012098" y="1704425"/>
                  <a:pt x="1014129" y="1706321"/>
                  <a:pt x="1016973" y="1707269"/>
                </a:cubicBezTo>
                <a:cubicBezTo>
                  <a:pt x="1019411" y="1707946"/>
                  <a:pt x="1021577" y="1709707"/>
                  <a:pt x="1023744" y="1711332"/>
                </a:cubicBezTo>
                <a:cubicBezTo>
                  <a:pt x="1026182" y="1713227"/>
                  <a:pt x="1028213" y="1715665"/>
                  <a:pt x="1031869" y="1715530"/>
                </a:cubicBezTo>
                <a:cubicBezTo>
                  <a:pt x="1032140" y="1715530"/>
                  <a:pt x="1032546" y="1715665"/>
                  <a:pt x="1032546" y="1715801"/>
                </a:cubicBezTo>
                <a:cubicBezTo>
                  <a:pt x="1033358" y="1717696"/>
                  <a:pt x="1035255" y="1717696"/>
                  <a:pt x="1036744" y="1718374"/>
                </a:cubicBezTo>
                <a:cubicBezTo>
                  <a:pt x="1038369" y="1719051"/>
                  <a:pt x="1040265" y="1719998"/>
                  <a:pt x="1041213" y="1721353"/>
                </a:cubicBezTo>
                <a:cubicBezTo>
                  <a:pt x="1043650" y="1724467"/>
                  <a:pt x="1046765" y="1726905"/>
                  <a:pt x="1049473" y="1729884"/>
                </a:cubicBezTo>
                <a:cubicBezTo>
                  <a:pt x="1055161" y="1736248"/>
                  <a:pt x="1062067" y="1740988"/>
                  <a:pt x="1068837" y="1745998"/>
                </a:cubicBezTo>
                <a:cubicBezTo>
                  <a:pt x="1070463" y="1747217"/>
                  <a:pt x="1072629" y="1747894"/>
                  <a:pt x="1073442" y="1749519"/>
                </a:cubicBezTo>
                <a:cubicBezTo>
                  <a:pt x="1074390" y="1751415"/>
                  <a:pt x="1076150" y="1752634"/>
                  <a:pt x="1077640" y="1753717"/>
                </a:cubicBezTo>
                <a:cubicBezTo>
                  <a:pt x="1079265" y="1754936"/>
                  <a:pt x="1080890" y="1756019"/>
                  <a:pt x="1081973" y="1757915"/>
                </a:cubicBezTo>
                <a:cubicBezTo>
                  <a:pt x="1082379" y="1758592"/>
                  <a:pt x="1083327" y="1758863"/>
                  <a:pt x="1084004" y="1759405"/>
                </a:cubicBezTo>
                <a:lnTo>
                  <a:pt x="1093077" y="1766988"/>
                </a:lnTo>
                <a:cubicBezTo>
                  <a:pt x="1094702" y="1768342"/>
                  <a:pt x="1096327" y="1769561"/>
                  <a:pt x="1097817" y="1771050"/>
                </a:cubicBezTo>
                <a:cubicBezTo>
                  <a:pt x="1099171" y="1772675"/>
                  <a:pt x="1100931" y="1773758"/>
                  <a:pt x="1102421" y="1774977"/>
                </a:cubicBezTo>
                <a:cubicBezTo>
                  <a:pt x="1105129" y="1776873"/>
                  <a:pt x="1107566" y="1778904"/>
                  <a:pt x="1109733" y="1781342"/>
                </a:cubicBezTo>
                <a:cubicBezTo>
                  <a:pt x="1111358" y="1783373"/>
                  <a:pt x="1113390" y="1785404"/>
                  <a:pt x="1114337" y="1788113"/>
                </a:cubicBezTo>
                <a:cubicBezTo>
                  <a:pt x="1115556" y="1791769"/>
                  <a:pt x="1115827" y="1791498"/>
                  <a:pt x="1119483" y="1793258"/>
                </a:cubicBezTo>
                <a:cubicBezTo>
                  <a:pt x="1120566" y="1793800"/>
                  <a:pt x="1121514" y="1794342"/>
                  <a:pt x="1122327" y="1795019"/>
                </a:cubicBezTo>
                <a:cubicBezTo>
                  <a:pt x="1124629" y="1796779"/>
                  <a:pt x="1126795" y="1798675"/>
                  <a:pt x="1129233" y="1800300"/>
                </a:cubicBezTo>
                <a:cubicBezTo>
                  <a:pt x="1131535" y="1801790"/>
                  <a:pt x="1133702" y="1803415"/>
                  <a:pt x="1135191" y="1805987"/>
                </a:cubicBezTo>
                <a:cubicBezTo>
                  <a:pt x="1135462" y="1806664"/>
                  <a:pt x="1136004" y="1807206"/>
                  <a:pt x="1136545" y="1807748"/>
                </a:cubicBezTo>
                <a:cubicBezTo>
                  <a:pt x="1139389" y="1810592"/>
                  <a:pt x="1142098" y="1813300"/>
                  <a:pt x="1145077" y="1816008"/>
                </a:cubicBezTo>
                <a:cubicBezTo>
                  <a:pt x="1148462" y="1819664"/>
                  <a:pt x="1151171" y="1823862"/>
                  <a:pt x="1155774" y="1826300"/>
                </a:cubicBezTo>
                <a:lnTo>
                  <a:pt x="1156181" y="1826435"/>
                </a:lnTo>
                <a:lnTo>
                  <a:pt x="1168368" y="1840112"/>
                </a:lnTo>
                <a:cubicBezTo>
                  <a:pt x="1169181" y="1841195"/>
                  <a:pt x="1170129" y="1842414"/>
                  <a:pt x="1171077" y="1843498"/>
                </a:cubicBezTo>
                <a:cubicBezTo>
                  <a:pt x="1171889" y="1844445"/>
                  <a:pt x="1172702" y="1845529"/>
                  <a:pt x="1173650" y="1846341"/>
                </a:cubicBezTo>
                <a:cubicBezTo>
                  <a:pt x="1174598" y="1847018"/>
                  <a:pt x="1175816" y="1847695"/>
                  <a:pt x="1177035" y="1848237"/>
                </a:cubicBezTo>
                <a:cubicBezTo>
                  <a:pt x="1177983" y="1848779"/>
                  <a:pt x="1179202" y="1849050"/>
                  <a:pt x="1179743" y="1849862"/>
                </a:cubicBezTo>
                <a:cubicBezTo>
                  <a:pt x="1181774" y="1853654"/>
                  <a:pt x="1185024" y="1856362"/>
                  <a:pt x="1188274" y="1859071"/>
                </a:cubicBezTo>
                <a:cubicBezTo>
                  <a:pt x="1190577" y="1860831"/>
                  <a:pt x="1193827" y="1861237"/>
                  <a:pt x="1195858" y="1863539"/>
                </a:cubicBezTo>
                <a:cubicBezTo>
                  <a:pt x="1197889" y="1863133"/>
                  <a:pt x="1198431" y="1864623"/>
                  <a:pt x="1199108" y="1866112"/>
                </a:cubicBezTo>
                <a:cubicBezTo>
                  <a:pt x="1199785" y="1867060"/>
                  <a:pt x="1201003" y="1868820"/>
                  <a:pt x="1201681" y="1868550"/>
                </a:cubicBezTo>
                <a:cubicBezTo>
                  <a:pt x="1205066" y="1867602"/>
                  <a:pt x="1205337" y="1870716"/>
                  <a:pt x="1206827" y="1872070"/>
                </a:cubicBezTo>
                <a:cubicBezTo>
                  <a:pt x="1207097" y="1872477"/>
                  <a:pt x="1207097" y="1873425"/>
                  <a:pt x="1207639" y="1873696"/>
                </a:cubicBezTo>
                <a:cubicBezTo>
                  <a:pt x="1210077" y="1875185"/>
                  <a:pt x="1209535" y="1877623"/>
                  <a:pt x="1208858" y="1880060"/>
                </a:cubicBezTo>
                <a:cubicBezTo>
                  <a:pt x="1208316" y="1882362"/>
                  <a:pt x="1206556" y="1884123"/>
                  <a:pt x="1204389" y="1885070"/>
                </a:cubicBezTo>
                <a:cubicBezTo>
                  <a:pt x="1204660" y="1885206"/>
                  <a:pt x="1204931" y="1885341"/>
                  <a:pt x="1205201" y="1885341"/>
                </a:cubicBezTo>
                <a:cubicBezTo>
                  <a:pt x="1208316" y="1885070"/>
                  <a:pt x="1209535" y="1887373"/>
                  <a:pt x="1210618" y="1889539"/>
                </a:cubicBezTo>
                <a:cubicBezTo>
                  <a:pt x="1211972" y="1892248"/>
                  <a:pt x="1211566" y="1895498"/>
                  <a:pt x="1209535" y="1897664"/>
                </a:cubicBezTo>
                <a:cubicBezTo>
                  <a:pt x="1208181" y="1899289"/>
                  <a:pt x="1206556" y="1900914"/>
                  <a:pt x="1205066" y="1902675"/>
                </a:cubicBezTo>
                <a:cubicBezTo>
                  <a:pt x="1203577" y="1901997"/>
                  <a:pt x="1202087" y="1901997"/>
                  <a:pt x="1200191" y="1902675"/>
                </a:cubicBezTo>
                <a:cubicBezTo>
                  <a:pt x="1197212" y="1903623"/>
                  <a:pt x="1193691" y="1904570"/>
                  <a:pt x="1191524" y="1902404"/>
                </a:cubicBezTo>
                <a:cubicBezTo>
                  <a:pt x="1189900" y="1902675"/>
                  <a:pt x="1188816" y="1902946"/>
                  <a:pt x="1187868" y="1902946"/>
                </a:cubicBezTo>
                <a:cubicBezTo>
                  <a:pt x="1186379" y="1903081"/>
                  <a:pt x="1184618" y="1902539"/>
                  <a:pt x="1183670" y="1903216"/>
                </a:cubicBezTo>
                <a:cubicBezTo>
                  <a:pt x="1181504" y="1904977"/>
                  <a:pt x="1178931" y="1904435"/>
                  <a:pt x="1176900" y="1903893"/>
                </a:cubicBezTo>
                <a:cubicBezTo>
                  <a:pt x="1171618" y="1902539"/>
                  <a:pt x="1166743" y="1903352"/>
                  <a:pt x="1161462" y="1904435"/>
                </a:cubicBezTo>
                <a:cubicBezTo>
                  <a:pt x="1159837" y="1902946"/>
                  <a:pt x="1157941" y="1901185"/>
                  <a:pt x="1155098" y="1902675"/>
                </a:cubicBezTo>
                <a:cubicBezTo>
                  <a:pt x="1154962" y="1902810"/>
                  <a:pt x="1154421" y="1902404"/>
                  <a:pt x="1154150" y="1902268"/>
                </a:cubicBezTo>
                <a:cubicBezTo>
                  <a:pt x="1152931" y="1901727"/>
                  <a:pt x="1151712" y="1901049"/>
                  <a:pt x="1150629" y="1900779"/>
                </a:cubicBezTo>
                <a:cubicBezTo>
                  <a:pt x="1147514" y="1900102"/>
                  <a:pt x="1144806" y="1899425"/>
                  <a:pt x="1141962" y="1898612"/>
                </a:cubicBezTo>
                <a:cubicBezTo>
                  <a:pt x="1139795" y="1898070"/>
                  <a:pt x="1137629" y="1897529"/>
                  <a:pt x="1135462" y="1897123"/>
                </a:cubicBezTo>
                <a:cubicBezTo>
                  <a:pt x="1130723" y="1896446"/>
                  <a:pt x="1125983" y="1895633"/>
                  <a:pt x="1121244" y="1894685"/>
                </a:cubicBezTo>
                <a:cubicBezTo>
                  <a:pt x="1120566" y="1894549"/>
                  <a:pt x="1119619" y="1895091"/>
                  <a:pt x="1118942" y="1895091"/>
                </a:cubicBezTo>
                <a:cubicBezTo>
                  <a:pt x="1117858" y="1895227"/>
                  <a:pt x="1116640" y="1895362"/>
                  <a:pt x="1115421" y="1895091"/>
                </a:cubicBezTo>
                <a:lnTo>
                  <a:pt x="1100796" y="1892654"/>
                </a:lnTo>
                <a:cubicBezTo>
                  <a:pt x="1099712" y="1892518"/>
                  <a:pt x="1098358" y="1893195"/>
                  <a:pt x="1097681" y="1892654"/>
                </a:cubicBezTo>
                <a:cubicBezTo>
                  <a:pt x="1094702" y="1890216"/>
                  <a:pt x="1090911" y="1889810"/>
                  <a:pt x="1087796" y="1888050"/>
                </a:cubicBezTo>
                <a:cubicBezTo>
                  <a:pt x="1083869" y="1885748"/>
                  <a:pt x="1079806" y="1883581"/>
                  <a:pt x="1077233" y="1879789"/>
                </a:cubicBezTo>
                <a:cubicBezTo>
                  <a:pt x="1076150" y="1878164"/>
                  <a:pt x="1074525" y="1878300"/>
                  <a:pt x="1073035" y="1878977"/>
                </a:cubicBezTo>
                <a:cubicBezTo>
                  <a:pt x="1071140" y="1879789"/>
                  <a:pt x="1069244" y="1880331"/>
                  <a:pt x="1067619" y="1881279"/>
                </a:cubicBezTo>
                <a:cubicBezTo>
                  <a:pt x="1061119" y="1884935"/>
                  <a:pt x="1054348" y="1882768"/>
                  <a:pt x="1047713" y="1881820"/>
                </a:cubicBezTo>
                <a:cubicBezTo>
                  <a:pt x="1046629" y="1881550"/>
                  <a:pt x="1045275" y="1881144"/>
                  <a:pt x="1044056" y="1880873"/>
                </a:cubicBezTo>
                <a:cubicBezTo>
                  <a:pt x="1041348" y="1880331"/>
                  <a:pt x="1038098" y="1880331"/>
                  <a:pt x="1036338" y="1877487"/>
                </a:cubicBezTo>
                <a:cubicBezTo>
                  <a:pt x="1036067" y="1877217"/>
                  <a:pt x="1035796" y="1876946"/>
                  <a:pt x="1035390" y="1876675"/>
                </a:cubicBezTo>
                <a:cubicBezTo>
                  <a:pt x="1032952" y="1875185"/>
                  <a:pt x="1030244" y="1873967"/>
                  <a:pt x="1027807" y="1872477"/>
                </a:cubicBezTo>
                <a:cubicBezTo>
                  <a:pt x="1022661" y="1869091"/>
                  <a:pt x="1016838" y="1866654"/>
                  <a:pt x="1010744" y="1865435"/>
                </a:cubicBezTo>
                <a:cubicBezTo>
                  <a:pt x="1008171" y="1864894"/>
                  <a:pt x="1005463" y="1864081"/>
                  <a:pt x="1003026" y="1863133"/>
                </a:cubicBezTo>
                <a:cubicBezTo>
                  <a:pt x="998015" y="1861237"/>
                  <a:pt x="992598" y="1859477"/>
                  <a:pt x="988671" y="1855685"/>
                </a:cubicBezTo>
                <a:cubicBezTo>
                  <a:pt x="985692" y="1855279"/>
                  <a:pt x="984067" y="1852706"/>
                  <a:pt x="981630" y="1851216"/>
                </a:cubicBezTo>
                <a:cubicBezTo>
                  <a:pt x="980140" y="1850268"/>
                  <a:pt x="977973" y="1849320"/>
                  <a:pt x="976349" y="1849727"/>
                </a:cubicBezTo>
                <a:cubicBezTo>
                  <a:pt x="974047" y="1850268"/>
                  <a:pt x="972286" y="1849727"/>
                  <a:pt x="970390" y="1848779"/>
                </a:cubicBezTo>
                <a:cubicBezTo>
                  <a:pt x="970119" y="1848643"/>
                  <a:pt x="969713" y="1848508"/>
                  <a:pt x="969171" y="1848508"/>
                </a:cubicBezTo>
                <a:cubicBezTo>
                  <a:pt x="967276" y="1848373"/>
                  <a:pt x="965109" y="1847966"/>
                  <a:pt x="963078" y="1848373"/>
                </a:cubicBezTo>
                <a:cubicBezTo>
                  <a:pt x="961859" y="1848643"/>
                  <a:pt x="962265" y="1848373"/>
                  <a:pt x="962265" y="1847695"/>
                </a:cubicBezTo>
                <a:cubicBezTo>
                  <a:pt x="962265" y="1847425"/>
                  <a:pt x="961723" y="1847018"/>
                  <a:pt x="961317" y="1846748"/>
                </a:cubicBezTo>
                <a:cubicBezTo>
                  <a:pt x="959557" y="1845529"/>
                  <a:pt x="957119" y="1845529"/>
                  <a:pt x="955359" y="1844310"/>
                </a:cubicBezTo>
                <a:cubicBezTo>
                  <a:pt x="953869" y="1843362"/>
                  <a:pt x="952515" y="1842550"/>
                  <a:pt x="950755" y="1842143"/>
                </a:cubicBezTo>
                <a:cubicBezTo>
                  <a:pt x="949807" y="1841873"/>
                  <a:pt x="948994" y="1841331"/>
                  <a:pt x="948047" y="1840654"/>
                </a:cubicBezTo>
                <a:cubicBezTo>
                  <a:pt x="946421" y="1839300"/>
                  <a:pt x="944390" y="1837675"/>
                  <a:pt x="942765" y="1836321"/>
                </a:cubicBezTo>
                <a:cubicBezTo>
                  <a:pt x="940463" y="1834696"/>
                  <a:pt x="937890" y="1833342"/>
                  <a:pt x="935724" y="1831445"/>
                </a:cubicBezTo>
                <a:cubicBezTo>
                  <a:pt x="933015" y="1829144"/>
                  <a:pt x="930849" y="1825894"/>
                  <a:pt x="928411" y="1823050"/>
                </a:cubicBezTo>
                <a:cubicBezTo>
                  <a:pt x="925974" y="1819935"/>
                  <a:pt x="923536" y="1816821"/>
                  <a:pt x="920828" y="1813571"/>
                </a:cubicBezTo>
                <a:cubicBezTo>
                  <a:pt x="917984" y="1809914"/>
                  <a:pt x="915411" y="1805987"/>
                  <a:pt x="913245" y="1801790"/>
                </a:cubicBezTo>
                <a:cubicBezTo>
                  <a:pt x="912432" y="1800300"/>
                  <a:pt x="911078" y="1799216"/>
                  <a:pt x="909589" y="1798133"/>
                </a:cubicBezTo>
                <a:cubicBezTo>
                  <a:pt x="907557" y="1796644"/>
                  <a:pt x="905932" y="1795019"/>
                  <a:pt x="903224" y="1794748"/>
                </a:cubicBezTo>
                <a:cubicBezTo>
                  <a:pt x="902547" y="1794748"/>
                  <a:pt x="902005" y="1794071"/>
                  <a:pt x="901328" y="1793529"/>
                </a:cubicBezTo>
                <a:cubicBezTo>
                  <a:pt x="896724" y="1790685"/>
                  <a:pt x="892391" y="1787706"/>
                  <a:pt x="889141" y="1783373"/>
                </a:cubicBezTo>
                <a:cubicBezTo>
                  <a:pt x="888734" y="1782831"/>
                  <a:pt x="888057" y="1782696"/>
                  <a:pt x="887515" y="1782290"/>
                </a:cubicBezTo>
                <a:cubicBezTo>
                  <a:pt x="886568" y="1781206"/>
                  <a:pt x="885620" y="1780123"/>
                  <a:pt x="884807" y="1779040"/>
                </a:cubicBezTo>
                <a:cubicBezTo>
                  <a:pt x="882641" y="1775790"/>
                  <a:pt x="881693" y="1771727"/>
                  <a:pt x="878172" y="1769290"/>
                </a:cubicBezTo>
                <a:cubicBezTo>
                  <a:pt x="878036" y="1769019"/>
                  <a:pt x="877630" y="1768613"/>
                  <a:pt x="877495" y="1768342"/>
                </a:cubicBezTo>
                <a:cubicBezTo>
                  <a:pt x="875464" y="1764144"/>
                  <a:pt x="873432" y="1760082"/>
                  <a:pt x="871401" y="1755884"/>
                </a:cubicBezTo>
                <a:cubicBezTo>
                  <a:pt x="870047" y="1753311"/>
                  <a:pt x="868828" y="1750738"/>
                  <a:pt x="867339" y="1748165"/>
                </a:cubicBezTo>
                <a:cubicBezTo>
                  <a:pt x="864360" y="1743155"/>
                  <a:pt x="862464" y="1737467"/>
                  <a:pt x="860568" y="1731780"/>
                </a:cubicBezTo>
                <a:cubicBezTo>
                  <a:pt x="859891" y="1730425"/>
                  <a:pt x="859349" y="1729071"/>
                  <a:pt x="859078" y="1727582"/>
                </a:cubicBezTo>
                <a:cubicBezTo>
                  <a:pt x="857860" y="1723248"/>
                  <a:pt x="856912" y="1718644"/>
                  <a:pt x="855693" y="1714040"/>
                </a:cubicBezTo>
                <a:cubicBezTo>
                  <a:pt x="855151" y="1711332"/>
                  <a:pt x="855151" y="1708353"/>
                  <a:pt x="855287" y="1705509"/>
                </a:cubicBezTo>
                <a:cubicBezTo>
                  <a:pt x="855422" y="1702801"/>
                  <a:pt x="856235" y="1700092"/>
                  <a:pt x="856641" y="1697519"/>
                </a:cubicBezTo>
                <a:cubicBezTo>
                  <a:pt x="857453" y="1693051"/>
                  <a:pt x="858266" y="1688717"/>
                  <a:pt x="859214" y="1684519"/>
                </a:cubicBezTo>
                <a:cubicBezTo>
                  <a:pt x="859891" y="1682488"/>
                  <a:pt x="864360" y="1674634"/>
                  <a:pt x="867068" y="1671790"/>
                </a:cubicBezTo>
                <a:cubicBezTo>
                  <a:pt x="863412" y="1670030"/>
                  <a:pt x="859891" y="1668540"/>
                  <a:pt x="856099" y="1666645"/>
                </a:cubicBezTo>
                <a:cubicBezTo>
                  <a:pt x="852578" y="1664884"/>
                  <a:pt x="851360" y="1662447"/>
                  <a:pt x="851631" y="1657572"/>
                </a:cubicBezTo>
                <a:cubicBezTo>
                  <a:pt x="858537" y="1655270"/>
                  <a:pt x="865849" y="1655811"/>
                  <a:pt x="872891" y="1655270"/>
                </a:cubicBezTo>
                <a:close/>
                <a:moveTo>
                  <a:pt x="368602" y="1453635"/>
                </a:moveTo>
                <a:cubicBezTo>
                  <a:pt x="370227" y="1454854"/>
                  <a:pt x="371987" y="1454041"/>
                  <a:pt x="373477" y="1454447"/>
                </a:cubicBezTo>
                <a:cubicBezTo>
                  <a:pt x="377268" y="1455395"/>
                  <a:pt x="380925" y="1455937"/>
                  <a:pt x="384716" y="1456343"/>
                </a:cubicBezTo>
                <a:cubicBezTo>
                  <a:pt x="387425" y="1456614"/>
                  <a:pt x="390268" y="1457156"/>
                  <a:pt x="392842" y="1458374"/>
                </a:cubicBezTo>
                <a:cubicBezTo>
                  <a:pt x="400966" y="1461624"/>
                  <a:pt x="408956" y="1465010"/>
                  <a:pt x="416675" y="1468531"/>
                </a:cubicBezTo>
                <a:cubicBezTo>
                  <a:pt x="419112" y="1469885"/>
                  <a:pt x="421550" y="1471374"/>
                  <a:pt x="424529" y="1471781"/>
                </a:cubicBezTo>
                <a:cubicBezTo>
                  <a:pt x="427237" y="1472187"/>
                  <a:pt x="429675" y="1473541"/>
                  <a:pt x="432112" y="1474760"/>
                </a:cubicBezTo>
                <a:cubicBezTo>
                  <a:pt x="434956" y="1476114"/>
                  <a:pt x="437529" y="1478145"/>
                  <a:pt x="441050" y="1477468"/>
                </a:cubicBezTo>
                <a:cubicBezTo>
                  <a:pt x="441321" y="1477333"/>
                  <a:pt x="441591" y="1477468"/>
                  <a:pt x="441727" y="1477603"/>
                </a:cubicBezTo>
                <a:cubicBezTo>
                  <a:pt x="442945" y="1479364"/>
                  <a:pt x="444841" y="1478822"/>
                  <a:pt x="446331" y="1479364"/>
                </a:cubicBezTo>
                <a:cubicBezTo>
                  <a:pt x="448091" y="1480041"/>
                  <a:pt x="449987" y="1480583"/>
                  <a:pt x="451341" y="1481801"/>
                </a:cubicBezTo>
                <a:cubicBezTo>
                  <a:pt x="454320" y="1484645"/>
                  <a:pt x="457841" y="1486676"/>
                  <a:pt x="460956" y="1489114"/>
                </a:cubicBezTo>
                <a:cubicBezTo>
                  <a:pt x="467727" y="1494395"/>
                  <a:pt x="475039" y="1498458"/>
                  <a:pt x="482487" y="1502520"/>
                </a:cubicBezTo>
                <a:cubicBezTo>
                  <a:pt x="484112" y="1503468"/>
                  <a:pt x="486414" y="1504010"/>
                  <a:pt x="487497" y="1505364"/>
                </a:cubicBezTo>
                <a:cubicBezTo>
                  <a:pt x="488851" y="1507124"/>
                  <a:pt x="490612" y="1508208"/>
                  <a:pt x="492237" y="1509155"/>
                </a:cubicBezTo>
                <a:cubicBezTo>
                  <a:pt x="494133" y="1510103"/>
                  <a:pt x="495758" y="1511051"/>
                  <a:pt x="497112" y="1512811"/>
                </a:cubicBezTo>
                <a:cubicBezTo>
                  <a:pt x="497518" y="1513353"/>
                  <a:pt x="498601" y="1513489"/>
                  <a:pt x="499279" y="1514030"/>
                </a:cubicBezTo>
                <a:lnTo>
                  <a:pt x="509164" y="1520801"/>
                </a:lnTo>
                <a:cubicBezTo>
                  <a:pt x="510789" y="1522020"/>
                  <a:pt x="512685" y="1522968"/>
                  <a:pt x="514174" y="1524458"/>
                </a:cubicBezTo>
                <a:cubicBezTo>
                  <a:pt x="515664" y="1525812"/>
                  <a:pt x="517560" y="1526759"/>
                  <a:pt x="519185" y="1527843"/>
                </a:cubicBezTo>
                <a:cubicBezTo>
                  <a:pt x="521893" y="1529468"/>
                  <a:pt x="524601" y="1531363"/>
                  <a:pt x="526904" y="1533666"/>
                </a:cubicBezTo>
                <a:cubicBezTo>
                  <a:pt x="528799" y="1535561"/>
                  <a:pt x="530830" y="1537322"/>
                  <a:pt x="532049" y="1540030"/>
                </a:cubicBezTo>
                <a:cubicBezTo>
                  <a:pt x="533674" y="1543551"/>
                  <a:pt x="533809" y="1543416"/>
                  <a:pt x="537601" y="1544905"/>
                </a:cubicBezTo>
                <a:cubicBezTo>
                  <a:pt x="538685" y="1545311"/>
                  <a:pt x="539633" y="1545853"/>
                  <a:pt x="540445" y="1546530"/>
                </a:cubicBezTo>
                <a:cubicBezTo>
                  <a:pt x="542883" y="1548020"/>
                  <a:pt x="545049" y="1549916"/>
                  <a:pt x="547622" y="1551405"/>
                </a:cubicBezTo>
                <a:cubicBezTo>
                  <a:pt x="550060" y="1552895"/>
                  <a:pt x="552362" y="1554384"/>
                  <a:pt x="553987" y="1556822"/>
                </a:cubicBezTo>
                <a:cubicBezTo>
                  <a:pt x="554393" y="1557499"/>
                  <a:pt x="554935" y="1558040"/>
                  <a:pt x="555476" y="1558447"/>
                </a:cubicBezTo>
                <a:cubicBezTo>
                  <a:pt x="558455" y="1561155"/>
                  <a:pt x="561299" y="1563728"/>
                  <a:pt x="564278" y="1566436"/>
                </a:cubicBezTo>
                <a:cubicBezTo>
                  <a:pt x="567934" y="1569822"/>
                  <a:pt x="570778" y="1574155"/>
                  <a:pt x="575382" y="1576321"/>
                </a:cubicBezTo>
                <a:lnTo>
                  <a:pt x="575653" y="1576592"/>
                </a:lnTo>
                <a:lnTo>
                  <a:pt x="588112" y="1590134"/>
                </a:lnTo>
                <a:cubicBezTo>
                  <a:pt x="588924" y="1591082"/>
                  <a:pt x="590008" y="1592301"/>
                  <a:pt x="590955" y="1593384"/>
                </a:cubicBezTo>
                <a:cubicBezTo>
                  <a:pt x="591768" y="1594332"/>
                  <a:pt x="592580" y="1595415"/>
                  <a:pt x="593528" y="1596092"/>
                </a:cubicBezTo>
                <a:cubicBezTo>
                  <a:pt x="594476" y="1596905"/>
                  <a:pt x="595830" y="1597446"/>
                  <a:pt x="596913" y="1598124"/>
                </a:cubicBezTo>
                <a:cubicBezTo>
                  <a:pt x="597862" y="1598665"/>
                  <a:pt x="599216" y="1598800"/>
                  <a:pt x="599622" y="1599613"/>
                </a:cubicBezTo>
                <a:cubicBezTo>
                  <a:pt x="601653" y="1603540"/>
                  <a:pt x="604903" y="1606248"/>
                  <a:pt x="608153" y="1608957"/>
                </a:cubicBezTo>
                <a:cubicBezTo>
                  <a:pt x="610320" y="1610717"/>
                  <a:pt x="613570" y="1611259"/>
                  <a:pt x="615466" y="1613696"/>
                </a:cubicBezTo>
                <a:cubicBezTo>
                  <a:pt x="617632" y="1613426"/>
                  <a:pt x="618174" y="1614780"/>
                  <a:pt x="618851" y="1616269"/>
                </a:cubicBezTo>
                <a:cubicBezTo>
                  <a:pt x="619393" y="1617488"/>
                  <a:pt x="620611" y="1619249"/>
                  <a:pt x="621289" y="1618978"/>
                </a:cubicBezTo>
                <a:cubicBezTo>
                  <a:pt x="624809" y="1618030"/>
                  <a:pt x="624945" y="1621144"/>
                  <a:pt x="626299" y="1622634"/>
                </a:cubicBezTo>
                <a:cubicBezTo>
                  <a:pt x="626705" y="1623040"/>
                  <a:pt x="626705" y="1623988"/>
                  <a:pt x="627111" y="1624259"/>
                </a:cubicBezTo>
                <a:cubicBezTo>
                  <a:pt x="629413" y="1625884"/>
                  <a:pt x="630903" y="1639425"/>
                  <a:pt x="630361" y="1641863"/>
                </a:cubicBezTo>
                <a:cubicBezTo>
                  <a:pt x="629413" y="1644571"/>
                  <a:pt x="635236" y="1655405"/>
                  <a:pt x="632257" y="1655811"/>
                </a:cubicBezTo>
                <a:cubicBezTo>
                  <a:pt x="631039" y="1655946"/>
                  <a:pt x="632799" y="1661905"/>
                  <a:pt x="634018" y="1667050"/>
                </a:cubicBezTo>
                <a:cubicBezTo>
                  <a:pt x="634288" y="1667321"/>
                  <a:pt x="634830" y="1667592"/>
                  <a:pt x="635236" y="1667727"/>
                </a:cubicBezTo>
                <a:cubicBezTo>
                  <a:pt x="635778" y="1667863"/>
                  <a:pt x="636184" y="1668811"/>
                  <a:pt x="636726" y="1668811"/>
                </a:cubicBezTo>
                <a:cubicBezTo>
                  <a:pt x="639840" y="1669217"/>
                  <a:pt x="640382" y="1671654"/>
                  <a:pt x="640924" y="1674092"/>
                </a:cubicBezTo>
                <a:cubicBezTo>
                  <a:pt x="641466" y="1677071"/>
                  <a:pt x="640247" y="1680186"/>
                  <a:pt x="637809" y="1681811"/>
                </a:cubicBezTo>
                <a:cubicBezTo>
                  <a:pt x="636049" y="1683029"/>
                  <a:pt x="634288" y="1684248"/>
                  <a:pt x="632393" y="1685602"/>
                </a:cubicBezTo>
                <a:cubicBezTo>
                  <a:pt x="631174" y="1684654"/>
                  <a:pt x="629684" y="1684248"/>
                  <a:pt x="627788" y="1684519"/>
                </a:cubicBezTo>
                <a:cubicBezTo>
                  <a:pt x="624809" y="1684790"/>
                  <a:pt x="621424" y="1684925"/>
                  <a:pt x="619799" y="1682217"/>
                </a:cubicBezTo>
                <a:cubicBezTo>
                  <a:pt x="618174" y="1682082"/>
                  <a:pt x="617226" y="1682082"/>
                  <a:pt x="616278" y="1681946"/>
                </a:cubicBezTo>
                <a:cubicBezTo>
                  <a:pt x="614924" y="1681675"/>
                  <a:pt x="613299" y="1680727"/>
                  <a:pt x="612351" y="1681269"/>
                </a:cubicBezTo>
                <a:cubicBezTo>
                  <a:pt x="609778" y="1682623"/>
                  <a:pt x="607611" y="1681540"/>
                  <a:pt x="605716" y="1680727"/>
                </a:cubicBezTo>
                <a:cubicBezTo>
                  <a:pt x="601111" y="1678561"/>
                  <a:pt x="596372" y="1678425"/>
                  <a:pt x="591226" y="1678696"/>
                </a:cubicBezTo>
                <a:cubicBezTo>
                  <a:pt x="589872" y="1676936"/>
                  <a:pt x="588382" y="1674905"/>
                  <a:pt x="585403" y="1675988"/>
                </a:cubicBezTo>
                <a:cubicBezTo>
                  <a:pt x="585132" y="1675988"/>
                  <a:pt x="584862" y="1675582"/>
                  <a:pt x="584455" y="1675311"/>
                </a:cubicBezTo>
                <a:cubicBezTo>
                  <a:pt x="583372" y="1674634"/>
                  <a:pt x="582424" y="1673956"/>
                  <a:pt x="581205" y="1673415"/>
                </a:cubicBezTo>
                <a:cubicBezTo>
                  <a:pt x="578362" y="1672196"/>
                  <a:pt x="575924" y="1671113"/>
                  <a:pt x="573351" y="1670165"/>
                </a:cubicBezTo>
                <a:cubicBezTo>
                  <a:pt x="571320" y="1669352"/>
                  <a:pt x="569424" y="1668540"/>
                  <a:pt x="567393" y="1667863"/>
                </a:cubicBezTo>
                <a:cubicBezTo>
                  <a:pt x="562789" y="1666373"/>
                  <a:pt x="558320" y="1665019"/>
                  <a:pt x="553987" y="1663665"/>
                </a:cubicBezTo>
                <a:cubicBezTo>
                  <a:pt x="553310" y="1663529"/>
                  <a:pt x="552497" y="1663936"/>
                  <a:pt x="551820" y="1663936"/>
                </a:cubicBezTo>
                <a:cubicBezTo>
                  <a:pt x="550601" y="1663936"/>
                  <a:pt x="549383" y="1663800"/>
                  <a:pt x="548435" y="1663529"/>
                </a:cubicBezTo>
                <a:lnTo>
                  <a:pt x="534487" y="1659738"/>
                </a:lnTo>
                <a:cubicBezTo>
                  <a:pt x="533539" y="1659467"/>
                  <a:pt x="532185" y="1660009"/>
                  <a:pt x="531508" y="1659467"/>
                </a:cubicBezTo>
                <a:cubicBezTo>
                  <a:pt x="528799" y="1656894"/>
                  <a:pt x="525143" y="1656217"/>
                  <a:pt x="522164" y="1654186"/>
                </a:cubicBezTo>
                <a:cubicBezTo>
                  <a:pt x="518508" y="1651748"/>
                  <a:pt x="514716" y="1649175"/>
                  <a:pt x="512414" y="1645248"/>
                </a:cubicBezTo>
                <a:cubicBezTo>
                  <a:pt x="511466" y="1643623"/>
                  <a:pt x="509976" y="1643623"/>
                  <a:pt x="508351" y="1644165"/>
                </a:cubicBezTo>
                <a:cubicBezTo>
                  <a:pt x="506456" y="1644842"/>
                  <a:pt x="504695" y="1645384"/>
                  <a:pt x="502935" y="1646196"/>
                </a:cubicBezTo>
                <a:cubicBezTo>
                  <a:pt x="496299" y="1649717"/>
                  <a:pt x="489935" y="1647279"/>
                  <a:pt x="483435" y="1646061"/>
                </a:cubicBezTo>
                <a:cubicBezTo>
                  <a:pt x="482216" y="1645790"/>
                  <a:pt x="481133" y="1645384"/>
                  <a:pt x="479914" y="1645113"/>
                </a:cubicBezTo>
                <a:cubicBezTo>
                  <a:pt x="477070" y="1644436"/>
                  <a:pt x="474091" y="1644436"/>
                  <a:pt x="472466" y="1641592"/>
                </a:cubicBezTo>
                <a:cubicBezTo>
                  <a:pt x="472195" y="1641321"/>
                  <a:pt x="471789" y="1641050"/>
                  <a:pt x="471518" y="1640779"/>
                </a:cubicBezTo>
                <a:cubicBezTo>
                  <a:pt x="469081" y="1639425"/>
                  <a:pt x="466508" y="1638207"/>
                  <a:pt x="464206" y="1636582"/>
                </a:cubicBezTo>
                <a:cubicBezTo>
                  <a:pt x="459060" y="1633061"/>
                  <a:pt x="453508" y="1630759"/>
                  <a:pt x="447414" y="1629540"/>
                </a:cubicBezTo>
                <a:cubicBezTo>
                  <a:pt x="444841" y="1628998"/>
                  <a:pt x="442269" y="1628457"/>
                  <a:pt x="439831" y="1627509"/>
                </a:cubicBezTo>
                <a:cubicBezTo>
                  <a:pt x="434821" y="1625613"/>
                  <a:pt x="429539" y="1623988"/>
                  <a:pt x="425477" y="1620332"/>
                </a:cubicBezTo>
                <a:cubicBezTo>
                  <a:pt x="422633" y="1620061"/>
                  <a:pt x="420873" y="1617624"/>
                  <a:pt x="418435" y="1616269"/>
                </a:cubicBezTo>
                <a:cubicBezTo>
                  <a:pt x="416810" y="1615321"/>
                  <a:pt x="414643" y="1614644"/>
                  <a:pt x="413154" y="1615050"/>
                </a:cubicBezTo>
                <a:cubicBezTo>
                  <a:pt x="410852" y="1615728"/>
                  <a:pt x="409092" y="1615321"/>
                  <a:pt x="407196" y="1614509"/>
                </a:cubicBezTo>
                <a:cubicBezTo>
                  <a:pt x="406789" y="1614374"/>
                  <a:pt x="406383" y="1614374"/>
                  <a:pt x="405977" y="1614374"/>
                </a:cubicBezTo>
                <a:cubicBezTo>
                  <a:pt x="403946" y="1614374"/>
                  <a:pt x="401779" y="1614238"/>
                  <a:pt x="399883" y="1614644"/>
                </a:cubicBezTo>
                <a:cubicBezTo>
                  <a:pt x="398800" y="1614915"/>
                  <a:pt x="399206" y="1614509"/>
                  <a:pt x="399071" y="1613967"/>
                </a:cubicBezTo>
                <a:cubicBezTo>
                  <a:pt x="399071" y="1613561"/>
                  <a:pt x="398529" y="1613290"/>
                  <a:pt x="398123" y="1613019"/>
                </a:cubicBezTo>
                <a:cubicBezTo>
                  <a:pt x="396227" y="1611801"/>
                  <a:pt x="393789" y="1612071"/>
                  <a:pt x="392029" y="1611124"/>
                </a:cubicBezTo>
                <a:cubicBezTo>
                  <a:pt x="390539" y="1610311"/>
                  <a:pt x="389185" y="1609634"/>
                  <a:pt x="387425" y="1609363"/>
                </a:cubicBezTo>
                <a:cubicBezTo>
                  <a:pt x="386477" y="1609092"/>
                  <a:pt x="385664" y="1608551"/>
                  <a:pt x="384716" y="1608009"/>
                </a:cubicBezTo>
                <a:cubicBezTo>
                  <a:pt x="382956" y="1606790"/>
                  <a:pt x="381060" y="1605436"/>
                  <a:pt x="379300" y="1604217"/>
                </a:cubicBezTo>
                <a:cubicBezTo>
                  <a:pt x="376998" y="1602592"/>
                  <a:pt x="374425" y="1601509"/>
                  <a:pt x="372123" y="1599749"/>
                </a:cubicBezTo>
                <a:cubicBezTo>
                  <a:pt x="369144" y="1597853"/>
                  <a:pt x="366842" y="1594874"/>
                  <a:pt x="364133" y="1592436"/>
                </a:cubicBezTo>
                <a:cubicBezTo>
                  <a:pt x="361425" y="1589728"/>
                  <a:pt x="358717" y="1586884"/>
                  <a:pt x="355737" y="1583905"/>
                </a:cubicBezTo>
                <a:cubicBezTo>
                  <a:pt x="352623" y="1580519"/>
                  <a:pt x="349644" y="1577270"/>
                  <a:pt x="346936" y="1573478"/>
                </a:cubicBezTo>
                <a:cubicBezTo>
                  <a:pt x="345852" y="1571988"/>
                  <a:pt x="344363" y="1571040"/>
                  <a:pt x="342738" y="1570228"/>
                </a:cubicBezTo>
                <a:cubicBezTo>
                  <a:pt x="340571" y="1569009"/>
                  <a:pt x="338810" y="1567655"/>
                  <a:pt x="336102" y="1567790"/>
                </a:cubicBezTo>
                <a:cubicBezTo>
                  <a:pt x="335425" y="1567926"/>
                  <a:pt x="334748" y="1567249"/>
                  <a:pt x="334071" y="1566842"/>
                </a:cubicBezTo>
                <a:cubicBezTo>
                  <a:pt x="329467" y="1564540"/>
                  <a:pt x="324457" y="1562645"/>
                  <a:pt x="320665" y="1558989"/>
                </a:cubicBezTo>
                <a:cubicBezTo>
                  <a:pt x="320123" y="1558582"/>
                  <a:pt x="319446" y="1558582"/>
                  <a:pt x="318904" y="1558176"/>
                </a:cubicBezTo>
                <a:cubicBezTo>
                  <a:pt x="317821" y="1557363"/>
                  <a:pt x="316602" y="1556416"/>
                  <a:pt x="315654" y="1555468"/>
                </a:cubicBezTo>
                <a:cubicBezTo>
                  <a:pt x="312946" y="1552759"/>
                  <a:pt x="311592" y="1548968"/>
                  <a:pt x="307800" y="1547072"/>
                </a:cubicBezTo>
                <a:cubicBezTo>
                  <a:pt x="307394" y="1546937"/>
                  <a:pt x="307259" y="1546666"/>
                  <a:pt x="306988" y="1546395"/>
                </a:cubicBezTo>
                <a:cubicBezTo>
                  <a:pt x="303738" y="1543280"/>
                  <a:pt x="301571" y="1539082"/>
                  <a:pt x="298727" y="1535697"/>
                </a:cubicBezTo>
                <a:lnTo>
                  <a:pt x="293446" y="1528926"/>
                </a:lnTo>
                <a:lnTo>
                  <a:pt x="288030" y="1522020"/>
                </a:lnTo>
                <a:lnTo>
                  <a:pt x="283561" y="1514437"/>
                </a:lnTo>
                <a:cubicBezTo>
                  <a:pt x="282748" y="1513218"/>
                  <a:pt x="281936" y="1511999"/>
                  <a:pt x="281394" y="1510780"/>
                </a:cubicBezTo>
                <a:cubicBezTo>
                  <a:pt x="279363" y="1506582"/>
                  <a:pt x="277467" y="1502520"/>
                  <a:pt x="275977" y="1498864"/>
                </a:cubicBezTo>
                <a:cubicBezTo>
                  <a:pt x="274623" y="1496426"/>
                  <a:pt x="274082" y="1493447"/>
                  <a:pt x="273540" y="1490739"/>
                </a:cubicBezTo>
                <a:cubicBezTo>
                  <a:pt x="273404" y="1489385"/>
                  <a:pt x="273269" y="1488031"/>
                  <a:pt x="273269" y="1486812"/>
                </a:cubicBezTo>
                <a:cubicBezTo>
                  <a:pt x="273134" y="1486812"/>
                  <a:pt x="272998" y="1486812"/>
                  <a:pt x="272998" y="1486812"/>
                </a:cubicBezTo>
                <a:cubicBezTo>
                  <a:pt x="268665" y="1487082"/>
                  <a:pt x="264603" y="1487353"/>
                  <a:pt x="259998" y="1487624"/>
                </a:cubicBezTo>
                <a:cubicBezTo>
                  <a:pt x="256071" y="1487760"/>
                  <a:pt x="253634" y="1486270"/>
                  <a:pt x="251738" y="1482208"/>
                </a:cubicBezTo>
                <a:cubicBezTo>
                  <a:pt x="256613" y="1476655"/>
                  <a:pt x="263519" y="1473676"/>
                  <a:pt x="269613" y="1469750"/>
                </a:cubicBezTo>
                <a:cubicBezTo>
                  <a:pt x="270832" y="1469072"/>
                  <a:pt x="272050" y="1468395"/>
                  <a:pt x="273134" y="1467853"/>
                </a:cubicBezTo>
                <a:cubicBezTo>
                  <a:pt x="273811" y="1465281"/>
                  <a:pt x="275571" y="1463791"/>
                  <a:pt x="279227" y="1462708"/>
                </a:cubicBezTo>
                <a:cubicBezTo>
                  <a:pt x="279904" y="1463249"/>
                  <a:pt x="280311" y="1463926"/>
                  <a:pt x="280852" y="1464603"/>
                </a:cubicBezTo>
                <a:cubicBezTo>
                  <a:pt x="285863" y="1463114"/>
                  <a:pt x="291144" y="1462572"/>
                  <a:pt x="295883" y="1460812"/>
                </a:cubicBezTo>
                <a:cubicBezTo>
                  <a:pt x="300623" y="1459322"/>
                  <a:pt x="305363" y="1457562"/>
                  <a:pt x="310373" y="1457156"/>
                </a:cubicBezTo>
                <a:cubicBezTo>
                  <a:pt x="312811" y="1456885"/>
                  <a:pt x="314977" y="1456614"/>
                  <a:pt x="317415" y="1456343"/>
                </a:cubicBezTo>
                <a:cubicBezTo>
                  <a:pt x="322560" y="1455802"/>
                  <a:pt x="327977" y="1455260"/>
                  <a:pt x="333123" y="1454854"/>
                </a:cubicBezTo>
                <a:cubicBezTo>
                  <a:pt x="336779" y="1454718"/>
                  <a:pt x="340571" y="1453364"/>
                  <a:pt x="344227" y="1455124"/>
                </a:cubicBezTo>
                <a:cubicBezTo>
                  <a:pt x="344498" y="1455124"/>
                  <a:pt x="344769" y="1454989"/>
                  <a:pt x="345040" y="1454989"/>
                </a:cubicBezTo>
                <a:cubicBezTo>
                  <a:pt x="349102" y="1454718"/>
                  <a:pt x="353165" y="1454583"/>
                  <a:pt x="357092" y="1453906"/>
                </a:cubicBezTo>
                <a:cubicBezTo>
                  <a:pt x="361019" y="1453093"/>
                  <a:pt x="364810" y="1455802"/>
                  <a:pt x="368602" y="1453635"/>
                </a:cubicBezTo>
                <a:close/>
                <a:moveTo>
                  <a:pt x="596777" y="1398927"/>
                </a:moveTo>
                <a:cubicBezTo>
                  <a:pt x="604903" y="1398791"/>
                  <a:pt x="612621" y="1401635"/>
                  <a:pt x="620340" y="1403395"/>
                </a:cubicBezTo>
                <a:cubicBezTo>
                  <a:pt x="624673" y="1404478"/>
                  <a:pt x="628736" y="1405833"/>
                  <a:pt x="632798" y="1407593"/>
                </a:cubicBezTo>
                <a:cubicBezTo>
                  <a:pt x="638215" y="1410031"/>
                  <a:pt x="642819" y="1413551"/>
                  <a:pt x="647965" y="1415583"/>
                </a:cubicBezTo>
                <a:cubicBezTo>
                  <a:pt x="652975" y="1417749"/>
                  <a:pt x="657985" y="1420051"/>
                  <a:pt x="662725" y="1422760"/>
                </a:cubicBezTo>
                <a:cubicBezTo>
                  <a:pt x="664892" y="1424114"/>
                  <a:pt x="667059" y="1425468"/>
                  <a:pt x="669225" y="1426958"/>
                </a:cubicBezTo>
                <a:cubicBezTo>
                  <a:pt x="673829" y="1430208"/>
                  <a:pt x="678704" y="1433593"/>
                  <a:pt x="683308" y="1436843"/>
                </a:cubicBezTo>
                <a:cubicBezTo>
                  <a:pt x="686829" y="1438874"/>
                  <a:pt x="691027" y="1440228"/>
                  <a:pt x="693058" y="1444156"/>
                </a:cubicBezTo>
                <a:cubicBezTo>
                  <a:pt x="693194" y="1444426"/>
                  <a:pt x="693464" y="1444562"/>
                  <a:pt x="693735" y="1444697"/>
                </a:cubicBezTo>
                <a:cubicBezTo>
                  <a:pt x="697392" y="1447270"/>
                  <a:pt x="701048" y="1449978"/>
                  <a:pt x="704839" y="1452145"/>
                </a:cubicBezTo>
                <a:cubicBezTo>
                  <a:pt x="708496" y="1454447"/>
                  <a:pt x="710933" y="1458510"/>
                  <a:pt x="715402" y="1459458"/>
                </a:cubicBezTo>
                <a:cubicBezTo>
                  <a:pt x="716079" y="1461353"/>
                  <a:pt x="718110" y="1461895"/>
                  <a:pt x="719194" y="1463385"/>
                </a:cubicBezTo>
                <a:cubicBezTo>
                  <a:pt x="721767" y="1466770"/>
                  <a:pt x="724746" y="1469614"/>
                  <a:pt x="727725" y="1472728"/>
                </a:cubicBezTo>
                <a:cubicBezTo>
                  <a:pt x="729891" y="1474895"/>
                  <a:pt x="732058" y="1477197"/>
                  <a:pt x="733954" y="1479634"/>
                </a:cubicBezTo>
                <a:cubicBezTo>
                  <a:pt x="738964" y="1487760"/>
                  <a:pt x="744381" y="1496426"/>
                  <a:pt x="749256" y="1504416"/>
                </a:cubicBezTo>
                <a:cubicBezTo>
                  <a:pt x="750881" y="1507124"/>
                  <a:pt x="751964" y="1510239"/>
                  <a:pt x="754266" y="1512676"/>
                </a:cubicBezTo>
                <a:cubicBezTo>
                  <a:pt x="756298" y="1514707"/>
                  <a:pt x="757652" y="1517686"/>
                  <a:pt x="759141" y="1520395"/>
                </a:cubicBezTo>
                <a:cubicBezTo>
                  <a:pt x="760766" y="1523509"/>
                  <a:pt x="761579" y="1527165"/>
                  <a:pt x="765235" y="1528926"/>
                </a:cubicBezTo>
                <a:cubicBezTo>
                  <a:pt x="765506" y="1529061"/>
                  <a:pt x="765777" y="1529332"/>
                  <a:pt x="765777" y="1529468"/>
                </a:cubicBezTo>
                <a:cubicBezTo>
                  <a:pt x="766047" y="1531634"/>
                  <a:pt x="767673" y="1532582"/>
                  <a:pt x="768756" y="1534207"/>
                </a:cubicBezTo>
                <a:cubicBezTo>
                  <a:pt x="769975" y="1535832"/>
                  <a:pt x="771329" y="1537728"/>
                  <a:pt x="771735" y="1539624"/>
                </a:cubicBezTo>
                <a:cubicBezTo>
                  <a:pt x="772547" y="1544228"/>
                  <a:pt x="774443" y="1548290"/>
                  <a:pt x="775662" y="1552759"/>
                </a:cubicBezTo>
                <a:cubicBezTo>
                  <a:pt x="778506" y="1561832"/>
                  <a:pt x="781891" y="1570770"/>
                  <a:pt x="785818" y="1579571"/>
                </a:cubicBezTo>
                <a:cubicBezTo>
                  <a:pt x="786631" y="1581603"/>
                  <a:pt x="788256" y="1583769"/>
                  <a:pt x="788256" y="1585665"/>
                </a:cubicBezTo>
                <a:cubicBezTo>
                  <a:pt x="788391" y="1588103"/>
                  <a:pt x="789204" y="1590269"/>
                  <a:pt x="790016" y="1592301"/>
                </a:cubicBezTo>
                <a:cubicBezTo>
                  <a:pt x="790828" y="1594467"/>
                  <a:pt x="791641" y="1596499"/>
                  <a:pt x="791777" y="1598936"/>
                </a:cubicBezTo>
                <a:cubicBezTo>
                  <a:pt x="791777" y="1599884"/>
                  <a:pt x="792454" y="1600696"/>
                  <a:pt x="792724" y="1601644"/>
                </a:cubicBezTo>
                <a:lnTo>
                  <a:pt x="796922" y="1614644"/>
                </a:lnTo>
                <a:cubicBezTo>
                  <a:pt x="797735" y="1616811"/>
                  <a:pt x="798276" y="1619113"/>
                  <a:pt x="798683" y="1621415"/>
                </a:cubicBezTo>
                <a:cubicBezTo>
                  <a:pt x="798954" y="1623717"/>
                  <a:pt x="799766" y="1625884"/>
                  <a:pt x="800578" y="1628050"/>
                </a:cubicBezTo>
                <a:cubicBezTo>
                  <a:pt x="801797" y="1631571"/>
                  <a:pt x="802745" y="1635092"/>
                  <a:pt x="803287" y="1638748"/>
                </a:cubicBezTo>
                <a:cubicBezTo>
                  <a:pt x="803422" y="1641863"/>
                  <a:pt x="804099" y="1644842"/>
                  <a:pt x="803287" y="1647957"/>
                </a:cubicBezTo>
                <a:cubicBezTo>
                  <a:pt x="802339" y="1652155"/>
                  <a:pt x="802610" y="1652290"/>
                  <a:pt x="804641" y="1656217"/>
                </a:cubicBezTo>
                <a:cubicBezTo>
                  <a:pt x="805183" y="1657300"/>
                  <a:pt x="805589" y="1658519"/>
                  <a:pt x="805860" y="1659738"/>
                </a:cubicBezTo>
                <a:cubicBezTo>
                  <a:pt x="806808" y="1662853"/>
                  <a:pt x="807349" y="1666102"/>
                  <a:pt x="808433" y="1669217"/>
                </a:cubicBezTo>
                <a:cubicBezTo>
                  <a:pt x="809381" y="1672332"/>
                  <a:pt x="810599" y="1675311"/>
                  <a:pt x="809922" y="1678561"/>
                </a:cubicBezTo>
                <a:cubicBezTo>
                  <a:pt x="809922" y="1679373"/>
                  <a:pt x="810058" y="1680186"/>
                  <a:pt x="810193" y="1680998"/>
                </a:cubicBezTo>
                <a:cubicBezTo>
                  <a:pt x="810735" y="1685467"/>
                  <a:pt x="811276" y="1689935"/>
                  <a:pt x="811818" y="1694404"/>
                </a:cubicBezTo>
                <a:cubicBezTo>
                  <a:pt x="812360" y="1700092"/>
                  <a:pt x="811954" y="1705779"/>
                  <a:pt x="813849" y="1711196"/>
                </a:cubicBezTo>
                <a:cubicBezTo>
                  <a:pt x="813985" y="1711331"/>
                  <a:pt x="813985" y="1711467"/>
                  <a:pt x="813985" y="1711602"/>
                </a:cubicBezTo>
                <a:cubicBezTo>
                  <a:pt x="814255" y="1718508"/>
                  <a:pt x="814255" y="1725279"/>
                  <a:pt x="814526" y="1732321"/>
                </a:cubicBezTo>
                <a:cubicBezTo>
                  <a:pt x="814391" y="1733810"/>
                  <a:pt x="814391" y="1735571"/>
                  <a:pt x="814391" y="1737196"/>
                </a:cubicBezTo>
                <a:cubicBezTo>
                  <a:pt x="814391" y="1738685"/>
                  <a:pt x="814255" y="1740175"/>
                  <a:pt x="814391" y="1741529"/>
                </a:cubicBezTo>
                <a:cubicBezTo>
                  <a:pt x="814662" y="1743019"/>
                  <a:pt x="815204" y="1744373"/>
                  <a:pt x="815610" y="1745862"/>
                </a:cubicBezTo>
                <a:cubicBezTo>
                  <a:pt x="816016" y="1747081"/>
                  <a:pt x="816828" y="1748300"/>
                  <a:pt x="816557" y="1749248"/>
                </a:cubicBezTo>
                <a:cubicBezTo>
                  <a:pt x="815339" y="1753987"/>
                  <a:pt x="816016" y="1758862"/>
                  <a:pt x="816557" y="1763467"/>
                </a:cubicBezTo>
                <a:cubicBezTo>
                  <a:pt x="816964" y="1766717"/>
                  <a:pt x="818995" y="1769696"/>
                  <a:pt x="818724" y="1773081"/>
                </a:cubicBezTo>
                <a:cubicBezTo>
                  <a:pt x="820349" y="1774435"/>
                  <a:pt x="819807" y="1776060"/>
                  <a:pt x="819266" y="1777821"/>
                </a:cubicBezTo>
                <a:cubicBezTo>
                  <a:pt x="818995" y="1779175"/>
                  <a:pt x="818724" y="1781477"/>
                  <a:pt x="819266" y="1781883"/>
                </a:cubicBezTo>
                <a:cubicBezTo>
                  <a:pt x="822381" y="1784050"/>
                  <a:pt x="820349" y="1786622"/>
                  <a:pt x="820485" y="1788925"/>
                </a:cubicBezTo>
                <a:cubicBezTo>
                  <a:pt x="820485" y="1789602"/>
                  <a:pt x="819807" y="1790279"/>
                  <a:pt x="819943" y="1790820"/>
                </a:cubicBezTo>
                <a:cubicBezTo>
                  <a:pt x="820485" y="1794070"/>
                  <a:pt x="818453" y="1795425"/>
                  <a:pt x="816287" y="1796779"/>
                </a:cubicBezTo>
                <a:cubicBezTo>
                  <a:pt x="813714" y="1798404"/>
                  <a:pt x="810464" y="1798133"/>
                  <a:pt x="808026" y="1796237"/>
                </a:cubicBezTo>
                <a:cubicBezTo>
                  <a:pt x="806943" y="1795289"/>
                  <a:pt x="805454" y="1794206"/>
                  <a:pt x="804235" y="1793122"/>
                </a:cubicBezTo>
                <a:cubicBezTo>
                  <a:pt x="803016" y="1793935"/>
                  <a:pt x="801391" y="1794341"/>
                  <a:pt x="799902" y="1794341"/>
                </a:cubicBezTo>
                <a:cubicBezTo>
                  <a:pt x="797870" y="1794206"/>
                  <a:pt x="795704" y="1794206"/>
                  <a:pt x="793402" y="1794206"/>
                </a:cubicBezTo>
                <a:cubicBezTo>
                  <a:pt x="793131" y="1793122"/>
                  <a:pt x="792454" y="1792446"/>
                  <a:pt x="791777" y="1791633"/>
                </a:cubicBezTo>
                <a:cubicBezTo>
                  <a:pt x="791641" y="1791904"/>
                  <a:pt x="791641" y="1792175"/>
                  <a:pt x="791641" y="1792446"/>
                </a:cubicBezTo>
                <a:cubicBezTo>
                  <a:pt x="790558" y="1794341"/>
                  <a:pt x="789475" y="1796372"/>
                  <a:pt x="788256" y="1798539"/>
                </a:cubicBezTo>
                <a:cubicBezTo>
                  <a:pt x="786495" y="1798539"/>
                  <a:pt x="785006" y="1798946"/>
                  <a:pt x="783245" y="1800029"/>
                </a:cubicBezTo>
                <a:cubicBezTo>
                  <a:pt x="780402" y="1801925"/>
                  <a:pt x="777152" y="1803820"/>
                  <a:pt x="774172" y="1802331"/>
                </a:cubicBezTo>
                <a:cubicBezTo>
                  <a:pt x="772547" y="1803008"/>
                  <a:pt x="771464" y="1803550"/>
                  <a:pt x="770516" y="1803956"/>
                </a:cubicBezTo>
                <a:cubicBezTo>
                  <a:pt x="769027" y="1804497"/>
                  <a:pt x="766860" y="1804497"/>
                  <a:pt x="766183" y="1805446"/>
                </a:cubicBezTo>
                <a:cubicBezTo>
                  <a:pt x="764287" y="1808018"/>
                  <a:pt x="761714" y="1808154"/>
                  <a:pt x="759277" y="1808425"/>
                </a:cubicBezTo>
                <a:cubicBezTo>
                  <a:pt x="753589" y="1808966"/>
                  <a:pt x="748714" y="1811268"/>
                  <a:pt x="743568" y="1813977"/>
                </a:cubicBezTo>
                <a:cubicBezTo>
                  <a:pt x="741537" y="1813164"/>
                  <a:pt x="738964" y="1812081"/>
                  <a:pt x="736527" y="1814383"/>
                </a:cubicBezTo>
                <a:cubicBezTo>
                  <a:pt x="736256" y="1814654"/>
                  <a:pt x="735850" y="1814383"/>
                  <a:pt x="735308" y="1814383"/>
                </a:cubicBezTo>
                <a:cubicBezTo>
                  <a:pt x="733954" y="1814383"/>
                  <a:pt x="732600" y="1814112"/>
                  <a:pt x="731246" y="1814112"/>
                </a:cubicBezTo>
                <a:cubicBezTo>
                  <a:pt x="727860" y="1814518"/>
                  <a:pt x="724746" y="1814789"/>
                  <a:pt x="721631" y="1815060"/>
                </a:cubicBezTo>
                <a:cubicBezTo>
                  <a:pt x="719194" y="1815331"/>
                  <a:pt x="716891" y="1815466"/>
                  <a:pt x="714454" y="1815872"/>
                </a:cubicBezTo>
                <a:cubicBezTo>
                  <a:pt x="709173" y="1816685"/>
                  <a:pt x="704027" y="1817633"/>
                  <a:pt x="698881" y="1818446"/>
                </a:cubicBezTo>
                <a:cubicBezTo>
                  <a:pt x="698069" y="1818581"/>
                  <a:pt x="697392" y="1819393"/>
                  <a:pt x="696714" y="1819799"/>
                </a:cubicBezTo>
                <a:cubicBezTo>
                  <a:pt x="695496" y="1820341"/>
                  <a:pt x="694277" y="1820747"/>
                  <a:pt x="693058" y="1821018"/>
                </a:cubicBezTo>
                <a:lnTo>
                  <a:pt x="677079" y="1824133"/>
                </a:lnTo>
                <a:cubicBezTo>
                  <a:pt x="676131" y="1824404"/>
                  <a:pt x="674912" y="1825351"/>
                  <a:pt x="674100" y="1825081"/>
                </a:cubicBezTo>
                <a:cubicBezTo>
                  <a:pt x="670173" y="1824133"/>
                  <a:pt x="666111" y="1825216"/>
                  <a:pt x="662183" y="1824675"/>
                </a:cubicBezTo>
                <a:cubicBezTo>
                  <a:pt x="657309" y="1824133"/>
                  <a:pt x="652433" y="1823591"/>
                  <a:pt x="648235" y="1821018"/>
                </a:cubicBezTo>
                <a:cubicBezTo>
                  <a:pt x="646611" y="1819935"/>
                  <a:pt x="644985" y="1820612"/>
                  <a:pt x="643631" y="1821831"/>
                </a:cubicBezTo>
                <a:cubicBezTo>
                  <a:pt x="642006" y="1823185"/>
                  <a:pt x="640382" y="1824539"/>
                  <a:pt x="639027" y="1826029"/>
                </a:cubicBezTo>
                <a:cubicBezTo>
                  <a:pt x="634017" y="1831987"/>
                  <a:pt x="626298" y="1832664"/>
                  <a:pt x="619121" y="1834424"/>
                </a:cubicBezTo>
                <a:cubicBezTo>
                  <a:pt x="617767" y="1834831"/>
                  <a:pt x="616277" y="1834831"/>
                  <a:pt x="615059" y="1835101"/>
                </a:cubicBezTo>
                <a:cubicBezTo>
                  <a:pt x="611944" y="1835778"/>
                  <a:pt x="608830" y="1836862"/>
                  <a:pt x="605851" y="1835101"/>
                </a:cubicBezTo>
                <a:cubicBezTo>
                  <a:pt x="605580" y="1834966"/>
                  <a:pt x="605038" y="1834831"/>
                  <a:pt x="604632" y="1834831"/>
                </a:cubicBezTo>
                <a:cubicBezTo>
                  <a:pt x="601653" y="1834560"/>
                  <a:pt x="598538" y="1834560"/>
                  <a:pt x="595423" y="1834154"/>
                </a:cubicBezTo>
                <a:cubicBezTo>
                  <a:pt x="588517" y="1833206"/>
                  <a:pt x="581746" y="1833477"/>
                  <a:pt x="575111" y="1834831"/>
                </a:cubicBezTo>
                <a:cubicBezTo>
                  <a:pt x="572267" y="1835372"/>
                  <a:pt x="569288" y="1835914"/>
                  <a:pt x="566174" y="1835508"/>
                </a:cubicBezTo>
                <a:cubicBezTo>
                  <a:pt x="560350" y="1835914"/>
                  <a:pt x="554392" y="1836862"/>
                  <a:pt x="548569" y="1835101"/>
                </a:cubicBezTo>
                <a:cubicBezTo>
                  <a:pt x="545319" y="1835914"/>
                  <a:pt x="542476" y="1834424"/>
                  <a:pt x="539497" y="1834289"/>
                </a:cubicBezTo>
                <a:cubicBezTo>
                  <a:pt x="537465" y="1834289"/>
                  <a:pt x="534892" y="1834424"/>
                  <a:pt x="533538" y="1835508"/>
                </a:cubicBezTo>
                <a:cubicBezTo>
                  <a:pt x="531507" y="1837133"/>
                  <a:pt x="529476" y="1837539"/>
                  <a:pt x="527174" y="1837674"/>
                </a:cubicBezTo>
                <a:cubicBezTo>
                  <a:pt x="526767" y="1837674"/>
                  <a:pt x="526361" y="1837810"/>
                  <a:pt x="525955" y="1837945"/>
                </a:cubicBezTo>
                <a:cubicBezTo>
                  <a:pt x="523924" y="1838893"/>
                  <a:pt x="521621" y="1839570"/>
                  <a:pt x="519861" y="1840789"/>
                </a:cubicBezTo>
                <a:cubicBezTo>
                  <a:pt x="518778" y="1841466"/>
                  <a:pt x="519049" y="1841060"/>
                  <a:pt x="518778" y="1840518"/>
                </a:cubicBezTo>
                <a:cubicBezTo>
                  <a:pt x="518642" y="1840247"/>
                  <a:pt x="517965" y="1840247"/>
                  <a:pt x="517424" y="1840112"/>
                </a:cubicBezTo>
                <a:cubicBezTo>
                  <a:pt x="514986" y="1839706"/>
                  <a:pt x="512684" y="1841060"/>
                  <a:pt x="510518" y="1840925"/>
                </a:cubicBezTo>
                <a:cubicBezTo>
                  <a:pt x="508622" y="1840925"/>
                  <a:pt x="506861" y="1840925"/>
                  <a:pt x="505101" y="1841466"/>
                </a:cubicBezTo>
                <a:cubicBezTo>
                  <a:pt x="503882" y="1841737"/>
                  <a:pt x="502799" y="1841601"/>
                  <a:pt x="501716" y="1841466"/>
                </a:cubicBezTo>
                <a:cubicBezTo>
                  <a:pt x="499278" y="1841195"/>
                  <a:pt x="496705" y="1840789"/>
                  <a:pt x="494403" y="1840518"/>
                </a:cubicBezTo>
                <a:cubicBezTo>
                  <a:pt x="491289" y="1840247"/>
                  <a:pt x="488174" y="1840383"/>
                  <a:pt x="485195" y="1839706"/>
                </a:cubicBezTo>
                <a:cubicBezTo>
                  <a:pt x="481132" y="1838758"/>
                  <a:pt x="477341" y="1837674"/>
                  <a:pt x="473413" y="1836591"/>
                </a:cubicBezTo>
                <a:cubicBezTo>
                  <a:pt x="469351" y="1835372"/>
                  <a:pt x="465153" y="1834154"/>
                  <a:pt x="460820" y="1832935"/>
                </a:cubicBezTo>
                <a:cubicBezTo>
                  <a:pt x="456080" y="1831445"/>
                  <a:pt x="451341" y="1829279"/>
                  <a:pt x="446601" y="1827518"/>
                </a:cubicBezTo>
                <a:cubicBezTo>
                  <a:pt x="444705" y="1826841"/>
                  <a:pt x="442810" y="1826841"/>
                  <a:pt x="440778" y="1826841"/>
                </a:cubicBezTo>
                <a:cubicBezTo>
                  <a:pt x="438070" y="1826976"/>
                  <a:pt x="435497" y="1826706"/>
                  <a:pt x="433060" y="1828060"/>
                </a:cubicBezTo>
                <a:cubicBezTo>
                  <a:pt x="432383" y="1828466"/>
                  <a:pt x="431299" y="1828195"/>
                  <a:pt x="430487" y="1828195"/>
                </a:cubicBezTo>
                <a:cubicBezTo>
                  <a:pt x="424799" y="1828737"/>
                  <a:pt x="419112" y="1828872"/>
                  <a:pt x="413424" y="1828060"/>
                </a:cubicBezTo>
                <a:cubicBezTo>
                  <a:pt x="412747" y="1827925"/>
                  <a:pt x="411935" y="1828331"/>
                  <a:pt x="411258" y="1828331"/>
                </a:cubicBezTo>
                <a:cubicBezTo>
                  <a:pt x="409768" y="1828195"/>
                  <a:pt x="408278" y="1828060"/>
                  <a:pt x="406789" y="1827789"/>
                </a:cubicBezTo>
                <a:cubicBezTo>
                  <a:pt x="402591" y="1826841"/>
                  <a:pt x="398799" y="1824404"/>
                  <a:pt x="394331" y="1824810"/>
                </a:cubicBezTo>
                <a:cubicBezTo>
                  <a:pt x="393924" y="1824810"/>
                  <a:pt x="393518" y="1824675"/>
                  <a:pt x="393112" y="1824539"/>
                </a:cubicBezTo>
                <a:cubicBezTo>
                  <a:pt x="388372" y="1823049"/>
                  <a:pt x="383633" y="1821560"/>
                  <a:pt x="378758" y="1820070"/>
                </a:cubicBezTo>
                <a:lnTo>
                  <a:pt x="369685" y="1817633"/>
                </a:lnTo>
                <a:cubicBezTo>
                  <a:pt x="363456" y="1816143"/>
                  <a:pt x="357362" y="1813977"/>
                  <a:pt x="351268" y="1811945"/>
                </a:cubicBezTo>
                <a:cubicBezTo>
                  <a:pt x="349779" y="1811404"/>
                  <a:pt x="348289" y="1810862"/>
                  <a:pt x="346800" y="1810320"/>
                </a:cubicBezTo>
                <a:cubicBezTo>
                  <a:pt x="342196" y="1808289"/>
                  <a:pt x="337591" y="1806393"/>
                  <a:pt x="332852" y="1804362"/>
                </a:cubicBezTo>
                <a:cubicBezTo>
                  <a:pt x="330008" y="1803008"/>
                  <a:pt x="327300" y="1801383"/>
                  <a:pt x="324727" y="1799622"/>
                </a:cubicBezTo>
                <a:cubicBezTo>
                  <a:pt x="322425" y="1797862"/>
                  <a:pt x="320258" y="1795831"/>
                  <a:pt x="318091" y="1793935"/>
                </a:cubicBezTo>
                <a:cubicBezTo>
                  <a:pt x="314435" y="1790820"/>
                  <a:pt x="310779" y="1787570"/>
                  <a:pt x="307394" y="1784185"/>
                </a:cubicBezTo>
                <a:cubicBezTo>
                  <a:pt x="304956" y="1781883"/>
                  <a:pt x="304415" y="1779852"/>
                  <a:pt x="305091" y="1777143"/>
                </a:cubicBezTo>
                <a:cubicBezTo>
                  <a:pt x="304956" y="1777143"/>
                  <a:pt x="304956" y="1777279"/>
                  <a:pt x="304821" y="1777279"/>
                </a:cubicBezTo>
                <a:cubicBezTo>
                  <a:pt x="302248" y="1778091"/>
                  <a:pt x="299539" y="1778498"/>
                  <a:pt x="296967" y="1779039"/>
                </a:cubicBezTo>
                <a:cubicBezTo>
                  <a:pt x="292633" y="1779987"/>
                  <a:pt x="288300" y="1780935"/>
                  <a:pt x="283560" y="1781883"/>
                </a:cubicBezTo>
                <a:cubicBezTo>
                  <a:pt x="279498" y="1782696"/>
                  <a:pt x="276925" y="1781341"/>
                  <a:pt x="274623" y="1777550"/>
                </a:cubicBezTo>
                <a:cubicBezTo>
                  <a:pt x="279227" y="1771321"/>
                  <a:pt x="285998" y="1767258"/>
                  <a:pt x="291821" y="1762383"/>
                </a:cubicBezTo>
                <a:cubicBezTo>
                  <a:pt x="295071" y="1759810"/>
                  <a:pt x="298727" y="1757508"/>
                  <a:pt x="302383" y="1755612"/>
                </a:cubicBezTo>
                <a:cubicBezTo>
                  <a:pt x="307123" y="1752904"/>
                  <a:pt x="312404" y="1751414"/>
                  <a:pt x="317008" y="1748571"/>
                </a:cubicBezTo>
                <a:cubicBezTo>
                  <a:pt x="321477" y="1745998"/>
                  <a:pt x="325946" y="1743425"/>
                  <a:pt x="330821" y="1741529"/>
                </a:cubicBezTo>
                <a:cubicBezTo>
                  <a:pt x="333123" y="1740581"/>
                  <a:pt x="335289" y="1739633"/>
                  <a:pt x="337591" y="1738685"/>
                </a:cubicBezTo>
                <a:cubicBezTo>
                  <a:pt x="342602" y="1736790"/>
                  <a:pt x="347883" y="1734893"/>
                  <a:pt x="352893" y="1732998"/>
                </a:cubicBezTo>
                <a:cubicBezTo>
                  <a:pt x="356279" y="1731373"/>
                  <a:pt x="359664" y="1728935"/>
                  <a:pt x="363862" y="1729206"/>
                </a:cubicBezTo>
                <a:cubicBezTo>
                  <a:pt x="364133" y="1729206"/>
                  <a:pt x="364268" y="1728935"/>
                  <a:pt x="364539" y="1728935"/>
                </a:cubicBezTo>
                <a:cubicBezTo>
                  <a:pt x="368466" y="1727310"/>
                  <a:pt x="372393" y="1725821"/>
                  <a:pt x="376185" y="1723790"/>
                </a:cubicBezTo>
                <a:cubicBezTo>
                  <a:pt x="379706" y="1721894"/>
                  <a:pt x="384174" y="1722300"/>
                  <a:pt x="387154" y="1718915"/>
                </a:cubicBezTo>
                <a:cubicBezTo>
                  <a:pt x="389049" y="1719456"/>
                  <a:pt x="390539" y="1717967"/>
                  <a:pt x="392164" y="1717696"/>
                </a:cubicBezTo>
                <a:cubicBezTo>
                  <a:pt x="396226" y="1717154"/>
                  <a:pt x="400018" y="1716071"/>
                  <a:pt x="403810" y="1715123"/>
                </a:cubicBezTo>
                <a:cubicBezTo>
                  <a:pt x="406653" y="1714311"/>
                  <a:pt x="409497" y="1713769"/>
                  <a:pt x="412476" y="1713363"/>
                </a:cubicBezTo>
                <a:cubicBezTo>
                  <a:pt x="421685" y="1712550"/>
                  <a:pt x="430893" y="1712550"/>
                  <a:pt x="439966" y="1712008"/>
                </a:cubicBezTo>
                <a:cubicBezTo>
                  <a:pt x="443080" y="1711737"/>
                  <a:pt x="446060" y="1712008"/>
                  <a:pt x="449174" y="1711061"/>
                </a:cubicBezTo>
                <a:cubicBezTo>
                  <a:pt x="451882" y="1710248"/>
                  <a:pt x="454862" y="1710248"/>
                  <a:pt x="457705" y="1710248"/>
                </a:cubicBezTo>
                <a:cubicBezTo>
                  <a:pt x="461091" y="1710248"/>
                  <a:pt x="464611" y="1711061"/>
                  <a:pt x="467591" y="1708623"/>
                </a:cubicBezTo>
                <a:cubicBezTo>
                  <a:pt x="467726" y="1708352"/>
                  <a:pt x="468132" y="1708352"/>
                  <a:pt x="468268" y="1708352"/>
                </a:cubicBezTo>
                <a:cubicBezTo>
                  <a:pt x="470163" y="1709300"/>
                  <a:pt x="471789" y="1707946"/>
                  <a:pt x="473549" y="1707540"/>
                </a:cubicBezTo>
                <a:cubicBezTo>
                  <a:pt x="475445" y="1707269"/>
                  <a:pt x="477611" y="1706863"/>
                  <a:pt x="479372" y="1707404"/>
                </a:cubicBezTo>
                <a:cubicBezTo>
                  <a:pt x="483705" y="1708623"/>
                  <a:pt x="488039" y="1708758"/>
                  <a:pt x="492236" y="1709571"/>
                </a:cubicBezTo>
                <a:cubicBezTo>
                  <a:pt x="501445" y="1711061"/>
                  <a:pt x="510518" y="1711061"/>
                  <a:pt x="519726" y="1711602"/>
                </a:cubicBezTo>
                <a:cubicBezTo>
                  <a:pt x="521892" y="1711602"/>
                  <a:pt x="524330" y="1711061"/>
                  <a:pt x="526090" y="1711873"/>
                </a:cubicBezTo>
                <a:cubicBezTo>
                  <a:pt x="528257" y="1712821"/>
                  <a:pt x="530424" y="1712821"/>
                  <a:pt x="532590" y="1712821"/>
                </a:cubicBezTo>
                <a:cubicBezTo>
                  <a:pt x="534892" y="1712956"/>
                  <a:pt x="537059" y="1713092"/>
                  <a:pt x="539226" y="1714040"/>
                </a:cubicBezTo>
                <a:cubicBezTo>
                  <a:pt x="540038" y="1714446"/>
                  <a:pt x="540986" y="1714040"/>
                  <a:pt x="541934" y="1714175"/>
                </a:cubicBezTo>
                <a:lnTo>
                  <a:pt x="554798" y="1715935"/>
                </a:lnTo>
                <a:cubicBezTo>
                  <a:pt x="556965" y="1716206"/>
                  <a:pt x="559267" y="1716342"/>
                  <a:pt x="561434" y="1716883"/>
                </a:cubicBezTo>
                <a:cubicBezTo>
                  <a:pt x="563736" y="1717561"/>
                  <a:pt x="566038" y="1717696"/>
                  <a:pt x="568069" y="1717967"/>
                </a:cubicBezTo>
                <a:cubicBezTo>
                  <a:pt x="571726" y="1718508"/>
                  <a:pt x="575246" y="1718915"/>
                  <a:pt x="578632" y="1720133"/>
                </a:cubicBezTo>
                <a:cubicBezTo>
                  <a:pt x="581476" y="1721081"/>
                  <a:pt x="584319" y="1721894"/>
                  <a:pt x="586757" y="1723790"/>
                </a:cubicBezTo>
                <a:cubicBezTo>
                  <a:pt x="590142" y="1726227"/>
                  <a:pt x="590142" y="1726092"/>
                  <a:pt x="594611" y="1725956"/>
                </a:cubicBezTo>
                <a:cubicBezTo>
                  <a:pt x="595694" y="1725821"/>
                  <a:pt x="597048" y="1725956"/>
                  <a:pt x="598132" y="1726227"/>
                </a:cubicBezTo>
                <a:cubicBezTo>
                  <a:pt x="601246" y="1726769"/>
                  <a:pt x="604225" y="1727717"/>
                  <a:pt x="607475" y="1727987"/>
                </a:cubicBezTo>
                <a:cubicBezTo>
                  <a:pt x="610725" y="1728394"/>
                  <a:pt x="613569" y="1728800"/>
                  <a:pt x="616277" y="1730560"/>
                </a:cubicBezTo>
                <a:cubicBezTo>
                  <a:pt x="617090" y="1730967"/>
                  <a:pt x="617902" y="1731102"/>
                  <a:pt x="618580" y="1731373"/>
                </a:cubicBezTo>
                <a:cubicBezTo>
                  <a:pt x="622642" y="1732862"/>
                  <a:pt x="626569" y="1734352"/>
                  <a:pt x="630767" y="1735842"/>
                </a:cubicBezTo>
                <a:cubicBezTo>
                  <a:pt x="635913" y="1737737"/>
                  <a:pt x="640652" y="1740717"/>
                  <a:pt x="646204" y="1741258"/>
                </a:cubicBezTo>
                <a:lnTo>
                  <a:pt x="646611" y="1741258"/>
                </a:lnTo>
                <a:cubicBezTo>
                  <a:pt x="652704" y="1744237"/>
                  <a:pt x="658527" y="1747352"/>
                  <a:pt x="664621" y="1750331"/>
                </a:cubicBezTo>
                <a:cubicBezTo>
                  <a:pt x="665840" y="1751008"/>
                  <a:pt x="667329" y="1751821"/>
                  <a:pt x="668683" y="1752633"/>
                </a:cubicBezTo>
                <a:cubicBezTo>
                  <a:pt x="669767" y="1753310"/>
                  <a:pt x="671121" y="1753987"/>
                  <a:pt x="672340" y="1754529"/>
                </a:cubicBezTo>
                <a:cubicBezTo>
                  <a:pt x="673559" y="1755071"/>
                  <a:pt x="675048" y="1755206"/>
                  <a:pt x="676538" y="1755477"/>
                </a:cubicBezTo>
                <a:cubicBezTo>
                  <a:pt x="677621" y="1755748"/>
                  <a:pt x="679110" y="1755612"/>
                  <a:pt x="679788" y="1756289"/>
                </a:cubicBezTo>
                <a:cubicBezTo>
                  <a:pt x="683173" y="1759540"/>
                  <a:pt x="687506" y="1761435"/>
                  <a:pt x="691704" y="1763196"/>
                </a:cubicBezTo>
                <a:cubicBezTo>
                  <a:pt x="694683" y="1764414"/>
                  <a:pt x="698204" y="1764008"/>
                  <a:pt x="700912" y="1766039"/>
                </a:cubicBezTo>
                <a:cubicBezTo>
                  <a:pt x="702943" y="1765227"/>
                  <a:pt x="704027" y="1766581"/>
                  <a:pt x="705110" y="1767935"/>
                </a:cubicBezTo>
                <a:cubicBezTo>
                  <a:pt x="706058" y="1768883"/>
                  <a:pt x="707819" y="1770237"/>
                  <a:pt x="708496" y="1769967"/>
                </a:cubicBezTo>
                <a:cubicBezTo>
                  <a:pt x="711746" y="1768341"/>
                  <a:pt x="712829" y="1771456"/>
                  <a:pt x="714725" y="1772539"/>
                </a:cubicBezTo>
                <a:cubicBezTo>
                  <a:pt x="715267" y="1772946"/>
                  <a:pt x="715537" y="1773893"/>
                  <a:pt x="716079" y="1774029"/>
                </a:cubicBezTo>
                <a:cubicBezTo>
                  <a:pt x="719058" y="1775248"/>
                  <a:pt x="719058" y="1777685"/>
                  <a:pt x="719058" y="1780122"/>
                </a:cubicBezTo>
                <a:cubicBezTo>
                  <a:pt x="718923" y="1782560"/>
                  <a:pt x="722579" y="1792987"/>
                  <a:pt x="722444" y="1797456"/>
                </a:cubicBezTo>
                <a:cubicBezTo>
                  <a:pt x="723121" y="1797320"/>
                  <a:pt x="723933" y="1797185"/>
                  <a:pt x="724610" y="1797185"/>
                </a:cubicBezTo>
                <a:cubicBezTo>
                  <a:pt x="726235" y="1797050"/>
                  <a:pt x="727996" y="1796779"/>
                  <a:pt x="729756" y="1796643"/>
                </a:cubicBezTo>
                <a:cubicBezTo>
                  <a:pt x="731381" y="1796372"/>
                  <a:pt x="732735" y="1796237"/>
                  <a:pt x="734225" y="1795831"/>
                </a:cubicBezTo>
                <a:cubicBezTo>
                  <a:pt x="735714" y="1795425"/>
                  <a:pt x="737068" y="1794612"/>
                  <a:pt x="738558" y="1793935"/>
                </a:cubicBezTo>
                <a:cubicBezTo>
                  <a:pt x="739641" y="1793393"/>
                  <a:pt x="740860" y="1792446"/>
                  <a:pt x="741808" y="1792446"/>
                </a:cubicBezTo>
                <a:cubicBezTo>
                  <a:pt x="746818" y="1792716"/>
                  <a:pt x="751693" y="1791362"/>
                  <a:pt x="756433" y="1790008"/>
                </a:cubicBezTo>
                <a:cubicBezTo>
                  <a:pt x="759683" y="1789060"/>
                  <a:pt x="762256" y="1786487"/>
                  <a:pt x="765912" y="1785946"/>
                </a:cubicBezTo>
                <a:cubicBezTo>
                  <a:pt x="766995" y="1784050"/>
                  <a:pt x="768756" y="1784320"/>
                  <a:pt x="770652" y="1784456"/>
                </a:cubicBezTo>
                <a:cubicBezTo>
                  <a:pt x="772006" y="1784591"/>
                  <a:pt x="774443" y="1784456"/>
                  <a:pt x="774714" y="1783779"/>
                </a:cubicBezTo>
                <a:cubicBezTo>
                  <a:pt x="776204" y="1780258"/>
                  <a:pt x="779183" y="1781748"/>
                  <a:pt x="781620" y="1781206"/>
                </a:cubicBezTo>
                <a:cubicBezTo>
                  <a:pt x="781891" y="1781206"/>
                  <a:pt x="782162" y="1781206"/>
                  <a:pt x="782568" y="1781341"/>
                </a:cubicBezTo>
                <a:cubicBezTo>
                  <a:pt x="781620" y="1780393"/>
                  <a:pt x="780808" y="1778768"/>
                  <a:pt x="779860" y="1778633"/>
                </a:cubicBezTo>
                <a:cubicBezTo>
                  <a:pt x="777152" y="1778227"/>
                  <a:pt x="775933" y="1776196"/>
                  <a:pt x="774985" y="1774435"/>
                </a:cubicBezTo>
                <a:cubicBezTo>
                  <a:pt x="772547" y="1769967"/>
                  <a:pt x="768891" y="1767123"/>
                  <a:pt x="764558" y="1764279"/>
                </a:cubicBezTo>
                <a:cubicBezTo>
                  <a:pt x="764558" y="1762112"/>
                  <a:pt x="764558" y="1759540"/>
                  <a:pt x="761579" y="1758727"/>
                </a:cubicBezTo>
                <a:cubicBezTo>
                  <a:pt x="761443" y="1758727"/>
                  <a:pt x="761443" y="1758185"/>
                  <a:pt x="761308" y="1757779"/>
                </a:cubicBezTo>
                <a:cubicBezTo>
                  <a:pt x="760902" y="1756696"/>
                  <a:pt x="760631" y="1755342"/>
                  <a:pt x="759954" y="1754393"/>
                </a:cubicBezTo>
                <a:cubicBezTo>
                  <a:pt x="758329" y="1751821"/>
                  <a:pt x="756975" y="1749654"/>
                  <a:pt x="755485" y="1747217"/>
                </a:cubicBezTo>
                <a:cubicBezTo>
                  <a:pt x="754402" y="1745456"/>
                  <a:pt x="753318" y="1743696"/>
                  <a:pt x="752099" y="1741935"/>
                </a:cubicBezTo>
                <a:cubicBezTo>
                  <a:pt x="749256" y="1738144"/>
                  <a:pt x="746548" y="1734352"/>
                  <a:pt x="743839" y="1730696"/>
                </a:cubicBezTo>
                <a:cubicBezTo>
                  <a:pt x="743433" y="1730290"/>
                  <a:pt x="742485" y="1730154"/>
                  <a:pt x="741943" y="1729748"/>
                </a:cubicBezTo>
                <a:cubicBezTo>
                  <a:pt x="741131" y="1729071"/>
                  <a:pt x="740183" y="1728394"/>
                  <a:pt x="739506" y="1727581"/>
                </a:cubicBezTo>
                <a:lnTo>
                  <a:pt x="730433" y="1716477"/>
                </a:lnTo>
                <a:cubicBezTo>
                  <a:pt x="729891" y="1715800"/>
                  <a:pt x="728402" y="1715394"/>
                  <a:pt x="728267" y="1714581"/>
                </a:cubicBezTo>
                <a:cubicBezTo>
                  <a:pt x="727589" y="1711061"/>
                  <a:pt x="725016" y="1708352"/>
                  <a:pt x="723662" y="1705102"/>
                </a:cubicBezTo>
                <a:cubicBezTo>
                  <a:pt x="722173" y="1700904"/>
                  <a:pt x="720548" y="1696842"/>
                  <a:pt x="720954" y="1692237"/>
                </a:cubicBezTo>
                <a:cubicBezTo>
                  <a:pt x="721089" y="1690477"/>
                  <a:pt x="719871" y="1689529"/>
                  <a:pt x="718246" y="1689123"/>
                </a:cubicBezTo>
                <a:cubicBezTo>
                  <a:pt x="716350" y="1688582"/>
                  <a:pt x="714589" y="1687904"/>
                  <a:pt x="712693" y="1687634"/>
                </a:cubicBezTo>
                <a:cubicBezTo>
                  <a:pt x="705381" y="1686956"/>
                  <a:pt x="701454" y="1681404"/>
                  <a:pt x="696850" y="1676800"/>
                </a:cubicBezTo>
                <a:cubicBezTo>
                  <a:pt x="695902" y="1675988"/>
                  <a:pt x="695225" y="1674904"/>
                  <a:pt x="694412" y="1673956"/>
                </a:cubicBezTo>
                <a:cubicBezTo>
                  <a:pt x="692517" y="1671925"/>
                  <a:pt x="690079" y="1670165"/>
                  <a:pt x="690350" y="1666915"/>
                </a:cubicBezTo>
                <a:cubicBezTo>
                  <a:pt x="690350" y="1666644"/>
                  <a:pt x="690214" y="1666102"/>
                  <a:pt x="690079" y="1665832"/>
                </a:cubicBezTo>
                <a:cubicBezTo>
                  <a:pt x="688860" y="1663259"/>
                  <a:pt x="687642" y="1660821"/>
                  <a:pt x="686423" y="1658248"/>
                </a:cubicBezTo>
                <a:cubicBezTo>
                  <a:pt x="684256" y="1652561"/>
                  <a:pt x="680871" y="1647686"/>
                  <a:pt x="676673" y="1643217"/>
                </a:cubicBezTo>
                <a:cubicBezTo>
                  <a:pt x="674642" y="1641321"/>
                  <a:pt x="672881" y="1639425"/>
                  <a:pt x="671392" y="1637394"/>
                </a:cubicBezTo>
                <a:cubicBezTo>
                  <a:pt x="668277" y="1633061"/>
                  <a:pt x="664756" y="1629134"/>
                  <a:pt x="663402" y="1623717"/>
                </a:cubicBezTo>
                <a:cubicBezTo>
                  <a:pt x="661235" y="1621957"/>
                  <a:pt x="661100" y="1618842"/>
                  <a:pt x="659746" y="1616540"/>
                </a:cubicBezTo>
                <a:cubicBezTo>
                  <a:pt x="658933" y="1614915"/>
                  <a:pt x="657579" y="1613290"/>
                  <a:pt x="655954" y="1612748"/>
                </a:cubicBezTo>
                <a:cubicBezTo>
                  <a:pt x="653652" y="1612071"/>
                  <a:pt x="652433" y="1610853"/>
                  <a:pt x="651350" y="1609092"/>
                </a:cubicBezTo>
                <a:cubicBezTo>
                  <a:pt x="651079" y="1608686"/>
                  <a:pt x="650673" y="1608550"/>
                  <a:pt x="650402" y="1608415"/>
                </a:cubicBezTo>
                <a:cubicBezTo>
                  <a:pt x="648642" y="1607332"/>
                  <a:pt x="647017" y="1606113"/>
                  <a:pt x="645121" y="1605436"/>
                </a:cubicBezTo>
                <a:cubicBezTo>
                  <a:pt x="644038" y="1605030"/>
                  <a:pt x="644444" y="1605030"/>
                  <a:pt x="644715" y="1604488"/>
                </a:cubicBezTo>
                <a:cubicBezTo>
                  <a:pt x="644850" y="1604217"/>
                  <a:pt x="644580" y="1603676"/>
                  <a:pt x="644309" y="1603269"/>
                </a:cubicBezTo>
                <a:cubicBezTo>
                  <a:pt x="643361" y="1601238"/>
                  <a:pt x="641465" y="1600290"/>
                  <a:pt x="640382" y="1598530"/>
                </a:cubicBezTo>
                <a:cubicBezTo>
                  <a:pt x="639569" y="1597040"/>
                  <a:pt x="638621" y="1595821"/>
                  <a:pt x="637402" y="1594738"/>
                </a:cubicBezTo>
                <a:cubicBezTo>
                  <a:pt x="636725" y="1594061"/>
                  <a:pt x="636184" y="1592978"/>
                  <a:pt x="635777" y="1592165"/>
                </a:cubicBezTo>
                <a:cubicBezTo>
                  <a:pt x="634965" y="1590269"/>
                  <a:pt x="634017" y="1588103"/>
                  <a:pt x="633204" y="1586207"/>
                </a:cubicBezTo>
                <a:cubicBezTo>
                  <a:pt x="631850" y="1583769"/>
                  <a:pt x="630225" y="1581332"/>
                  <a:pt x="629277" y="1578894"/>
                </a:cubicBezTo>
                <a:cubicBezTo>
                  <a:pt x="628059" y="1575509"/>
                  <a:pt x="627246" y="1571853"/>
                  <a:pt x="626298" y="1568468"/>
                </a:cubicBezTo>
                <a:cubicBezTo>
                  <a:pt x="625350" y="1564676"/>
                  <a:pt x="624402" y="1561020"/>
                  <a:pt x="623454" y="1556957"/>
                </a:cubicBezTo>
                <a:cubicBezTo>
                  <a:pt x="622506" y="1552759"/>
                  <a:pt x="621694" y="1548290"/>
                  <a:pt x="621152" y="1543686"/>
                </a:cubicBezTo>
                <a:cubicBezTo>
                  <a:pt x="620882" y="1541926"/>
                  <a:pt x="619934" y="1540436"/>
                  <a:pt x="618986" y="1538947"/>
                </a:cubicBezTo>
                <a:cubicBezTo>
                  <a:pt x="617767" y="1537051"/>
                  <a:pt x="616819" y="1534884"/>
                  <a:pt x="614382" y="1533801"/>
                </a:cubicBezTo>
                <a:cubicBezTo>
                  <a:pt x="613840" y="1533530"/>
                  <a:pt x="613434" y="1532582"/>
                  <a:pt x="613163" y="1532041"/>
                </a:cubicBezTo>
                <a:cubicBezTo>
                  <a:pt x="610048" y="1527843"/>
                  <a:pt x="606798" y="1523780"/>
                  <a:pt x="605173" y="1518905"/>
                </a:cubicBezTo>
                <a:cubicBezTo>
                  <a:pt x="604903" y="1518228"/>
                  <a:pt x="604225" y="1517822"/>
                  <a:pt x="603955" y="1517280"/>
                </a:cubicBezTo>
                <a:cubicBezTo>
                  <a:pt x="603413" y="1516061"/>
                  <a:pt x="602871" y="1514707"/>
                  <a:pt x="602465" y="1513489"/>
                </a:cubicBezTo>
                <a:cubicBezTo>
                  <a:pt x="601246" y="1509832"/>
                  <a:pt x="601788" y="1505905"/>
                  <a:pt x="599215" y="1502520"/>
                </a:cubicBezTo>
                <a:cubicBezTo>
                  <a:pt x="598944" y="1502249"/>
                  <a:pt x="598944" y="1501843"/>
                  <a:pt x="598809" y="1501436"/>
                </a:cubicBezTo>
                <a:cubicBezTo>
                  <a:pt x="597590" y="1497239"/>
                  <a:pt x="597048" y="1492770"/>
                  <a:pt x="596101" y="1488301"/>
                </a:cubicBezTo>
                <a:cubicBezTo>
                  <a:pt x="595559" y="1485457"/>
                  <a:pt x="595017" y="1482884"/>
                  <a:pt x="594340" y="1480041"/>
                </a:cubicBezTo>
                <a:cubicBezTo>
                  <a:pt x="592851" y="1474489"/>
                  <a:pt x="591903" y="1468801"/>
                  <a:pt x="591361" y="1462978"/>
                </a:cubicBezTo>
                <a:cubicBezTo>
                  <a:pt x="591225" y="1461489"/>
                  <a:pt x="590955" y="1460135"/>
                  <a:pt x="590955" y="1458780"/>
                </a:cubicBezTo>
                <a:cubicBezTo>
                  <a:pt x="590819" y="1454312"/>
                  <a:pt x="590684" y="1449843"/>
                  <a:pt x="590548" y="1445103"/>
                </a:cubicBezTo>
                <a:cubicBezTo>
                  <a:pt x="590413" y="1442395"/>
                  <a:pt x="590819" y="1439551"/>
                  <a:pt x="591496" y="1436843"/>
                </a:cubicBezTo>
                <a:cubicBezTo>
                  <a:pt x="592173" y="1434270"/>
                  <a:pt x="593257" y="1431833"/>
                  <a:pt x="594205" y="1429395"/>
                </a:cubicBezTo>
                <a:cubicBezTo>
                  <a:pt x="595830" y="1425333"/>
                  <a:pt x="597319" y="1421270"/>
                  <a:pt x="599080" y="1417343"/>
                </a:cubicBezTo>
                <a:cubicBezTo>
                  <a:pt x="600298" y="1414635"/>
                  <a:pt x="601923" y="1413551"/>
                  <a:pt x="604903" y="1413280"/>
                </a:cubicBezTo>
                <a:cubicBezTo>
                  <a:pt x="603007" y="1411656"/>
                  <a:pt x="601111" y="1410301"/>
                  <a:pt x="599215" y="1408677"/>
                </a:cubicBezTo>
                <a:cubicBezTo>
                  <a:pt x="595830" y="1405968"/>
                  <a:pt x="595288" y="1403260"/>
                  <a:pt x="596777" y="1398927"/>
                </a:cubicBezTo>
                <a:close/>
                <a:moveTo>
                  <a:pt x="86531" y="1188355"/>
                </a:moveTo>
                <a:cubicBezTo>
                  <a:pt x="90864" y="1188084"/>
                  <a:pt x="95333" y="1186865"/>
                  <a:pt x="99531" y="1188626"/>
                </a:cubicBezTo>
                <a:cubicBezTo>
                  <a:pt x="99802" y="1188761"/>
                  <a:pt x="100208" y="1188626"/>
                  <a:pt x="100479" y="1188626"/>
                </a:cubicBezTo>
                <a:cubicBezTo>
                  <a:pt x="105353" y="1188220"/>
                  <a:pt x="109958" y="1189167"/>
                  <a:pt x="114562" y="1188896"/>
                </a:cubicBezTo>
                <a:cubicBezTo>
                  <a:pt x="119166" y="1188761"/>
                  <a:pt x="123229" y="1192011"/>
                  <a:pt x="127832" y="1190251"/>
                </a:cubicBezTo>
                <a:cubicBezTo>
                  <a:pt x="129322" y="1191740"/>
                  <a:pt x="131489" y="1191063"/>
                  <a:pt x="133249" y="1191740"/>
                </a:cubicBezTo>
                <a:cubicBezTo>
                  <a:pt x="137312" y="1193501"/>
                  <a:pt x="141239" y="1194855"/>
                  <a:pt x="145437" y="1196209"/>
                </a:cubicBezTo>
                <a:cubicBezTo>
                  <a:pt x="148416" y="1197157"/>
                  <a:pt x="151260" y="1198376"/>
                  <a:pt x="153968" y="1200001"/>
                </a:cubicBezTo>
                <a:cubicBezTo>
                  <a:pt x="162635" y="1204740"/>
                  <a:pt x="170353" y="1210428"/>
                  <a:pt x="178343" y="1215844"/>
                </a:cubicBezTo>
                <a:cubicBezTo>
                  <a:pt x="180780" y="1217740"/>
                  <a:pt x="183082" y="1219907"/>
                  <a:pt x="186332" y="1220990"/>
                </a:cubicBezTo>
                <a:cubicBezTo>
                  <a:pt x="189176" y="1221938"/>
                  <a:pt x="191749" y="1223834"/>
                  <a:pt x="193916" y="1225730"/>
                </a:cubicBezTo>
                <a:cubicBezTo>
                  <a:pt x="196759" y="1227896"/>
                  <a:pt x="198926" y="1230740"/>
                  <a:pt x="202853" y="1230875"/>
                </a:cubicBezTo>
                <a:cubicBezTo>
                  <a:pt x="202988" y="1231011"/>
                  <a:pt x="203395" y="1231011"/>
                  <a:pt x="203530" y="1231146"/>
                </a:cubicBezTo>
                <a:cubicBezTo>
                  <a:pt x="204478" y="1233042"/>
                  <a:pt x="206509" y="1233178"/>
                  <a:pt x="208134" y="1234125"/>
                </a:cubicBezTo>
                <a:cubicBezTo>
                  <a:pt x="209895" y="1235073"/>
                  <a:pt x="211790" y="1236157"/>
                  <a:pt x="213009" y="1237646"/>
                </a:cubicBezTo>
                <a:cubicBezTo>
                  <a:pt x="215853" y="1241167"/>
                  <a:pt x="219238" y="1244146"/>
                  <a:pt x="222082" y="1247532"/>
                </a:cubicBezTo>
                <a:cubicBezTo>
                  <a:pt x="228176" y="1254709"/>
                  <a:pt x="235759" y="1260396"/>
                  <a:pt x="242800" y="1266354"/>
                </a:cubicBezTo>
                <a:cubicBezTo>
                  <a:pt x="244561" y="1267709"/>
                  <a:pt x="246728" y="1268792"/>
                  <a:pt x="247676" y="1270552"/>
                </a:cubicBezTo>
                <a:cubicBezTo>
                  <a:pt x="248894" y="1272719"/>
                  <a:pt x="250655" y="1274073"/>
                  <a:pt x="252415" y="1275427"/>
                </a:cubicBezTo>
                <a:cubicBezTo>
                  <a:pt x="254040" y="1276917"/>
                  <a:pt x="255800" y="1278271"/>
                  <a:pt x="257019" y="1280302"/>
                </a:cubicBezTo>
                <a:cubicBezTo>
                  <a:pt x="257426" y="1281115"/>
                  <a:pt x="258509" y="1281521"/>
                  <a:pt x="259186" y="1282062"/>
                </a:cubicBezTo>
                <a:lnTo>
                  <a:pt x="268800" y="1291136"/>
                </a:lnTo>
                <a:cubicBezTo>
                  <a:pt x="270426" y="1292760"/>
                  <a:pt x="272186" y="1294115"/>
                  <a:pt x="273676" y="1295875"/>
                </a:cubicBezTo>
                <a:cubicBezTo>
                  <a:pt x="275165" y="1297500"/>
                  <a:pt x="276925" y="1298854"/>
                  <a:pt x="278550" y="1300344"/>
                </a:cubicBezTo>
                <a:cubicBezTo>
                  <a:pt x="281394" y="1302781"/>
                  <a:pt x="283967" y="1305219"/>
                  <a:pt x="286269" y="1307927"/>
                </a:cubicBezTo>
                <a:cubicBezTo>
                  <a:pt x="288029" y="1310229"/>
                  <a:pt x="290061" y="1312531"/>
                  <a:pt x="291144" y="1315510"/>
                </a:cubicBezTo>
                <a:cubicBezTo>
                  <a:pt x="292498" y="1319573"/>
                  <a:pt x="292769" y="1319438"/>
                  <a:pt x="296696" y="1321604"/>
                </a:cubicBezTo>
                <a:cubicBezTo>
                  <a:pt x="297644" y="1322146"/>
                  <a:pt x="298727" y="1322958"/>
                  <a:pt x="299540" y="1323635"/>
                </a:cubicBezTo>
                <a:cubicBezTo>
                  <a:pt x="301977" y="1325802"/>
                  <a:pt x="304279" y="1328104"/>
                  <a:pt x="306852" y="1330000"/>
                </a:cubicBezTo>
                <a:cubicBezTo>
                  <a:pt x="309425" y="1331760"/>
                  <a:pt x="311863" y="1333656"/>
                  <a:pt x="313352" y="1336635"/>
                </a:cubicBezTo>
                <a:cubicBezTo>
                  <a:pt x="313758" y="1337312"/>
                  <a:pt x="314300" y="1337989"/>
                  <a:pt x="314842" y="1338531"/>
                </a:cubicBezTo>
                <a:cubicBezTo>
                  <a:pt x="317956" y="1341646"/>
                  <a:pt x="320936" y="1344896"/>
                  <a:pt x="323915" y="1348010"/>
                </a:cubicBezTo>
                <a:cubicBezTo>
                  <a:pt x="327706" y="1352073"/>
                  <a:pt x="330685" y="1356948"/>
                  <a:pt x="335561" y="1359791"/>
                </a:cubicBezTo>
                <a:lnTo>
                  <a:pt x="335831" y="1360062"/>
                </a:lnTo>
                <a:cubicBezTo>
                  <a:pt x="340300" y="1365073"/>
                  <a:pt x="344769" y="1370354"/>
                  <a:pt x="349373" y="1375229"/>
                </a:cubicBezTo>
                <a:cubicBezTo>
                  <a:pt x="350321" y="1376312"/>
                  <a:pt x="351404" y="1377531"/>
                  <a:pt x="352487" y="1378749"/>
                </a:cubicBezTo>
                <a:cubicBezTo>
                  <a:pt x="353571" y="1379833"/>
                  <a:pt x="354383" y="1380916"/>
                  <a:pt x="355467" y="1381729"/>
                </a:cubicBezTo>
                <a:cubicBezTo>
                  <a:pt x="356550" y="1382541"/>
                  <a:pt x="357904" y="1383218"/>
                  <a:pt x="359258" y="1383895"/>
                </a:cubicBezTo>
                <a:cubicBezTo>
                  <a:pt x="360342" y="1384437"/>
                  <a:pt x="361831" y="1384708"/>
                  <a:pt x="362237" y="1385520"/>
                </a:cubicBezTo>
                <a:cubicBezTo>
                  <a:pt x="364810" y="1389583"/>
                  <a:pt x="368602" y="1392291"/>
                  <a:pt x="372529" y="1394999"/>
                </a:cubicBezTo>
                <a:cubicBezTo>
                  <a:pt x="375102" y="1397031"/>
                  <a:pt x="378758" y="1397031"/>
                  <a:pt x="381196" y="1399197"/>
                </a:cubicBezTo>
                <a:cubicBezTo>
                  <a:pt x="383362" y="1398656"/>
                  <a:pt x="384039" y="1400145"/>
                  <a:pt x="385258" y="1401635"/>
                </a:cubicBezTo>
                <a:cubicBezTo>
                  <a:pt x="385935" y="1402583"/>
                  <a:pt x="387695" y="1404072"/>
                  <a:pt x="388373" y="1403802"/>
                </a:cubicBezTo>
                <a:cubicBezTo>
                  <a:pt x="391623" y="1402177"/>
                  <a:pt x="392571" y="1405427"/>
                  <a:pt x="394602" y="1406374"/>
                </a:cubicBezTo>
                <a:cubicBezTo>
                  <a:pt x="395279" y="1406510"/>
                  <a:pt x="395414" y="1407458"/>
                  <a:pt x="395956" y="1407593"/>
                </a:cubicBezTo>
                <a:cubicBezTo>
                  <a:pt x="398935" y="1408406"/>
                  <a:pt x="399206" y="1410978"/>
                  <a:pt x="399748" y="1413552"/>
                </a:cubicBezTo>
                <a:cubicBezTo>
                  <a:pt x="400289" y="1416666"/>
                  <a:pt x="398935" y="1419645"/>
                  <a:pt x="395821" y="1420864"/>
                </a:cubicBezTo>
                <a:cubicBezTo>
                  <a:pt x="394602" y="1421405"/>
                  <a:pt x="393383" y="1421812"/>
                  <a:pt x="392029" y="1422354"/>
                </a:cubicBezTo>
                <a:cubicBezTo>
                  <a:pt x="393112" y="1424114"/>
                  <a:pt x="394060" y="1426145"/>
                  <a:pt x="395143" y="1426281"/>
                </a:cubicBezTo>
                <a:cubicBezTo>
                  <a:pt x="395550" y="1426281"/>
                  <a:pt x="396091" y="1426958"/>
                  <a:pt x="396633" y="1426958"/>
                </a:cubicBezTo>
                <a:cubicBezTo>
                  <a:pt x="399612" y="1426822"/>
                  <a:pt x="400695" y="1429124"/>
                  <a:pt x="401779" y="1431291"/>
                </a:cubicBezTo>
                <a:cubicBezTo>
                  <a:pt x="403133" y="1433999"/>
                  <a:pt x="402591" y="1437249"/>
                  <a:pt x="400695" y="1439416"/>
                </a:cubicBezTo>
                <a:cubicBezTo>
                  <a:pt x="399341" y="1440905"/>
                  <a:pt x="397852" y="1442531"/>
                  <a:pt x="396362" y="1444291"/>
                </a:cubicBezTo>
                <a:cubicBezTo>
                  <a:pt x="394873" y="1443614"/>
                  <a:pt x="393519" y="1443614"/>
                  <a:pt x="391623" y="1444155"/>
                </a:cubicBezTo>
                <a:cubicBezTo>
                  <a:pt x="388779" y="1444968"/>
                  <a:pt x="385393" y="1445781"/>
                  <a:pt x="383362" y="1443614"/>
                </a:cubicBezTo>
                <a:cubicBezTo>
                  <a:pt x="381737" y="1443749"/>
                  <a:pt x="380789" y="1443885"/>
                  <a:pt x="379842" y="1444020"/>
                </a:cubicBezTo>
                <a:cubicBezTo>
                  <a:pt x="378487" y="1444020"/>
                  <a:pt x="376727" y="1443614"/>
                  <a:pt x="375779" y="1444155"/>
                </a:cubicBezTo>
                <a:cubicBezTo>
                  <a:pt x="373477" y="1445645"/>
                  <a:pt x="371175" y="1445103"/>
                  <a:pt x="369144" y="1444426"/>
                </a:cubicBezTo>
                <a:cubicBezTo>
                  <a:pt x="364404" y="1443072"/>
                  <a:pt x="359664" y="1443614"/>
                  <a:pt x="354519" y="1444426"/>
                </a:cubicBezTo>
                <a:cubicBezTo>
                  <a:pt x="353029" y="1442801"/>
                  <a:pt x="351269" y="1441176"/>
                  <a:pt x="348425" y="1442395"/>
                </a:cubicBezTo>
                <a:cubicBezTo>
                  <a:pt x="348290" y="1442395"/>
                  <a:pt x="347883" y="1441989"/>
                  <a:pt x="347477" y="1441854"/>
                </a:cubicBezTo>
                <a:cubicBezTo>
                  <a:pt x="346394" y="1441312"/>
                  <a:pt x="345311" y="1440499"/>
                  <a:pt x="344227" y="1440093"/>
                </a:cubicBezTo>
                <a:cubicBezTo>
                  <a:pt x="341383" y="1439145"/>
                  <a:pt x="338811" y="1438333"/>
                  <a:pt x="336102" y="1437385"/>
                </a:cubicBezTo>
                <a:cubicBezTo>
                  <a:pt x="334071" y="1436707"/>
                  <a:pt x="332175" y="1436031"/>
                  <a:pt x="330144" y="1435489"/>
                </a:cubicBezTo>
                <a:cubicBezTo>
                  <a:pt x="325540" y="1434541"/>
                  <a:pt x="321206" y="1433322"/>
                  <a:pt x="316738" y="1431968"/>
                </a:cubicBezTo>
                <a:cubicBezTo>
                  <a:pt x="316061" y="1431833"/>
                  <a:pt x="315248" y="1432239"/>
                  <a:pt x="314571" y="1432239"/>
                </a:cubicBezTo>
                <a:cubicBezTo>
                  <a:pt x="313488" y="1432239"/>
                  <a:pt x="312404" y="1432239"/>
                  <a:pt x="311321" y="1431968"/>
                </a:cubicBezTo>
                <a:lnTo>
                  <a:pt x="297644" y="1428583"/>
                </a:lnTo>
                <a:cubicBezTo>
                  <a:pt x="296696" y="1428447"/>
                  <a:pt x="295342" y="1428853"/>
                  <a:pt x="294800" y="1428312"/>
                </a:cubicBezTo>
                <a:cubicBezTo>
                  <a:pt x="292227" y="1425604"/>
                  <a:pt x="288571" y="1424926"/>
                  <a:pt x="285863" y="1422895"/>
                </a:cubicBezTo>
                <a:cubicBezTo>
                  <a:pt x="282207" y="1420322"/>
                  <a:pt x="278821" y="1417749"/>
                  <a:pt x="276655" y="1413822"/>
                </a:cubicBezTo>
                <a:cubicBezTo>
                  <a:pt x="275707" y="1412197"/>
                  <a:pt x="274353" y="1412197"/>
                  <a:pt x="272728" y="1412739"/>
                </a:cubicBezTo>
                <a:cubicBezTo>
                  <a:pt x="270832" y="1413281"/>
                  <a:pt x="269071" y="1413687"/>
                  <a:pt x="267446" y="1414499"/>
                </a:cubicBezTo>
                <a:cubicBezTo>
                  <a:pt x="260946" y="1417749"/>
                  <a:pt x="254853" y="1415176"/>
                  <a:pt x="248488" y="1413281"/>
                </a:cubicBezTo>
                <a:cubicBezTo>
                  <a:pt x="247269" y="1413010"/>
                  <a:pt x="246186" y="1412468"/>
                  <a:pt x="245103" y="1412062"/>
                </a:cubicBezTo>
                <a:cubicBezTo>
                  <a:pt x="242530" y="1411385"/>
                  <a:pt x="239686" y="1410978"/>
                  <a:pt x="238197" y="1408135"/>
                </a:cubicBezTo>
                <a:cubicBezTo>
                  <a:pt x="238061" y="1407864"/>
                  <a:pt x="237790" y="1407458"/>
                  <a:pt x="237384" y="1407322"/>
                </a:cubicBezTo>
                <a:cubicBezTo>
                  <a:pt x="235217" y="1405833"/>
                  <a:pt x="232915" y="1404478"/>
                  <a:pt x="230749" y="1402718"/>
                </a:cubicBezTo>
                <a:cubicBezTo>
                  <a:pt x="226009" y="1398791"/>
                  <a:pt x="220863" y="1396218"/>
                  <a:pt x="215176" y="1394593"/>
                </a:cubicBezTo>
                <a:cubicBezTo>
                  <a:pt x="212738" y="1393781"/>
                  <a:pt x="210301" y="1393104"/>
                  <a:pt x="207999" y="1391885"/>
                </a:cubicBezTo>
                <a:cubicBezTo>
                  <a:pt x="203395" y="1389718"/>
                  <a:pt x="198384" y="1387823"/>
                  <a:pt x="194999" y="1383895"/>
                </a:cubicBezTo>
                <a:cubicBezTo>
                  <a:pt x="192290" y="1383218"/>
                  <a:pt x="190801" y="1380781"/>
                  <a:pt x="188635" y="1379291"/>
                </a:cubicBezTo>
                <a:cubicBezTo>
                  <a:pt x="187145" y="1378343"/>
                  <a:pt x="185249" y="1377531"/>
                  <a:pt x="183624" y="1377802"/>
                </a:cubicBezTo>
                <a:cubicBezTo>
                  <a:pt x="181322" y="1378343"/>
                  <a:pt x="179697" y="1377802"/>
                  <a:pt x="177937" y="1376854"/>
                </a:cubicBezTo>
                <a:cubicBezTo>
                  <a:pt x="177666" y="1376583"/>
                  <a:pt x="177124" y="1376583"/>
                  <a:pt x="176853" y="1376583"/>
                </a:cubicBezTo>
                <a:cubicBezTo>
                  <a:pt x="174957" y="1376447"/>
                  <a:pt x="172926" y="1376041"/>
                  <a:pt x="171030" y="1376312"/>
                </a:cubicBezTo>
                <a:cubicBezTo>
                  <a:pt x="169811" y="1376447"/>
                  <a:pt x="170353" y="1376177"/>
                  <a:pt x="170353" y="1375499"/>
                </a:cubicBezTo>
                <a:cubicBezTo>
                  <a:pt x="170353" y="1375093"/>
                  <a:pt x="169811" y="1374823"/>
                  <a:pt x="169541" y="1374552"/>
                </a:cubicBezTo>
                <a:cubicBezTo>
                  <a:pt x="167916" y="1373197"/>
                  <a:pt x="165478" y="1373468"/>
                  <a:pt x="163853" y="1372385"/>
                </a:cubicBezTo>
                <a:cubicBezTo>
                  <a:pt x="162635" y="1371437"/>
                  <a:pt x="161145" y="1370760"/>
                  <a:pt x="159655" y="1370354"/>
                </a:cubicBezTo>
                <a:cubicBezTo>
                  <a:pt x="158843" y="1370083"/>
                  <a:pt x="157895" y="1369406"/>
                  <a:pt x="157218" y="1368864"/>
                </a:cubicBezTo>
                <a:cubicBezTo>
                  <a:pt x="155593" y="1367510"/>
                  <a:pt x="153832" y="1366020"/>
                  <a:pt x="152343" y="1364802"/>
                </a:cubicBezTo>
                <a:cubicBezTo>
                  <a:pt x="150176" y="1363041"/>
                  <a:pt x="147874" y="1361687"/>
                  <a:pt x="145843" y="1359927"/>
                </a:cubicBezTo>
                <a:cubicBezTo>
                  <a:pt x="143270" y="1357760"/>
                  <a:pt x="140968" y="1355052"/>
                  <a:pt x="138801" y="1352344"/>
                </a:cubicBezTo>
                <a:cubicBezTo>
                  <a:pt x="136364" y="1349364"/>
                  <a:pt x="134062" y="1346385"/>
                  <a:pt x="131489" y="1343406"/>
                </a:cubicBezTo>
                <a:cubicBezTo>
                  <a:pt x="128781" y="1339885"/>
                  <a:pt x="126072" y="1336500"/>
                  <a:pt x="123635" y="1332844"/>
                </a:cubicBezTo>
                <a:cubicBezTo>
                  <a:pt x="122687" y="1331489"/>
                  <a:pt x="121333" y="1330677"/>
                  <a:pt x="119843" y="1329729"/>
                </a:cubicBezTo>
                <a:cubicBezTo>
                  <a:pt x="117812" y="1328646"/>
                  <a:pt x="116187" y="1327156"/>
                  <a:pt x="113614" y="1327156"/>
                </a:cubicBezTo>
                <a:cubicBezTo>
                  <a:pt x="112937" y="1327156"/>
                  <a:pt x="112395" y="1326479"/>
                  <a:pt x="111718" y="1326073"/>
                </a:cubicBezTo>
                <a:cubicBezTo>
                  <a:pt x="107520" y="1323635"/>
                  <a:pt x="102645" y="1321875"/>
                  <a:pt x="98989" y="1318354"/>
                </a:cubicBezTo>
                <a:cubicBezTo>
                  <a:pt x="98583" y="1317948"/>
                  <a:pt x="97770" y="1317948"/>
                  <a:pt x="97229" y="1317541"/>
                </a:cubicBezTo>
                <a:cubicBezTo>
                  <a:pt x="96145" y="1316865"/>
                  <a:pt x="95198" y="1315917"/>
                  <a:pt x="94250" y="1314969"/>
                </a:cubicBezTo>
                <a:cubicBezTo>
                  <a:pt x="91812" y="1312260"/>
                  <a:pt x="90593" y="1308469"/>
                  <a:pt x="86937" y="1306708"/>
                </a:cubicBezTo>
                <a:cubicBezTo>
                  <a:pt x="86666" y="1306708"/>
                  <a:pt x="86531" y="1306302"/>
                  <a:pt x="86260" y="1306031"/>
                </a:cubicBezTo>
                <a:cubicBezTo>
                  <a:pt x="83416" y="1302917"/>
                  <a:pt x="80708" y="1299396"/>
                  <a:pt x="78270" y="1295875"/>
                </a:cubicBezTo>
                <a:lnTo>
                  <a:pt x="73260" y="1289510"/>
                </a:lnTo>
                <a:cubicBezTo>
                  <a:pt x="70010" y="1285042"/>
                  <a:pt x="66083" y="1280979"/>
                  <a:pt x="63375" y="1276104"/>
                </a:cubicBezTo>
                <a:cubicBezTo>
                  <a:pt x="62562" y="1275021"/>
                  <a:pt x="61885" y="1273802"/>
                  <a:pt x="61208" y="1272583"/>
                </a:cubicBezTo>
                <a:cubicBezTo>
                  <a:pt x="59312" y="1268657"/>
                  <a:pt x="57416" y="1264729"/>
                  <a:pt x="55385" y="1260667"/>
                </a:cubicBezTo>
                <a:cubicBezTo>
                  <a:pt x="54302" y="1258230"/>
                  <a:pt x="53083" y="1255792"/>
                  <a:pt x="52677" y="1253084"/>
                </a:cubicBezTo>
                <a:cubicBezTo>
                  <a:pt x="52135" y="1250646"/>
                  <a:pt x="52135" y="1247938"/>
                  <a:pt x="52000" y="1245365"/>
                </a:cubicBezTo>
                <a:cubicBezTo>
                  <a:pt x="52000" y="1242115"/>
                  <a:pt x="50375" y="1227896"/>
                  <a:pt x="49562" y="1219094"/>
                </a:cubicBezTo>
                <a:cubicBezTo>
                  <a:pt x="45906" y="1220855"/>
                  <a:pt x="42114" y="1222480"/>
                  <a:pt x="38323" y="1224105"/>
                </a:cubicBezTo>
                <a:cubicBezTo>
                  <a:pt x="35885" y="1225594"/>
                  <a:pt x="33312" y="1227084"/>
                  <a:pt x="30739" y="1228032"/>
                </a:cubicBezTo>
                <a:cubicBezTo>
                  <a:pt x="28302" y="1229115"/>
                  <a:pt x="25458" y="1229657"/>
                  <a:pt x="22750" y="1230469"/>
                </a:cubicBezTo>
                <a:cubicBezTo>
                  <a:pt x="18416" y="1232230"/>
                  <a:pt x="14219" y="1233854"/>
                  <a:pt x="9615" y="1235750"/>
                </a:cubicBezTo>
                <a:cubicBezTo>
                  <a:pt x="5688" y="1237240"/>
                  <a:pt x="2979" y="1236563"/>
                  <a:pt x="0" y="1233042"/>
                </a:cubicBezTo>
                <a:cubicBezTo>
                  <a:pt x="4063" y="1226001"/>
                  <a:pt x="9885" y="1220042"/>
                  <a:pt x="16250" y="1214625"/>
                </a:cubicBezTo>
                <a:cubicBezTo>
                  <a:pt x="19635" y="1211511"/>
                  <a:pt x="23698" y="1208938"/>
                  <a:pt x="27489" y="1206365"/>
                </a:cubicBezTo>
                <a:cubicBezTo>
                  <a:pt x="32906" y="1203386"/>
                  <a:pt x="38323" y="1201355"/>
                  <a:pt x="43739" y="1198376"/>
                </a:cubicBezTo>
                <a:cubicBezTo>
                  <a:pt x="49021" y="1196074"/>
                  <a:pt x="54437" y="1193636"/>
                  <a:pt x="60125" y="1192146"/>
                </a:cubicBezTo>
                <a:cubicBezTo>
                  <a:pt x="62833" y="1191470"/>
                  <a:pt x="65541" y="1190928"/>
                  <a:pt x="68250" y="1190251"/>
                </a:cubicBezTo>
                <a:cubicBezTo>
                  <a:pt x="74208" y="1188626"/>
                  <a:pt x="80437" y="1189032"/>
                  <a:pt x="86531" y="1188355"/>
                </a:cubicBezTo>
                <a:close/>
                <a:moveTo>
                  <a:pt x="394196" y="1083002"/>
                </a:moveTo>
                <a:cubicBezTo>
                  <a:pt x="402321" y="1082054"/>
                  <a:pt x="410311" y="1083814"/>
                  <a:pt x="418165" y="1086116"/>
                </a:cubicBezTo>
                <a:cubicBezTo>
                  <a:pt x="422498" y="1087064"/>
                  <a:pt x="426696" y="1089095"/>
                  <a:pt x="430623" y="1091262"/>
                </a:cubicBezTo>
                <a:cubicBezTo>
                  <a:pt x="433196" y="1092481"/>
                  <a:pt x="435633" y="1093971"/>
                  <a:pt x="438071" y="1095460"/>
                </a:cubicBezTo>
                <a:cubicBezTo>
                  <a:pt x="440508" y="1097085"/>
                  <a:pt x="442675" y="1098845"/>
                  <a:pt x="445112" y="1100335"/>
                </a:cubicBezTo>
                <a:cubicBezTo>
                  <a:pt x="449987" y="1102908"/>
                  <a:pt x="454185" y="1106700"/>
                  <a:pt x="458383" y="1110221"/>
                </a:cubicBezTo>
                <a:cubicBezTo>
                  <a:pt x="460279" y="1111845"/>
                  <a:pt x="462310" y="1113470"/>
                  <a:pt x="463935" y="1115366"/>
                </a:cubicBezTo>
                <a:cubicBezTo>
                  <a:pt x="467592" y="1119564"/>
                  <a:pt x="471654" y="1123626"/>
                  <a:pt x="474904" y="1128231"/>
                </a:cubicBezTo>
                <a:cubicBezTo>
                  <a:pt x="477206" y="1131345"/>
                  <a:pt x="481133" y="1133512"/>
                  <a:pt x="482081" y="1137710"/>
                </a:cubicBezTo>
                <a:cubicBezTo>
                  <a:pt x="482081" y="1137981"/>
                  <a:pt x="482352" y="1138116"/>
                  <a:pt x="482487" y="1138387"/>
                </a:cubicBezTo>
                <a:cubicBezTo>
                  <a:pt x="485196" y="1141637"/>
                  <a:pt x="487768" y="1145158"/>
                  <a:pt x="490748" y="1148272"/>
                </a:cubicBezTo>
                <a:cubicBezTo>
                  <a:pt x="493321" y="1151387"/>
                  <a:pt x="493727" y="1156126"/>
                  <a:pt x="497925" y="1158022"/>
                </a:cubicBezTo>
                <a:cubicBezTo>
                  <a:pt x="497925" y="1160053"/>
                  <a:pt x="499821" y="1161001"/>
                  <a:pt x="500362" y="1162626"/>
                </a:cubicBezTo>
                <a:cubicBezTo>
                  <a:pt x="501581" y="1166418"/>
                  <a:pt x="503477" y="1169803"/>
                  <a:pt x="505237" y="1173460"/>
                </a:cubicBezTo>
                <a:cubicBezTo>
                  <a:pt x="506727" y="1176032"/>
                  <a:pt x="507675" y="1178741"/>
                  <a:pt x="508487" y="1181585"/>
                </a:cubicBezTo>
                <a:cubicBezTo>
                  <a:pt x="511195" y="1190387"/>
                  <a:pt x="512685" y="1199324"/>
                  <a:pt x="514716" y="1207991"/>
                </a:cubicBezTo>
                <a:cubicBezTo>
                  <a:pt x="515258" y="1210970"/>
                  <a:pt x="515529" y="1213949"/>
                  <a:pt x="517018" y="1216793"/>
                </a:cubicBezTo>
                <a:cubicBezTo>
                  <a:pt x="518508" y="1219230"/>
                  <a:pt x="518914" y="1222209"/>
                  <a:pt x="519456" y="1224918"/>
                </a:cubicBezTo>
                <a:cubicBezTo>
                  <a:pt x="519862" y="1228168"/>
                  <a:pt x="519591" y="1231553"/>
                  <a:pt x="522435" y="1234126"/>
                </a:cubicBezTo>
                <a:cubicBezTo>
                  <a:pt x="522571" y="1234261"/>
                  <a:pt x="522841" y="1234668"/>
                  <a:pt x="522706" y="1234803"/>
                </a:cubicBezTo>
                <a:cubicBezTo>
                  <a:pt x="522164" y="1236835"/>
                  <a:pt x="523654" y="1238188"/>
                  <a:pt x="524195" y="1239814"/>
                </a:cubicBezTo>
                <a:cubicBezTo>
                  <a:pt x="524872" y="1241574"/>
                  <a:pt x="525685" y="1243605"/>
                  <a:pt x="525414" y="1245501"/>
                </a:cubicBezTo>
                <a:cubicBezTo>
                  <a:pt x="525143" y="1249834"/>
                  <a:pt x="525956" y="1254032"/>
                  <a:pt x="525685" y="1258230"/>
                </a:cubicBezTo>
                <a:cubicBezTo>
                  <a:pt x="525550" y="1267167"/>
                  <a:pt x="527310" y="1275970"/>
                  <a:pt x="528664" y="1284772"/>
                </a:cubicBezTo>
                <a:cubicBezTo>
                  <a:pt x="528935" y="1286803"/>
                  <a:pt x="529883" y="1288970"/>
                  <a:pt x="529341" y="1290865"/>
                </a:cubicBezTo>
                <a:cubicBezTo>
                  <a:pt x="528800" y="1293167"/>
                  <a:pt x="529206" y="1295334"/>
                  <a:pt x="529477" y="1297230"/>
                </a:cubicBezTo>
                <a:cubicBezTo>
                  <a:pt x="529883" y="1299396"/>
                  <a:pt x="530289" y="1301428"/>
                  <a:pt x="529748" y="1303594"/>
                </a:cubicBezTo>
                <a:cubicBezTo>
                  <a:pt x="529612" y="1304542"/>
                  <a:pt x="530019" y="1305490"/>
                  <a:pt x="530154" y="1306303"/>
                </a:cubicBezTo>
                <a:lnTo>
                  <a:pt x="531102" y="1318896"/>
                </a:lnTo>
                <a:cubicBezTo>
                  <a:pt x="531237" y="1321063"/>
                  <a:pt x="531508" y="1323365"/>
                  <a:pt x="531372" y="1325532"/>
                </a:cubicBezTo>
                <a:cubicBezTo>
                  <a:pt x="531237" y="1327699"/>
                  <a:pt x="531643" y="1329865"/>
                  <a:pt x="531914" y="1331896"/>
                </a:cubicBezTo>
                <a:cubicBezTo>
                  <a:pt x="532320" y="1335417"/>
                  <a:pt x="532456" y="1338803"/>
                  <a:pt x="532050" y="1342188"/>
                </a:cubicBezTo>
                <a:cubicBezTo>
                  <a:pt x="531914" y="1345167"/>
                  <a:pt x="531643" y="1348011"/>
                  <a:pt x="530289" y="1350584"/>
                </a:cubicBezTo>
                <a:cubicBezTo>
                  <a:pt x="528529" y="1354240"/>
                  <a:pt x="528800" y="1354240"/>
                  <a:pt x="530019" y="1358438"/>
                </a:cubicBezTo>
                <a:cubicBezTo>
                  <a:pt x="530289" y="1359521"/>
                  <a:pt x="530424" y="1360740"/>
                  <a:pt x="530560" y="1361823"/>
                </a:cubicBezTo>
                <a:cubicBezTo>
                  <a:pt x="530831" y="1364938"/>
                  <a:pt x="530831" y="1368052"/>
                  <a:pt x="531102" y="1371032"/>
                </a:cubicBezTo>
                <a:cubicBezTo>
                  <a:pt x="531372" y="1374146"/>
                  <a:pt x="531643" y="1376990"/>
                  <a:pt x="530695" y="1379969"/>
                </a:cubicBezTo>
                <a:cubicBezTo>
                  <a:pt x="530424" y="1380646"/>
                  <a:pt x="530424" y="1381459"/>
                  <a:pt x="530289" y="1382271"/>
                </a:cubicBezTo>
                <a:cubicBezTo>
                  <a:pt x="530019" y="1386469"/>
                  <a:pt x="529748" y="1390531"/>
                  <a:pt x="529341" y="1394865"/>
                </a:cubicBezTo>
                <a:cubicBezTo>
                  <a:pt x="528935" y="1400011"/>
                  <a:pt x="527039" y="1405156"/>
                  <a:pt x="527987" y="1410573"/>
                </a:cubicBezTo>
                <a:cubicBezTo>
                  <a:pt x="527987" y="1410844"/>
                  <a:pt x="527987" y="1410844"/>
                  <a:pt x="527987" y="1411115"/>
                </a:cubicBezTo>
                <a:cubicBezTo>
                  <a:pt x="526768" y="1417479"/>
                  <a:pt x="525685" y="1423844"/>
                  <a:pt x="524331" y="1430208"/>
                </a:cubicBezTo>
                <a:cubicBezTo>
                  <a:pt x="523925" y="1431698"/>
                  <a:pt x="523383" y="1433188"/>
                  <a:pt x="523112" y="1434677"/>
                </a:cubicBezTo>
                <a:cubicBezTo>
                  <a:pt x="522841" y="1435896"/>
                  <a:pt x="522435" y="1437250"/>
                  <a:pt x="522300" y="1438604"/>
                </a:cubicBezTo>
                <a:cubicBezTo>
                  <a:pt x="522300" y="1440094"/>
                  <a:pt x="522435" y="1441448"/>
                  <a:pt x="522571" y="1442802"/>
                </a:cubicBezTo>
                <a:cubicBezTo>
                  <a:pt x="522706" y="1443886"/>
                  <a:pt x="523383" y="1445240"/>
                  <a:pt x="522841" y="1446052"/>
                </a:cubicBezTo>
                <a:cubicBezTo>
                  <a:pt x="520675" y="1450250"/>
                  <a:pt x="520133" y="1454583"/>
                  <a:pt x="519591" y="1459052"/>
                </a:cubicBezTo>
                <a:cubicBezTo>
                  <a:pt x="519321" y="1462031"/>
                  <a:pt x="520539" y="1465281"/>
                  <a:pt x="519591" y="1468396"/>
                </a:cubicBezTo>
                <a:cubicBezTo>
                  <a:pt x="520810" y="1470156"/>
                  <a:pt x="519862" y="1471375"/>
                  <a:pt x="518914" y="1472864"/>
                </a:cubicBezTo>
                <a:cubicBezTo>
                  <a:pt x="518237" y="1473948"/>
                  <a:pt x="517425" y="1475979"/>
                  <a:pt x="517966" y="1476521"/>
                </a:cubicBezTo>
                <a:cubicBezTo>
                  <a:pt x="520404" y="1479229"/>
                  <a:pt x="517695" y="1481125"/>
                  <a:pt x="517154" y="1483156"/>
                </a:cubicBezTo>
                <a:cubicBezTo>
                  <a:pt x="517018" y="1483833"/>
                  <a:pt x="516206" y="1484104"/>
                  <a:pt x="516071" y="1484781"/>
                </a:cubicBezTo>
                <a:cubicBezTo>
                  <a:pt x="515664" y="1487896"/>
                  <a:pt x="513227" y="1488437"/>
                  <a:pt x="510789" y="1488979"/>
                </a:cubicBezTo>
                <a:cubicBezTo>
                  <a:pt x="507945" y="1489521"/>
                  <a:pt x="504831" y="1488302"/>
                  <a:pt x="503071" y="1485865"/>
                </a:cubicBezTo>
                <a:cubicBezTo>
                  <a:pt x="501852" y="1484239"/>
                  <a:pt x="500633" y="1482614"/>
                  <a:pt x="499143" y="1480854"/>
                </a:cubicBezTo>
                <a:cubicBezTo>
                  <a:pt x="500092" y="1479771"/>
                  <a:pt x="500362" y="1478417"/>
                  <a:pt x="500092" y="1476521"/>
                </a:cubicBezTo>
                <a:cubicBezTo>
                  <a:pt x="499821" y="1474354"/>
                  <a:pt x="499685" y="1472052"/>
                  <a:pt x="500498" y="1470292"/>
                </a:cubicBezTo>
                <a:cubicBezTo>
                  <a:pt x="495081" y="1470969"/>
                  <a:pt x="486144" y="1470427"/>
                  <a:pt x="484112" y="1470427"/>
                </a:cubicBezTo>
                <a:cubicBezTo>
                  <a:pt x="482081" y="1470427"/>
                  <a:pt x="479914" y="1470427"/>
                  <a:pt x="477748" y="1470427"/>
                </a:cubicBezTo>
                <a:cubicBezTo>
                  <a:pt x="477477" y="1468937"/>
                  <a:pt x="476664" y="1467989"/>
                  <a:pt x="475175" y="1467042"/>
                </a:cubicBezTo>
                <a:cubicBezTo>
                  <a:pt x="472873" y="1465687"/>
                  <a:pt x="470164" y="1463792"/>
                  <a:pt x="470706" y="1460948"/>
                </a:cubicBezTo>
                <a:cubicBezTo>
                  <a:pt x="469623" y="1460000"/>
                  <a:pt x="468946" y="1459458"/>
                  <a:pt x="468268" y="1458781"/>
                </a:cubicBezTo>
                <a:cubicBezTo>
                  <a:pt x="467456" y="1457833"/>
                  <a:pt x="466915" y="1456208"/>
                  <a:pt x="465831" y="1456073"/>
                </a:cubicBezTo>
                <a:cubicBezTo>
                  <a:pt x="463123" y="1455667"/>
                  <a:pt x="462310" y="1453635"/>
                  <a:pt x="461498" y="1451875"/>
                </a:cubicBezTo>
                <a:cubicBezTo>
                  <a:pt x="459467" y="1447677"/>
                  <a:pt x="456217" y="1444834"/>
                  <a:pt x="452425" y="1441990"/>
                </a:cubicBezTo>
                <a:cubicBezTo>
                  <a:pt x="452560" y="1439823"/>
                  <a:pt x="452831" y="1437521"/>
                  <a:pt x="450123" y="1436573"/>
                </a:cubicBezTo>
                <a:cubicBezTo>
                  <a:pt x="449852" y="1436438"/>
                  <a:pt x="449852" y="1436031"/>
                  <a:pt x="449852" y="1435625"/>
                </a:cubicBezTo>
                <a:cubicBezTo>
                  <a:pt x="449581" y="1434542"/>
                  <a:pt x="449446" y="1433458"/>
                  <a:pt x="449039" y="1432375"/>
                </a:cubicBezTo>
                <a:cubicBezTo>
                  <a:pt x="447956" y="1429938"/>
                  <a:pt x="446873" y="1427636"/>
                  <a:pt x="445789" y="1425334"/>
                </a:cubicBezTo>
                <a:cubicBezTo>
                  <a:pt x="445112" y="1423438"/>
                  <a:pt x="444300" y="1421813"/>
                  <a:pt x="443352" y="1420052"/>
                </a:cubicBezTo>
                <a:cubicBezTo>
                  <a:pt x="441321" y="1416261"/>
                  <a:pt x="439154" y="1412604"/>
                  <a:pt x="437123" y="1408948"/>
                </a:cubicBezTo>
                <a:cubicBezTo>
                  <a:pt x="436717" y="1408406"/>
                  <a:pt x="435904" y="1408136"/>
                  <a:pt x="435362" y="1407729"/>
                </a:cubicBezTo>
                <a:cubicBezTo>
                  <a:pt x="434685" y="1406917"/>
                  <a:pt x="434008" y="1406104"/>
                  <a:pt x="433467" y="1405292"/>
                </a:cubicBezTo>
                <a:lnTo>
                  <a:pt x="426831" y="1394052"/>
                </a:lnTo>
                <a:cubicBezTo>
                  <a:pt x="426290" y="1393375"/>
                  <a:pt x="425071" y="1392834"/>
                  <a:pt x="425071" y="1392021"/>
                </a:cubicBezTo>
                <a:cubicBezTo>
                  <a:pt x="424800" y="1388771"/>
                  <a:pt x="423040" y="1385927"/>
                  <a:pt x="422633" y="1382677"/>
                </a:cubicBezTo>
                <a:cubicBezTo>
                  <a:pt x="421956" y="1378615"/>
                  <a:pt x="421415" y="1374688"/>
                  <a:pt x="422769" y="1370490"/>
                </a:cubicBezTo>
                <a:cubicBezTo>
                  <a:pt x="423310" y="1368865"/>
                  <a:pt x="422362" y="1367917"/>
                  <a:pt x="420873" y="1367240"/>
                </a:cubicBezTo>
                <a:cubicBezTo>
                  <a:pt x="419248" y="1366563"/>
                  <a:pt x="417623" y="1365750"/>
                  <a:pt x="415862" y="1365344"/>
                </a:cubicBezTo>
                <a:cubicBezTo>
                  <a:pt x="409092" y="1363584"/>
                  <a:pt x="406790" y="1357896"/>
                  <a:pt x="403540" y="1352750"/>
                </a:cubicBezTo>
                <a:cubicBezTo>
                  <a:pt x="402998" y="1351802"/>
                  <a:pt x="402592" y="1350719"/>
                  <a:pt x="402050" y="1349771"/>
                </a:cubicBezTo>
                <a:cubicBezTo>
                  <a:pt x="400831" y="1347605"/>
                  <a:pt x="398935" y="1345709"/>
                  <a:pt x="399883" y="1342730"/>
                </a:cubicBezTo>
                <a:cubicBezTo>
                  <a:pt x="399883" y="1342323"/>
                  <a:pt x="399883" y="1342052"/>
                  <a:pt x="399883" y="1341646"/>
                </a:cubicBezTo>
                <a:cubicBezTo>
                  <a:pt x="399342" y="1339209"/>
                  <a:pt x="398800" y="1336771"/>
                  <a:pt x="398394" y="1334199"/>
                </a:cubicBezTo>
                <a:cubicBezTo>
                  <a:pt x="397717" y="1328646"/>
                  <a:pt x="395956" y="1323501"/>
                  <a:pt x="392977" y="1318761"/>
                </a:cubicBezTo>
                <a:cubicBezTo>
                  <a:pt x="391759" y="1316730"/>
                  <a:pt x="390675" y="1314563"/>
                  <a:pt x="389727" y="1312396"/>
                </a:cubicBezTo>
                <a:cubicBezTo>
                  <a:pt x="388102" y="1307928"/>
                  <a:pt x="385935" y="1303594"/>
                  <a:pt x="386206" y="1298584"/>
                </a:cubicBezTo>
                <a:cubicBezTo>
                  <a:pt x="384581" y="1296553"/>
                  <a:pt x="385529" y="1293709"/>
                  <a:pt x="384988" y="1291407"/>
                </a:cubicBezTo>
                <a:cubicBezTo>
                  <a:pt x="384717" y="1289917"/>
                  <a:pt x="383904" y="1288022"/>
                  <a:pt x="382550" y="1287209"/>
                </a:cubicBezTo>
                <a:cubicBezTo>
                  <a:pt x="380790" y="1285990"/>
                  <a:pt x="379977" y="1284636"/>
                  <a:pt x="379300" y="1282876"/>
                </a:cubicBezTo>
                <a:cubicBezTo>
                  <a:pt x="379165" y="1282605"/>
                  <a:pt x="378894" y="1282334"/>
                  <a:pt x="378759" y="1282063"/>
                </a:cubicBezTo>
                <a:cubicBezTo>
                  <a:pt x="377269" y="1280709"/>
                  <a:pt x="376185" y="1279220"/>
                  <a:pt x="374561" y="1278136"/>
                </a:cubicBezTo>
                <a:cubicBezTo>
                  <a:pt x="373613" y="1277595"/>
                  <a:pt x="374154" y="1277730"/>
                  <a:pt x="374561" y="1277188"/>
                </a:cubicBezTo>
                <a:cubicBezTo>
                  <a:pt x="374832" y="1276917"/>
                  <a:pt x="374561" y="1276376"/>
                  <a:pt x="374561" y="1275970"/>
                </a:cubicBezTo>
                <a:cubicBezTo>
                  <a:pt x="374425" y="1274074"/>
                  <a:pt x="372800" y="1272584"/>
                  <a:pt x="372394" y="1270824"/>
                </a:cubicBezTo>
                <a:cubicBezTo>
                  <a:pt x="372123" y="1269334"/>
                  <a:pt x="371717" y="1267980"/>
                  <a:pt x="370769" y="1266761"/>
                </a:cubicBezTo>
                <a:cubicBezTo>
                  <a:pt x="370363" y="1266084"/>
                  <a:pt x="370227" y="1265001"/>
                  <a:pt x="370092" y="1264188"/>
                </a:cubicBezTo>
                <a:cubicBezTo>
                  <a:pt x="369956" y="1262157"/>
                  <a:pt x="369686" y="1260126"/>
                  <a:pt x="369550" y="1258230"/>
                </a:cubicBezTo>
                <a:cubicBezTo>
                  <a:pt x="369144" y="1255657"/>
                  <a:pt x="368467" y="1253220"/>
                  <a:pt x="368332" y="1250782"/>
                </a:cubicBezTo>
                <a:cubicBezTo>
                  <a:pt x="368332" y="1247668"/>
                  <a:pt x="368738" y="1244282"/>
                  <a:pt x="369008" y="1241032"/>
                </a:cubicBezTo>
                <a:cubicBezTo>
                  <a:pt x="369279" y="1237511"/>
                  <a:pt x="369686" y="1233990"/>
                  <a:pt x="369956" y="1230334"/>
                </a:cubicBezTo>
                <a:cubicBezTo>
                  <a:pt x="370227" y="1226272"/>
                  <a:pt x="371311" y="1222074"/>
                  <a:pt x="372258" y="1218147"/>
                </a:cubicBezTo>
                <a:cubicBezTo>
                  <a:pt x="372529" y="1216522"/>
                  <a:pt x="372258" y="1215168"/>
                  <a:pt x="371717" y="1213543"/>
                </a:cubicBezTo>
                <a:cubicBezTo>
                  <a:pt x="371040" y="1211511"/>
                  <a:pt x="370769" y="1209480"/>
                  <a:pt x="369008" y="1207855"/>
                </a:cubicBezTo>
                <a:cubicBezTo>
                  <a:pt x="368467" y="1207449"/>
                  <a:pt x="368602" y="1206501"/>
                  <a:pt x="368332" y="1205824"/>
                </a:cubicBezTo>
                <a:cubicBezTo>
                  <a:pt x="366842" y="1201491"/>
                  <a:pt x="365352" y="1197022"/>
                  <a:pt x="365217" y="1192282"/>
                </a:cubicBezTo>
                <a:cubicBezTo>
                  <a:pt x="365217" y="1191605"/>
                  <a:pt x="364675" y="1191199"/>
                  <a:pt x="364540" y="1190658"/>
                </a:cubicBezTo>
                <a:cubicBezTo>
                  <a:pt x="364404" y="1189439"/>
                  <a:pt x="364269" y="1188220"/>
                  <a:pt x="364269" y="1187001"/>
                </a:cubicBezTo>
                <a:cubicBezTo>
                  <a:pt x="364404" y="1183616"/>
                  <a:pt x="366165" y="1180366"/>
                  <a:pt x="364675" y="1176710"/>
                </a:cubicBezTo>
                <a:cubicBezTo>
                  <a:pt x="364540" y="1176439"/>
                  <a:pt x="364675" y="1176032"/>
                  <a:pt x="364675" y="1175762"/>
                </a:cubicBezTo>
                <a:cubicBezTo>
                  <a:pt x="365352" y="1171699"/>
                  <a:pt x="365758" y="1167637"/>
                  <a:pt x="366300" y="1163710"/>
                </a:cubicBezTo>
                <a:cubicBezTo>
                  <a:pt x="366436" y="1161272"/>
                  <a:pt x="366706" y="1158699"/>
                  <a:pt x="366977" y="1156262"/>
                </a:cubicBezTo>
                <a:cubicBezTo>
                  <a:pt x="367248" y="1150981"/>
                  <a:pt x="368061" y="1145835"/>
                  <a:pt x="369008" y="1140824"/>
                </a:cubicBezTo>
                <a:cubicBezTo>
                  <a:pt x="369144" y="1139470"/>
                  <a:pt x="369415" y="1138251"/>
                  <a:pt x="369686" y="1137033"/>
                </a:cubicBezTo>
                <a:cubicBezTo>
                  <a:pt x="370634" y="1133106"/>
                  <a:pt x="371852" y="1129179"/>
                  <a:pt x="373071" y="1125116"/>
                </a:cubicBezTo>
                <a:cubicBezTo>
                  <a:pt x="373613" y="1122814"/>
                  <a:pt x="374832" y="1120512"/>
                  <a:pt x="376050" y="1118345"/>
                </a:cubicBezTo>
                <a:cubicBezTo>
                  <a:pt x="377404" y="1116314"/>
                  <a:pt x="379029" y="1114554"/>
                  <a:pt x="380519" y="1112658"/>
                </a:cubicBezTo>
                <a:cubicBezTo>
                  <a:pt x="382956" y="1109543"/>
                  <a:pt x="385394" y="1106293"/>
                  <a:pt x="387967" y="1103450"/>
                </a:cubicBezTo>
                <a:cubicBezTo>
                  <a:pt x="389321" y="1101825"/>
                  <a:pt x="395550" y="1094918"/>
                  <a:pt x="398665" y="1093158"/>
                </a:cubicBezTo>
                <a:cubicBezTo>
                  <a:pt x="398123" y="1093023"/>
                  <a:pt x="397852" y="1092752"/>
                  <a:pt x="397446" y="1092481"/>
                </a:cubicBezTo>
                <a:cubicBezTo>
                  <a:pt x="394061" y="1090043"/>
                  <a:pt x="393248" y="1087471"/>
                  <a:pt x="394196" y="1083002"/>
                </a:cubicBezTo>
                <a:close/>
                <a:moveTo>
                  <a:pt x="75968" y="923617"/>
                </a:moveTo>
                <a:cubicBezTo>
                  <a:pt x="80030" y="923482"/>
                  <a:pt x="84228" y="924023"/>
                  <a:pt x="88156" y="924700"/>
                </a:cubicBezTo>
                <a:cubicBezTo>
                  <a:pt x="93437" y="925648"/>
                  <a:pt x="98312" y="927408"/>
                  <a:pt x="103322" y="928627"/>
                </a:cubicBezTo>
                <a:cubicBezTo>
                  <a:pt x="108197" y="929575"/>
                  <a:pt x="113072" y="931065"/>
                  <a:pt x="117676" y="932961"/>
                </a:cubicBezTo>
                <a:cubicBezTo>
                  <a:pt x="119843" y="933773"/>
                  <a:pt x="122009" y="934721"/>
                  <a:pt x="124176" y="935534"/>
                </a:cubicBezTo>
                <a:cubicBezTo>
                  <a:pt x="128916" y="937565"/>
                  <a:pt x="133384" y="940408"/>
                  <a:pt x="137989" y="942575"/>
                </a:cubicBezTo>
                <a:cubicBezTo>
                  <a:pt x="141103" y="944335"/>
                  <a:pt x="145166" y="944877"/>
                  <a:pt x="147468" y="948127"/>
                </a:cubicBezTo>
                <a:cubicBezTo>
                  <a:pt x="147603" y="948398"/>
                  <a:pt x="147874" y="948398"/>
                  <a:pt x="148145" y="948533"/>
                </a:cubicBezTo>
                <a:cubicBezTo>
                  <a:pt x="151801" y="950023"/>
                  <a:pt x="155051" y="952325"/>
                  <a:pt x="158707" y="953815"/>
                </a:cubicBezTo>
                <a:cubicBezTo>
                  <a:pt x="162228" y="955169"/>
                  <a:pt x="164260" y="959231"/>
                  <a:pt x="168593" y="959231"/>
                </a:cubicBezTo>
                <a:cubicBezTo>
                  <a:pt x="169270" y="960992"/>
                  <a:pt x="171301" y="960992"/>
                  <a:pt x="172384" y="962210"/>
                </a:cubicBezTo>
                <a:cubicBezTo>
                  <a:pt x="175093" y="964919"/>
                  <a:pt x="177666" y="967221"/>
                  <a:pt x="180645" y="969523"/>
                </a:cubicBezTo>
                <a:cubicBezTo>
                  <a:pt x="182676" y="971283"/>
                  <a:pt x="184707" y="973179"/>
                  <a:pt x="186468" y="975210"/>
                </a:cubicBezTo>
                <a:cubicBezTo>
                  <a:pt x="192020" y="981846"/>
                  <a:pt x="196894" y="988752"/>
                  <a:pt x="201770" y="995523"/>
                </a:cubicBezTo>
                <a:cubicBezTo>
                  <a:pt x="203530" y="997825"/>
                  <a:pt x="204749" y="1000262"/>
                  <a:pt x="207186" y="1002023"/>
                </a:cubicBezTo>
                <a:cubicBezTo>
                  <a:pt x="209218" y="1003512"/>
                  <a:pt x="210707" y="1005815"/>
                  <a:pt x="212197" y="1007981"/>
                </a:cubicBezTo>
                <a:cubicBezTo>
                  <a:pt x="213822" y="1010554"/>
                  <a:pt x="214770" y="1013804"/>
                  <a:pt x="218290" y="1014752"/>
                </a:cubicBezTo>
                <a:cubicBezTo>
                  <a:pt x="218561" y="1014752"/>
                  <a:pt x="218968" y="1015023"/>
                  <a:pt x="218968" y="1015158"/>
                </a:cubicBezTo>
                <a:cubicBezTo>
                  <a:pt x="219238" y="1017189"/>
                  <a:pt x="220999" y="1017596"/>
                  <a:pt x="222218" y="1018814"/>
                </a:cubicBezTo>
                <a:cubicBezTo>
                  <a:pt x="223436" y="1020033"/>
                  <a:pt x="224790" y="1021523"/>
                  <a:pt x="225332" y="1023148"/>
                </a:cubicBezTo>
                <a:cubicBezTo>
                  <a:pt x="226551" y="1026939"/>
                  <a:pt x="228717" y="1030325"/>
                  <a:pt x="230207" y="1033981"/>
                </a:cubicBezTo>
                <a:cubicBezTo>
                  <a:pt x="233186" y="1041835"/>
                  <a:pt x="238197" y="1048606"/>
                  <a:pt x="242530" y="1055647"/>
                </a:cubicBezTo>
                <a:cubicBezTo>
                  <a:pt x="243478" y="1057273"/>
                  <a:pt x="245238" y="1058627"/>
                  <a:pt x="245509" y="1060387"/>
                </a:cubicBezTo>
                <a:cubicBezTo>
                  <a:pt x="245780" y="1062689"/>
                  <a:pt x="246863" y="1064314"/>
                  <a:pt x="247947" y="1065804"/>
                </a:cubicBezTo>
                <a:cubicBezTo>
                  <a:pt x="248895" y="1067564"/>
                  <a:pt x="249978" y="1069189"/>
                  <a:pt x="250384" y="1071220"/>
                </a:cubicBezTo>
                <a:cubicBezTo>
                  <a:pt x="250519" y="1072033"/>
                  <a:pt x="251467" y="1072710"/>
                  <a:pt x="251738" y="1073387"/>
                </a:cubicBezTo>
                <a:lnTo>
                  <a:pt x="257290" y="1083814"/>
                </a:lnTo>
                <a:cubicBezTo>
                  <a:pt x="258238" y="1085710"/>
                  <a:pt x="259321" y="1087470"/>
                  <a:pt x="259998" y="1089366"/>
                </a:cubicBezTo>
                <a:cubicBezTo>
                  <a:pt x="260676" y="1091262"/>
                  <a:pt x="261759" y="1093023"/>
                  <a:pt x="262707" y="1094647"/>
                </a:cubicBezTo>
                <a:cubicBezTo>
                  <a:pt x="264332" y="1097491"/>
                  <a:pt x="265821" y="1100335"/>
                  <a:pt x="266769" y="1103314"/>
                </a:cubicBezTo>
                <a:cubicBezTo>
                  <a:pt x="267582" y="1105752"/>
                  <a:pt x="268394" y="1108324"/>
                  <a:pt x="268259" y="1111168"/>
                </a:cubicBezTo>
                <a:cubicBezTo>
                  <a:pt x="267853" y="1115095"/>
                  <a:pt x="268259" y="1115095"/>
                  <a:pt x="270832" y="1118074"/>
                </a:cubicBezTo>
                <a:cubicBezTo>
                  <a:pt x="271644" y="1118887"/>
                  <a:pt x="272051" y="1119835"/>
                  <a:pt x="272592" y="1120783"/>
                </a:cubicBezTo>
                <a:cubicBezTo>
                  <a:pt x="273946" y="1123220"/>
                  <a:pt x="275165" y="1125929"/>
                  <a:pt x="276519" y="1128366"/>
                </a:cubicBezTo>
                <a:cubicBezTo>
                  <a:pt x="278009" y="1130803"/>
                  <a:pt x="279363" y="1133106"/>
                  <a:pt x="279498" y="1136085"/>
                </a:cubicBezTo>
                <a:cubicBezTo>
                  <a:pt x="279498" y="1136762"/>
                  <a:pt x="279769" y="1137439"/>
                  <a:pt x="280040" y="1138116"/>
                </a:cubicBezTo>
                <a:cubicBezTo>
                  <a:pt x="281394" y="1141908"/>
                  <a:pt x="282613" y="1145564"/>
                  <a:pt x="283967" y="1149220"/>
                </a:cubicBezTo>
                <a:cubicBezTo>
                  <a:pt x="285457" y="1153960"/>
                  <a:pt x="285863" y="1158970"/>
                  <a:pt x="288707" y="1163168"/>
                </a:cubicBezTo>
                <a:cubicBezTo>
                  <a:pt x="288842" y="1163304"/>
                  <a:pt x="288977" y="1163439"/>
                  <a:pt x="288977" y="1163439"/>
                </a:cubicBezTo>
                <a:cubicBezTo>
                  <a:pt x="290332" y="1169397"/>
                  <a:pt x="291686" y="1175085"/>
                  <a:pt x="293040" y="1181043"/>
                </a:cubicBezTo>
                <a:cubicBezTo>
                  <a:pt x="293175" y="1182397"/>
                  <a:pt x="293582" y="1183887"/>
                  <a:pt x="293717" y="1185241"/>
                </a:cubicBezTo>
                <a:cubicBezTo>
                  <a:pt x="294123" y="1186459"/>
                  <a:pt x="294123" y="1187678"/>
                  <a:pt x="294665" y="1188897"/>
                </a:cubicBezTo>
                <a:cubicBezTo>
                  <a:pt x="295071" y="1190116"/>
                  <a:pt x="295884" y="1191064"/>
                  <a:pt x="296425" y="1192283"/>
                </a:cubicBezTo>
                <a:cubicBezTo>
                  <a:pt x="297103" y="1193230"/>
                  <a:pt x="298051" y="1194043"/>
                  <a:pt x="298051" y="1194991"/>
                </a:cubicBezTo>
                <a:cubicBezTo>
                  <a:pt x="297780" y="1199324"/>
                  <a:pt x="299134" y="1203251"/>
                  <a:pt x="300488" y="1207178"/>
                </a:cubicBezTo>
                <a:cubicBezTo>
                  <a:pt x="301436" y="1209751"/>
                  <a:pt x="303873" y="1211918"/>
                  <a:pt x="304280" y="1214897"/>
                </a:cubicBezTo>
                <a:cubicBezTo>
                  <a:pt x="306175" y="1215710"/>
                  <a:pt x="305905" y="1217199"/>
                  <a:pt x="305634" y="1218824"/>
                </a:cubicBezTo>
                <a:cubicBezTo>
                  <a:pt x="305498" y="1220043"/>
                  <a:pt x="305634" y="1222210"/>
                  <a:pt x="306175" y="1222345"/>
                </a:cubicBezTo>
                <a:cubicBezTo>
                  <a:pt x="309425" y="1223428"/>
                  <a:pt x="308071" y="1226001"/>
                  <a:pt x="308342" y="1228032"/>
                </a:cubicBezTo>
                <a:cubicBezTo>
                  <a:pt x="308478" y="1228574"/>
                  <a:pt x="307801" y="1229251"/>
                  <a:pt x="308071" y="1229793"/>
                </a:cubicBezTo>
                <a:cubicBezTo>
                  <a:pt x="309155" y="1232366"/>
                  <a:pt x="307259" y="1233991"/>
                  <a:pt x="305363" y="1235616"/>
                </a:cubicBezTo>
                <a:cubicBezTo>
                  <a:pt x="303061" y="1237512"/>
                  <a:pt x="299811" y="1238053"/>
                  <a:pt x="297509" y="1236157"/>
                </a:cubicBezTo>
                <a:cubicBezTo>
                  <a:pt x="297373" y="1236157"/>
                  <a:pt x="297373" y="1236157"/>
                  <a:pt x="297373" y="1236157"/>
                </a:cubicBezTo>
                <a:cubicBezTo>
                  <a:pt x="297644" y="1237782"/>
                  <a:pt x="297915" y="1239272"/>
                  <a:pt x="298186" y="1239678"/>
                </a:cubicBezTo>
                <a:cubicBezTo>
                  <a:pt x="298727" y="1240761"/>
                  <a:pt x="299946" y="1242522"/>
                  <a:pt x="300623" y="1242251"/>
                </a:cubicBezTo>
                <a:cubicBezTo>
                  <a:pt x="304009" y="1241168"/>
                  <a:pt x="304144" y="1244282"/>
                  <a:pt x="305634" y="1245636"/>
                </a:cubicBezTo>
                <a:cubicBezTo>
                  <a:pt x="306040" y="1246043"/>
                  <a:pt x="305905" y="1246991"/>
                  <a:pt x="306446" y="1247261"/>
                </a:cubicBezTo>
                <a:cubicBezTo>
                  <a:pt x="308748" y="1248887"/>
                  <a:pt x="308071" y="1251189"/>
                  <a:pt x="307394" y="1253491"/>
                </a:cubicBezTo>
                <a:cubicBezTo>
                  <a:pt x="306582" y="1256334"/>
                  <a:pt x="304144" y="1258501"/>
                  <a:pt x="301301" y="1259043"/>
                </a:cubicBezTo>
                <a:cubicBezTo>
                  <a:pt x="299405" y="1259449"/>
                  <a:pt x="297238" y="1259855"/>
                  <a:pt x="295071" y="1260261"/>
                </a:cubicBezTo>
                <a:cubicBezTo>
                  <a:pt x="294530" y="1259043"/>
                  <a:pt x="293446" y="1258230"/>
                  <a:pt x="291821" y="1257553"/>
                </a:cubicBezTo>
                <a:cubicBezTo>
                  <a:pt x="289113" y="1256605"/>
                  <a:pt x="286405" y="1255387"/>
                  <a:pt x="286134" y="1252407"/>
                </a:cubicBezTo>
                <a:cubicBezTo>
                  <a:pt x="284915" y="1251730"/>
                  <a:pt x="284103" y="1251324"/>
                  <a:pt x="283425" y="1250782"/>
                </a:cubicBezTo>
                <a:cubicBezTo>
                  <a:pt x="282342" y="1250241"/>
                  <a:pt x="281530" y="1248751"/>
                  <a:pt x="280446" y="1248751"/>
                </a:cubicBezTo>
                <a:cubicBezTo>
                  <a:pt x="277738" y="1249022"/>
                  <a:pt x="276384" y="1247261"/>
                  <a:pt x="275165" y="1245772"/>
                </a:cubicBezTo>
                <a:cubicBezTo>
                  <a:pt x="272186" y="1241980"/>
                  <a:pt x="268259" y="1240084"/>
                  <a:pt x="263926" y="1238324"/>
                </a:cubicBezTo>
                <a:cubicBezTo>
                  <a:pt x="263655" y="1236293"/>
                  <a:pt x="263384" y="1233855"/>
                  <a:pt x="260405" y="1233720"/>
                </a:cubicBezTo>
                <a:cubicBezTo>
                  <a:pt x="260134" y="1233720"/>
                  <a:pt x="259998" y="1233043"/>
                  <a:pt x="259863" y="1232772"/>
                </a:cubicBezTo>
                <a:cubicBezTo>
                  <a:pt x="259321" y="1231824"/>
                  <a:pt x="258780" y="1230605"/>
                  <a:pt x="258238" y="1229793"/>
                </a:cubicBezTo>
                <a:cubicBezTo>
                  <a:pt x="256342" y="1227762"/>
                  <a:pt x="254582" y="1225730"/>
                  <a:pt x="252957" y="1223834"/>
                </a:cubicBezTo>
                <a:cubicBezTo>
                  <a:pt x="251738" y="1222480"/>
                  <a:pt x="250384" y="1220855"/>
                  <a:pt x="249030" y="1219501"/>
                </a:cubicBezTo>
                <a:cubicBezTo>
                  <a:pt x="245780" y="1216522"/>
                  <a:pt x="242801" y="1213678"/>
                  <a:pt x="239551" y="1210699"/>
                </a:cubicBezTo>
                <a:cubicBezTo>
                  <a:pt x="239145" y="1210293"/>
                  <a:pt x="238332" y="1210293"/>
                  <a:pt x="237655" y="1210022"/>
                </a:cubicBezTo>
                <a:cubicBezTo>
                  <a:pt x="236842" y="1209616"/>
                  <a:pt x="235759" y="1209074"/>
                  <a:pt x="235082" y="1208397"/>
                </a:cubicBezTo>
                <a:lnTo>
                  <a:pt x="224926" y="1199866"/>
                </a:lnTo>
                <a:cubicBezTo>
                  <a:pt x="224249" y="1199324"/>
                  <a:pt x="222895" y="1199189"/>
                  <a:pt x="222624" y="1198512"/>
                </a:cubicBezTo>
                <a:cubicBezTo>
                  <a:pt x="221405" y="1195262"/>
                  <a:pt x="218561" y="1193366"/>
                  <a:pt x="216936" y="1190387"/>
                </a:cubicBezTo>
                <a:cubicBezTo>
                  <a:pt x="214905" y="1186730"/>
                  <a:pt x="212874" y="1183210"/>
                  <a:pt x="212603" y="1178741"/>
                </a:cubicBezTo>
                <a:cubicBezTo>
                  <a:pt x="212468" y="1176980"/>
                  <a:pt x="211249" y="1176439"/>
                  <a:pt x="209624" y="1176304"/>
                </a:cubicBezTo>
                <a:cubicBezTo>
                  <a:pt x="207863" y="1176168"/>
                  <a:pt x="205968" y="1176033"/>
                  <a:pt x="204207" y="1176168"/>
                </a:cubicBezTo>
                <a:cubicBezTo>
                  <a:pt x="197165" y="1176980"/>
                  <a:pt x="192697" y="1172512"/>
                  <a:pt x="187686" y="1168991"/>
                </a:cubicBezTo>
                <a:cubicBezTo>
                  <a:pt x="186874" y="1168449"/>
                  <a:pt x="185926" y="1167501"/>
                  <a:pt x="185113" y="1166824"/>
                </a:cubicBezTo>
                <a:cubicBezTo>
                  <a:pt x="183218" y="1165199"/>
                  <a:pt x="180645" y="1164116"/>
                  <a:pt x="180374" y="1161001"/>
                </a:cubicBezTo>
                <a:cubicBezTo>
                  <a:pt x="180239" y="1160730"/>
                  <a:pt x="180103" y="1160324"/>
                  <a:pt x="179832" y="1160054"/>
                </a:cubicBezTo>
                <a:cubicBezTo>
                  <a:pt x="178478" y="1158022"/>
                  <a:pt x="176853" y="1155856"/>
                  <a:pt x="175499" y="1153689"/>
                </a:cubicBezTo>
                <a:cubicBezTo>
                  <a:pt x="172384" y="1148814"/>
                  <a:pt x="168728" y="1144616"/>
                  <a:pt x="163989" y="1141501"/>
                </a:cubicBezTo>
                <a:cubicBezTo>
                  <a:pt x="161958" y="1140012"/>
                  <a:pt x="160062" y="1138658"/>
                  <a:pt x="158301" y="1136897"/>
                </a:cubicBezTo>
                <a:cubicBezTo>
                  <a:pt x="154916" y="1133512"/>
                  <a:pt x="150989" y="1130262"/>
                  <a:pt x="149093" y="1125522"/>
                </a:cubicBezTo>
                <a:cubicBezTo>
                  <a:pt x="146791" y="1124303"/>
                  <a:pt x="146114" y="1121595"/>
                  <a:pt x="144624" y="1119564"/>
                </a:cubicBezTo>
                <a:cubicBezTo>
                  <a:pt x="143541" y="1118210"/>
                  <a:pt x="142051" y="1116856"/>
                  <a:pt x="140426" y="1116720"/>
                </a:cubicBezTo>
                <a:cubicBezTo>
                  <a:pt x="138260" y="1116585"/>
                  <a:pt x="136905" y="1115637"/>
                  <a:pt x="135551" y="1114283"/>
                </a:cubicBezTo>
                <a:cubicBezTo>
                  <a:pt x="135281" y="1114012"/>
                  <a:pt x="135010" y="1113877"/>
                  <a:pt x="134603" y="1113741"/>
                </a:cubicBezTo>
                <a:cubicBezTo>
                  <a:pt x="132843" y="1113064"/>
                  <a:pt x="131083" y="1112116"/>
                  <a:pt x="129186" y="1111845"/>
                </a:cubicBezTo>
                <a:cubicBezTo>
                  <a:pt x="128103" y="1111574"/>
                  <a:pt x="128510" y="1111574"/>
                  <a:pt x="128780" y="1110897"/>
                </a:cubicBezTo>
                <a:cubicBezTo>
                  <a:pt x="128780" y="1110491"/>
                  <a:pt x="128374" y="1110220"/>
                  <a:pt x="128239" y="1109814"/>
                </a:cubicBezTo>
                <a:cubicBezTo>
                  <a:pt x="127155" y="1108054"/>
                  <a:pt x="124853" y="1107647"/>
                  <a:pt x="123635" y="1106158"/>
                </a:cubicBezTo>
                <a:cubicBezTo>
                  <a:pt x="122687" y="1104939"/>
                  <a:pt x="121603" y="1103991"/>
                  <a:pt x="120249" y="1103179"/>
                </a:cubicBezTo>
                <a:cubicBezTo>
                  <a:pt x="119572" y="1102772"/>
                  <a:pt x="119031" y="1101824"/>
                  <a:pt x="118489" y="1101147"/>
                </a:cubicBezTo>
                <a:cubicBezTo>
                  <a:pt x="117405" y="1099522"/>
                  <a:pt x="116187" y="1097627"/>
                  <a:pt x="115239" y="1096002"/>
                </a:cubicBezTo>
                <a:cubicBezTo>
                  <a:pt x="113885" y="1093971"/>
                  <a:pt x="112124" y="1091939"/>
                  <a:pt x="110770" y="1089772"/>
                </a:cubicBezTo>
                <a:cubicBezTo>
                  <a:pt x="109009" y="1086929"/>
                  <a:pt x="107655" y="1083950"/>
                  <a:pt x="106437" y="1080700"/>
                </a:cubicBezTo>
                <a:cubicBezTo>
                  <a:pt x="105218" y="1077314"/>
                  <a:pt x="103864" y="1073929"/>
                  <a:pt x="102510" y="1070408"/>
                </a:cubicBezTo>
                <a:cubicBezTo>
                  <a:pt x="101156" y="1066345"/>
                  <a:pt x="99802" y="1062283"/>
                  <a:pt x="98583" y="1058356"/>
                </a:cubicBezTo>
                <a:cubicBezTo>
                  <a:pt x="98176" y="1056595"/>
                  <a:pt x="97228" y="1055377"/>
                  <a:pt x="96145" y="1054158"/>
                </a:cubicBezTo>
                <a:cubicBezTo>
                  <a:pt x="94520" y="1052533"/>
                  <a:pt x="93572" y="1050637"/>
                  <a:pt x="91135" y="1049960"/>
                </a:cubicBezTo>
                <a:cubicBezTo>
                  <a:pt x="90458" y="1049825"/>
                  <a:pt x="90187" y="1049012"/>
                  <a:pt x="89645" y="1048470"/>
                </a:cubicBezTo>
                <a:cubicBezTo>
                  <a:pt x="86531" y="1044950"/>
                  <a:pt x="82468" y="1041835"/>
                  <a:pt x="80301" y="1037502"/>
                </a:cubicBezTo>
                <a:cubicBezTo>
                  <a:pt x="80030" y="1037096"/>
                  <a:pt x="79354" y="1036825"/>
                  <a:pt x="79083" y="1036283"/>
                </a:cubicBezTo>
                <a:cubicBezTo>
                  <a:pt x="78406" y="1035200"/>
                  <a:pt x="77864" y="1034116"/>
                  <a:pt x="77322" y="1032898"/>
                </a:cubicBezTo>
                <a:cubicBezTo>
                  <a:pt x="75833" y="1029648"/>
                  <a:pt x="75968" y="1025720"/>
                  <a:pt x="73260" y="1023012"/>
                </a:cubicBezTo>
                <a:cubicBezTo>
                  <a:pt x="73124" y="1022741"/>
                  <a:pt x="72989" y="1022335"/>
                  <a:pt x="72989" y="1022064"/>
                </a:cubicBezTo>
                <a:cubicBezTo>
                  <a:pt x="71228" y="1018137"/>
                  <a:pt x="70010" y="1014210"/>
                  <a:pt x="69062" y="1010148"/>
                </a:cubicBezTo>
                <a:cubicBezTo>
                  <a:pt x="68385" y="1007439"/>
                  <a:pt x="67572" y="1005002"/>
                  <a:pt x="66895" y="1002565"/>
                </a:cubicBezTo>
                <a:cubicBezTo>
                  <a:pt x="65541" y="997283"/>
                  <a:pt x="63510" y="992273"/>
                  <a:pt x="62968" y="986856"/>
                </a:cubicBezTo>
                <a:cubicBezTo>
                  <a:pt x="62833" y="985502"/>
                  <a:pt x="62427" y="984283"/>
                  <a:pt x="62427" y="982929"/>
                </a:cubicBezTo>
                <a:cubicBezTo>
                  <a:pt x="62156" y="978731"/>
                  <a:pt x="62020" y="974533"/>
                  <a:pt x="61749" y="970200"/>
                </a:cubicBezTo>
                <a:cubicBezTo>
                  <a:pt x="61479" y="967627"/>
                  <a:pt x="61614" y="965054"/>
                  <a:pt x="62427" y="962481"/>
                </a:cubicBezTo>
                <a:cubicBezTo>
                  <a:pt x="63103" y="960044"/>
                  <a:pt x="64187" y="957742"/>
                  <a:pt x="65135" y="955575"/>
                </a:cubicBezTo>
                <a:cubicBezTo>
                  <a:pt x="66760" y="951783"/>
                  <a:pt x="68114" y="947992"/>
                  <a:pt x="70010" y="944471"/>
                </a:cubicBezTo>
                <a:cubicBezTo>
                  <a:pt x="70822" y="942711"/>
                  <a:pt x="71906" y="941763"/>
                  <a:pt x="73395" y="941221"/>
                </a:cubicBezTo>
                <a:cubicBezTo>
                  <a:pt x="72583" y="940815"/>
                  <a:pt x="71770" y="940273"/>
                  <a:pt x="70822" y="939867"/>
                </a:cubicBezTo>
                <a:cubicBezTo>
                  <a:pt x="67031" y="937971"/>
                  <a:pt x="63103" y="936752"/>
                  <a:pt x="59177" y="934992"/>
                </a:cubicBezTo>
                <a:cubicBezTo>
                  <a:pt x="55656" y="933502"/>
                  <a:pt x="54166" y="931065"/>
                  <a:pt x="54166" y="926596"/>
                </a:cubicBezTo>
                <a:cubicBezTo>
                  <a:pt x="61072" y="923888"/>
                  <a:pt x="68656" y="923617"/>
                  <a:pt x="75968" y="923617"/>
                </a:cubicBezTo>
                <a:close/>
                <a:moveTo>
                  <a:pt x="447821" y="698691"/>
                </a:moveTo>
                <a:cubicBezTo>
                  <a:pt x="450664" y="697743"/>
                  <a:pt x="453914" y="698691"/>
                  <a:pt x="455810" y="700723"/>
                </a:cubicBezTo>
                <a:cubicBezTo>
                  <a:pt x="457164" y="702077"/>
                  <a:pt x="458654" y="703566"/>
                  <a:pt x="460279" y="705056"/>
                </a:cubicBezTo>
                <a:cubicBezTo>
                  <a:pt x="459331" y="706274"/>
                  <a:pt x="459196" y="707493"/>
                  <a:pt x="459602" y="709118"/>
                </a:cubicBezTo>
                <a:cubicBezTo>
                  <a:pt x="459737" y="710066"/>
                  <a:pt x="459873" y="711150"/>
                  <a:pt x="460008" y="712097"/>
                </a:cubicBezTo>
                <a:cubicBezTo>
                  <a:pt x="460685" y="712097"/>
                  <a:pt x="461498" y="712097"/>
                  <a:pt x="462175" y="712097"/>
                </a:cubicBezTo>
                <a:cubicBezTo>
                  <a:pt x="465831" y="712233"/>
                  <a:pt x="467592" y="714129"/>
                  <a:pt x="468810" y="718597"/>
                </a:cubicBezTo>
                <a:cubicBezTo>
                  <a:pt x="465967" y="721576"/>
                  <a:pt x="462581" y="723472"/>
                  <a:pt x="459060" y="725233"/>
                </a:cubicBezTo>
                <a:cubicBezTo>
                  <a:pt x="459060" y="726452"/>
                  <a:pt x="458790" y="727535"/>
                  <a:pt x="458383" y="728618"/>
                </a:cubicBezTo>
                <a:cubicBezTo>
                  <a:pt x="456758" y="732681"/>
                  <a:pt x="457164" y="736879"/>
                  <a:pt x="457842" y="741483"/>
                </a:cubicBezTo>
                <a:cubicBezTo>
                  <a:pt x="456216" y="742837"/>
                  <a:pt x="454456" y="744191"/>
                  <a:pt x="455675" y="746629"/>
                </a:cubicBezTo>
                <a:cubicBezTo>
                  <a:pt x="455675" y="746899"/>
                  <a:pt x="455269" y="747170"/>
                  <a:pt x="455133" y="747441"/>
                </a:cubicBezTo>
                <a:cubicBezTo>
                  <a:pt x="454456" y="748389"/>
                  <a:pt x="453779" y="749337"/>
                  <a:pt x="453373" y="750285"/>
                </a:cubicBezTo>
                <a:cubicBezTo>
                  <a:pt x="452425" y="752858"/>
                  <a:pt x="451748" y="755024"/>
                  <a:pt x="450800" y="757327"/>
                </a:cubicBezTo>
                <a:cubicBezTo>
                  <a:pt x="450258" y="759222"/>
                  <a:pt x="449446" y="760983"/>
                  <a:pt x="449040" y="762743"/>
                </a:cubicBezTo>
                <a:cubicBezTo>
                  <a:pt x="447821" y="766670"/>
                  <a:pt x="446873" y="770597"/>
                  <a:pt x="445925" y="774524"/>
                </a:cubicBezTo>
                <a:cubicBezTo>
                  <a:pt x="445790" y="775066"/>
                  <a:pt x="446331" y="775878"/>
                  <a:pt x="446331" y="776420"/>
                </a:cubicBezTo>
                <a:cubicBezTo>
                  <a:pt x="446331" y="777503"/>
                  <a:pt x="446466" y="778451"/>
                  <a:pt x="446331" y="779399"/>
                </a:cubicBezTo>
                <a:cubicBezTo>
                  <a:pt x="445383" y="783462"/>
                  <a:pt x="444435" y="787660"/>
                  <a:pt x="443623" y="791722"/>
                </a:cubicBezTo>
                <a:cubicBezTo>
                  <a:pt x="443352" y="792399"/>
                  <a:pt x="443894" y="793618"/>
                  <a:pt x="443352" y="794160"/>
                </a:cubicBezTo>
                <a:cubicBezTo>
                  <a:pt x="441050" y="796597"/>
                  <a:pt x="440644" y="799712"/>
                  <a:pt x="438883" y="802420"/>
                </a:cubicBezTo>
                <a:cubicBezTo>
                  <a:pt x="436716" y="805670"/>
                  <a:pt x="434550" y="808920"/>
                  <a:pt x="430623" y="810951"/>
                </a:cubicBezTo>
                <a:cubicBezTo>
                  <a:pt x="429133" y="811899"/>
                  <a:pt x="429133" y="813253"/>
                  <a:pt x="429810" y="814607"/>
                </a:cubicBezTo>
                <a:cubicBezTo>
                  <a:pt x="430487" y="816097"/>
                  <a:pt x="431165" y="817722"/>
                  <a:pt x="432248" y="819212"/>
                </a:cubicBezTo>
                <a:cubicBezTo>
                  <a:pt x="436175" y="824899"/>
                  <a:pt x="434550" y="830587"/>
                  <a:pt x="433737" y="836274"/>
                </a:cubicBezTo>
                <a:cubicBezTo>
                  <a:pt x="433602" y="837493"/>
                  <a:pt x="433196" y="838441"/>
                  <a:pt x="432925" y="839389"/>
                </a:cubicBezTo>
                <a:cubicBezTo>
                  <a:pt x="432248" y="841691"/>
                  <a:pt x="432383" y="844399"/>
                  <a:pt x="429810" y="845889"/>
                </a:cubicBezTo>
                <a:cubicBezTo>
                  <a:pt x="429539" y="846159"/>
                  <a:pt x="429269" y="846430"/>
                  <a:pt x="429133" y="846701"/>
                </a:cubicBezTo>
                <a:cubicBezTo>
                  <a:pt x="427915" y="848868"/>
                  <a:pt x="426831" y="851034"/>
                  <a:pt x="425477" y="853066"/>
                </a:cubicBezTo>
                <a:cubicBezTo>
                  <a:pt x="422498" y="857534"/>
                  <a:pt x="420467" y="862409"/>
                  <a:pt x="419925" y="867826"/>
                </a:cubicBezTo>
                <a:cubicBezTo>
                  <a:pt x="419789" y="870128"/>
                  <a:pt x="419519" y="872430"/>
                  <a:pt x="418842" y="874597"/>
                </a:cubicBezTo>
                <a:cubicBezTo>
                  <a:pt x="417758" y="879201"/>
                  <a:pt x="416269" y="883534"/>
                  <a:pt x="412883" y="887055"/>
                </a:cubicBezTo>
                <a:cubicBezTo>
                  <a:pt x="412748" y="889493"/>
                  <a:pt x="410581" y="891118"/>
                  <a:pt x="409633" y="893284"/>
                </a:cubicBezTo>
                <a:cubicBezTo>
                  <a:pt x="408956" y="894774"/>
                  <a:pt x="408415" y="896670"/>
                  <a:pt x="409092" y="898024"/>
                </a:cubicBezTo>
                <a:cubicBezTo>
                  <a:pt x="410039" y="899920"/>
                  <a:pt x="409769" y="901545"/>
                  <a:pt x="409227" y="903170"/>
                </a:cubicBezTo>
                <a:cubicBezTo>
                  <a:pt x="409227" y="903576"/>
                  <a:pt x="409227" y="903847"/>
                  <a:pt x="409227" y="904253"/>
                </a:cubicBezTo>
                <a:cubicBezTo>
                  <a:pt x="409633" y="906149"/>
                  <a:pt x="409633" y="907909"/>
                  <a:pt x="410175" y="909670"/>
                </a:cubicBezTo>
                <a:cubicBezTo>
                  <a:pt x="410581" y="910618"/>
                  <a:pt x="410175" y="910211"/>
                  <a:pt x="409633" y="910347"/>
                </a:cubicBezTo>
                <a:cubicBezTo>
                  <a:pt x="409363" y="910347"/>
                  <a:pt x="409092" y="910753"/>
                  <a:pt x="408956" y="911159"/>
                </a:cubicBezTo>
                <a:cubicBezTo>
                  <a:pt x="408008" y="912784"/>
                  <a:pt x="408550" y="914816"/>
                  <a:pt x="408008" y="916576"/>
                </a:cubicBezTo>
                <a:cubicBezTo>
                  <a:pt x="407467" y="917930"/>
                  <a:pt x="407060" y="919149"/>
                  <a:pt x="407060" y="920774"/>
                </a:cubicBezTo>
                <a:cubicBezTo>
                  <a:pt x="407060" y="921586"/>
                  <a:pt x="406789" y="922534"/>
                  <a:pt x="406383" y="923211"/>
                </a:cubicBezTo>
                <a:cubicBezTo>
                  <a:pt x="405571" y="924971"/>
                  <a:pt x="404352" y="926326"/>
                  <a:pt x="403404" y="928086"/>
                </a:cubicBezTo>
                <a:cubicBezTo>
                  <a:pt x="402186" y="930253"/>
                  <a:pt x="401373" y="932555"/>
                  <a:pt x="400019" y="934451"/>
                </a:cubicBezTo>
                <a:cubicBezTo>
                  <a:pt x="398123" y="937159"/>
                  <a:pt x="396092" y="939461"/>
                  <a:pt x="394196" y="941899"/>
                </a:cubicBezTo>
                <a:cubicBezTo>
                  <a:pt x="392029" y="944472"/>
                  <a:pt x="389862" y="947045"/>
                  <a:pt x="387560" y="949888"/>
                </a:cubicBezTo>
                <a:cubicBezTo>
                  <a:pt x="385123" y="952732"/>
                  <a:pt x="382279" y="955711"/>
                  <a:pt x="379706" y="958690"/>
                </a:cubicBezTo>
                <a:cubicBezTo>
                  <a:pt x="378623" y="959909"/>
                  <a:pt x="378217" y="961398"/>
                  <a:pt x="377946" y="962888"/>
                </a:cubicBezTo>
                <a:cubicBezTo>
                  <a:pt x="377540" y="964919"/>
                  <a:pt x="376592" y="966680"/>
                  <a:pt x="377269" y="968982"/>
                </a:cubicBezTo>
                <a:cubicBezTo>
                  <a:pt x="377404" y="969524"/>
                  <a:pt x="376998" y="970201"/>
                  <a:pt x="376727" y="970878"/>
                </a:cubicBezTo>
                <a:cubicBezTo>
                  <a:pt x="375644" y="975076"/>
                  <a:pt x="374967" y="979544"/>
                  <a:pt x="372936" y="983607"/>
                </a:cubicBezTo>
                <a:cubicBezTo>
                  <a:pt x="372665" y="984148"/>
                  <a:pt x="372936" y="984825"/>
                  <a:pt x="372665" y="985367"/>
                </a:cubicBezTo>
                <a:cubicBezTo>
                  <a:pt x="372123" y="986451"/>
                  <a:pt x="371717" y="987669"/>
                  <a:pt x="371175" y="988617"/>
                </a:cubicBezTo>
                <a:cubicBezTo>
                  <a:pt x="369415" y="991461"/>
                  <a:pt x="366436" y="993492"/>
                  <a:pt x="366029" y="997013"/>
                </a:cubicBezTo>
                <a:cubicBezTo>
                  <a:pt x="366029" y="997284"/>
                  <a:pt x="365759" y="997555"/>
                  <a:pt x="365488" y="997825"/>
                </a:cubicBezTo>
                <a:cubicBezTo>
                  <a:pt x="363592" y="1001075"/>
                  <a:pt x="361425" y="1004325"/>
                  <a:pt x="359394" y="1007575"/>
                </a:cubicBezTo>
                <a:cubicBezTo>
                  <a:pt x="358175" y="1009607"/>
                  <a:pt x="357092" y="1011773"/>
                  <a:pt x="355738" y="1013805"/>
                </a:cubicBezTo>
                <a:lnTo>
                  <a:pt x="347342" y="1026127"/>
                </a:lnTo>
                <a:cubicBezTo>
                  <a:pt x="346800" y="1027211"/>
                  <a:pt x="346123" y="1028159"/>
                  <a:pt x="345311" y="1029107"/>
                </a:cubicBezTo>
                <a:cubicBezTo>
                  <a:pt x="342738" y="1032221"/>
                  <a:pt x="340165" y="1035065"/>
                  <a:pt x="337456" y="1038180"/>
                </a:cubicBezTo>
                <a:cubicBezTo>
                  <a:pt x="335832" y="1040075"/>
                  <a:pt x="334206" y="1041836"/>
                  <a:pt x="332311" y="1043325"/>
                </a:cubicBezTo>
                <a:cubicBezTo>
                  <a:pt x="330550" y="1044815"/>
                  <a:pt x="328248" y="1045763"/>
                  <a:pt x="326352" y="1046982"/>
                </a:cubicBezTo>
                <a:cubicBezTo>
                  <a:pt x="322967" y="1048877"/>
                  <a:pt x="319717" y="1051044"/>
                  <a:pt x="316332" y="1052804"/>
                </a:cubicBezTo>
                <a:cubicBezTo>
                  <a:pt x="314842" y="1053617"/>
                  <a:pt x="313488" y="1053888"/>
                  <a:pt x="311456" y="1052669"/>
                </a:cubicBezTo>
                <a:cubicBezTo>
                  <a:pt x="311456" y="1053346"/>
                  <a:pt x="311456" y="1053888"/>
                  <a:pt x="311456" y="1054430"/>
                </a:cubicBezTo>
                <a:cubicBezTo>
                  <a:pt x="311592" y="1057409"/>
                  <a:pt x="313352" y="1060117"/>
                  <a:pt x="313082" y="1063231"/>
                </a:cubicBezTo>
                <a:cubicBezTo>
                  <a:pt x="314706" y="1064721"/>
                  <a:pt x="314029" y="1066211"/>
                  <a:pt x="313488" y="1067700"/>
                </a:cubicBezTo>
                <a:cubicBezTo>
                  <a:pt x="313082" y="1068919"/>
                  <a:pt x="312675" y="1071086"/>
                  <a:pt x="313352" y="1071357"/>
                </a:cubicBezTo>
                <a:cubicBezTo>
                  <a:pt x="316332" y="1073252"/>
                  <a:pt x="314300" y="1075690"/>
                  <a:pt x="314165" y="1077721"/>
                </a:cubicBezTo>
                <a:cubicBezTo>
                  <a:pt x="314300" y="1078398"/>
                  <a:pt x="313488" y="1079075"/>
                  <a:pt x="313623" y="1079481"/>
                </a:cubicBezTo>
                <a:cubicBezTo>
                  <a:pt x="314029" y="1082596"/>
                  <a:pt x="311863" y="1083815"/>
                  <a:pt x="309696" y="1085033"/>
                </a:cubicBezTo>
                <a:cubicBezTo>
                  <a:pt x="307123" y="1086523"/>
                  <a:pt x="303873" y="1086388"/>
                  <a:pt x="301571" y="1084492"/>
                </a:cubicBezTo>
                <a:cubicBezTo>
                  <a:pt x="299946" y="1083273"/>
                  <a:pt x="298321" y="1082054"/>
                  <a:pt x="296425" y="1080565"/>
                </a:cubicBezTo>
                <a:cubicBezTo>
                  <a:pt x="296967" y="1079075"/>
                  <a:pt x="296831" y="1077586"/>
                  <a:pt x="296155" y="1075825"/>
                </a:cubicBezTo>
                <a:cubicBezTo>
                  <a:pt x="295071" y="1072981"/>
                  <a:pt x="293988" y="1069731"/>
                  <a:pt x="296019" y="1067429"/>
                </a:cubicBezTo>
                <a:cubicBezTo>
                  <a:pt x="295613" y="1065804"/>
                  <a:pt x="295477" y="1064857"/>
                  <a:pt x="295207" y="1063909"/>
                </a:cubicBezTo>
                <a:cubicBezTo>
                  <a:pt x="295071" y="1062690"/>
                  <a:pt x="295613" y="1060794"/>
                  <a:pt x="294665" y="1059981"/>
                </a:cubicBezTo>
                <a:cubicBezTo>
                  <a:pt x="292905" y="1057950"/>
                  <a:pt x="293311" y="1055648"/>
                  <a:pt x="293581" y="1053481"/>
                </a:cubicBezTo>
                <a:cubicBezTo>
                  <a:pt x="294529" y="1048607"/>
                  <a:pt x="293581" y="1043867"/>
                  <a:pt x="292092" y="1038857"/>
                </a:cubicBezTo>
                <a:cubicBezTo>
                  <a:pt x="293311" y="1037096"/>
                  <a:pt x="295071" y="1035200"/>
                  <a:pt x="293311" y="1032627"/>
                </a:cubicBezTo>
                <a:cubicBezTo>
                  <a:pt x="293311" y="1032357"/>
                  <a:pt x="293581" y="1031950"/>
                  <a:pt x="293717" y="1031544"/>
                </a:cubicBezTo>
                <a:cubicBezTo>
                  <a:pt x="294259" y="1030461"/>
                  <a:pt x="294800" y="1029242"/>
                  <a:pt x="295071" y="1028023"/>
                </a:cubicBezTo>
                <a:cubicBezTo>
                  <a:pt x="295748" y="1025044"/>
                  <a:pt x="296155" y="1022336"/>
                  <a:pt x="296696" y="1019627"/>
                </a:cubicBezTo>
                <a:cubicBezTo>
                  <a:pt x="297102" y="1017596"/>
                  <a:pt x="297509" y="1015430"/>
                  <a:pt x="297779" y="1013398"/>
                </a:cubicBezTo>
                <a:cubicBezTo>
                  <a:pt x="298321" y="1008659"/>
                  <a:pt x="298727" y="1004055"/>
                  <a:pt x="299269" y="999586"/>
                </a:cubicBezTo>
                <a:cubicBezTo>
                  <a:pt x="299269" y="998909"/>
                  <a:pt x="298727" y="998096"/>
                  <a:pt x="298592" y="997419"/>
                </a:cubicBezTo>
                <a:cubicBezTo>
                  <a:pt x="298321" y="996201"/>
                  <a:pt x="298321" y="995117"/>
                  <a:pt x="298321" y="994034"/>
                </a:cubicBezTo>
                <a:lnTo>
                  <a:pt x="299675" y="979815"/>
                </a:lnTo>
                <a:cubicBezTo>
                  <a:pt x="299811" y="978867"/>
                  <a:pt x="299134" y="977513"/>
                  <a:pt x="299540" y="976836"/>
                </a:cubicBezTo>
                <a:cubicBezTo>
                  <a:pt x="301436" y="973722"/>
                  <a:pt x="301571" y="970201"/>
                  <a:pt x="303196" y="966951"/>
                </a:cubicBezTo>
                <a:cubicBezTo>
                  <a:pt x="305227" y="963024"/>
                  <a:pt x="307123" y="959096"/>
                  <a:pt x="310779" y="956253"/>
                </a:cubicBezTo>
                <a:cubicBezTo>
                  <a:pt x="312269" y="955169"/>
                  <a:pt x="312134" y="953680"/>
                  <a:pt x="311321" y="952190"/>
                </a:cubicBezTo>
                <a:cubicBezTo>
                  <a:pt x="310508" y="950430"/>
                  <a:pt x="309696" y="948669"/>
                  <a:pt x="308613" y="947180"/>
                </a:cubicBezTo>
                <a:cubicBezTo>
                  <a:pt x="304144" y="941357"/>
                  <a:pt x="305905" y="934721"/>
                  <a:pt x="306175" y="928221"/>
                </a:cubicBezTo>
                <a:cubicBezTo>
                  <a:pt x="306446" y="927003"/>
                  <a:pt x="306717" y="925919"/>
                  <a:pt x="306852" y="924566"/>
                </a:cubicBezTo>
                <a:cubicBezTo>
                  <a:pt x="307123" y="921857"/>
                  <a:pt x="306852" y="918878"/>
                  <a:pt x="309290" y="916847"/>
                </a:cubicBezTo>
                <a:cubicBezTo>
                  <a:pt x="309561" y="916576"/>
                  <a:pt x="309696" y="916305"/>
                  <a:pt x="309832" y="915899"/>
                </a:cubicBezTo>
                <a:cubicBezTo>
                  <a:pt x="310779" y="913461"/>
                  <a:pt x="311998" y="910753"/>
                  <a:pt x="313217" y="908316"/>
                </a:cubicBezTo>
                <a:cubicBezTo>
                  <a:pt x="316061" y="903034"/>
                  <a:pt x="317956" y="897347"/>
                  <a:pt x="318363" y="891253"/>
                </a:cubicBezTo>
                <a:cubicBezTo>
                  <a:pt x="318498" y="888680"/>
                  <a:pt x="318769" y="886107"/>
                  <a:pt x="319446" y="883670"/>
                </a:cubicBezTo>
                <a:cubicBezTo>
                  <a:pt x="320936" y="878660"/>
                  <a:pt x="322019" y="873513"/>
                  <a:pt x="325269" y="869180"/>
                </a:cubicBezTo>
                <a:cubicBezTo>
                  <a:pt x="325269" y="866336"/>
                  <a:pt x="327436" y="864305"/>
                  <a:pt x="328384" y="861868"/>
                </a:cubicBezTo>
                <a:cubicBezTo>
                  <a:pt x="329061" y="860243"/>
                  <a:pt x="329602" y="858076"/>
                  <a:pt x="329061" y="856586"/>
                </a:cubicBezTo>
                <a:cubicBezTo>
                  <a:pt x="328113" y="854420"/>
                  <a:pt x="328384" y="852659"/>
                  <a:pt x="329061" y="850764"/>
                </a:cubicBezTo>
                <a:cubicBezTo>
                  <a:pt x="329061" y="850357"/>
                  <a:pt x="329061" y="849951"/>
                  <a:pt x="329061" y="849545"/>
                </a:cubicBezTo>
                <a:cubicBezTo>
                  <a:pt x="328925" y="847649"/>
                  <a:pt x="328925" y="845618"/>
                  <a:pt x="328384" y="843722"/>
                </a:cubicBezTo>
                <a:cubicBezTo>
                  <a:pt x="327977" y="842503"/>
                  <a:pt x="328248" y="842909"/>
                  <a:pt x="328925" y="842774"/>
                </a:cubicBezTo>
                <a:cubicBezTo>
                  <a:pt x="329196" y="842774"/>
                  <a:pt x="329467" y="842232"/>
                  <a:pt x="329602" y="841826"/>
                </a:cubicBezTo>
                <a:cubicBezTo>
                  <a:pt x="330821" y="839930"/>
                  <a:pt x="330279" y="837628"/>
                  <a:pt x="330956" y="835733"/>
                </a:cubicBezTo>
                <a:cubicBezTo>
                  <a:pt x="331498" y="834107"/>
                  <a:pt x="331904" y="832753"/>
                  <a:pt x="332040" y="830993"/>
                </a:cubicBezTo>
                <a:cubicBezTo>
                  <a:pt x="332040" y="830045"/>
                  <a:pt x="332582" y="829233"/>
                  <a:pt x="332988" y="828285"/>
                </a:cubicBezTo>
                <a:cubicBezTo>
                  <a:pt x="334071" y="826524"/>
                  <a:pt x="335425" y="824493"/>
                  <a:pt x="336373" y="822733"/>
                </a:cubicBezTo>
                <a:cubicBezTo>
                  <a:pt x="337727" y="820295"/>
                  <a:pt x="338811" y="817722"/>
                  <a:pt x="340300" y="815420"/>
                </a:cubicBezTo>
                <a:cubicBezTo>
                  <a:pt x="342196" y="812441"/>
                  <a:pt x="344498" y="809733"/>
                  <a:pt x="346529" y="806889"/>
                </a:cubicBezTo>
                <a:cubicBezTo>
                  <a:pt x="349102" y="803910"/>
                  <a:pt x="351811" y="801066"/>
                  <a:pt x="354519" y="798222"/>
                </a:cubicBezTo>
                <a:cubicBezTo>
                  <a:pt x="357633" y="795108"/>
                  <a:pt x="360883" y="791858"/>
                  <a:pt x="363998" y="788743"/>
                </a:cubicBezTo>
                <a:cubicBezTo>
                  <a:pt x="365081" y="787660"/>
                  <a:pt x="365759" y="786035"/>
                  <a:pt x="366571" y="784410"/>
                </a:cubicBezTo>
                <a:cubicBezTo>
                  <a:pt x="367519" y="782378"/>
                  <a:pt x="368738" y="780483"/>
                  <a:pt x="368467" y="777910"/>
                </a:cubicBezTo>
                <a:cubicBezTo>
                  <a:pt x="368467" y="777232"/>
                  <a:pt x="369144" y="776556"/>
                  <a:pt x="369415" y="775878"/>
                </a:cubicBezTo>
                <a:cubicBezTo>
                  <a:pt x="371446" y="771274"/>
                  <a:pt x="372936" y="766264"/>
                  <a:pt x="375779" y="761931"/>
                </a:cubicBezTo>
                <a:cubicBezTo>
                  <a:pt x="376186" y="761389"/>
                  <a:pt x="376186" y="760577"/>
                  <a:pt x="376456" y="760170"/>
                </a:cubicBezTo>
                <a:cubicBezTo>
                  <a:pt x="377269" y="758951"/>
                  <a:pt x="378081" y="757868"/>
                  <a:pt x="379029" y="756920"/>
                </a:cubicBezTo>
                <a:cubicBezTo>
                  <a:pt x="381602" y="754212"/>
                  <a:pt x="385394" y="752587"/>
                  <a:pt x="386883" y="748795"/>
                </a:cubicBezTo>
                <a:cubicBezTo>
                  <a:pt x="387019" y="748524"/>
                  <a:pt x="387425" y="748253"/>
                  <a:pt x="387696" y="747983"/>
                </a:cubicBezTo>
                <a:cubicBezTo>
                  <a:pt x="390946" y="744868"/>
                  <a:pt x="393790" y="741483"/>
                  <a:pt x="397446" y="738910"/>
                </a:cubicBezTo>
                <a:lnTo>
                  <a:pt x="403946" y="733493"/>
                </a:lnTo>
                <a:cubicBezTo>
                  <a:pt x="408415" y="729972"/>
                  <a:pt x="412477" y="725774"/>
                  <a:pt x="417487" y="722931"/>
                </a:cubicBezTo>
                <a:cubicBezTo>
                  <a:pt x="418706" y="722118"/>
                  <a:pt x="419789" y="721441"/>
                  <a:pt x="421144" y="720764"/>
                </a:cubicBezTo>
                <a:cubicBezTo>
                  <a:pt x="425206" y="718868"/>
                  <a:pt x="429269" y="716972"/>
                  <a:pt x="433331" y="714941"/>
                </a:cubicBezTo>
                <a:cubicBezTo>
                  <a:pt x="435904" y="713858"/>
                  <a:pt x="438342" y="712639"/>
                  <a:pt x="441050" y="712368"/>
                </a:cubicBezTo>
                <a:cubicBezTo>
                  <a:pt x="441592" y="711285"/>
                  <a:pt x="442133" y="710066"/>
                  <a:pt x="441727" y="709660"/>
                </a:cubicBezTo>
                <a:cubicBezTo>
                  <a:pt x="439154" y="707358"/>
                  <a:pt x="441592" y="705868"/>
                  <a:pt x="441998" y="703973"/>
                </a:cubicBezTo>
                <a:cubicBezTo>
                  <a:pt x="442133" y="703431"/>
                  <a:pt x="442946" y="703025"/>
                  <a:pt x="442946" y="702618"/>
                </a:cubicBezTo>
                <a:cubicBezTo>
                  <a:pt x="443081" y="699910"/>
                  <a:pt x="445383" y="699233"/>
                  <a:pt x="447821" y="698691"/>
                </a:cubicBezTo>
                <a:close/>
                <a:moveTo>
                  <a:pt x="42656" y="609723"/>
                </a:moveTo>
                <a:cubicBezTo>
                  <a:pt x="45500" y="616088"/>
                  <a:pt x="45500" y="622859"/>
                  <a:pt x="46719" y="629223"/>
                </a:cubicBezTo>
                <a:cubicBezTo>
                  <a:pt x="47125" y="631254"/>
                  <a:pt x="47260" y="633421"/>
                  <a:pt x="47260" y="635588"/>
                </a:cubicBezTo>
                <a:cubicBezTo>
                  <a:pt x="47667" y="634775"/>
                  <a:pt x="48344" y="633963"/>
                  <a:pt x="49156" y="633150"/>
                </a:cubicBezTo>
                <a:cubicBezTo>
                  <a:pt x="55520" y="635452"/>
                  <a:pt x="60125" y="640192"/>
                  <a:pt x="65271" y="643848"/>
                </a:cubicBezTo>
                <a:cubicBezTo>
                  <a:pt x="68250" y="645879"/>
                  <a:pt x="70687" y="648452"/>
                  <a:pt x="73260" y="650890"/>
                </a:cubicBezTo>
                <a:cubicBezTo>
                  <a:pt x="76510" y="653869"/>
                  <a:pt x="79218" y="657660"/>
                  <a:pt x="82604" y="660640"/>
                </a:cubicBezTo>
                <a:cubicBezTo>
                  <a:pt x="85854" y="663619"/>
                  <a:pt x="88697" y="667004"/>
                  <a:pt x="91677" y="670119"/>
                </a:cubicBezTo>
                <a:cubicBezTo>
                  <a:pt x="93166" y="671744"/>
                  <a:pt x="94385" y="673233"/>
                  <a:pt x="95875" y="674723"/>
                </a:cubicBezTo>
                <a:cubicBezTo>
                  <a:pt x="98989" y="678244"/>
                  <a:pt x="101968" y="681765"/>
                  <a:pt x="104948" y="685150"/>
                </a:cubicBezTo>
                <a:cubicBezTo>
                  <a:pt x="107114" y="687587"/>
                  <a:pt x="110635" y="688806"/>
                  <a:pt x="111583" y="692462"/>
                </a:cubicBezTo>
                <a:cubicBezTo>
                  <a:pt x="111583" y="692733"/>
                  <a:pt x="111854" y="692869"/>
                  <a:pt x="112125" y="693004"/>
                </a:cubicBezTo>
                <a:cubicBezTo>
                  <a:pt x="114697" y="695577"/>
                  <a:pt x="117135" y="698150"/>
                  <a:pt x="119979" y="700317"/>
                </a:cubicBezTo>
                <a:cubicBezTo>
                  <a:pt x="122687" y="702483"/>
                  <a:pt x="123500" y="706546"/>
                  <a:pt x="127698" y="707087"/>
                </a:cubicBezTo>
                <a:cubicBezTo>
                  <a:pt x="127833" y="708848"/>
                  <a:pt x="129729" y="709254"/>
                  <a:pt x="130406" y="710473"/>
                </a:cubicBezTo>
                <a:cubicBezTo>
                  <a:pt x="132166" y="713316"/>
                  <a:pt x="134468" y="715754"/>
                  <a:pt x="136770" y="718327"/>
                </a:cubicBezTo>
                <a:cubicBezTo>
                  <a:pt x="138395" y="720087"/>
                  <a:pt x="139750" y="722254"/>
                  <a:pt x="140968" y="724421"/>
                </a:cubicBezTo>
                <a:cubicBezTo>
                  <a:pt x="144895" y="731327"/>
                  <a:pt x="148822" y="738504"/>
                  <a:pt x="152479" y="745139"/>
                </a:cubicBezTo>
                <a:cubicBezTo>
                  <a:pt x="153698" y="747306"/>
                  <a:pt x="154916" y="749743"/>
                  <a:pt x="157083" y="751504"/>
                </a:cubicBezTo>
                <a:cubicBezTo>
                  <a:pt x="158979" y="752993"/>
                  <a:pt x="160062" y="755431"/>
                  <a:pt x="161281" y="757597"/>
                </a:cubicBezTo>
                <a:cubicBezTo>
                  <a:pt x="162499" y="760170"/>
                  <a:pt x="163177" y="763149"/>
                  <a:pt x="166427" y="764368"/>
                </a:cubicBezTo>
                <a:cubicBezTo>
                  <a:pt x="166697" y="764368"/>
                  <a:pt x="166968" y="764639"/>
                  <a:pt x="166968" y="764774"/>
                </a:cubicBezTo>
                <a:cubicBezTo>
                  <a:pt x="166833" y="766670"/>
                  <a:pt x="168593" y="767347"/>
                  <a:pt x="169677" y="768431"/>
                </a:cubicBezTo>
                <a:cubicBezTo>
                  <a:pt x="170625" y="769649"/>
                  <a:pt x="171979" y="771139"/>
                  <a:pt x="172385" y="772629"/>
                </a:cubicBezTo>
                <a:cubicBezTo>
                  <a:pt x="173333" y="776285"/>
                  <a:pt x="175093" y="779670"/>
                  <a:pt x="176312" y="783056"/>
                </a:cubicBezTo>
                <a:cubicBezTo>
                  <a:pt x="179291" y="790639"/>
                  <a:pt x="183083" y="797545"/>
                  <a:pt x="187010" y="804316"/>
                </a:cubicBezTo>
                <a:cubicBezTo>
                  <a:pt x="187822" y="805941"/>
                  <a:pt x="189583" y="807295"/>
                  <a:pt x="189583" y="809055"/>
                </a:cubicBezTo>
                <a:cubicBezTo>
                  <a:pt x="189854" y="811222"/>
                  <a:pt x="190802" y="812712"/>
                  <a:pt x="191749" y="814337"/>
                </a:cubicBezTo>
                <a:cubicBezTo>
                  <a:pt x="192968" y="815962"/>
                  <a:pt x="193916" y="817587"/>
                  <a:pt x="194187" y="819483"/>
                </a:cubicBezTo>
                <a:cubicBezTo>
                  <a:pt x="194322" y="820295"/>
                  <a:pt x="195135" y="820837"/>
                  <a:pt x="195406" y="821514"/>
                </a:cubicBezTo>
                <a:cubicBezTo>
                  <a:pt x="197166" y="824899"/>
                  <a:pt x="198520" y="828420"/>
                  <a:pt x="200145" y="831805"/>
                </a:cubicBezTo>
                <a:cubicBezTo>
                  <a:pt x="200822" y="833701"/>
                  <a:pt x="201770" y="835326"/>
                  <a:pt x="202447" y="837222"/>
                </a:cubicBezTo>
                <a:cubicBezTo>
                  <a:pt x="202989" y="839118"/>
                  <a:pt x="203937" y="840743"/>
                  <a:pt x="204885" y="842368"/>
                </a:cubicBezTo>
                <a:cubicBezTo>
                  <a:pt x="206374" y="845212"/>
                  <a:pt x="207728" y="847920"/>
                  <a:pt x="208541" y="850899"/>
                </a:cubicBezTo>
                <a:cubicBezTo>
                  <a:pt x="209083" y="853336"/>
                  <a:pt x="209895" y="855774"/>
                  <a:pt x="209624" y="858482"/>
                </a:cubicBezTo>
                <a:cubicBezTo>
                  <a:pt x="209218" y="862139"/>
                  <a:pt x="209354" y="862139"/>
                  <a:pt x="211791" y="865118"/>
                </a:cubicBezTo>
                <a:cubicBezTo>
                  <a:pt x="212333" y="865930"/>
                  <a:pt x="212874" y="866878"/>
                  <a:pt x="213280" y="867826"/>
                </a:cubicBezTo>
                <a:cubicBezTo>
                  <a:pt x="214364" y="870263"/>
                  <a:pt x="215312" y="872972"/>
                  <a:pt x="216530" y="875274"/>
                </a:cubicBezTo>
                <a:cubicBezTo>
                  <a:pt x="217749" y="877711"/>
                  <a:pt x="218968" y="880013"/>
                  <a:pt x="218968" y="882857"/>
                </a:cubicBezTo>
                <a:cubicBezTo>
                  <a:pt x="218968" y="883534"/>
                  <a:pt x="219103" y="884076"/>
                  <a:pt x="219374" y="884753"/>
                </a:cubicBezTo>
                <a:cubicBezTo>
                  <a:pt x="220322" y="888409"/>
                  <a:pt x="221541" y="891794"/>
                  <a:pt x="222760" y="895451"/>
                </a:cubicBezTo>
                <a:cubicBezTo>
                  <a:pt x="222895" y="896399"/>
                  <a:pt x="223166" y="897618"/>
                  <a:pt x="223437" y="898836"/>
                </a:cubicBezTo>
                <a:cubicBezTo>
                  <a:pt x="223707" y="899649"/>
                  <a:pt x="223437" y="899242"/>
                  <a:pt x="223707" y="900055"/>
                </a:cubicBezTo>
                <a:lnTo>
                  <a:pt x="224114" y="901815"/>
                </a:lnTo>
                <a:cubicBezTo>
                  <a:pt x="224926" y="904118"/>
                  <a:pt x="226010" y="906420"/>
                  <a:pt x="227228" y="908586"/>
                </a:cubicBezTo>
                <a:cubicBezTo>
                  <a:pt x="227364" y="908721"/>
                  <a:pt x="227364" y="908721"/>
                  <a:pt x="227364" y="908992"/>
                </a:cubicBezTo>
                <a:cubicBezTo>
                  <a:pt x="228447" y="914951"/>
                  <a:pt x="228989" y="921044"/>
                  <a:pt x="228583" y="927003"/>
                </a:cubicBezTo>
                <a:cubicBezTo>
                  <a:pt x="228447" y="928357"/>
                  <a:pt x="228312" y="929847"/>
                  <a:pt x="228176" y="931201"/>
                </a:cubicBezTo>
                <a:cubicBezTo>
                  <a:pt x="227905" y="932419"/>
                  <a:pt x="227635" y="933638"/>
                  <a:pt x="227635" y="934857"/>
                </a:cubicBezTo>
                <a:cubicBezTo>
                  <a:pt x="227770" y="936076"/>
                  <a:pt x="228041" y="937294"/>
                  <a:pt x="228312" y="938513"/>
                </a:cubicBezTo>
                <a:cubicBezTo>
                  <a:pt x="228447" y="939461"/>
                  <a:pt x="229124" y="940680"/>
                  <a:pt x="228718" y="941492"/>
                </a:cubicBezTo>
                <a:cubicBezTo>
                  <a:pt x="226957" y="945284"/>
                  <a:pt x="226280" y="949211"/>
                  <a:pt x="225739" y="953138"/>
                </a:cubicBezTo>
                <a:cubicBezTo>
                  <a:pt x="225468" y="955846"/>
                  <a:pt x="226687" y="958690"/>
                  <a:pt x="225739" y="961398"/>
                </a:cubicBezTo>
                <a:cubicBezTo>
                  <a:pt x="227228" y="962752"/>
                  <a:pt x="226145" y="963971"/>
                  <a:pt x="225468" y="965055"/>
                </a:cubicBezTo>
                <a:cubicBezTo>
                  <a:pt x="224791" y="965867"/>
                  <a:pt x="224385" y="967763"/>
                  <a:pt x="224926" y="967763"/>
                </a:cubicBezTo>
                <a:cubicBezTo>
                  <a:pt x="225468" y="968034"/>
                  <a:pt x="225603" y="968169"/>
                  <a:pt x="225874" y="968169"/>
                </a:cubicBezTo>
                <a:cubicBezTo>
                  <a:pt x="226010" y="968169"/>
                  <a:pt x="226145" y="968305"/>
                  <a:pt x="226145" y="968305"/>
                </a:cubicBezTo>
                <a:cubicBezTo>
                  <a:pt x="226010" y="968440"/>
                  <a:pt x="226010" y="968440"/>
                  <a:pt x="225739" y="968575"/>
                </a:cubicBezTo>
                <a:cubicBezTo>
                  <a:pt x="225739" y="968711"/>
                  <a:pt x="225874" y="968711"/>
                  <a:pt x="226145" y="968711"/>
                </a:cubicBezTo>
                <a:cubicBezTo>
                  <a:pt x="226416" y="968575"/>
                  <a:pt x="226957" y="969252"/>
                  <a:pt x="227228" y="969252"/>
                </a:cubicBezTo>
                <a:cubicBezTo>
                  <a:pt x="229260" y="968575"/>
                  <a:pt x="231020" y="970065"/>
                  <a:pt x="232780" y="971826"/>
                </a:cubicBezTo>
                <a:cubicBezTo>
                  <a:pt x="235083" y="973857"/>
                  <a:pt x="236030" y="977107"/>
                  <a:pt x="234541" y="979950"/>
                </a:cubicBezTo>
                <a:cubicBezTo>
                  <a:pt x="233187" y="981846"/>
                  <a:pt x="233187" y="984148"/>
                  <a:pt x="229395" y="986315"/>
                </a:cubicBezTo>
                <a:cubicBezTo>
                  <a:pt x="227499" y="986179"/>
                  <a:pt x="226687" y="986315"/>
                  <a:pt x="223843" y="986044"/>
                </a:cubicBezTo>
                <a:cubicBezTo>
                  <a:pt x="222353" y="985638"/>
                  <a:pt x="220593" y="985231"/>
                  <a:pt x="218833" y="984690"/>
                </a:cubicBezTo>
                <a:cubicBezTo>
                  <a:pt x="218155" y="985096"/>
                  <a:pt x="217478" y="985502"/>
                  <a:pt x="216801" y="985638"/>
                </a:cubicBezTo>
                <a:cubicBezTo>
                  <a:pt x="214770" y="985909"/>
                  <a:pt x="212739" y="986315"/>
                  <a:pt x="210437" y="986586"/>
                </a:cubicBezTo>
                <a:cubicBezTo>
                  <a:pt x="209895" y="985231"/>
                  <a:pt x="208812" y="984148"/>
                  <a:pt x="207051" y="983471"/>
                </a:cubicBezTo>
                <a:cubicBezTo>
                  <a:pt x="204343" y="982252"/>
                  <a:pt x="201228" y="980763"/>
                  <a:pt x="201093" y="977784"/>
                </a:cubicBezTo>
                <a:cubicBezTo>
                  <a:pt x="199739" y="976971"/>
                  <a:pt x="198926" y="976429"/>
                  <a:pt x="198114" y="975888"/>
                </a:cubicBezTo>
                <a:cubicBezTo>
                  <a:pt x="197030" y="975211"/>
                  <a:pt x="196083" y="973450"/>
                  <a:pt x="194864" y="973450"/>
                </a:cubicBezTo>
                <a:cubicBezTo>
                  <a:pt x="192156" y="973450"/>
                  <a:pt x="190937" y="971555"/>
                  <a:pt x="189718" y="969794"/>
                </a:cubicBezTo>
                <a:cubicBezTo>
                  <a:pt x="186739" y="965596"/>
                  <a:pt x="182677" y="963159"/>
                  <a:pt x="178208" y="960721"/>
                </a:cubicBezTo>
                <a:cubicBezTo>
                  <a:pt x="177937" y="958555"/>
                  <a:pt x="177801" y="956117"/>
                  <a:pt x="174687" y="955576"/>
                </a:cubicBezTo>
                <a:cubicBezTo>
                  <a:pt x="174552" y="955440"/>
                  <a:pt x="174416" y="954898"/>
                  <a:pt x="174281" y="954628"/>
                </a:cubicBezTo>
                <a:cubicBezTo>
                  <a:pt x="173739" y="953409"/>
                  <a:pt x="173468" y="952190"/>
                  <a:pt x="172791" y="951242"/>
                </a:cubicBezTo>
                <a:cubicBezTo>
                  <a:pt x="171031" y="948805"/>
                  <a:pt x="169406" y="946638"/>
                  <a:pt x="167916" y="944336"/>
                </a:cubicBezTo>
                <a:cubicBezTo>
                  <a:pt x="166562" y="942711"/>
                  <a:pt x="165479" y="940950"/>
                  <a:pt x="164260" y="939326"/>
                </a:cubicBezTo>
                <a:cubicBezTo>
                  <a:pt x="161145" y="935805"/>
                  <a:pt x="158437" y="932284"/>
                  <a:pt x="155458" y="928763"/>
                </a:cubicBezTo>
                <a:cubicBezTo>
                  <a:pt x="155052" y="928357"/>
                  <a:pt x="154104" y="928221"/>
                  <a:pt x="153562" y="927815"/>
                </a:cubicBezTo>
                <a:cubicBezTo>
                  <a:pt x="152749" y="927138"/>
                  <a:pt x="151802" y="926461"/>
                  <a:pt x="151125" y="925649"/>
                </a:cubicBezTo>
                <a:lnTo>
                  <a:pt x="142052" y="914951"/>
                </a:lnTo>
                <a:cubicBezTo>
                  <a:pt x="141374" y="914273"/>
                  <a:pt x="140020" y="913868"/>
                  <a:pt x="139885" y="913055"/>
                </a:cubicBezTo>
                <a:cubicBezTo>
                  <a:pt x="139072" y="909669"/>
                  <a:pt x="136635" y="906961"/>
                  <a:pt x="135416" y="903711"/>
                </a:cubicBezTo>
                <a:cubicBezTo>
                  <a:pt x="134062" y="899513"/>
                  <a:pt x="132572" y="895451"/>
                  <a:pt x="133114" y="890982"/>
                </a:cubicBezTo>
                <a:cubicBezTo>
                  <a:pt x="133250" y="889086"/>
                  <a:pt x="132031" y="888139"/>
                  <a:pt x="130541" y="887732"/>
                </a:cubicBezTo>
                <a:cubicBezTo>
                  <a:pt x="128645" y="887326"/>
                  <a:pt x="126750" y="886649"/>
                  <a:pt x="124989" y="886378"/>
                </a:cubicBezTo>
                <a:cubicBezTo>
                  <a:pt x="117812" y="885430"/>
                  <a:pt x="114291" y="879742"/>
                  <a:pt x="109958" y="875003"/>
                </a:cubicBezTo>
                <a:cubicBezTo>
                  <a:pt x="109145" y="874055"/>
                  <a:pt x="108604" y="873107"/>
                  <a:pt x="107791" y="872159"/>
                </a:cubicBezTo>
                <a:cubicBezTo>
                  <a:pt x="106031" y="870128"/>
                  <a:pt x="103729" y="868368"/>
                  <a:pt x="104271" y="864982"/>
                </a:cubicBezTo>
                <a:cubicBezTo>
                  <a:pt x="104271" y="864576"/>
                  <a:pt x="104135" y="864305"/>
                  <a:pt x="104135" y="863899"/>
                </a:cubicBezTo>
                <a:cubicBezTo>
                  <a:pt x="103052" y="861326"/>
                  <a:pt x="101833" y="858889"/>
                  <a:pt x="101156" y="856316"/>
                </a:cubicBezTo>
                <a:cubicBezTo>
                  <a:pt x="99260" y="850628"/>
                  <a:pt x="96416" y="845347"/>
                  <a:pt x="92625" y="840878"/>
                </a:cubicBezTo>
                <a:cubicBezTo>
                  <a:pt x="91000" y="838982"/>
                  <a:pt x="89375" y="836951"/>
                  <a:pt x="88156" y="834784"/>
                </a:cubicBezTo>
                <a:cubicBezTo>
                  <a:pt x="85448" y="830316"/>
                  <a:pt x="82468" y="826118"/>
                  <a:pt x="81791" y="820837"/>
                </a:cubicBezTo>
                <a:cubicBezTo>
                  <a:pt x="79760" y="818941"/>
                  <a:pt x="79896" y="815962"/>
                  <a:pt x="78948" y="813524"/>
                </a:cubicBezTo>
                <a:cubicBezTo>
                  <a:pt x="78270" y="811899"/>
                  <a:pt x="77187" y="810003"/>
                  <a:pt x="75698" y="809462"/>
                </a:cubicBezTo>
                <a:cubicBezTo>
                  <a:pt x="73531" y="808649"/>
                  <a:pt x="72448" y="807295"/>
                  <a:pt x="71364" y="805535"/>
                </a:cubicBezTo>
                <a:cubicBezTo>
                  <a:pt x="71229" y="805399"/>
                  <a:pt x="70958" y="805128"/>
                  <a:pt x="70687" y="804857"/>
                </a:cubicBezTo>
                <a:cubicBezTo>
                  <a:pt x="69062" y="803774"/>
                  <a:pt x="67573" y="802285"/>
                  <a:pt x="65812" y="801472"/>
                </a:cubicBezTo>
                <a:cubicBezTo>
                  <a:pt x="64864" y="801066"/>
                  <a:pt x="65406" y="801066"/>
                  <a:pt x="65677" y="800524"/>
                </a:cubicBezTo>
                <a:cubicBezTo>
                  <a:pt x="65812" y="800253"/>
                  <a:pt x="65542" y="799712"/>
                  <a:pt x="65406" y="799305"/>
                </a:cubicBezTo>
                <a:cubicBezTo>
                  <a:pt x="64864" y="797139"/>
                  <a:pt x="62833" y="795920"/>
                  <a:pt x="62020" y="794160"/>
                </a:cubicBezTo>
                <a:cubicBezTo>
                  <a:pt x="61344" y="792805"/>
                  <a:pt x="60666" y="791452"/>
                  <a:pt x="59448" y="790233"/>
                </a:cubicBezTo>
                <a:cubicBezTo>
                  <a:pt x="58906" y="789555"/>
                  <a:pt x="58500" y="788472"/>
                  <a:pt x="58229" y="787660"/>
                </a:cubicBezTo>
                <a:cubicBezTo>
                  <a:pt x="57552" y="785764"/>
                  <a:pt x="57010" y="783462"/>
                  <a:pt x="56333" y="781566"/>
                </a:cubicBezTo>
                <a:cubicBezTo>
                  <a:pt x="55385" y="779128"/>
                  <a:pt x="54167" y="776556"/>
                  <a:pt x="53489" y="774118"/>
                </a:cubicBezTo>
                <a:cubicBezTo>
                  <a:pt x="52812" y="770597"/>
                  <a:pt x="52406" y="767076"/>
                  <a:pt x="51864" y="763691"/>
                </a:cubicBezTo>
                <a:cubicBezTo>
                  <a:pt x="51323" y="760035"/>
                  <a:pt x="50917" y="756243"/>
                  <a:pt x="50375" y="752316"/>
                </a:cubicBezTo>
                <a:cubicBezTo>
                  <a:pt x="49833" y="747847"/>
                  <a:pt x="49969" y="743514"/>
                  <a:pt x="49698" y="739045"/>
                </a:cubicBezTo>
                <a:cubicBezTo>
                  <a:pt x="49562" y="737420"/>
                  <a:pt x="48885" y="735931"/>
                  <a:pt x="48073" y="734306"/>
                </a:cubicBezTo>
                <a:cubicBezTo>
                  <a:pt x="46989" y="732275"/>
                  <a:pt x="46312" y="730108"/>
                  <a:pt x="44010" y="728889"/>
                </a:cubicBezTo>
                <a:cubicBezTo>
                  <a:pt x="43469" y="728483"/>
                  <a:pt x="43333" y="727670"/>
                  <a:pt x="42927" y="726994"/>
                </a:cubicBezTo>
                <a:cubicBezTo>
                  <a:pt x="40219" y="722660"/>
                  <a:pt x="37646" y="718462"/>
                  <a:pt x="36291" y="713587"/>
                </a:cubicBezTo>
                <a:cubicBezTo>
                  <a:pt x="36156" y="713046"/>
                  <a:pt x="35479" y="712639"/>
                  <a:pt x="35343" y="712098"/>
                </a:cubicBezTo>
                <a:cubicBezTo>
                  <a:pt x="34802" y="710879"/>
                  <a:pt x="34396" y="709525"/>
                  <a:pt x="34125" y="708306"/>
                </a:cubicBezTo>
                <a:cubicBezTo>
                  <a:pt x="33312" y="704785"/>
                  <a:pt x="34125" y="700858"/>
                  <a:pt x="31823" y="697608"/>
                </a:cubicBezTo>
                <a:cubicBezTo>
                  <a:pt x="31552" y="697337"/>
                  <a:pt x="31552" y="696796"/>
                  <a:pt x="31552" y="696525"/>
                </a:cubicBezTo>
                <a:cubicBezTo>
                  <a:pt x="30875" y="692192"/>
                  <a:pt x="30333" y="687858"/>
                  <a:pt x="29791" y="683660"/>
                </a:cubicBezTo>
                <a:cubicBezTo>
                  <a:pt x="29250" y="680952"/>
                  <a:pt x="28843" y="678379"/>
                  <a:pt x="28302" y="675671"/>
                </a:cubicBezTo>
                <a:cubicBezTo>
                  <a:pt x="27219" y="670119"/>
                  <a:pt x="26677" y="664702"/>
                  <a:pt x="26135" y="659150"/>
                </a:cubicBezTo>
                <a:cubicBezTo>
                  <a:pt x="26000" y="657796"/>
                  <a:pt x="25729" y="656442"/>
                  <a:pt x="26541" y="654546"/>
                </a:cubicBezTo>
                <a:cubicBezTo>
                  <a:pt x="26406" y="650213"/>
                  <a:pt x="26406" y="645879"/>
                  <a:pt x="26406" y="641411"/>
                </a:cubicBezTo>
                <a:cubicBezTo>
                  <a:pt x="26406" y="638838"/>
                  <a:pt x="26812" y="635994"/>
                  <a:pt x="27354" y="633421"/>
                </a:cubicBezTo>
                <a:cubicBezTo>
                  <a:pt x="28031" y="630984"/>
                  <a:pt x="28979" y="628546"/>
                  <a:pt x="29927" y="626109"/>
                </a:cubicBezTo>
                <a:cubicBezTo>
                  <a:pt x="31416" y="622046"/>
                  <a:pt x="32635" y="618119"/>
                  <a:pt x="34396" y="614192"/>
                </a:cubicBezTo>
                <a:cubicBezTo>
                  <a:pt x="35750" y="610671"/>
                  <a:pt x="38052" y="609452"/>
                  <a:pt x="42656" y="609723"/>
                </a:cubicBezTo>
                <a:close/>
                <a:moveTo>
                  <a:pt x="157489" y="378162"/>
                </a:moveTo>
                <a:cubicBezTo>
                  <a:pt x="165072" y="380735"/>
                  <a:pt x="171166" y="385881"/>
                  <a:pt x="177936" y="390079"/>
                </a:cubicBezTo>
                <a:cubicBezTo>
                  <a:pt x="181457" y="392516"/>
                  <a:pt x="184978" y="395224"/>
                  <a:pt x="187957" y="398339"/>
                </a:cubicBezTo>
                <a:cubicBezTo>
                  <a:pt x="191884" y="402266"/>
                  <a:pt x="194999" y="406870"/>
                  <a:pt x="199197" y="410662"/>
                </a:cubicBezTo>
                <a:cubicBezTo>
                  <a:pt x="203123" y="414183"/>
                  <a:pt x="207186" y="417974"/>
                  <a:pt x="210165" y="422307"/>
                </a:cubicBezTo>
                <a:cubicBezTo>
                  <a:pt x="211790" y="424203"/>
                  <a:pt x="213280" y="426235"/>
                  <a:pt x="214769" y="428266"/>
                </a:cubicBezTo>
                <a:cubicBezTo>
                  <a:pt x="218019" y="432870"/>
                  <a:pt x="221269" y="437474"/>
                  <a:pt x="224519" y="441943"/>
                </a:cubicBezTo>
                <a:cubicBezTo>
                  <a:pt x="226686" y="445328"/>
                  <a:pt x="230071" y="447901"/>
                  <a:pt x="230884" y="452235"/>
                </a:cubicBezTo>
                <a:cubicBezTo>
                  <a:pt x="230884" y="452505"/>
                  <a:pt x="231155" y="452641"/>
                  <a:pt x="231290" y="452912"/>
                </a:cubicBezTo>
                <a:cubicBezTo>
                  <a:pt x="233863" y="456432"/>
                  <a:pt x="236300" y="459953"/>
                  <a:pt x="239144" y="463338"/>
                </a:cubicBezTo>
                <a:cubicBezTo>
                  <a:pt x="242123" y="466453"/>
                  <a:pt x="242259" y="471464"/>
                  <a:pt x="246321" y="473630"/>
                </a:cubicBezTo>
                <a:cubicBezTo>
                  <a:pt x="246321" y="475526"/>
                  <a:pt x="247946" y="476745"/>
                  <a:pt x="248488" y="478370"/>
                </a:cubicBezTo>
                <a:cubicBezTo>
                  <a:pt x="249977" y="482297"/>
                  <a:pt x="251738" y="485953"/>
                  <a:pt x="253634" y="489609"/>
                </a:cubicBezTo>
                <a:cubicBezTo>
                  <a:pt x="254988" y="492317"/>
                  <a:pt x="256207" y="495026"/>
                  <a:pt x="256884" y="498005"/>
                </a:cubicBezTo>
                <a:cubicBezTo>
                  <a:pt x="259050" y="507213"/>
                  <a:pt x="261352" y="516422"/>
                  <a:pt x="263248" y="525494"/>
                </a:cubicBezTo>
                <a:cubicBezTo>
                  <a:pt x="263790" y="528609"/>
                  <a:pt x="263925" y="531588"/>
                  <a:pt x="265550" y="534567"/>
                </a:cubicBezTo>
                <a:cubicBezTo>
                  <a:pt x="266904" y="537005"/>
                  <a:pt x="267311" y="540119"/>
                  <a:pt x="267852" y="543099"/>
                </a:cubicBezTo>
                <a:cubicBezTo>
                  <a:pt x="268394" y="546484"/>
                  <a:pt x="268394" y="550005"/>
                  <a:pt x="271102" y="552713"/>
                </a:cubicBezTo>
                <a:cubicBezTo>
                  <a:pt x="271238" y="552848"/>
                  <a:pt x="271508" y="553119"/>
                  <a:pt x="271373" y="553390"/>
                </a:cubicBezTo>
                <a:cubicBezTo>
                  <a:pt x="270696" y="555421"/>
                  <a:pt x="272050" y="556911"/>
                  <a:pt x="272727" y="558671"/>
                </a:cubicBezTo>
                <a:cubicBezTo>
                  <a:pt x="273404" y="560567"/>
                  <a:pt x="274081" y="562598"/>
                  <a:pt x="273946" y="564494"/>
                </a:cubicBezTo>
                <a:cubicBezTo>
                  <a:pt x="273540" y="568963"/>
                  <a:pt x="274081" y="573432"/>
                  <a:pt x="274081" y="577765"/>
                </a:cubicBezTo>
                <a:cubicBezTo>
                  <a:pt x="273810" y="587109"/>
                  <a:pt x="275165" y="596452"/>
                  <a:pt x="276383" y="605661"/>
                </a:cubicBezTo>
                <a:cubicBezTo>
                  <a:pt x="276519" y="607827"/>
                  <a:pt x="277602" y="610129"/>
                  <a:pt x="277060" y="612025"/>
                </a:cubicBezTo>
                <a:cubicBezTo>
                  <a:pt x="276248" y="614327"/>
                  <a:pt x="276519" y="616494"/>
                  <a:pt x="276790" y="618661"/>
                </a:cubicBezTo>
                <a:cubicBezTo>
                  <a:pt x="277060" y="621098"/>
                  <a:pt x="277331" y="623129"/>
                  <a:pt x="276790" y="625431"/>
                </a:cubicBezTo>
                <a:cubicBezTo>
                  <a:pt x="276519" y="626244"/>
                  <a:pt x="277060" y="627192"/>
                  <a:pt x="277060" y="628140"/>
                </a:cubicBezTo>
                <a:lnTo>
                  <a:pt x="277738" y="641275"/>
                </a:lnTo>
                <a:cubicBezTo>
                  <a:pt x="277738" y="643577"/>
                  <a:pt x="277873" y="646015"/>
                  <a:pt x="277602" y="648181"/>
                </a:cubicBezTo>
                <a:cubicBezTo>
                  <a:pt x="277467" y="650483"/>
                  <a:pt x="277738" y="652785"/>
                  <a:pt x="277873" y="654952"/>
                </a:cubicBezTo>
                <a:cubicBezTo>
                  <a:pt x="278008" y="658608"/>
                  <a:pt x="278279" y="662129"/>
                  <a:pt x="277738" y="665650"/>
                </a:cubicBezTo>
                <a:cubicBezTo>
                  <a:pt x="277331" y="668629"/>
                  <a:pt x="277196" y="671608"/>
                  <a:pt x="275571" y="674452"/>
                </a:cubicBezTo>
                <a:cubicBezTo>
                  <a:pt x="273540" y="678108"/>
                  <a:pt x="273810" y="678244"/>
                  <a:pt x="274758" y="682577"/>
                </a:cubicBezTo>
                <a:cubicBezTo>
                  <a:pt x="275165" y="683660"/>
                  <a:pt x="275300" y="684879"/>
                  <a:pt x="275300" y="686098"/>
                </a:cubicBezTo>
                <a:cubicBezTo>
                  <a:pt x="275436" y="689212"/>
                  <a:pt x="275165" y="692598"/>
                  <a:pt x="275436" y="695712"/>
                </a:cubicBezTo>
                <a:cubicBezTo>
                  <a:pt x="275842" y="698827"/>
                  <a:pt x="275977" y="701941"/>
                  <a:pt x="274758" y="704920"/>
                </a:cubicBezTo>
                <a:cubicBezTo>
                  <a:pt x="274352" y="705733"/>
                  <a:pt x="274352" y="706546"/>
                  <a:pt x="274352" y="707358"/>
                </a:cubicBezTo>
                <a:cubicBezTo>
                  <a:pt x="273675" y="711691"/>
                  <a:pt x="273269" y="716025"/>
                  <a:pt x="272727" y="720358"/>
                </a:cubicBezTo>
                <a:cubicBezTo>
                  <a:pt x="271915" y="725775"/>
                  <a:pt x="270154" y="731191"/>
                  <a:pt x="270831" y="736743"/>
                </a:cubicBezTo>
                <a:cubicBezTo>
                  <a:pt x="270831" y="736879"/>
                  <a:pt x="270831" y="737014"/>
                  <a:pt x="270831" y="737149"/>
                </a:cubicBezTo>
                <a:cubicBezTo>
                  <a:pt x="269342" y="743785"/>
                  <a:pt x="267988" y="750285"/>
                  <a:pt x="266498" y="756920"/>
                </a:cubicBezTo>
                <a:cubicBezTo>
                  <a:pt x="266092" y="758274"/>
                  <a:pt x="265686" y="760035"/>
                  <a:pt x="265279" y="761524"/>
                </a:cubicBezTo>
                <a:cubicBezTo>
                  <a:pt x="264873" y="762878"/>
                  <a:pt x="264467" y="764233"/>
                  <a:pt x="264331" y="765587"/>
                </a:cubicBezTo>
                <a:cubicBezTo>
                  <a:pt x="264196" y="767076"/>
                  <a:pt x="264467" y="768430"/>
                  <a:pt x="264467" y="769920"/>
                </a:cubicBezTo>
                <a:cubicBezTo>
                  <a:pt x="264467" y="771139"/>
                  <a:pt x="265009" y="772493"/>
                  <a:pt x="264602" y="773305"/>
                </a:cubicBezTo>
                <a:cubicBezTo>
                  <a:pt x="262436" y="777639"/>
                  <a:pt x="261894" y="782243"/>
                  <a:pt x="261352" y="786847"/>
                </a:cubicBezTo>
                <a:cubicBezTo>
                  <a:pt x="261081" y="789962"/>
                  <a:pt x="262436" y="793212"/>
                  <a:pt x="261352" y="796462"/>
                </a:cubicBezTo>
                <a:cubicBezTo>
                  <a:pt x="262707" y="798087"/>
                  <a:pt x="261759" y="799441"/>
                  <a:pt x="260811" y="801066"/>
                </a:cubicBezTo>
                <a:cubicBezTo>
                  <a:pt x="260133" y="802149"/>
                  <a:pt x="259321" y="804316"/>
                  <a:pt x="259727" y="804857"/>
                </a:cubicBezTo>
                <a:cubicBezTo>
                  <a:pt x="262300" y="807430"/>
                  <a:pt x="259727" y="809597"/>
                  <a:pt x="259321" y="811764"/>
                </a:cubicBezTo>
                <a:cubicBezTo>
                  <a:pt x="259186" y="812441"/>
                  <a:pt x="258373" y="812847"/>
                  <a:pt x="258373" y="813389"/>
                </a:cubicBezTo>
                <a:cubicBezTo>
                  <a:pt x="258238" y="816503"/>
                  <a:pt x="255800" y="817451"/>
                  <a:pt x="253498" y="818264"/>
                </a:cubicBezTo>
                <a:cubicBezTo>
                  <a:pt x="251061" y="818941"/>
                  <a:pt x="248623" y="818264"/>
                  <a:pt x="246727" y="816774"/>
                </a:cubicBezTo>
                <a:cubicBezTo>
                  <a:pt x="246321" y="818128"/>
                  <a:pt x="245509" y="819076"/>
                  <a:pt x="244561" y="820024"/>
                </a:cubicBezTo>
                <a:cubicBezTo>
                  <a:pt x="242530" y="822326"/>
                  <a:pt x="239144" y="823003"/>
                  <a:pt x="236436" y="821920"/>
                </a:cubicBezTo>
                <a:cubicBezTo>
                  <a:pt x="234540" y="821378"/>
                  <a:pt x="232509" y="820566"/>
                  <a:pt x="230207" y="819889"/>
                </a:cubicBezTo>
                <a:cubicBezTo>
                  <a:pt x="230207" y="818264"/>
                  <a:pt x="229665" y="816909"/>
                  <a:pt x="228446" y="815420"/>
                </a:cubicBezTo>
                <a:cubicBezTo>
                  <a:pt x="226415" y="813118"/>
                  <a:pt x="224384" y="810409"/>
                  <a:pt x="225602" y="807566"/>
                </a:cubicBezTo>
                <a:cubicBezTo>
                  <a:pt x="224790" y="806212"/>
                  <a:pt x="224248" y="805264"/>
                  <a:pt x="223707" y="804451"/>
                </a:cubicBezTo>
                <a:cubicBezTo>
                  <a:pt x="223165" y="803233"/>
                  <a:pt x="222894" y="801336"/>
                  <a:pt x="221946" y="800795"/>
                </a:cubicBezTo>
                <a:cubicBezTo>
                  <a:pt x="219509" y="799576"/>
                  <a:pt x="218967" y="797274"/>
                  <a:pt x="218696" y="795107"/>
                </a:cubicBezTo>
                <a:cubicBezTo>
                  <a:pt x="217884" y="790097"/>
                  <a:pt x="215176" y="786170"/>
                  <a:pt x="212061" y="781972"/>
                </a:cubicBezTo>
                <a:cubicBezTo>
                  <a:pt x="212738" y="779941"/>
                  <a:pt x="213550" y="777504"/>
                  <a:pt x="211113" y="775743"/>
                </a:cubicBezTo>
                <a:cubicBezTo>
                  <a:pt x="210978" y="775607"/>
                  <a:pt x="211113" y="775066"/>
                  <a:pt x="211113" y="774660"/>
                </a:cubicBezTo>
                <a:cubicBezTo>
                  <a:pt x="211113" y="773441"/>
                  <a:pt x="211249" y="772222"/>
                  <a:pt x="210978" y="771004"/>
                </a:cubicBezTo>
                <a:cubicBezTo>
                  <a:pt x="210301" y="768160"/>
                  <a:pt x="209894" y="765451"/>
                  <a:pt x="209217" y="762743"/>
                </a:cubicBezTo>
                <a:cubicBezTo>
                  <a:pt x="208811" y="760576"/>
                  <a:pt x="208405" y="758545"/>
                  <a:pt x="207863" y="756378"/>
                </a:cubicBezTo>
                <a:cubicBezTo>
                  <a:pt x="206373" y="751775"/>
                  <a:pt x="204884" y="747441"/>
                  <a:pt x="203665" y="742972"/>
                </a:cubicBezTo>
                <a:cubicBezTo>
                  <a:pt x="203394" y="742295"/>
                  <a:pt x="202582" y="741889"/>
                  <a:pt x="202176" y="741212"/>
                </a:cubicBezTo>
                <a:cubicBezTo>
                  <a:pt x="201499" y="740264"/>
                  <a:pt x="200957" y="739316"/>
                  <a:pt x="200551" y="738233"/>
                </a:cubicBezTo>
                <a:lnTo>
                  <a:pt x="195947" y="724556"/>
                </a:lnTo>
                <a:cubicBezTo>
                  <a:pt x="195540" y="723608"/>
                  <a:pt x="194592" y="722660"/>
                  <a:pt x="194592" y="721847"/>
                </a:cubicBezTo>
                <a:cubicBezTo>
                  <a:pt x="195134" y="718191"/>
                  <a:pt x="193644" y="714806"/>
                  <a:pt x="193644" y="711150"/>
                </a:cubicBezTo>
                <a:cubicBezTo>
                  <a:pt x="193780" y="706681"/>
                  <a:pt x="193644" y="702348"/>
                  <a:pt x="195676" y="698150"/>
                </a:cubicBezTo>
                <a:cubicBezTo>
                  <a:pt x="196488" y="696389"/>
                  <a:pt x="195676" y="695170"/>
                  <a:pt x="194321" y="694087"/>
                </a:cubicBezTo>
                <a:cubicBezTo>
                  <a:pt x="192832" y="693004"/>
                  <a:pt x="191343" y="691650"/>
                  <a:pt x="189718" y="690837"/>
                </a:cubicBezTo>
                <a:cubicBezTo>
                  <a:pt x="183082" y="687452"/>
                  <a:pt x="181457" y="680817"/>
                  <a:pt x="178884" y="674723"/>
                </a:cubicBezTo>
                <a:cubicBezTo>
                  <a:pt x="178343" y="673639"/>
                  <a:pt x="178072" y="672421"/>
                  <a:pt x="177666" y="671202"/>
                </a:cubicBezTo>
                <a:cubicBezTo>
                  <a:pt x="176718" y="668764"/>
                  <a:pt x="175228" y="666191"/>
                  <a:pt x="176447" y="663212"/>
                </a:cubicBezTo>
                <a:cubicBezTo>
                  <a:pt x="176582" y="662941"/>
                  <a:pt x="176582" y="662535"/>
                  <a:pt x="176582" y="662129"/>
                </a:cubicBezTo>
                <a:cubicBezTo>
                  <a:pt x="176447" y="659421"/>
                  <a:pt x="176040" y="656577"/>
                  <a:pt x="175905" y="653869"/>
                </a:cubicBezTo>
                <a:cubicBezTo>
                  <a:pt x="175905" y="647640"/>
                  <a:pt x="174686" y="641681"/>
                  <a:pt x="172249" y="636129"/>
                </a:cubicBezTo>
                <a:cubicBezTo>
                  <a:pt x="171301" y="633827"/>
                  <a:pt x="170218" y="631390"/>
                  <a:pt x="169541" y="628817"/>
                </a:cubicBezTo>
                <a:cubicBezTo>
                  <a:pt x="168186" y="623671"/>
                  <a:pt x="166426" y="618525"/>
                  <a:pt x="167103" y="613109"/>
                </a:cubicBezTo>
                <a:cubicBezTo>
                  <a:pt x="165749" y="610671"/>
                  <a:pt x="166697" y="607827"/>
                  <a:pt x="166291" y="605119"/>
                </a:cubicBezTo>
                <a:cubicBezTo>
                  <a:pt x="166020" y="603494"/>
                  <a:pt x="165343" y="601192"/>
                  <a:pt x="164124" y="600244"/>
                </a:cubicBezTo>
                <a:cubicBezTo>
                  <a:pt x="162228" y="598754"/>
                  <a:pt x="161551" y="597130"/>
                  <a:pt x="161009" y="595098"/>
                </a:cubicBezTo>
                <a:cubicBezTo>
                  <a:pt x="161009" y="594827"/>
                  <a:pt x="160739" y="594421"/>
                  <a:pt x="160468" y="594150"/>
                </a:cubicBezTo>
                <a:cubicBezTo>
                  <a:pt x="159249" y="592525"/>
                  <a:pt x="158166" y="590765"/>
                  <a:pt x="156676" y="589411"/>
                </a:cubicBezTo>
                <a:cubicBezTo>
                  <a:pt x="155728" y="588598"/>
                  <a:pt x="156270" y="588869"/>
                  <a:pt x="156676" y="588327"/>
                </a:cubicBezTo>
                <a:cubicBezTo>
                  <a:pt x="156947" y="588192"/>
                  <a:pt x="156812" y="587515"/>
                  <a:pt x="156812" y="587109"/>
                </a:cubicBezTo>
                <a:cubicBezTo>
                  <a:pt x="156676" y="584942"/>
                  <a:pt x="155187" y="583317"/>
                  <a:pt x="154916" y="581286"/>
                </a:cubicBezTo>
                <a:cubicBezTo>
                  <a:pt x="154645" y="579661"/>
                  <a:pt x="154239" y="578171"/>
                  <a:pt x="153426" y="576682"/>
                </a:cubicBezTo>
                <a:cubicBezTo>
                  <a:pt x="153020" y="575734"/>
                  <a:pt x="152885" y="574650"/>
                  <a:pt x="152885" y="573702"/>
                </a:cubicBezTo>
                <a:cubicBezTo>
                  <a:pt x="152614" y="571671"/>
                  <a:pt x="152614" y="569234"/>
                  <a:pt x="152343" y="567203"/>
                </a:cubicBezTo>
                <a:cubicBezTo>
                  <a:pt x="152072" y="564359"/>
                  <a:pt x="151530" y="561651"/>
                  <a:pt x="151395" y="558942"/>
                </a:cubicBezTo>
                <a:cubicBezTo>
                  <a:pt x="151259" y="555421"/>
                  <a:pt x="151937" y="551765"/>
                  <a:pt x="152207" y="548244"/>
                </a:cubicBezTo>
                <a:cubicBezTo>
                  <a:pt x="152614" y="544453"/>
                  <a:pt x="153020" y="540525"/>
                  <a:pt x="153562" y="536463"/>
                </a:cubicBezTo>
                <a:cubicBezTo>
                  <a:pt x="153968" y="531994"/>
                  <a:pt x="154780" y="527526"/>
                  <a:pt x="155728" y="523057"/>
                </a:cubicBezTo>
                <a:cubicBezTo>
                  <a:pt x="156135" y="521296"/>
                  <a:pt x="155728" y="519536"/>
                  <a:pt x="155322" y="517776"/>
                </a:cubicBezTo>
                <a:cubicBezTo>
                  <a:pt x="154780" y="515474"/>
                  <a:pt x="154509" y="513172"/>
                  <a:pt x="152614" y="511276"/>
                </a:cubicBezTo>
                <a:cubicBezTo>
                  <a:pt x="152207" y="510870"/>
                  <a:pt x="152207" y="509922"/>
                  <a:pt x="152072" y="509109"/>
                </a:cubicBezTo>
                <a:cubicBezTo>
                  <a:pt x="150582" y="504099"/>
                  <a:pt x="148687" y="499224"/>
                  <a:pt x="148687" y="494078"/>
                </a:cubicBezTo>
                <a:cubicBezTo>
                  <a:pt x="148687" y="493536"/>
                  <a:pt x="148009" y="492859"/>
                  <a:pt x="148009" y="492317"/>
                </a:cubicBezTo>
                <a:cubicBezTo>
                  <a:pt x="147874" y="490963"/>
                  <a:pt x="147739" y="489609"/>
                  <a:pt x="148145" y="488797"/>
                </a:cubicBezTo>
                <a:cubicBezTo>
                  <a:pt x="148280" y="484870"/>
                  <a:pt x="150041" y="481214"/>
                  <a:pt x="148551" y="477286"/>
                </a:cubicBezTo>
                <a:cubicBezTo>
                  <a:pt x="148416" y="477016"/>
                  <a:pt x="148551" y="476609"/>
                  <a:pt x="148551" y="476203"/>
                </a:cubicBezTo>
                <a:cubicBezTo>
                  <a:pt x="148687" y="471734"/>
                  <a:pt x="149499" y="467266"/>
                  <a:pt x="149905" y="462797"/>
                </a:cubicBezTo>
                <a:cubicBezTo>
                  <a:pt x="150041" y="459953"/>
                  <a:pt x="150312" y="457245"/>
                  <a:pt x="150582" y="454401"/>
                </a:cubicBezTo>
                <a:cubicBezTo>
                  <a:pt x="150989" y="448578"/>
                  <a:pt x="151530" y="442891"/>
                  <a:pt x="152478" y="437203"/>
                </a:cubicBezTo>
                <a:cubicBezTo>
                  <a:pt x="152749" y="435714"/>
                  <a:pt x="152885" y="434359"/>
                  <a:pt x="153291" y="433005"/>
                </a:cubicBezTo>
                <a:cubicBezTo>
                  <a:pt x="154239" y="428672"/>
                  <a:pt x="155457" y="424339"/>
                  <a:pt x="156541" y="419735"/>
                </a:cubicBezTo>
                <a:cubicBezTo>
                  <a:pt x="157082" y="417026"/>
                  <a:pt x="158166" y="414318"/>
                  <a:pt x="159520" y="411880"/>
                </a:cubicBezTo>
                <a:cubicBezTo>
                  <a:pt x="160739" y="409578"/>
                  <a:pt x="162499" y="407412"/>
                  <a:pt x="163988" y="405245"/>
                </a:cubicBezTo>
                <a:cubicBezTo>
                  <a:pt x="164530" y="404433"/>
                  <a:pt x="164936" y="403756"/>
                  <a:pt x="165478" y="403078"/>
                </a:cubicBezTo>
                <a:cubicBezTo>
                  <a:pt x="164936" y="402130"/>
                  <a:pt x="164259" y="401183"/>
                  <a:pt x="163718" y="400235"/>
                </a:cubicBezTo>
                <a:cubicBezTo>
                  <a:pt x="161280" y="396308"/>
                  <a:pt x="158978" y="392380"/>
                  <a:pt x="156405" y="388183"/>
                </a:cubicBezTo>
                <a:cubicBezTo>
                  <a:pt x="154239" y="384527"/>
                  <a:pt x="154645" y="381818"/>
                  <a:pt x="157489" y="378162"/>
                </a:cubicBezTo>
                <a:close/>
                <a:moveTo>
                  <a:pt x="637267" y="341193"/>
                </a:moveTo>
                <a:cubicBezTo>
                  <a:pt x="640111" y="340245"/>
                  <a:pt x="643361" y="341193"/>
                  <a:pt x="645121" y="343631"/>
                </a:cubicBezTo>
                <a:cubicBezTo>
                  <a:pt x="646340" y="345391"/>
                  <a:pt x="647559" y="347151"/>
                  <a:pt x="649049" y="349047"/>
                </a:cubicBezTo>
                <a:cubicBezTo>
                  <a:pt x="648101" y="350537"/>
                  <a:pt x="647830" y="352162"/>
                  <a:pt x="648101" y="354193"/>
                </a:cubicBezTo>
                <a:cubicBezTo>
                  <a:pt x="648507" y="357443"/>
                  <a:pt x="648642" y="361234"/>
                  <a:pt x="646069" y="363131"/>
                </a:cubicBezTo>
                <a:cubicBezTo>
                  <a:pt x="645934" y="364891"/>
                  <a:pt x="646069" y="365974"/>
                  <a:pt x="645934" y="367058"/>
                </a:cubicBezTo>
                <a:cubicBezTo>
                  <a:pt x="645799" y="368682"/>
                  <a:pt x="644986" y="370578"/>
                  <a:pt x="645392" y="371526"/>
                </a:cubicBezTo>
                <a:cubicBezTo>
                  <a:pt x="646747" y="374234"/>
                  <a:pt x="645392" y="376537"/>
                  <a:pt x="644444" y="378703"/>
                </a:cubicBezTo>
                <a:cubicBezTo>
                  <a:pt x="641871" y="383713"/>
                  <a:pt x="641330" y="388724"/>
                  <a:pt x="641059" y="394547"/>
                </a:cubicBezTo>
                <a:cubicBezTo>
                  <a:pt x="639434" y="395901"/>
                  <a:pt x="637267" y="397391"/>
                  <a:pt x="637944" y="400641"/>
                </a:cubicBezTo>
                <a:cubicBezTo>
                  <a:pt x="637944" y="400911"/>
                  <a:pt x="637403" y="401182"/>
                  <a:pt x="637267" y="401589"/>
                </a:cubicBezTo>
                <a:cubicBezTo>
                  <a:pt x="636590" y="402672"/>
                  <a:pt x="635507" y="403620"/>
                  <a:pt x="634830" y="404703"/>
                </a:cubicBezTo>
                <a:cubicBezTo>
                  <a:pt x="633340" y="407682"/>
                  <a:pt x="631715" y="410255"/>
                  <a:pt x="630226" y="412828"/>
                </a:cubicBezTo>
                <a:cubicBezTo>
                  <a:pt x="629007" y="414859"/>
                  <a:pt x="627788" y="416755"/>
                  <a:pt x="626840" y="418786"/>
                </a:cubicBezTo>
                <a:cubicBezTo>
                  <a:pt x="624538" y="423255"/>
                  <a:pt x="622642" y="427995"/>
                  <a:pt x="620070" y="432328"/>
                </a:cubicBezTo>
                <a:cubicBezTo>
                  <a:pt x="619663" y="433005"/>
                  <a:pt x="619934" y="433953"/>
                  <a:pt x="619663" y="434766"/>
                </a:cubicBezTo>
                <a:cubicBezTo>
                  <a:pt x="619257" y="435849"/>
                  <a:pt x="618986" y="437068"/>
                  <a:pt x="618445" y="438016"/>
                </a:cubicBezTo>
                <a:lnTo>
                  <a:pt x="610997" y="451693"/>
                </a:lnTo>
                <a:cubicBezTo>
                  <a:pt x="610590" y="452640"/>
                  <a:pt x="610726" y="454130"/>
                  <a:pt x="610049" y="454672"/>
                </a:cubicBezTo>
                <a:cubicBezTo>
                  <a:pt x="607070" y="456974"/>
                  <a:pt x="605039" y="460359"/>
                  <a:pt x="602195" y="462797"/>
                </a:cubicBezTo>
                <a:cubicBezTo>
                  <a:pt x="598539" y="465911"/>
                  <a:pt x="595018" y="468890"/>
                  <a:pt x="590413" y="470109"/>
                </a:cubicBezTo>
                <a:cubicBezTo>
                  <a:pt x="588518" y="470515"/>
                  <a:pt x="588111" y="472140"/>
                  <a:pt x="588111" y="473901"/>
                </a:cubicBezTo>
                <a:cubicBezTo>
                  <a:pt x="588247" y="475932"/>
                  <a:pt x="588111" y="477963"/>
                  <a:pt x="588247" y="479859"/>
                </a:cubicBezTo>
                <a:cubicBezTo>
                  <a:pt x="589195" y="487172"/>
                  <a:pt x="584591" y="492994"/>
                  <a:pt x="581070" y="498953"/>
                </a:cubicBezTo>
                <a:cubicBezTo>
                  <a:pt x="580393" y="500172"/>
                  <a:pt x="579445" y="501119"/>
                  <a:pt x="578768" y="502203"/>
                </a:cubicBezTo>
                <a:cubicBezTo>
                  <a:pt x="577143" y="504775"/>
                  <a:pt x="575924" y="507619"/>
                  <a:pt x="572539" y="508296"/>
                </a:cubicBezTo>
                <a:cubicBezTo>
                  <a:pt x="572132" y="508296"/>
                  <a:pt x="571726" y="508567"/>
                  <a:pt x="571455" y="508838"/>
                </a:cubicBezTo>
                <a:cubicBezTo>
                  <a:pt x="569153" y="510734"/>
                  <a:pt x="566986" y="512630"/>
                  <a:pt x="564549" y="514390"/>
                </a:cubicBezTo>
                <a:cubicBezTo>
                  <a:pt x="559268" y="518046"/>
                  <a:pt x="554934" y="522786"/>
                  <a:pt x="551278" y="528067"/>
                </a:cubicBezTo>
                <a:cubicBezTo>
                  <a:pt x="549653" y="530369"/>
                  <a:pt x="548028" y="532536"/>
                  <a:pt x="546133" y="534567"/>
                </a:cubicBezTo>
                <a:cubicBezTo>
                  <a:pt x="542341" y="538630"/>
                  <a:pt x="538820" y="543098"/>
                  <a:pt x="533674" y="545536"/>
                </a:cubicBezTo>
                <a:cubicBezTo>
                  <a:pt x="532320" y="548244"/>
                  <a:pt x="529205" y="548921"/>
                  <a:pt x="527039" y="550682"/>
                </a:cubicBezTo>
                <a:cubicBezTo>
                  <a:pt x="525549" y="551900"/>
                  <a:pt x="523924" y="553661"/>
                  <a:pt x="523789" y="555286"/>
                </a:cubicBezTo>
                <a:cubicBezTo>
                  <a:pt x="523383" y="557723"/>
                  <a:pt x="522299" y="559213"/>
                  <a:pt x="520809" y="560702"/>
                </a:cubicBezTo>
                <a:cubicBezTo>
                  <a:pt x="520539" y="561109"/>
                  <a:pt x="520403" y="561380"/>
                  <a:pt x="520133" y="561786"/>
                </a:cubicBezTo>
                <a:cubicBezTo>
                  <a:pt x="519455" y="563817"/>
                  <a:pt x="518372" y="565577"/>
                  <a:pt x="517966" y="567744"/>
                </a:cubicBezTo>
                <a:cubicBezTo>
                  <a:pt x="517830" y="568963"/>
                  <a:pt x="517695" y="568421"/>
                  <a:pt x="517018" y="568286"/>
                </a:cubicBezTo>
                <a:cubicBezTo>
                  <a:pt x="516747" y="568286"/>
                  <a:pt x="516205" y="568692"/>
                  <a:pt x="515799" y="568963"/>
                </a:cubicBezTo>
                <a:cubicBezTo>
                  <a:pt x="513904" y="570181"/>
                  <a:pt x="513226" y="572483"/>
                  <a:pt x="511601" y="573838"/>
                </a:cubicBezTo>
                <a:cubicBezTo>
                  <a:pt x="510247" y="574921"/>
                  <a:pt x="509164" y="576140"/>
                  <a:pt x="508216" y="577629"/>
                </a:cubicBezTo>
                <a:cubicBezTo>
                  <a:pt x="507810" y="578577"/>
                  <a:pt x="506862" y="579119"/>
                  <a:pt x="506049" y="579796"/>
                </a:cubicBezTo>
                <a:cubicBezTo>
                  <a:pt x="504424" y="581015"/>
                  <a:pt x="502258" y="582504"/>
                  <a:pt x="500497" y="583723"/>
                </a:cubicBezTo>
                <a:cubicBezTo>
                  <a:pt x="498060" y="585348"/>
                  <a:pt x="496028" y="587379"/>
                  <a:pt x="493591" y="589004"/>
                </a:cubicBezTo>
                <a:cubicBezTo>
                  <a:pt x="490476" y="591036"/>
                  <a:pt x="486956" y="592525"/>
                  <a:pt x="483570" y="594150"/>
                </a:cubicBezTo>
                <a:cubicBezTo>
                  <a:pt x="479914" y="595911"/>
                  <a:pt x="476393" y="597807"/>
                  <a:pt x="472466" y="599567"/>
                </a:cubicBezTo>
                <a:cubicBezTo>
                  <a:pt x="468133" y="601598"/>
                  <a:pt x="463799" y="603358"/>
                  <a:pt x="459466" y="605119"/>
                </a:cubicBezTo>
                <a:cubicBezTo>
                  <a:pt x="457570" y="605796"/>
                  <a:pt x="456352" y="607015"/>
                  <a:pt x="454998" y="608369"/>
                </a:cubicBezTo>
                <a:cubicBezTo>
                  <a:pt x="453237" y="610129"/>
                  <a:pt x="451341" y="611619"/>
                  <a:pt x="450664" y="614192"/>
                </a:cubicBezTo>
                <a:cubicBezTo>
                  <a:pt x="450393" y="614869"/>
                  <a:pt x="449581" y="615410"/>
                  <a:pt x="449039" y="615952"/>
                </a:cubicBezTo>
                <a:cubicBezTo>
                  <a:pt x="445383" y="619879"/>
                  <a:pt x="442268" y="624348"/>
                  <a:pt x="437800" y="627462"/>
                </a:cubicBezTo>
                <a:cubicBezTo>
                  <a:pt x="437258" y="627733"/>
                  <a:pt x="437122" y="628546"/>
                  <a:pt x="436581" y="628952"/>
                </a:cubicBezTo>
                <a:cubicBezTo>
                  <a:pt x="435633" y="629900"/>
                  <a:pt x="434550" y="630848"/>
                  <a:pt x="433331" y="631660"/>
                </a:cubicBezTo>
                <a:cubicBezTo>
                  <a:pt x="429946" y="633827"/>
                  <a:pt x="425883" y="634639"/>
                  <a:pt x="423310" y="638025"/>
                </a:cubicBezTo>
                <a:cubicBezTo>
                  <a:pt x="423039" y="638296"/>
                  <a:pt x="422633" y="638431"/>
                  <a:pt x="422362" y="638702"/>
                </a:cubicBezTo>
                <a:cubicBezTo>
                  <a:pt x="418571" y="641139"/>
                  <a:pt x="414373" y="643306"/>
                  <a:pt x="410446" y="645744"/>
                </a:cubicBezTo>
                <a:lnTo>
                  <a:pt x="402998" y="650348"/>
                </a:lnTo>
                <a:cubicBezTo>
                  <a:pt x="397852" y="653462"/>
                  <a:pt x="392842" y="656712"/>
                  <a:pt x="387696" y="659692"/>
                </a:cubicBezTo>
                <a:cubicBezTo>
                  <a:pt x="386206" y="660368"/>
                  <a:pt x="384987" y="661181"/>
                  <a:pt x="383769" y="661858"/>
                </a:cubicBezTo>
                <a:cubicBezTo>
                  <a:pt x="379435" y="663754"/>
                  <a:pt x="375237" y="665650"/>
                  <a:pt x="370769" y="667681"/>
                </a:cubicBezTo>
                <a:cubicBezTo>
                  <a:pt x="368196" y="668764"/>
                  <a:pt x="365487" y="669983"/>
                  <a:pt x="362644" y="670660"/>
                </a:cubicBezTo>
                <a:cubicBezTo>
                  <a:pt x="359935" y="671337"/>
                  <a:pt x="357227" y="671473"/>
                  <a:pt x="354519" y="671879"/>
                </a:cubicBezTo>
                <a:cubicBezTo>
                  <a:pt x="349915" y="672556"/>
                  <a:pt x="345446" y="673233"/>
                  <a:pt x="340842" y="673639"/>
                </a:cubicBezTo>
                <a:cubicBezTo>
                  <a:pt x="340706" y="673639"/>
                  <a:pt x="340435" y="673639"/>
                  <a:pt x="340165" y="673639"/>
                </a:cubicBezTo>
                <a:cubicBezTo>
                  <a:pt x="338540" y="677431"/>
                  <a:pt x="336779" y="681087"/>
                  <a:pt x="334884" y="685150"/>
                </a:cubicBezTo>
                <a:cubicBezTo>
                  <a:pt x="332988" y="688942"/>
                  <a:pt x="330550" y="690295"/>
                  <a:pt x="325946" y="690025"/>
                </a:cubicBezTo>
                <a:cubicBezTo>
                  <a:pt x="323779" y="682442"/>
                  <a:pt x="324592" y="674316"/>
                  <a:pt x="324321" y="666462"/>
                </a:cubicBezTo>
                <a:cubicBezTo>
                  <a:pt x="324186" y="664431"/>
                  <a:pt x="324321" y="662129"/>
                  <a:pt x="324456" y="659962"/>
                </a:cubicBezTo>
                <a:cubicBezTo>
                  <a:pt x="324998" y="657796"/>
                  <a:pt x="325404" y="655765"/>
                  <a:pt x="325946" y="653598"/>
                </a:cubicBezTo>
                <a:cubicBezTo>
                  <a:pt x="327165" y="648046"/>
                  <a:pt x="329332" y="642900"/>
                  <a:pt x="330144" y="637483"/>
                </a:cubicBezTo>
                <a:cubicBezTo>
                  <a:pt x="330821" y="632067"/>
                  <a:pt x="332852" y="627056"/>
                  <a:pt x="334748" y="622181"/>
                </a:cubicBezTo>
                <a:cubicBezTo>
                  <a:pt x="335561" y="619879"/>
                  <a:pt x="336508" y="617577"/>
                  <a:pt x="337321" y="615275"/>
                </a:cubicBezTo>
                <a:cubicBezTo>
                  <a:pt x="339623" y="610129"/>
                  <a:pt x="341384" y="604848"/>
                  <a:pt x="344092" y="600109"/>
                </a:cubicBezTo>
                <a:cubicBezTo>
                  <a:pt x="345852" y="596588"/>
                  <a:pt x="346258" y="592390"/>
                  <a:pt x="349508" y="589681"/>
                </a:cubicBezTo>
                <a:cubicBezTo>
                  <a:pt x="349644" y="589546"/>
                  <a:pt x="349644" y="589140"/>
                  <a:pt x="349779" y="588869"/>
                </a:cubicBezTo>
                <a:cubicBezTo>
                  <a:pt x="351404" y="584942"/>
                  <a:pt x="353029" y="581015"/>
                  <a:pt x="354383" y="576952"/>
                </a:cubicBezTo>
                <a:cubicBezTo>
                  <a:pt x="355737" y="573025"/>
                  <a:pt x="359800" y="570588"/>
                  <a:pt x="359394" y="565983"/>
                </a:cubicBezTo>
                <a:cubicBezTo>
                  <a:pt x="361019" y="564900"/>
                  <a:pt x="361019" y="562869"/>
                  <a:pt x="361696" y="560702"/>
                </a:cubicBezTo>
                <a:cubicBezTo>
                  <a:pt x="364269" y="557588"/>
                  <a:pt x="366300" y="554202"/>
                  <a:pt x="368331" y="550817"/>
                </a:cubicBezTo>
                <a:cubicBezTo>
                  <a:pt x="369685" y="548244"/>
                  <a:pt x="371717" y="546078"/>
                  <a:pt x="373748" y="543911"/>
                </a:cubicBezTo>
                <a:cubicBezTo>
                  <a:pt x="380112" y="537275"/>
                  <a:pt x="386206" y="530640"/>
                  <a:pt x="392842" y="524275"/>
                </a:cubicBezTo>
                <a:cubicBezTo>
                  <a:pt x="394873" y="522109"/>
                  <a:pt x="397310" y="520348"/>
                  <a:pt x="398800" y="517505"/>
                </a:cubicBezTo>
                <a:cubicBezTo>
                  <a:pt x="400289" y="515067"/>
                  <a:pt x="402456" y="513036"/>
                  <a:pt x="404487" y="511140"/>
                </a:cubicBezTo>
                <a:cubicBezTo>
                  <a:pt x="406925" y="508703"/>
                  <a:pt x="409904" y="507078"/>
                  <a:pt x="410446" y="503151"/>
                </a:cubicBezTo>
                <a:cubicBezTo>
                  <a:pt x="410581" y="503015"/>
                  <a:pt x="410716" y="502609"/>
                  <a:pt x="410852" y="502609"/>
                </a:cubicBezTo>
                <a:cubicBezTo>
                  <a:pt x="413019" y="501932"/>
                  <a:pt x="413289" y="500036"/>
                  <a:pt x="414373" y="498546"/>
                </a:cubicBezTo>
                <a:cubicBezTo>
                  <a:pt x="415591" y="496922"/>
                  <a:pt x="416810" y="495161"/>
                  <a:pt x="418435" y="494348"/>
                </a:cubicBezTo>
                <a:cubicBezTo>
                  <a:pt x="422227" y="492317"/>
                  <a:pt x="425341" y="489474"/>
                  <a:pt x="428998" y="487036"/>
                </a:cubicBezTo>
                <a:cubicBezTo>
                  <a:pt x="436446" y="481755"/>
                  <a:pt x="443081" y="475661"/>
                  <a:pt x="449716" y="469432"/>
                </a:cubicBezTo>
                <a:cubicBezTo>
                  <a:pt x="451206" y="467943"/>
                  <a:pt x="452425" y="465911"/>
                  <a:pt x="454185" y="465234"/>
                </a:cubicBezTo>
                <a:cubicBezTo>
                  <a:pt x="456487" y="464422"/>
                  <a:pt x="457841" y="462797"/>
                  <a:pt x="459466" y="461443"/>
                </a:cubicBezTo>
                <a:cubicBezTo>
                  <a:pt x="461227" y="459953"/>
                  <a:pt x="462716" y="458463"/>
                  <a:pt x="464883" y="457651"/>
                </a:cubicBezTo>
                <a:cubicBezTo>
                  <a:pt x="465695" y="457380"/>
                  <a:pt x="466237" y="456432"/>
                  <a:pt x="466914" y="455755"/>
                </a:cubicBezTo>
                <a:lnTo>
                  <a:pt x="476935" y="447766"/>
                </a:lnTo>
                <a:cubicBezTo>
                  <a:pt x="478695" y="446276"/>
                  <a:pt x="480320" y="444786"/>
                  <a:pt x="482216" y="443568"/>
                </a:cubicBezTo>
                <a:cubicBezTo>
                  <a:pt x="484112" y="442484"/>
                  <a:pt x="485872" y="440859"/>
                  <a:pt x="487362" y="439505"/>
                </a:cubicBezTo>
                <a:cubicBezTo>
                  <a:pt x="490070" y="437338"/>
                  <a:pt x="492778" y="435172"/>
                  <a:pt x="495893" y="433411"/>
                </a:cubicBezTo>
                <a:cubicBezTo>
                  <a:pt x="498466" y="432057"/>
                  <a:pt x="500904" y="430568"/>
                  <a:pt x="504018" y="429890"/>
                </a:cubicBezTo>
                <a:cubicBezTo>
                  <a:pt x="507945" y="429213"/>
                  <a:pt x="507945" y="428943"/>
                  <a:pt x="510654" y="425557"/>
                </a:cubicBezTo>
                <a:cubicBezTo>
                  <a:pt x="511466" y="424609"/>
                  <a:pt x="512278" y="423797"/>
                  <a:pt x="513226" y="423120"/>
                </a:cubicBezTo>
                <a:cubicBezTo>
                  <a:pt x="515664" y="421224"/>
                  <a:pt x="518372" y="419463"/>
                  <a:pt x="520539" y="417297"/>
                </a:cubicBezTo>
                <a:cubicBezTo>
                  <a:pt x="522841" y="415266"/>
                  <a:pt x="525143" y="413370"/>
                  <a:pt x="528122" y="412422"/>
                </a:cubicBezTo>
                <a:cubicBezTo>
                  <a:pt x="528935" y="412151"/>
                  <a:pt x="529612" y="411745"/>
                  <a:pt x="530289" y="411339"/>
                </a:cubicBezTo>
                <a:cubicBezTo>
                  <a:pt x="533945" y="408901"/>
                  <a:pt x="537601" y="406734"/>
                  <a:pt x="541257" y="404568"/>
                </a:cubicBezTo>
                <a:cubicBezTo>
                  <a:pt x="545997" y="401859"/>
                  <a:pt x="551278" y="400234"/>
                  <a:pt x="555070" y="396172"/>
                </a:cubicBezTo>
                <a:cubicBezTo>
                  <a:pt x="555070" y="396037"/>
                  <a:pt x="555205" y="395901"/>
                  <a:pt x="555341" y="395901"/>
                </a:cubicBezTo>
                <a:cubicBezTo>
                  <a:pt x="561299" y="393057"/>
                  <a:pt x="567257" y="390213"/>
                  <a:pt x="573216" y="387370"/>
                </a:cubicBezTo>
                <a:cubicBezTo>
                  <a:pt x="574570" y="386693"/>
                  <a:pt x="576195" y="386016"/>
                  <a:pt x="577549" y="385474"/>
                </a:cubicBezTo>
                <a:cubicBezTo>
                  <a:pt x="578768" y="384932"/>
                  <a:pt x="579986" y="384526"/>
                  <a:pt x="581205" y="383713"/>
                </a:cubicBezTo>
                <a:cubicBezTo>
                  <a:pt x="582289" y="382901"/>
                  <a:pt x="583372" y="381953"/>
                  <a:pt x="584455" y="381005"/>
                </a:cubicBezTo>
                <a:cubicBezTo>
                  <a:pt x="585268" y="380193"/>
                  <a:pt x="586080" y="378974"/>
                  <a:pt x="587028" y="378839"/>
                </a:cubicBezTo>
                <a:cubicBezTo>
                  <a:pt x="591632" y="377891"/>
                  <a:pt x="595559" y="375589"/>
                  <a:pt x="599486" y="373151"/>
                </a:cubicBezTo>
                <a:cubicBezTo>
                  <a:pt x="602195" y="371526"/>
                  <a:pt x="603820" y="368412"/>
                  <a:pt x="606934" y="367193"/>
                </a:cubicBezTo>
                <a:cubicBezTo>
                  <a:pt x="607476" y="365162"/>
                  <a:pt x="609101" y="365026"/>
                  <a:pt x="610861" y="364755"/>
                </a:cubicBezTo>
                <a:cubicBezTo>
                  <a:pt x="612080" y="364620"/>
                  <a:pt x="614247" y="363943"/>
                  <a:pt x="614382" y="363266"/>
                </a:cubicBezTo>
                <a:cubicBezTo>
                  <a:pt x="614788" y="359610"/>
                  <a:pt x="617903" y="360422"/>
                  <a:pt x="619934" y="359474"/>
                </a:cubicBezTo>
                <a:cubicBezTo>
                  <a:pt x="620476" y="359203"/>
                  <a:pt x="621424" y="359474"/>
                  <a:pt x="621830" y="359203"/>
                </a:cubicBezTo>
                <a:cubicBezTo>
                  <a:pt x="624268" y="357578"/>
                  <a:pt x="626163" y="358662"/>
                  <a:pt x="628059" y="359880"/>
                </a:cubicBezTo>
                <a:cubicBezTo>
                  <a:pt x="628195" y="359339"/>
                  <a:pt x="628736" y="358662"/>
                  <a:pt x="629142" y="357984"/>
                </a:cubicBezTo>
                <a:cubicBezTo>
                  <a:pt x="629820" y="356901"/>
                  <a:pt x="630768" y="354870"/>
                  <a:pt x="630226" y="354328"/>
                </a:cubicBezTo>
                <a:cubicBezTo>
                  <a:pt x="627924" y="351620"/>
                  <a:pt x="630497" y="349724"/>
                  <a:pt x="631038" y="347558"/>
                </a:cubicBezTo>
                <a:cubicBezTo>
                  <a:pt x="631174" y="347016"/>
                  <a:pt x="631986" y="346474"/>
                  <a:pt x="632121" y="345933"/>
                </a:cubicBezTo>
                <a:cubicBezTo>
                  <a:pt x="632392" y="342818"/>
                  <a:pt x="634830" y="342005"/>
                  <a:pt x="637267" y="341193"/>
                </a:cubicBezTo>
                <a:close/>
                <a:moveTo>
                  <a:pt x="304008" y="91351"/>
                </a:moveTo>
                <a:cubicBezTo>
                  <a:pt x="307665" y="94736"/>
                  <a:pt x="310373" y="98934"/>
                  <a:pt x="312810" y="103132"/>
                </a:cubicBezTo>
                <a:cubicBezTo>
                  <a:pt x="315383" y="100153"/>
                  <a:pt x="318091" y="97038"/>
                  <a:pt x="320800" y="94059"/>
                </a:cubicBezTo>
                <a:cubicBezTo>
                  <a:pt x="323508" y="91080"/>
                  <a:pt x="326216" y="90809"/>
                  <a:pt x="330414" y="92705"/>
                </a:cubicBezTo>
                <a:cubicBezTo>
                  <a:pt x="330414" y="100424"/>
                  <a:pt x="327570" y="107330"/>
                  <a:pt x="325810" y="114372"/>
                </a:cubicBezTo>
                <a:cubicBezTo>
                  <a:pt x="325133" y="117080"/>
                  <a:pt x="324185" y="119788"/>
                  <a:pt x="323237" y="122497"/>
                </a:cubicBezTo>
                <a:cubicBezTo>
                  <a:pt x="323373" y="122632"/>
                  <a:pt x="323508" y="122903"/>
                  <a:pt x="323508" y="123038"/>
                </a:cubicBezTo>
                <a:cubicBezTo>
                  <a:pt x="325810" y="128319"/>
                  <a:pt x="327029" y="133736"/>
                  <a:pt x="329466" y="138882"/>
                </a:cubicBezTo>
                <a:cubicBezTo>
                  <a:pt x="331904" y="143757"/>
                  <a:pt x="333799" y="148767"/>
                  <a:pt x="335425" y="154048"/>
                </a:cubicBezTo>
                <a:cubicBezTo>
                  <a:pt x="336237" y="156351"/>
                  <a:pt x="337049" y="158788"/>
                  <a:pt x="337862" y="161225"/>
                </a:cubicBezTo>
                <a:cubicBezTo>
                  <a:pt x="339487" y="166642"/>
                  <a:pt x="341112" y="172194"/>
                  <a:pt x="342737" y="177611"/>
                </a:cubicBezTo>
                <a:cubicBezTo>
                  <a:pt x="343820" y="181538"/>
                  <a:pt x="346393" y="185059"/>
                  <a:pt x="345852" y="189392"/>
                </a:cubicBezTo>
                <a:cubicBezTo>
                  <a:pt x="345852" y="189663"/>
                  <a:pt x="345987" y="189934"/>
                  <a:pt x="346122" y="190205"/>
                </a:cubicBezTo>
                <a:cubicBezTo>
                  <a:pt x="347612" y="194267"/>
                  <a:pt x="348966" y="198465"/>
                  <a:pt x="350862" y="202528"/>
                </a:cubicBezTo>
                <a:cubicBezTo>
                  <a:pt x="352758" y="206319"/>
                  <a:pt x="351675" y="211194"/>
                  <a:pt x="355195" y="214309"/>
                </a:cubicBezTo>
                <a:cubicBezTo>
                  <a:pt x="354518" y="216204"/>
                  <a:pt x="356143" y="217830"/>
                  <a:pt x="356278" y="219590"/>
                </a:cubicBezTo>
                <a:cubicBezTo>
                  <a:pt x="356549" y="223652"/>
                  <a:pt x="357768" y="227715"/>
                  <a:pt x="358716" y="231777"/>
                </a:cubicBezTo>
                <a:cubicBezTo>
                  <a:pt x="359529" y="234757"/>
                  <a:pt x="360070" y="237871"/>
                  <a:pt x="360206" y="240850"/>
                </a:cubicBezTo>
                <a:cubicBezTo>
                  <a:pt x="360747" y="250465"/>
                  <a:pt x="361154" y="260350"/>
                  <a:pt x="361695" y="269694"/>
                </a:cubicBezTo>
                <a:cubicBezTo>
                  <a:pt x="361830" y="272944"/>
                  <a:pt x="361560" y="276058"/>
                  <a:pt x="362643" y="279308"/>
                </a:cubicBezTo>
                <a:cubicBezTo>
                  <a:pt x="363726" y="282152"/>
                  <a:pt x="363726" y="285402"/>
                  <a:pt x="363862" y="288381"/>
                </a:cubicBezTo>
                <a:cubicBezTo>
                  <a:pt x="363997" y="291902"/>
                  <a:pt x="363320" y="295558"/>
                  <a:pt x="365758" y="298673"/>
                </a:cubicBezTo>
                <a:cubicBezTo>
                  <a:pt x="365893" y="298808"/>
                  <a:pt x="366028" y="299079"/>
                  <a:pt x="366028" y="299350"/>
                </a:cubicBezTo>
                <a:cubicBezTo>
                  <a:pt x="365080" y="301381"/>
                  <a:pt x="366435" y="303006"/>
                  <a:pt x="366841" y="304902"/>
                </a:cubicBezTo>
                <a:cubicBezTo>
                  <a:pt x="367247" y="306798"/>
                  <a:pt x="367654" y="309100"/>
                  <a:pt x="367383" y="310996"/>
                </a:cubicBezTo>
                <a:cubicBezTo>
                  <a:pt x="366435" y="315465"/>
                  <a:pt x="366570" y="320068"/>
                  <a:pt x="366028" y="324537"/>
                </a:cubicBezTo>
                <a:cubicBezTo>
                  <a:pt x="364945" y="334152"/>
                  <a:pt x="365487" y="343766"/>
                  <a:pt x="366028" y="353381"/>
                </a:cubicBezTo>
                <a:cubicBezTo>
                  <a:pt x="366164" y="355547"/>
                  <a:pt x="366976" y="358121"/>
                  <a:pt x="366299" y="360016"/>
                </a:cubicBezTo>
                <a:cubicBezTo>
                  <a:pt x="365487" y="362318"/>
                  <a:pt x="365622" y="364756"/>
                  <a:pt x="365758" y="366923"/>
                </a:cubicBezTo>
                <a:cubicBezTo>
                  <a:pt x="365758" y="369225"/>
                  <a:pt x="365893" y="371526"/>
                  <a:pt x="365216" y="373829"/>
                </a:cubicBezTo>
                <a:cubicBezTo>
                  <a:pt x="364945" y="374776"/>
                  <a:pt x="365351" y="375860"/>
                  <a:pt x="365351" y="376808"/>
                </a:cubicBezTo>
                <a:lnTo>
                  <a:pt x="365216" y="390485"/>
                </a:lnTo>
                <a:cubicBezTo>
                  <a:pt x="365216" y="392922"/>
                  <a:pt x="365216" y="395224"/>
                  <a:pt x="364945" y="397662"/>
                </a:cubicBezTo>
                <a:cubicBezTo>
                  <a:pt x="364674" y="399964"/>
                  <a:pt x="364810" y="402402"/>
                  <a:pt x="364810" y="404568"/>
                </a:cubicBezTo>
                <a:cubicBezTo>
                  <a:pt x="364945" y="408360"/>
                  <a:pt x="364810" y="412151"/>
                  <a:pt x="364268" y="415808"/>
                </a:cubicBezTo>
                <a:cubicBezTo>
                  <a:pt x="363726" y="418922"/>
                  <a:pt x="363320" y="422037"/>
                  <a:pt x="361830" y="424881"/>
                </a:cubicBezTo>
                <a:cubicBezTo>
                  <a:pt x="359664" y="428808"/>
                  <a:pt x="360070" y="428808"/>
                  <a:pt x="360883" y="433412"/>
                </a:cubicBezTo>
                <a:cubicBezTo>
                  <a:pt x="361018" y="434495"/>
                  <a:pt x="361154" y="435849"/>
                  <a:pt x="361154" y="437068"/>
                </a:cubicBezTo>
                <a:cubicBezTo>
                  <a:pt x="361018" y="440453"/>
                  <a:pt x="360747" y="443839"/>
                  <a:pt x="361018" y="447089"/>
                </a:cubicBezTo>
                <a:cubicBezTo>
                  <a:pt x="361154" y="450339"/>
                  <a:pt x="361289" y="453589"/>
                  <a:pt x="360070" y="456703"/>
                </a:cubicBezTo>
                <a:cubicBezTo>
                  <a:pt x="359664" y="457380"/>
                  <a:pt x="359664" y="458328"/>
                  <a:pt x="359529" y="459141"/>
                </a:cubicBezTo>
                <a:cubicBezTo>
                  <a:pt x="358987" y="463745"/>
                  <a:pt x="358445" y="468214"/>
                  <a:pt x="357768" y="472818"/>
                </a:cubicBezTo>
                <a:cubicBezTo>
                  <a:pt x="356820" y="478370"/>
                  <a:pt x="355060" y="483922"/>
                  <a:pt x="355601" y="489880"/>
                </a:cubicBezTo>
                <a:cubicBezTo>
                  <a:pt x="355601" y="490016"/>
                  <a:pt x="355601" y="490151"/>
                  <a:pt x="355601" y="490287"/>
                </a:cubicBezTo>
                <a:cubicBezTo>
                  <a:pt x="354112" y="497193"/>
                  <a:pt x="352622" y="504099"/>
                  <a:pt x="351133" y="511005"/>
                </a:cubicBezTo>
                <a:cubicBezTo>
                  <a:pt x="350727" y="512495"/>
                  <a:pt x="350320" y="514255"/>
                  <a:pt x="349914" y="515745"/>
                </a:cubicBezTo>
                <a:cubicBezTo>
                  <a:pt x="349508" y="517099"/>
                  <a:pt x="349101" y="518453"/>
                  <a:pt x="348966" y="519943"/>
                </a:cubicBezTo>
                <a:cubicBezTo>
                  <a:pt x="348831" y="521568"/>
                  <a:pt x="349101" y="523057"/>
                  <a:pt x="349101" y="524547"/>
                </a:cubicBezTo>
                <a:cubicBezTo>
                  <a:pt x="349237" y="525630"/>
                  <a:pt x="349779" y="527119"/>
                  <a:pt x="349237" y="528067"/>
                </a:cubicBezTo>
                <a:cubicBezTo>
                  <a:pt x="347070" y="532536"/>
                  <a:pt x="346393" y="537411"/>
                  <a:pt x="345987" y="542286"/>
                </a:cubicBezTo>
                <a:cubicBezTo>
                  <a:pt x="345581" y="545672"/>
                  <a:pt x="346935" y="549057"/>
                  <a:pt x="345987" y="552443"/>
                </a:cubicBezTo>
                <a:cubicBezTo>
                  <a:pt x="347341" y="554203"/>
                  <a:pt x="346393" y="555692"/>
                  <a:pt x="345445" y="557317"/>
                </a:cubicBezTo>
                <a:cubicBezTo>
                  <a:pt x="344768" y="558401"/>
                  <a:pt x="343956" y="560703"/>
                  <a:pt x="344497" y="561244"/>
                </a:cubicBezTo>
                <a:cubicBezTo>
                  <a:pt x="347070" y="563953"/>
                  <a:pt x="344497" y="566119"/>
                  <a:pt x="343956" y="568422"/>
                </a:cubicBezTo>
                <a:cubicBezTo>
                  <a:pt x="343820" y="568963"/>
                  <a:pt x="343008" y="569505"/>
                  <a:pt x="343008" y="570182"/>
                </a:cubicBezTo>
                <a:cubicBezTo>
                  <a:pt x="342872" y="573567"/>
                  <a:pt x="340570" y="574380"/>
                  <a:pt x="338133" y="575328"/>
                </a:cubicBezTo>
                <a:cubicBezTo>
                  <a:pt x="335289" y="576276"/>
                  <a:pt x="332039" y="575328"/>
                  <a:pt x="330143" y="572890"/>
                </a:cubicBezTo>
                <a:cubicBezTo>
                  <a:pt x="328925" y="571130"/>
                  <a:pt x="327435" y="569369"/>
                  <a:pt x="325946" y="567474"/>
                </a:cubicBezTo>
                <a:cubicBezTo>
                  <a:pt x="326893" y="565984"/>
                  <a:pt x="327029" y="564494"/>
                  <a:pt x="326623" y="562328"/>
                </a:cubicBezTo>
                <a:cubicBezTo>
                  <a:pt x="326081" y="559078"/>
                  <a:pt x="325810" y="555557"/>
                  <a:pt x="328248" y="553390"/>
                </a:cubicBezTo>
                <a:cubicBezTo>
                  <a:pt x="328112" y="551630"/>
                  <a:pt x="328112" y="550547"/>
                  <a:pt x="328112" y="549463"/>
                </a:cubicBezTo>
                <a:cubicBezTo>
                  <a:pt x="328248" y="548245"/>
                  <a:pt x="328518" y="546890"/>
                  <a:pt x="328518" y="545943"/>
                </a:cubicBezTo>
                <a:cubicBezTo>
                  <a:pt x="328383" y="545807"/>
                  <a:pt x="328248" y="545943"/>
                  <a:pt x="327977" y="545943"/>
                </a:cubicBezTo>
                <a:cubicBezTo>
                  <a:pt x="325810" y="545536"/>
                  <a:pt x="323644" y="545265"/>
                  <a:pt x="321206" y="544995"/>
                </a:cubicBezTo>
                <a:cubicBezTo>
                  <a:pt x="320800" y="543369"/>
                  <a:pt x="319987" y="542015"/>
                  <a:pt x="318227" y="540661"/>
                </a:cubicBezTo>
                <a:cubicBezTo>
                  <a:pt x="315654" y="538630"/>
                  <a:pt x="312810" y="536057"/>
                  <a:pt x="313081" y="532807"/>
                </a:cubicBezTo>
                <a:cubicBezTo>
                  <a:pt x="311998" y="531453"/>
                  <a:pt x="311185" y="530640"/>
                  <a:pt x="310373" y="529828"/>
                </a:cubicBezTo>
                <a:cubicBezTo>
                  <a:pt x="309425" y="528745"/>
                  <a:pt x="308883" y="526714"/>
                  <a:pt x="307665" y="526307"/>
                </a:cubicBezTo>
                <a:cubicBezTo>
                  <a:pt x="304821" y="525359"/>
                  <a:pt x="304008" y="522651"/>
                  <a:pt x="303331" y="520484"/>
                </a:cubicBezTo>
                <a:cubicBezTo>
                  <a:pt x="301571" y="515068"/>
                  <a:pt x="298185" y="511005"/>
                  <a:pt x="294258" y="506672"/>
                </a:cubicBezTo>
                <a:cubicBezTo>
                  <a:pt x="294665" y="504370"/>
                  <a:pt x="295071" y="501797"/>
                  <a:pt x="292227" y="499901"/>
                </a:cubicBezTo>
                <a:cubicBezTo>
                  <a:pt x="291956" y="499630"/>
                  <a:pt x="292092" y="499224"/>
                  <a:pt x="292092" y="498682"/>
                </a:cubicBezTo>
                <a:cubicBezTo>
                  <a:pt x="291956" y="497328"/>
                  <a:pt x="291956" y="495839"/>
                  <a:pt x="291685" y="494620"/>
                </a:cubicBezTo>
                <a:cubicBezTo>
                  <a:pt x="290737" y="491370"/>
                  <a:pt x="290060" y="488391"/>
                  <a:pt x="289248" y="485411"/>
                </a:cubicBezTo>
                <a:cubicBezTo>
                  <a:pt x="288706" y="483109"/>
                  <a:pt x="288165" y="480807"/>
                  <a:pt x="287487" y="478641"/>
                </a:cubicBezTo>
                <a:cubicBezTo>
                  <a:pt x="285862" y="473766"/>
                  <a:pt x="283967" y="469026"/>
                  <a:pt x="282883" y="464016"/>
                </a:cubicBezTo>
                <a:cubicBezTo>
                  <a:pt x="282748" y="463203"/>
                  <a:pt x="281800" y="462662"/>
                  <a:pt x="281529" y="461985"/>
                </a:cubicBezTo>
                <a:cubicBezTo>
                  <a:pt x="280987" y="460901"/>
                  <a:pt x="280310" y="459818"/>
                  <a:pt x="280039" y="458735"/>
                </a:cubicBezTo>
                <a:lnTo>
                  <a:pt x="275706" y="443568"/>
                </a:lnTo>
                <a:cubicBezTo>
                  <a:pt x="275436" y="442485"/>
                  <a:pt x="274352" y="441401"/>
                  <a:pt x="274488" y="440589"/>
                </a:cubicBezTo>
                <a:cubicBezTo>
                  <a:pt x="275300" y="436662"/>
                  <a:pt x="274217" y="432870"/>
                  <a:pt x="274623" y="429079"/>
                </a:cubicBezTo>
                <a:cubicBezTo>
                  <a:pt x="275165" y="424474"/>
                  <a:pt x="275571" y="419735"/>
                  <a:pt x="278008" y="415672"/>
                </a:cubicBezTo>
                <a:cubicBezTo>
                  <a:pt x="278956" y="413912"/>
                  <a:pt x="278279" y="412558"/>
                  <a:pt x="277060" y="411203"/>
                </a:cubicBezTo>
                <a:cubicBezTo>
                  <a:pt x="275571" y="409850"/>
                  <a:pt x="274352" y="408224"/>
                  <a:pt x="272863" y="407005"/>
                </a:cubicBezTo>
                <a:cubicBezTo>
                  <a:pt x="266904" y="402131"/>
                  <a:pt x="266363" y="394818"/>
                  <a:pt x="264738" y="387912"/>
                </a:cubicBezTo>
                <a:cubicBezTo>
                  <a:pt x="264467" y="386693"/>
                  <a:pt x="264467" y="385339"/>
                  <a:pt x="264196" y="383985"/>
                </a:cubicBezTo>
                <a:cubicBezTo>
                  <a:pt x="263519" y="381006"/>
                  <a:pt x="262571" y="378026"/>
                  <a:pt x="264467" y="375183"/>
                </a:cubicBezTo>
                <a:cubicBezTo>
                  <a:pt x="264602" y="374776"/>
                  <a:pt x="264738" y="374371"/>
                  <a:pt x="264738" y="373964"/>
                </a:cubicBezTo>
                <a:cubicBezTo>
                  <a:pt x="265279" y="370985"/>
                  <a:pt x="265415" y="368141"/>
                  <a:pt x="265956" y="365162"/>
                </a:cubicBezTo>
                <a:cubicBezTo>
                  <a:pt x="267310" y="358662"/>
                  <a:pt x="267175" y="352297"/>
                  <a:pt x="266227" y="345933"/>
                </a:cubicBezTo>
                <a:cubicBezTo>
                  <a:pt x="265821" y="343225"/>
                  <a:pt x="265415" y="340381"/>
                  <a:pt x="265415" y="337673"/>
                </a:cubicBezTo>
                <a:cubicBezTo>
                  <a:pt x="265415" y="331985"/>
                  <a:pt x="264873" y="326298"/>
                  <a:pt x="266904" y="320881"/>
                </a:cubicBezTo>
                <a:cubicBezTo>
                  <a:pt x="266092" y="317766"/>
                  <a:pt x="267852" y="315194"/>
                  <a:pt x="268123" y="312350"/>
                </a:cubicBezTo>
                <a:cubicBezTo>
                  <a:pt x="268258" y="310454"/>
                  <a:pt x="268258" y="308017"/>
                  <a:pt x="267310" y="306662"/>
                </a:cubicBezTo>
                <a:cubicBezTo>
                  <a:pt x="265956" y="304631"/>
                  <a:pt x="265550" y="302735"/>
                  <a:pt x="265550" y="300569"/>
                </a:cubicBezTo>
                <a:cubicBezTo>
                  <a:pt x="265550" y="300162"/>
                  <a:pt x="265415" y="299756"/>
                  <a:pt x="265279" y="299350"/>
                </a:cubicBezTo>
                <a:cubicBezTo>
                  <a:pt x="264467" y="297454"/>
                  <a:pt x="263925" y="295287"/>
                  <a:pt x="262842" y="293527"/>
                </a:cubicBezTo>
                <a:cubicBezTo>
                  <a:pt x="262165" y="292444"/>
                  <a:pt x="262571" y="292850"/>
                  <a:pt x="263384" y="293256"/>
                </a:cubicBezTo>
                <a:cubicBezTo>
                  <a:pt x="263654" y="293121"/>
                  <a:pt x="263790" y="292444"/>
                  <a:pt x="263790" y="292037"/>
                </a:cubicBezTo>
                <a:cubicBezTo>
                  <a:pt x="264331" y="289735"/>
                  <a:pt x="263113" y="287569"/>
                  <a:pt x="263384" y="285402"/>
                </a:cubicBezTo>
                <a:cubicBezTo>
                  <a:pt x="263519" y="283642"/>
                  <a:pt x="263519" y="282017"/>
                  <a:pt x="263248" y="280256"/>
                </a:cubicBezTo>
                <a:cubicBezTo>
                  <a:pt x="262977" y="279308"/>
                  <a:pt x="263248" y="278090"/>
                  <a:pt x="263384" y="277142"/>
                </a:cubicBezTo>
                <a:cubicBezTo>
                  <a:pt x="263925" y="274975"/>
                  <a:pt x="264467" y="272538"/>
                  <a:pt x="264873" y="270371"/>
                </a:cubicBezTo>
                <a:cubicBezTo>
                  <a:pt x="265415" y="267392"/>
                  <a:pt x="265550" y="264412"/>
                  <a:pt x="266227" y="261569"/>
                </a:cubicBezTo>
                <a:cubicBezTo>
                  <a:pt x="267040" y="257912"/>
                  <a:pt x="268529" y="254527"/>
                  <a:pt x="269748" y="250871"/>
                </a:cubicBezTo>
                <a:cubicBezTo>
                  <a:pt x="271238" y="247079"/>
                  <a:pt x="272727" y="243288"/>
                  <a:pt x="274217" y="239225"/>
                </a:cubicBezTo>
                <a:cubicBezTo>
                  <a:pt x="275977" y="234892"/>
                  <a:pt x="277873" y="230559"/>
                  <a:pt x="279904" y="226090"/>
                </a:cubicBezTo>
                <a:cubicBezTo>
                  <a:pt x="280717" y="224330"/>
                  <a:pt x="280852" y="222569"/>
                  <a:pt x="280852" y="220673"/>
                </a:cubicBezTo>
                <a:cubicBezTo>
                  <a:pt x="280852" y="218100"/>
                  <a:pt x="281258" y="215663"/>
                  <a:pt x="279904" y="213361"/>
                </a:cubicBezTo>
                <a:cubicBezTo>
                  <a:pt x="279633" y="212684"/>
                  <a:pt x="279904" y="211736"/>
                  <a:pt x="279904" y="210923"/>
                </a:cubicBezTo>
                <a:cubicBezTo>
                  <a:pt x="279904" y="205642"/>
                  <a:pt x="279092" y="200225"/>
                  <a:pt x="280175" y="194809"/>
                </a:cubicBezTo>
                <a:cubicBezTo>
                  <a:pt x="280175" y="194267"/>
                  <a:pt x="279904" y="193454"/>
                  <a:pt x="279904" y="192778"/>
                </a:cubicBezTo>
                <a:cubicBezTo>
                  <a:pt x="280039" y="191288"/>
                  <a:pt x="280175" y="189934"/>
                  <a:pt x="280581" y="188580"/>
                </a:cubicBezTo>
                <a:cubicBezTo>
                  <a:pt x="281665" y="184788"/>
                  <a:pt x="284237" y="181267"/>
                  <a:pt x="283696" y="177069"/>
                </a:cubicBezTo>
                <a:cubicBezTo>
                  <a:pt x="283560" y="176663"/>
                  <a:pt x="283831" y="176257"/>
                  <a:pt x="283967" y="175851"/>
                </a:cubicBezTo>
                <a:cubicBezTo>
                  <a:pt x="285185" y="171246"/>
                  <a:pt x="286539" y="166778"/>
                  <a:pt x="287894" y="162309"/>
                </a:cubicBezTo>
                <a:lnTo>
                  <a:pt x="290331" y="153778"/>
                </a:lnTo>
                <a:cubicBezTo>
                  <a:pt x="291956" y="147955"/>
                  <a:pt x="293446" y="141996"/>
                  <a:pt x="295342" y="136174"/>
                </a:cubicBezTo>
                <a:cubicBezTo>
                  <a:pt x="295883" y="134684"/>
                  <a:pt x="296289" y="133330"/>
                  <a:pt x="296831" y="131976"/>
                </a:cubicBezTo>
                <a:cubicBezTo>
                  <a:pt x="298321" y="128319"/>
                  <a:pt x="299946" y="124663"/>
                  <a:pt x="301435" y="120736"/>
                </a:cubicBezTo>
                <a:cubicBezTo>
                  <a:pt x="301165" y="118705"/>
                  <a:pt x="300894" y="116403"/>
                  <a:pt x="300623" y="114236"/>
                </a:cubicBezTo>
                <a:cubicBezTo>
                  <a:pt x="300081" y="109497"/>
                  <a:pt x="299404" y="105028"/>
                  <a:pt x="298862" y="99882"/>
                </a:cubicBezTo>
                <a:cubicBezTo>
                  <a:pt x="298456" y="95684"/>
                  <a:pt x="299946" y="93247"/>
                  <a:pt x="304008" y="91351"/>
                </a:cubicBezTo>
                <a:close/>
                <a:moveTo>
                  <a:pt x="617091" y="893"/>
                </a:moveTo>
                <a:cubicBezTo>
                  <a:pt x="620205" y="-1003"/>
                  <a:pt x="622372" y="486"/>
                  <a:pt x="624268" y="1976"/>
                </a:cubicBezTo>
                <a:cubicBezTo>
                  <a:pt x="626705" y="3872"/>
                  <a:pt x="627518" y="7122"/>
                  <a:pt x="626434" y="10101"/>
                </a:cubicBezTo>
                <a:cubicBezTo>
                  <a:pt x="625757" y="12132"/>
                  <a:pt x="625080" y="14299"/>
                  <a:pt x="624268" y="16736"/>
                </a:cubicBezTo>
                <a:cubicBezTo>
                  <a:pt x="622643" y="16872"/>
                  <a:pt x="621153" y="17549"/>
                  <a:pt x="619664" y="19038"/>
                </a:cubicBezTo>
                <a:cubicBezTo>
                  <a:pt x="617362" y="21341"/>
                  <a:pt x="614788" y="23643"/>
                  <a:pt x="611538" y="22830"/>
                </a:cubicBezTo>
                <a:cubicBezTo>
                  <a:pt x="610184" y="23778"/>
                  <a:pt x="609372" y="24455"/>
                  <a:pt x="608424" y="24997"/>
                </a:cubicBezTo>
                <a:cubicBezTo>
                  <a:pt x="607205" y="25945"/>
                  <a:pt x="605174" y="26215"/>
                  <a:pt x="604768" y="27434"/>
                </a:cubicBezTo>
                <a:cubicBezTo>
                  <a:pt x="603820" y="30143"/>
                  <a:pt x="601382" y="31226"/>
                  <a:pt x="599351" y="32038"/>
                </a:cubicBezTo>
                <a:cubicBezTo>
                  <a:pt x="594612" y="34070"/>
                  <a:pt x="591091" y="37455"/>
                  <a:pt x="587435" y="41247"/>
                </a:cubicBezTo>
                <a:cubicBezTo>
                  <a:pt x="585945" y="44361"/>
                  <a:pt x="584997" y="47747"/>
                  <a:pt x="584726" y="51403"/>
                </a:cubicBezTo>
                <a:cubicBezTo>
                  <a:pt x="582966" y="52486"/>
                  <a:pt x="580935" y="53570"/>
                  <a:pt x="581611" y="56549"/>
                </a:cubicBezTo>
                <a:cubicBezTo>
                  <a:pt x="581747" y="56684"/>
                  <a:pt x="581341" y="56955"/>
                  <a:pt x="581070" y="57226"/>
                </a:cubicBezTo>
                <a:cubicBezTo>
                  <a:pt x="580393" y="58038"/>
                  <a:pt x="579580" y="58986"/>
                  <a:pt x="578903" y="59934"/>
                </a:cubicBezTo>
                <a:cubicBezTo>
                  <a:pt x="577549" y="62507"/>
                  <a:pt x="576466" y="64674"/>
                  <a:pt x="575111" y="67111"/>
                </a:cubicBezTo>
                <a:cubicBezTo>
                  <a:pt x="574299" y="68872"/>
                  <a:pt x="573216" y="70632"/>
                  <a:pt x="572539" y="72528"/>
                </a:cubicBezTo>
                <a:cubicBezTo>
                  <a:pt x="571049" y="76997"/>
                  <a:pt x="569695" y="81330"/>
                  <a:pt x="568341" y="85528"/>
                </a:cubicBezTo>
                <a:cubicBezTo>
                  <a:pt x="568205" y="86205"/>
                  <a:pt x="568612" y="87017"/>
                  <a:pt x="568612" y="87694"/>
                </a:cubicBezTo>
                <a:cubicBezTo>
                  <a:pt x="568612" y="88778"/>
                  <a:pt x="568612" y="89861"/>
                  <a:pt x="568341" y="90944"/>
                </a:cubicBezTo>
                <a:cubicBezTo>
                  <a:pt x="566987" y="95413"/>
                  <a:pt x="566039" y="100017"/>
                  <a:pt x="565091" y="104621"/>
                </a:cubicBezTo>
                <a:cubicBezTo>
                  <a:pt x="564820" y="105705"/>
                  <a:pt x="565362" y="107059"/>
                  <a:pt x="564820" y="107600"/>
                </a:cubicBezTo>
                <a:cubicBezTo>
                  <a:pt x="562518" y="110444"/>
                  <a:pt x="562112" y="113965"/>
                  <a:pt x="560351" y="116944"/>
                </a:cubicBezTo>
                <a:cubicBezTo>
                  <a:pt x="558049" y="120736"/>
                  <a:pt x="556018" y="124528"/>
                  <a:pt x="552226" y="127236"/>
                </a:cubicBezTo>
                <a:cubicBezTo>
                  <a:pt x="550737" y="128319"/>
                  <a:pt x="550872" y="129809"/>
                  <a:pt x="551549" y="131298"/>
                </a:cubicBezTo>
                <a:cubicBezTo>
                  <a:pt x="552362" y="133059"/>
                  <a:pt x="553039" y="134955"/>
                  <a:pt x="554122" y="136444"/>
                </a:cubicBezTo>
                <a:cubicBezTo>
                  <a:pt x="558320" y="142538"/>
                  <a:pt x="556830" y="149038"/>
                  <a:pt x="556289" y="155538"/>
                </a:cubicBezTo>
                <a:cubicBezTo>
                  <a:pt x="556289" y="156621"/>
                  <a:pt x="555882" y="157840"/>
                  <a:pt x="555747" y="159059"/>
                </a:cubicBezTo>
                <a:cubicBezTo>
                  <a:pt x="555476" y="161767"/>
                  <a:pt x="555747" y="164746"/>
                  <a:pt x="553310" y="166777"/>
                </a:cubicBezTo>
                <a:cubicBezTo>
                  <a:pt x="553039" y="167048"/>
                  <a:pt x="552903" y="167319"/>
                  <a:pt x="552632" y="167725"/>
                </a:cubicBezTo>
                <a:cubicBezTo>
                  <a:pt x="551549" y="170298"/>
                  <a:pt x="550737" y="172871"/>
                  <a:pt x="549518" y="175444"/>
                </a:cubicBezTo>
                <a:cubicBezTo>
                  <a:pt x="546945" y="180861"/>
                  <a:pt x="545184" y="186684"/>
                  <a:pt x="545049" y="192777"/>
                </a:cubicBezTo>
                <a:cubicBezTo>
                  <a:pt x="545049" y="195486"/>
                  <a:pt x="544914" y="198058"/>
                  <a:pt x="544372" y="200632"/>
                </a:cubicBezTo>
                <a:cubicBezTo>
                  <a:pt x="543424" y="205913"/>
                  <a:pt x="542612" y="211194"/>
                  <a:pt x="539633" y="215798"/>
                </a:cubicBezTo>
                <a:cubicBezTo>
                  <a:pt x="539633" y="218642"/>
                  <a:pt x="537601" y="220808"/>
                  <a:pt x="536924" y="223381"/>
                </a:cubicBezTo>
                <a:cubicBezTo>
                  <a:pt x="536518" y="225006"/>
                  <a:pt x="536112" y="227308"/>
                  <a:pt x="536789" y="228798"/>
                </a:cubicBezTo>
                <a:cubicBezTo>
                  <a:pt x="537872" y="230829"/>
                  <a:pt x="537736" y="232590"/>
                  <a:pt x="537195" y="234621"/>
                </a:cubicBezTo>
                <a:cubicBezTo>
                  <a:pt x="537060" y="235027"/>
                  <a:pt x="537060" y="235298"/>
                  <a:pt x="537195" y="235704"/>
                </a:cubicBezTo>
                <a:cubicBezTo>
                  <a:pt x="537736" y="237735"/>
                  <a:pt x="537736" y="239767"/>
                  <a:pt x="538414" y="241662"/>
                </a:cubicBezTo>
                <a:cubicBezTo>
                  <a:pt x="538820" y="242746"/>
                  <a:pt x="538549" y="242475"/>
                  <a:pt x="537872" y="242610"/>
                </a:cubicBezTo>
                <a:cubicBezTo>
                  <a:pt x="537736" y="242746"/>
                  <a:pt x="537466" y="243287"/>
                  <a:pt x="537195" y="243694"/>
                </a:cubicBezTo>
                <a:cubicBezTo>
                  <a:pt x="536247" y="245590"/>
                  <a:pt x="537060" y="247892"/>
                  <a:pt x="536518" y="249787"/>
                </a:cubicBezTo>
                <a:cubicBezTo>
                  <a:pt x="535976" y="251412"/>
                  <a:pt x="535841" y="252902"/>
                  <a:pt x="535841" y="254662"/>
                </a:cubicBezTo>
                <a:cubicBezTo>
                  <a:pt x="535841" y="255746"/>
                  <a:pt x="535435" y="256694"/>
                  <a:pt x="535164" y="257642"/>
                </a:cubicBezTo>
                <a:cubicBezTo>
                  <a:pt x="534216" y="259537"/>
                  <a:pt x="533268" y="261704"/>
                  <a:pt x="532320" y="263600"/>
                </a:cubicBezTo>
                <a:cubicBezTo>
                  <a:pt x="531237" y="266173"/>
                  <a:pt x="530424" y="268881"/>
                  <a:pt x="529070" y="271319"/>
                </a:cubicBezTo>
                <a:cubicBezTo>
                  <a:pt x="527445" y="274433"/>
                  <a:pt x="525414" y="277412"/>
                  <a:pt x="523518" y="280527"/>
                </a:cubicBezTo>
                <a:cubicBezTo>
                  <a:pt x="521622" y="283912"/>
                  <a:pt x="519185" y="287027"/>
                  <a:pt x="516747" y="290141"/>
                </a:cubicBezTo>
                <a:cubicBezTo>
                  <a:pt x="513768" y="293662"/>
                  <a:pt x="510789" y="297318"/>
                  <a:pt x="507945" y="300704"/>
                </a:cubicBezTo>
                <a:cubicBezTo>
                  <a:pt x="506997" y="302058"/>
                  <a:pt x="506456" y="303683"/>
                  <a:pt x="506049" y="305443"/>
                </a:cubicBezTo>
                <a:cubicBezTo>
                  <a:pt x="505508" y="307881"/>
                  <a:pt x="504424" y="309912"/>
                  <a:pt x="504966" y="312350"/>
                </a:cubicBezTo>
                <a:cubicBezTo>
                  <a:pt x="505101" y="312891"/>
                  <a:pt x="504560" y="313704"/>
                  <a:pt x="504289" y="314381"/>
                </a:cubicBezTo>
                <a:cubicBezTo>
                  <a:pt x="502664" y="319256"/>
                  <a:pt x="501580" y="324401"/>
                  <a:pt x="499008" y="329006"/>
                </a:cubicBezTo>
                <a:cubicBezTo>
                  <a:pt x="498737" y="329547"/>
                  <a:pt x="498872" y="330360"/>
                  <a:pt x="498601" y="330901"/>
                </a:cubicBezTo>
                <a:cubicBezTo>
                  <a:pt x="498060" y="332120"/>
                  <a:pt x="497518" y="333339"/>
                  <a:pt x="496841" y="334558"/>
                </a:cubicBezTo>
                <a:cubicBezTo>
                  <a:pt x="495080" y="337808"/>
                  <a:pt x="491018" y="339704"/>
                  <a:pt x="489935" y="343631"/>
                </a:cubicBezTo>
                <a:cubicBezTo>
                  <a:pt x="489799" y="344037"/>
                  <a:pt x="489528" y="344308"/>
                  <a:pt x="489122" y="344579"/>
                </a:cubicBezTo>
                <a:lnTo>
                  <a:pt x="480591" y="355006"/>
                </a:lnTo>
                <a:lnTo>
                  <a:pt x="475310" y="361641"/>
                </a:lnTo>
                <a:lnTo>
                  <a:pt x="463122" y="373964"/>
                </a:lnTo>
                <a:cubicBezTo>
                  <a:pt x="462039" y="374912"/>
                  <a:pt x="461091" y="375860"/>
                  <a:pt x="460008" y="376807"/>
                </a:cubicBezTo>
                <a:cubicBezTo>
                  <a:pt x="456487" y="379787"/>
                  <a:pt x="453237" y="383037"/>
                  <a:pt x="449310" y="385339"/>
                </a:cubicBezTo>
                <a:cubicBezTo>
                  <a:pt x="446872" y="386693"/>
                  <a:pt x="444435" y="388183"/>
                  <a:pt x="441862" y="389266"/>
                </a:cubicBezTo>
                <a:cubicBezTo>
                  <a:pt x="439424" y="390214"/>
                  <a:pt x="436852" y="390755"/>
                  <a:pt x="434279" y="391433"/>
                </a:cubicBezTo>
                <a:cubicBezTo>
                  <a:pt x="430081" y="392651"/>
                  <a:pt x="426018" y="393870"/>
                  <a:pt x="421820" y="394818"/>
                </a:cubicBezTo>
                <a:cubicBezTo>
                  <a:pt x="419654" y="395224"/>
                  <a:pt x="411935" y="397120"/>
                  <a:pt x="405435" y="397662"/>
                </a:cubicBezTo>
                <a:cubicBezTo>
                  <a:pt x="405299" y="399151"/>
                  <a:pt x="405164" y="400641"/>
                  <a:pt x="405029" y="402266"/>
                </a:cubicBezTo>
                <a:cubicBezTo>
                  <a:pt x="404623" y="405245"/>
                  <a:pt x="403810" y="408089"/>
                  <a:pt x="403268" y="410933"/>
                </a:cubicBezTo>
                <a:cubicBezTo>
                  <a:pt x="402049" y="415943"/>
                  <a:pt x="400966" y="420682"/>
                  <a:pt x="400018" y="425828"/>
                </a:cubicBezTo>
                <a:cubicBezTo>
                  <a:pt x="399070" y="430297"/>
                  <a:pt x="396904" y="432057"/>
                  <a:pt x="392299" y="432599"/>
                </a:cubicBezTo>
                <a:cubicBezTo>
                  <a:pt x="388643" y="424745"/>
                  <a:pt x="387831" y="415943"/>
                  <a:pt x="385935" y="407683"/>
                </a:cubicBezTo>
                <a:cubicBezTo>
                  <a:pt x="384716" y="403078"/>
                  <a:pt x="384852" y="398339"/>
                  <a:pt x="383768" y="393464"/>
                </a:cubicBezTo>
                <a:cubicBezTo>
                  <a:pt x="383633" y="387505"/>
                  <a:pt x="384581" y="381547"/>
                  <a:pt x="384175" y="375454"/>
                </a:cubicBezTo>
                <a:cubicBezTo>
                  <a:pt x="383633" y="369631"/>
                  <a:pt x="384310" y="363808"/>
                  <a:pt x="384716" y="358120"/>
                </a:cubicBezTo>
                <a:cubicBezTo>
                  <a:pt x="384987" y="355412"/>
                  <a:pt x="385122" y="352704"/>
                  <a:pt x="385393" y="349995"/>
                </a:cubicBezTo>
                <a:cubicBezTo>
                  <a:pt x="386206" y="343901"/>
                  <a:pt x="386612" y="337808"/>
                  <a:pt x="387831" y="331985"/>
                </a:cubicBezTo>
                <a:cubicBezTo>
                  <a:pt x="388372" y="327787"/>
                  <a:pt x="387560" y="323183"/>
                  <a:pt x="389862" y="319256"/>
                </a:cubicBezTo>
                <a:cubicBezTo>
                  <a:pt x="389862" y="318985"/>
                  <a:pt x="389862" y="318579"/>
                  <a:pt x="389862" y="318308"/>
                </a:cubicBezTo>
                <a:cubicBezTo>
                  <a:pt x="390133" y="313704"/>
                  <a:pt x="390675" y="308964"/>
                  <a:pt x="390675" y="304360"/>
                </a:cubicBezTo>
                <a:cubicBezTo>
                  <a:pt x="390810" y="300027"/>
                  <a:pt x="394060" y="295829"/>
                  <a:pt x="392164" y="291225"/>
                </a:cubicBezTo>
                <a:cubicBezTo>
                  <a:pt x="393518" y="289600"/>
                  <a:pt x="392977" y="287433"/>
                  <a:pt x="393518" y="285672"/>
                </a:cubicBezTo>
                <a:cubicBezTo>
                  <a:pt x="394872" y="281475"/>
                  <a:pt x="395685" y="277277"/>
                  <a:pt x="396633" y="272943"/>
                </a:cubicBezTo>
                <a:cubicBezTo>
                  <a:pt x="397310" y="269693"/>
                  <a:pt x="398393" y="266714"/>
                  <a:pt x="399612" y="263600"/>
                </a:cubicBezTo>
                <a:cubicBezTo>
                  <a:pt x="403539" y="254392"/>
                  <a:pt x="407737" y="244777"/>
                  <a:pt x="411664" y="235704"/>
                </a:cubicBezTo>
                <a:cubicBezTo>
                  <a:pt x="413154" y="232590"/>
                  <a:pt x="414914" y="229746"/>
                  <a:pt x="415456" y="226225"/>
                </a:cubicBezTo>
                <a:cubicBezTo>
                  <a:pt x="415997" y="223111"/>
                  <a:pt x="417487" y="220131"/>
                  <a:pt x="418841" y="217287"/>
                </a:cubicBezTo>
                <a:cubicBezTo>
                  <a:pt x="420602" y="213902"/>
                  <a:pt x="422904" y="210923"/>
                  <a:pt x="422226" y="206725"/>
                </a:cubicBezTo>
                <a:cubicBezTo>
                  <a:pt x="422091" y="206454"/>
                  <a:pt x="422226" y="206048"/>
                  <a:pt x="422362" y="205913"/>
                </a:cubicBezTo>
                <a:cubicBezTo>
                  <a:pt x="424258" y="204423"/>
                  <a:pt x="423852" y="202256"/>
                  <a:pt x="424529" y="200361"/>
                </a:cubicBezTo>
                <a:cubicBezTo>
                  <a:pt x="425206" y="198329"/>
                  <a:pt x="426018" y="196027"/>
                  <a:pt x="427237" y="194538"/>
                </a:cubicBezTo>
                <a:cubicBezTo>
                  <a:pt x="430352" y="190746"/>
                  <a:pt x="432654" y="186548"/>
                  <a:pt x="435362" y="182621"/>
                </a:cubicBezTo>
                <a:cubicBezTo>
                  <a:pt x="441050" y="174225"/>
                  <a:pt x="446060" y="165288"/>
                  <a:pt x="450800" y="156215"/>
                </a:cubicBezTo>
                <a:cubicBezTo>
                  <a:pt x="451883" y="154184"/>
                  <a:pt x="452560" y="151611"/>
                  <a:pt x="454185" y="150121"/>
                </a:cubicBezTo>
                <a:cubicBezTo>
                  <a:pt x="456216" y="148361"/>
                  <a:pt x="457164" y="146194"/>
                  <a:pt x="458383" y="144163"/>
                </a:cubicBezTo>
                <a:cubicBezTo>
                  <a:pt x="459601" y="141996"/>
                  <a:pt x="460820" y="139965"/>
                  <a:pt x="462716" y="138205"/>
                </a:cubicBezTo>
                <a:cubicBezTo>
                  <a:pt x="463393" y="137663"/>
                  <a:pt x="463664" y="136309"/>
                  <a:pt x="464206" y="135496"/>
                </a:cubicBezTo>
                <a:lnTo>
                  <a:pt x="472195" y="123580"/>
                </a:lnTo>
                <a:cubicBezTo>
                  <a:pt x="473685" y="121548"/>
                  <a:pt x="474768" y="119246"/>
                  <a:pt x="476529" y="117350"/>
                </a:cubicBezTo>
                <a:cubicBezTo>
                  <a:pt x="478153" y="115590"/>
                  <a:pt x="479372" y="113288"/>
                  <a:pt x="480862" y="111392"/>
                </a:cubicBezTo>
                <a:cubicBezTo>
                  <a:pt x="483028" y="108142"/>
                  <a:pt x="485466" y="104892"/>
                  <a:pt x="488174" y="102049"/>
                </a:cubicBezTo>
                <a:cubicBezTo>
                  <a:pt x="490612" y="99747"/>
                  <a:pt x="492778" y="97309"/>
                  <a:pt x="495758" y="95684"/>
                </a:cubicBezTo>
                <a:cubicBezTo>
                  <a:pt x="499549" y="93517"/>
                  <a:pt x="499549" y="93247"/>
                  <a:pt x="501851" y="88913"/>
                </a:cubicBezTo>
                <a:cubicBezTo>
                  <a:pt x="502258" y="87830"/>
                  <a:pt x="503206" y="86747"/>
                  <a:pt x="504018" y="85663"/>
                </a:cubicBezTo>
                <a:cubicBezTo>
                  <a:pt x="506185" y="82955"/>
                  <a:pt x="508622" y="80247"/>
                  <a:pt x="510654" y="77403"/>
                </a:cubicBezTo>
                <a:cubicBezTo>
                  <a:pt x="512685" y="74559"/>
                  <a:pt x="514716" y="71851"/>
                  <a:pt x="517695" y="69955"/>
                </a:cubicBezTo>
                <a:cubicBezTo>
                  <a:pt x="518372" y="69549"/>
                  <a:pt x="518914" y="68872"/>
                  <a:pt x="519591" y="68194"/>
                </a:cubicBezTo>
                <a:cubicBezTo>
                  <a:pt x="523112" y="64944"/>
                  <a:pt x="526633" y="61694"/>
                  <a:pt x="530289" y="58444"/>
                </a:cubicBezTo>
                <a:cubicBezTo>
                  <a:pt x="535028" y="54518"/>
                  <a:pt x="540310" y="51403"/>
                  <a:pt x="543831" y="46257"/>
                </a:cubicBezTo>
                <a:cubicBezTo>
                  <a:pt x="543966" y="46122"/>
                  <a:pt x="543966" y="45986"/>
                  <a:pt x="544236" y="45851"/>
                </a:cubicBezTo>
                <a:lnTo>
                  <a:pt x="563060" y="33663"/>
                </a:lnTo>
                <a:cubicBezTo>
                  <a:pt x="564549" y="32851"/>
                  <a:pt x="566039" y="31768"/>
                  <a:pt x="567528" y="30955"/>
                </a:cubicBezTo>
                <a:cubicBezTo>
                  <a:pt x="568882" y="30278"/>
                  <a:pt x="570237" y="29465"/>
                  <a:pt x="571455" y="28518"/>
                </a:cubicBezTo>
                <a:cubicBezTo>
                  <a:pt x="572268" y="27976"/>
                  <a:pt x="572945" y="27299"/>
                  <a:pt x="573622" y="26622"/>
                </a:cubicBezTo>
                <a:cubicBezTo>
                  <a:pt x="573893" y="24591"/>
                  <a:pt x="574164" y="22424"/>
                  <a:pt x="575382" y="20663"/>
                </a:cubicBezTo>
                <a:cubicBezTo>
                  <a:pt x="574841" y="18632"/>
                  <a:pt x="576195" y="17820"/>
                  <a:pt x="577549" y="16736"/>
                </a:cubicBezTo>
                <a:cubicBezTo>
                  <a:pt x="578632" y="15788"/>
                  <a:pt x="580122" y="14164"/>
                  <a:pt x="579851" y="13622"/>
                </a:cubicBezTo>
                <a:cubicBezTo>
                  <a:pt x="578497" y="10372"/>
                  <a:pt x="581611" y="9424"/>
                  <a:pt x="582830" y="7664"/>
                </a:cubicBezTo>
                <a:cubicBezTo>
                  <a:pt x="583101" y="7257"/>
                  <a:pt x="584049" y="7122"/>
                  <a:pt x="584320" y="6580"/>
                </a:cubicBezTo>
                <a:cubicBezTo>
                  <a:pt x="585674" y="3736"/>
                  <a:pt x="588111" y="4143"/>
                  <a:pt x="590414" y="4414"/>
                </a:cubicBezTo>
                <a:cubicBezTo>
                  <a:pt x="593393" y="4820"/>
                  <a:pt x="595830" y="7122"/>
                  <a:pt x="596643" y="9966"/>
                </a:cubicBezTo>
                <a:cubicBezTo>
                  <a:pt x="596778" y="10236"/>
                  <a:pt x="596914" y="10507"/>
                  <a:pt x="596914" y="10778"/>
                </a:cubicBezTo>
                <a:cubicBezTo>
                  <a:pt x="597862" y="10101"/>
                  <a:pt x="598809" y="9424"/>
                  <a:pt x="599893" y="9153"/>
                </a:cubicBezTo>
                <a:cubicBezTo>
                  <a:pt x="600705" y="6986"/>
                  <a:pt x="602601" y="6986"/>
                  <a:pt x="604497" y="6716"/>
                </a:cubicBezTo>
                <a:cubicBezTo>
                  <a:pt x="605987" y="6580"/>
                  <a:pt x="608424" y="5768"/>
                  <a:pt x="608559" y="5091"/>
                </a:cubicBezTo>
                <a:cubicBezTo>
                  <a:pt x="609507" y="1434"/>
                  <a:pt x="612757" y="2112"/>
                  <a:pt x="615059" y="1164"/>
                </a:cubicBezTo>
                <a:cubicBezTo>
                  <a:pt x="615736" y="893"/>
                  <a:pt x="616549" y="1299"/>
                  <a:pt x="617091" y="893"/>
                </a:cubicBez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5400000" scaled="0"/>
          </a:gradFill>
          <a:ln w="42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356ED93-10C5-4D14-AA7B-75D40DD63547}"/>
              </a:ext>
            </a:extLst>
          </p:cNvPr>
          <p:cNvGrpSpPr/>
          <p:nvPr/>
        </p:nvGrpSpPr>
        <p:grpSpPr>
          <a:xfrm>
            <a:off x="8090569" y="3080751"/>
            <a:ext cx="2407992" cy="493298"/>
            <a:chOff x="7895903" y="3182351"/>
            <a:chExt cx="2407992" cy="49329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6A8672F-0701-440B-82A7-7A52587E0935}"/>
                </a:ext>
              </a:extLst>
            </p:cNvPr>
            <p:cNvSpPr/>
            <p:nvPr/>
          </p:nvSpPr>
          <p:spPr>
            <a:xfrm>
              <a:off x="7895903" y="3182351"/>
              <a:ext cx="302967" cy="493298"/>
            </a:xfrm>
            <a:custGeom>
              <a:avLst/>
              <a:gdLst>
                <a:gd name="connsiteX0" fmla="*/ 1241087 w 1334396"/>
                <a:gd name="connsiteY0" fmla="*/ 1904164 h 2172695"/>
                <a:gd name="connsiteX1" fmla="*/ 1248535 w 1334396"/>
                <a:gd name="connsiteY1" fmla="*/ 1907820 h 2172695"/>
                <a:gd name="connsiteX2" fmla="*/ 1251785 w 1334396"/>
                <a:gd name="connsiteY2" fmla="*/ 1914185 h 2172695"/>
                <a:gd name="connsiteX3" fmla="*/ 1250160 w 1334396"/>
                <a:gd name="connsiteY3" fmla="*/ 1919602 h 2172695"/>
                <a:gd name="connsiteX4" fmla="*/ 1246774 w 1334396"/>
                <a:gd name="connsiteY4" fmla="*/ 1928945 h 2172695"/>
                <a:gd name="connsiteX5" fmla="*/ 1245826 w 1334396"/>
                <a:gd name="connsiteY5" fmla="*/ 1933143 h 2172695"/>
                <a:gd name="connsiteX6" fmla="*/ 1244337 w 1334396"/>
                <a:gd name="connsiteY6" fmla="*/ 1937747 h 2172695"/>
                <a:gd name="connsiteX7" fmla="*/ 1243930 w 1334396"/>
                <a:gd name="connsiteY7" fmla="*/ 1942622 h 2172695"/>
                <a:gd name="connsiteX8" fmla="*/ 1245691 w 1334396"/>
                <a:gd name="connsiteY8" fmla="*/ 1942487 h 2172695"/>
                <a:gd name="connsiteX9" fmla="*/ 1252462 w 1334396"/>
                <a:gd name="connsiteY9" fmla="*/ 1942081 h 2172695"/>
                <a:gd name="connsiteX10" fmla="*/ 1254222 w 1334396"/>
                <a:gd name="connsiteY10" fmla="*/ 1942758 h 2172695"/>
                <a:gd name="connsiteX11" fmla="*/ 1259639 w 1334396"/>
                <a:gd name="connsiteY11" fmla="*/ 1946956 h 2172695"/>
                <a:gd name="connsiteX12" fmla="*/ 1258420 w 1334396"/>
                <a:gd name="connsiteY12" fmla="*/ 1955216 h 2172695"/>
                <a:gd name="connsiteX13" fmla="*/ 1254764 w 1334396"/>
                <a:gd name="connsiteY13" fmla="*/ 1959143 h 2172695"/>
                <a:gd name="connsiteX14" fmla="*/ 1260451 w 1334396"/>
                <a:gd name="connsiteY14" fmla="*/ 1961852 h 2172695"/>
                <a:gd name="connsiteX15" fmla="*/ 1262753 w 1334396"/>
                <a:gd name="connsiteY15" fmla="*/ 1962664 h 2172695"/>
                <a:gd name="connsiteX16" fmla="*/ 1268847 w 1334396"/>
                <a:gd name="connsiteY16" fmla="*/ 1969164 h 2172695"/>
                <a:gd name="connsiteX17" fmla="*/ 1274128 w 1334396"/>
                <a:gd name="connsiteY17" fmla="*/ 1979185 h 2172695"/>
                <a:gd name="connsiteX18" fmla="*/ 1277107 w 1334396"/>
                <a:gd name="connsiteY18" fmla="*/ 1980810 h 2172695"/>
                <a:gd name="connsiteX19" fmla="*/ 1281982 w 1334396"/>
                <a:gd name="connsiteY19" fmla="*/ 1979997 h 2172695"/>
                <a:gd name="connsiteX20" fmla="*/ 1297555 w 1334396"/>
                <a:gd name="connsiteY20" fmla="*/ 1983924 h 2172695"/>
                <a:gd name="connsiteX21" fmla="*/ 1299993 w 1334396"/>
                <a:gd name="connsiteY21" fmla="*/ 1985685 h 2172695"/>
                <a:gd name="connsiteX22" fmla="*/ 1304597 w 1334396"/>
                <a:gd name="connsiteY22" fmla="*/ 1990560 h 2172695"/>
                <a:gd name="connsiteX23" fmla="*/ 1304868 w 1334396"/>
                <a:gd name="connsiteY23" fmla="*/ 1991508 h 2172695"/>
                <a:gd name="connsiteX24" fmla="*/ 1309066 w 1334396"/>
                <a:gd name="connsiteY24" fmla="*/ 1996924 h 2172695"/>
                <a:gd name="connsiteX25" fmla="*/ 1319628 w 1334396"/>
                <a:gd name="connsiteY25" fmla="*/ 2006945 h 2172695"/>
                <a:gd name="connsiteX26" fmla="*/ 1324774 w 1334396"/>
                <a:gd name="connsiteY26" fmla="*/ 2010466 h 2172695"/>
                <a:gd name="connsiteX27" fmla="*/ 1333170 w 1334396"/>
                <a:gd name="connsiteY27" fmla="*/ 2019945 h 2172695"/>
                <a:gd name="connsiteX28" fmla="*/ 1333847 w 1334396"/>
                <a:gd name="connsiteY28" fmla="*/ 2020622 h 2172695"/>
                <a:gd name="connsiteX29" fmla="*/ 1334253 w 1334396"/>
                <a:gd name="connsiteY29" fmla="*/ 2020216 h 2172695"/>
                <a:gd name="connsiteX30" fmla="*/ 1334396 w 1334396"/>
                <a:gd name="connsiteY30" fmla="*/ 2020057 h 2172695"/>
                <a:gd name="connsiteX31" fmla="*/ 1334396 w 1334396"/>
                <a:gd name="connsiteY31" fmla="*/ 2046506 h 2172695"/>
                <a:gd name="connsiteX32" fmla="*/ 1333982 w 1334396"/>
                <a:gd name="connsiteY32" fmla="*/ 2046216 h 2172695"/>
                <a:gd name="connsiteX33" fmla="*/ 1332222 w 1334396"/>
                <a:gd name="connsiteY33" fmla="*/ 2047435 h 2172695"/>
                <a:gd name="connsiteX34" fmla="*/ 1329243 w 1334396"/>
                <a:gd name="connsiteY34" fmla="*/ 2049872 h 2172695"/>
                <a:gd name="connsiteX35" fmla="*/ 1328701 w 1334396"/>
                <a:gd name="connsiteY35" fmla="*/ 2050143 h 2172695"/>
                <a:gd name="connsiteX36" fmla="*/ 1323284 w 1334396"/>
                <a:gd name="connsiteY36" fmla="*/ 2055018 h 2172695"/>
                <a:gd name="connsiteX37" fmla="*/ 1319086 w 1334396"/>
                <a:gd name="connsiteY37" fmla="*/ 2059622 h 2172695"/>
                <a:gd name="connsiteX38" fmla="*/ 1314753 w 1334396"/>
                <a:gd name="connsiteY38" fmla="*/ 2064632 h 2172695"/>
                <a:gd name="connsiteX39" fmla="*/ 1304462 w 1334396"/>
                <a:gd name="connsiteY39" fmla="*/ 2081830 h 2172695"/>
                <a:gd name="connsiteX40" fmla="*/ 1300805 w 1334396"/>
                <a:gd name="connsiteY40" fmla="*/ 2086976 h 2172695"/>
                <a:gd name="connsiteX41" fmla="*/ 1295930 w 1334396"/>
                <a:gd name="connsiteY41" fmla="*/ 2093882 h 2172695"/>
                <a:gd name="connsiteX42" fmla="*/ 1293764 w 1334396"/>
                <a:gd name="connsiteY42" fmla="*/ 2096861 h 2172695"/>
                <a:gd name="connsiteX43" fmla="*/ 1287535 w 1334396"/>
                <a:gd name="connsiteY43" fmla="*/ 2102955 h 2172695"/>
                <a:gd name="connsiteX44" fmla="*/ 1281441 w 1334396"/>
                <a:gd name="connsiteY44" fmla="*/ 2109591 h 2172695"/>
                <a:gd name="connsiteX45" fmla="*/ 1281035 w 1334396"/>
                <a:gd name="connsiteY45" fmla="*/ 2109997 h 2172695"/>
                <a:gd name="connsiteX46" fmla="*/ 1276566 w 1334396"/>
                <a:gd name="connsiteY46" fmla="*/ 2117039 h 2172695"/>
                <a:gd name="connsiteX47" fmla="*/ 1271014 w 1334396"/>
                <a:gd name="connsiteY47" fmla="*/ 2127330 h 2172695"/>
                <a:gd name="connsiteX48" fmla="*/ 1268441 w 1334396"/>
                <a:gd name="connsiteY48" fmla="*/ 2131799 h 2172695"/>
                <a:gd name="connsiteX49" fmla="*/ 1262889 w 1334396"/>
                <a:gd name="connsiteY49" fmla="*/ 2141278 h 2172695"/>
                <a:gd name="connsiteX50" fmla="*/ 1258149 w 1334396"/>
                <a:gd name="connsiteY50" fmla="*/ 2151705 h 2172695"/>
                <a:gd name="connsiteX51" fmla="*/ 1253951 w 1334396"/>
                <a:gd name="connsiteY51" fmla="*/ 2159559 h 2172695"/>
                <a:gd name="connsiteX52" fmla="*/ 1244201 w 1334396"/>
                <a:gd name="connsiteY52" fmla="*/ 2172695 h 2172695"/>
                <a:gd name="connsiteX53" fmla="*/ 1237837 w 1334396"/>
                <a:gd name="connsiteY53" fmla="*/ 2165924 h 2172695"/>
                <a:gd name="connsiteX54" fmla="*/ 1237430 w 1334396"/>
                <a:gd name="connsiteY54" fmla="*/ 2155090 h 2172695"/>
                <a:gd name="connsiteX55" fmla="*/ 1237430 w 1334396"/>
                <a:gd name="connsiteY55" fmla="*/ 2148455 h 2172695"/>
                <a:gd name="connsiteX56" fmla="*/ 1239327 w 1334396"/>
                <a:gd name="connsiteY56" fmla="*/ 2142090 h 2172695"/>
                <a:gd name="connsiteX57" fmla="*/ 1243253 w 1334396"/>
                <a:gd name="connsiteY57" fmla="*/ 2131934 h 2172695"/>
                <a:gd name="connsiteX58" fmla="*/ 1244878 w 1334396"/>
                <a:gd name="connsiteY58" fmla="*/ 2128955 h 2172695"/>
                <a:gd name="connsiteX59" fmla="*/ 1251920 w 1334396"/>
                <a:gd name="connsiteY59" fmla="*/ 2117174 h 2172695"/>
                <a:gd name="connsiteX60" fmla="*/ 1255306 w 1334396"/>
                <a:gd name="connsiteY60" fmla="*/ 2111351 h 2172695"/>
                <a:gd name="connsiteX61" fmla="*/ 1260722 w 1334396"/>
                <a:gd name="connsiteY61" fmla="*/ 2102143 h 2172695"/>
                <a:gd name="connsiteX62" fmla="*/ 1261264 w 1334396"/>
                <a:gd name="connsiteY62" fmla="*/ 2101466 h 2172695"/>
                <a:gd name="connsiteX63" fmla="*/ 1266139 w 1334396"/>
                <a:gd name="connsiteY63" fmla="*/ 2093747 h 2172695"/>
                <a:gd name="connsiteX64" fmla="*/ 1268170 w 1334396"/>
                <a:gd name="connsiteY64" fmla="*/ 2091174 h 2172695"/>
                <a:gd name="connsiteX65" fmla="*/ 1269524 w 1334396"/>
                <a:gd name="connsiteY65" fmla="*/ 2090361 h 2172695"/>
                <a:gd name="connsiteX66" fmla="*/ 1279003 w 1334396"/>
                <a:gd name="connsiteY66" fmla="*/ 2082507 h 2172695"/>
                <a:gd name="connsiteX67" fmla="*/ 1280493 w 1334396"/>
                <a:gd name="connsiteY67" fmla="*/ 2081289 h 2172695"/>
                <a:gd name="connsiteX68" fmla="*/ 1285368 w 1334396"/>
                <a:gd name="connsiteY68" fmla="*/ 2078445 h 2172695"/>
                <a:gd name="connsiteX69" fmla="*/ 1287941 w 1334396"/>
                <a:gd name="connsiteY69" fmla="*/ 2075195 h 2172695"/>
                <a:gd name="connsiteX70" fmla="*/ 1291868 w 1334396"/>
                <a:gd name="connsiteY70" fmla="*/ 2064903 h 2172695"/>
                <a:gd name="connsiteX71" fmla="*/ 1295659 w 1334396"/>
                <a:gd name="connsiteY71" fmla="*/ 2056101 h 2172695"/>
                <a:gd name="connsiteX72" fmla="*/ 1299587 w 1334396"/>
                <a:gd name="connsiteY72" fmla="*/ 2048247 h 2172695"/>
                <a:gd name="connsiteX73" fmla="*/ 1303784 w 1334396"/>
                <a:gd name="connsiteY73" fmla="*/ 2043101 h 2172695"/>
                <a:gd name="connsiteX74" fmla="*/ 1306764 w 1334396"/>
                <a:gd name="connsiteY74" fmla="*/ 2038768 h 2172695"/>
                <a:gd name="connsiteX75" fmla="*/ 1308524 w 1334396"/>
                <a:gd name="connsiteY75" fmla="*/ 2037008 h 2172695"/>
                <a:gd name="connsiteX76" fmla="*/ 1311503 w 1334396"/>
                <a:gd name="connsiteY76" fmla="*/ 2034570 h 2172695"/>
                <a:gd name="connsiteX77" fmla="*/ 1315701 w 1334396"/>
                <a:gd name="connsiteY77" fmla="*/ 2031726 h 2172695"/>
                <a:gd name="connsiteX78" fmla="*/ 1316107 w 1334396"/>
                <a:gd name="connsiteY78" fmla="*/ 2030778 h 2172695"/>
                <a:gd name="connsiteX79" fmla="*/ 1316514 w 1334396"/>
                <a:gd name="connsiteY79" fmla="*/ 2030101 h 2172695"/>
                <a:gd name="connsiteX80" fmla="*/ 1321524 w 1334396"/>
                <a:gd name="connsiteY80" fmla="*/ 2028883 h 2172695"/>
                <a:gd name="connsiteX81" fmla="*/ 1313399 w 1334396"/>
                <a:gd name="connsiteY81" fmla="*/ 2021841 h 2172695"/>
                <a:gd name="connsiteX82" fmla="*/ 1309878 w 1334396"/>
                <a:gd name="connsiteY82" fmla="*/ 2018862 h 2172695"/>
                <a:gd name="connsiteX83" fmla="*/ 1306493 w 1334396"/>
                <a:gd name="connsiteY83" fmla="*/ 2015341 h 2172695"/>
                <a:gd name="connsiteX84" fmla="*/ 1303107 w 1334396"/>
                <a:gd name="connsiteY84" fmla="*/ 2012091 h 2172695"/>
                <a:gd name="connsiteX85" fmla="*/ 1301347 w 1334396"/>
                <a:gd name="connsiteY85" fmla="*/ 2011008 h 2172695"/>
                <a:gd name="connsiteX86" fmla="*/ 1293764 w 1334396"/>
                <a:gd name="connsiteY86" fmla="*/ 2005049 h 2172695"/>
                <a:gd name="connsiteX87" fmla="*/ 1289837 w 1334396"/>
                <a:gd name="connsiteY87" fmla="*/ 2001935 h 2172695"/>
                <a:gd name="connsiteX88" fmla="*/ 1285774 w 1334396"/>
                <a:gd name="connsiteY88" fmla="*/ 1999362 h 2172695"/>
                <a:gd name="connsiteX89" fmla="*/ 1279274 w 1334396"/>
                <a:gd name="connsiteY89" fmla="*/ 1994893 h 2172695"/>
                <a:gd name="connsiteX90" fmla="*/ 1275076 w 1334396"/>
                <a:gd name="connsiteY90" fmla="*/ 1989612 h 2172695"/>
                <a:gd name="connsiteX91" fmla="*/ 1270066 w 1334396"/>
                <a:gd name="connsiteY91" fmla="*/ 1986226 h 2172695"/>
                <a:gd name="connsiteX92" fmla="*/ 1267493 w 1334396"/>
                <a:gd name="connsiteY92" fmla="*/ 1985414 h 2172695"/>
                <a:gd name="connsiteX93" fmla="*/ 1260993 w 1334396"/>
                <a:gd name="connsiteY93" fmla="*/ 1982435 h 2172695"/>
                <a:gd name="connsiteX94" fmla="*/ 1255306 w 1334396"/>
                <a:gd name="connsiteY94" fmla="*/ 1978914 h 2172695"/>
                <a:gd name="connsiteX95" fmla="*/ 1253816 w 1334396"/>
                <a:gd name="connsiteY95" fmla="*/ 1977831 h 2172695"/>
                <a:gd name="connsiteX96" fmla="*/ 1245285 w 1334396"/>
                <a:gd name="connsiteY96" fmla="*/ 1973497 h 2172695"/>
                <a:gd name="connsiteX97" fmla="*/ 1234451 w 1334396"/>
                <a:gd name="connsiteY97" fmla="*/ 1968216 h 2172695"/>
                <a:gd name="connsiteX98" fmla="*/ 1234180 w 1334396"/>
                <a:gd name="connsiteY98" fmla="*/ 1968216 h 2172695"/>
                <a:gd name="connsiteX99" fmla="*/ 1232556 w 1334396"/>
                <a:gd name="connsiteY99" fmla="*/ 1967539 h 2172695"/>
                <a:gd name="connsiteX100" fmla="*/ 1232420 w 1334396"/>
                <a:gd name="connsiteY100" fmla="*/ 1968081 h 2172695"/>
                <a:gd name="connsiteX101" fmla="*/ 1231472 w 1334396"/>
                <a:gd name="connsiteY101" fmla="*/ 1969029 h 2172695"/>
                <a:gd name="connsiteX102" fmla="*/ 1228358 w 1334396"/>
                <a:gd name="connsiteY102" fmla="*/ 1972143 h 2172695"/>
                <a:gd name="connsiteX103" fmla="*/ 1222264 w 1334396"/>
                <a:gd name="connsiteY103" fmla="*/ 1980403 h 2172695"/>
                <a:gd name="connsiteX104" fmla="*/ 1217524 w 1334396"/>
                <a:gd name="connsiteY104" fmla="*/ 1986497 h 2172695"/>
                <a:gd name="connsiteX105" fmla="*/ 1207233 w 1334396"/>
                <a:gd name="connsiteY105" fmla="*/ 1999903 h 2172695"/>
                <a:gd name="connsiteX106" fmla="*/ 1206150 w 1334396"/>
                <a:gd name="connsiteY106" fmla="*/ 2002341 h 2172695"/>
                <a:gd name="connsiteX107" fmla="*/ 1203983 w 1334396"/>
                <a:gd name="connsiteY107" fmla="*/ 2005726 h 2172695"/>
                <a:gd name="connsiteX108" fmla="*/ 1192066 w 1334396"/>
                <a:gd name="connsiteY108" fmla="*/ 2018862 h 2172695"/>
                <a:gd name="connsiteX109" fmla="*/ 1189764 w 1334396"/>
                <a:gd name="connsiteY109" fmla="*/ 2021570 h 2172695"/>
                <a:gd name="connsiteX110" fmla="*/ 1178795 w 1334396"/>
                <a:gd name="connsiteY110" fmla="*/ 2028206 h 2172695"/>
                <a:gd name="connsiteX111" fmla="*/ 1164171 w 1334396"/>
                <a:gd name="connsiteY111" fmla="*/ 2031862 h 2172695"/>
                <a:gd name="connsiteX112" fmla="*/ 1160108 w 1334396"/>
                <a:gd name="connsiteY112" fmla="*/ 2034705 h 2172695"/>
                <a:gd name="connsiteX113" fmla="*/ 1157400 w 1334396"/>
                <a:gd name="connsiteY113" fmla="*/ 2040528 h 2172695"/>
                <a:gd name="connsiteX114" fmla="*/ 1140066 w 1334396"/>
                <a:gd name="connsiteY114" fmla="*/ 2055695 h 2172695"/>
                <a:gd name="connsiteX115" fmla="*/ 1136004 w 1334396"/>
                <a:gd name="connsiteY115" fmla="*/ 2057726 h 2172695"/>
                <a:gd name="connsiteX116" fmla="*/ 1126389 w 1334396"/>
                <a:gd name="connsiteY116" fmla="*/ 2059893 h 2172695"/>
                <a:gd name="connsiteX117" fmla="*/ 1125035 w 1334396"/>
                <a:gd name="connsiteY117" fmla="*/ 2059893 h 2172695"/>
                <a:gd name="connsiteX118" fmla="*/ 1115285 w 1334396"/>
                <a:gd name="connsiteY118" fmla="*/ 2061247 h 2172695"/>
                <a:gd name="connsiteX119" fmla="*/ 1094296 w 1334396"/>
                <a:gd name="connsiteY119" fmla="*/ 2064903 h 2172695"/>
                <a:gd name="connsiteX120" fmla="*/ 1085358 w 1334396"/>
                <a:gd name="connsiteY120" fmla="*/ 2067205 h 2172695"/>
                <a:gd name="connsiteX121" fmla="*/ 1066942 w 1334396"/>
                <a:gd name="connsiteY121" fmla="*/ 2067882 h 2172695"/>
                <a:gd name="connsiteX122" fmla="*/ 1057598 w 1334396"/>
                <a:gd name="connsiteY122" fmla="*/ 2067612 h 2172695"/>
                <a:gd name="connsiteX123" fmla="*/ 1051504 w 1334396"/>
                <a:gd name="connsiteY123" fmla="*/ 2069101 h 2172695"/>
                <a:gd name="connsiteX124" fmla="*/ 1045140 w 1334396"/>
                <a:gd name="connsiteY124" fmla="*/ 2071268 h 2172695"/>
                <a:gd name="connsiteX125" fmla="*/ 1043921 w 1334396"/>
                <a:gd name="connsiteY125" fmla="*/ 2071539 h 2172695"/>
                <a:gd name="connsiteX126" fmla="*/ 1037692 w 1334396"/>
                <a:gd name="connsiteY126" fmla="*/ 2074382 h 2172695"/>
                <a:gd name="connsiteX127" fmla="*/ 1036473 w 1334396"/>
                <a:gd name="connsiteY127" fmla="*/ 2074112 h 2172695"/>
                <a:gd name="connsiteX128" fmla="*/ 1034983 w 1334396"/>
                <a:gd name="connsiteY128" fmla="*/ 2073841 h 2172695"/>
                <a:gd name="connsiteX129" fmla="*/ 1027807 w 1334396"/>
                <a:gd name="connsiteY129" fmla="*/ 2074653 h 2172695"/>
                <a:gd name="connsiteX130" fmla="*/ 1022254 w 1334396"/>
                <a:gd name="connsiteY130" fmla="*/ 2075195 h 2172695"/>
                <a:gd name="connsiteX131" fmla="*/ 1018869 w 1334396"/>
                <a:gd name="connsiteY131" fmla="*/ 2075195 h 2172695"/>
                <a:gd name="connsiteX132" fmla="*/ 1011421 w 1334396"/>
                <a:gd name="connsiteY132" fmla="*/ 2074247 h 2172695"/>
                <a:gd name="connsiteX133" fmla="*/ 1001942 w 1334396"/>
                <a:gd name="connsiteY133" fmla="*/ 2073434 h 2172695"/>
                <a:gd name="connsiteX134" fmla="*/ 990025 w 1334396"/>
                <a:gd name="connsiteY134" fmla="*/ 2070591 h 2172695"/>
                <a:gd name="connsiteX135" fmla="*/ 977025 w 1334396"/>
                <a:gd name="connsiteY135" fmla="*/ 2067070 h 2172695"/>
                <a:gd name="connsiteX136" fmla="*/ 962130 w 1334396"/>
                <a:gd name="connsiteY136" fmla="*/ 2062466 h 2172695"/>
                <a:gd name="connsiteX137" fmla="*/ 956172 w 1334396"/>
                <a:gd name="connsiteY137" fmla="*/ 2062195 h 2172695"/>
                <a:gd name="connsiteX138" fmla="*/ 948317 w 1334396"/>
                <a:gd name="connsiteY138" fmla="*/ 2063820 h 2172695"/>
                <a:gd name="connsiteX139" fmla="*/ 945880 w 1334396"/>
                <a:gd name="connsiteY139" fmla="*/ 2064091 h 2172695"/>
                <a:gd name="connsiteX140" fmla="*/ 928411 w 1334396"/>
                <a:gd name="connsiteY140" fmla="*/ 2065851 h 2172695"/>
                <a:gd name="connsiteX141" fmla="*/ 926245 w 1334396"/>
                <a:gd name="connsiteY141" fmla="*/ 2066393 h 2172695"/>
                <a:gd name="connsiteX142" fmla="*/ 921640 w 1334396"/>
                <a:gd name="connsiteY142" fmla="*/ 2066393 h 2172695"/>
                <a:gd name="connsiteX143" fmla="*/ 908776 w 1334396"/>
                <a:gd name="connsiteY143" fmla="*/ 2065174 h 2172695"/>
                <a:gd name="connsiteX144" fmla="*/ 907422 w 1334396"/>
                <a:gd name="connsiteY144" fmla="*/ 2065039 h 2172695"/>
                <a:gd name="connsiteX145" fmla="*/ 892255 w 1334396"/>
                <a:gd name="connsiteY145" fmla="*/ 2063820 h 2172695"/>
                <a:gd name="connsiteX146" fmla="*/ 882911 w 1334396"/>
                <a:gd name="connsiteY146" fmla="*/ 2063414 h 2172695"/>
                <a:gd name="connsiteX147" fmla="*/ 863411 w 1334396"/>
                <a:gd name="connsiteY147" fmla="*/ 2063007 h 2172695"/>
                <a:gd name="connsiteX148" fmla="*/ 858672 w 1334396"/>
                <a:gd name="connsiteY148" fmla="*/ 2062872 h 2172695"/>
                <a:gd name="connsiteX149" fmla="*/ 858401 w 1334396"/>
                <a:gd name="connsiteY149" fmla="*/ 2062872 h 2172695"/>
                <a:gd name="connsiteX150" fmla="*/ 854745 w 1334396"/>
                <a:gd name="connsiteY150" fmla="*/ 2068966 h 2172695"/>
                <a:gd name="connsiteX151" fmla="*/ 845401 w 1334396"/>
                <a:gd name="connsiteY151" fmla="*/ 2072622 h 2172695"/>
                <a:gd name="connsiteX152" fmla="*/ 845130 w 1334396"/>
                <a:gd name="connsiteY152" fmla="*/ 2062060 h 2172695"/>
                <a:gd name="connsiteX153" fmla="*/ 843234 w 1334396"/>
                <a:gd name="connsiteY153" fmla="*/ 2061924 h 2172695"/>
                <a:gd name="connsiteX154" fmla="*/ 833891 w 1334396"/>
                <a:gd name="connsiteY154" fmla="*/ 2060976 h 2172695"/>
                <a:gd name="connsiteX155" fmla="*/ 825224 w 1334396"/>
                <a:gd name="connsiteY155" fmla="*/ 2058674 h 2172695"/>
                <a:gd name="connsiteX156" fmla="*/ 810599 w 1334396"/>
                <a:gd name="connsiteY156" fmla="*/ 2055018 h 2172695"/>
                <a:gd name="connsiteX157" fmla="*/ 804370 w 1334396"/>
                <a:gd name="connsiteY157" fmla="*/ 2047028 h 2172695"/>
                <a:gd name="connsiteX158" fmla="*/ 829287 w 1334396"/>
                <a:gd name="connsiteY158" fmla="*/ 2041747 h 2172695"/>
                <a:gd name="connsiteX159" fmla="*/ 843234 w 1334396"/>
                <a:gd name="connsiteY159" fmla="*/ 2040935 h 2172695"/>
                <a:gd name="connsiteX160" fmla="*/ 849057 w 1334396"/>
                <a:gd name="connsiteY160" fmla="*/ 2041205 h 2172695"/>
                <a:gd name="connsiteX161" fmla="*/ 850953 w 1334396"/>
                <a:gd name="connsiteY161" fmla="*/ 2035518 h 2172695"/>
                <a:gd name="connsiteX162" fmla="*/ 858672 w 1334396"/>
                <a:gd name="connsiteY162" fmla="*/ 2019674 h 2172695"/>
                <a:gd name="connsiteX163" fmla="*/ 867203 w 1334396"/>
                <a:gd name="connsiteY163" fmla="*/ 2004914 h 2172695"/>
                <a:gd name="connsiteX164" fmla="*/ 871807 w 1334396"/>
                <a:gd name="connsiteY164" fmla="*/ 1998414 h 2172695"/>
                <a:gd name="connsiteX165" fmla="*/ 883995 w 1334396"/>
                <a:gd name="connsiteY165" fmla="*/ 1985414 h 2172695"/>
                <a:gd name="connsiteX166" fmla="*/ 893338 w 1334396"/>
                <a:gd name="connsiteY166" fmla="*/ 1977018 h 2172695"/>
                <a:gd name="connsiteX167" fmla="*/ 894016 w 1334396"/>
                <a:gd name="connsiteY167" fmla="*/ 1976341 h 2172695"/>
                <a:gd name="connsiteX168" fmla="*/ 904036 w 1334396"/>
                <a:gd name="connsiteY168" fmla="*/ 1967133 h 2172695"/>
                <a:gd name="connsiteX169" fmla="*/ 914057 w 1334396"/>
                <a:gd name="connsiteY169" fmla="*/ 1959008 h 2172695"/>
                <a:gd name="connsiteX170" fmla="*/ 918797 w 1334396"/>
                <a:gd name="connsiteY170" fmla="*/ 1956299 h 2172695"/>
                <a:gd name="connsiteX171" fmla="*/ 930172 w 1334396"/>
                <a:gd name="connsiteY171" fmla="*/ 1950747 h 2172695"/>
                <a:gd name="connsiteX172" fmla="*/ 938838 w 1334396"/>
                <a:gd name="connsiteY172" fmla="*/ 1947362 h 2172695"/>
                <a:gd name="connsiteX173" fmla="*/ 966869 w 1334396"/>
                <a:gd name="connsiteY173" fmla="*/ 1941268 h 2172695"/>
                <a:gd name="connsiteX174" fmla="*/ 975942 w 1334396"/>
                <a:gd name="connsiteY174" fmla="*/ 1938966 h 2172695"/>
                <a:gd name="connsiteX175" fmla="*/ 984473 w 1334396"/>
                <a:gd name="connsiteY175" fmla="*/ 1936935 h 2172695"/>
                <a:gd name="connsiteX176" fmla="*/ 994359 w 1334396"/>
                <a:gd name="connsiteY176" fmla="*/ 1934227 h 2172695"/>
                <a:gd name="connsiteX177" fmla="*/ 995036 w 1334396"/>
                <a:gd name="connsiteY177" fmla="*/ 1933956 h 2172695"/>
                <a:gd name="connsiteX178" fmla="*/ 1000317 w 1334396"/>
                <a:gd name="connsiteY178" fmla="*/ 1932602 h 2172695"/>
                <a:gd name="connsiteX179" fmla="*/ 1006140 w 1334396"/>
                <a:gd name="connsiteY179" fmla="*/ 1931518 h 2172695"/>
                <a:gd name="connsiteX180" fmla="*/ 1019411 w 1334396"/>
                <a:gd name="connsiteY180" fmla="*/ 1932060 h 2172695"/>
                <a:gd name="connsiteX181" fmla="*/ 1047036 w 1334396"/>
                <a:gd name="connsiteY181" fmla="*/ 1930706 h 2172695"/>
                <a:gd name="connsiteX182" fmla="*/ 1053400 w 1334396"/>
                <a:gd name="connsiteY182" fmla="*/ 1930299 h 2172695"/>
                <a:gd name="connsiteX183" fmla="*/ 1060036 w 1334396"/>
                <a:gd name="connsiteY183" fmla="*/ 1930570 h 2172695"/>
                <a:gd name="connsiteX184" fmla="*/ 1066671 w 1334396"/>
                <a:gd name="connsiteY184" fmla="*/ 1930841 h 2172695"/>
                <a:gd name="connsiteX185" fmla="*/ 1069379 w 1334396"/>
                <a:gd name="connsiteY185" fmla="*/ 1930570 h 2172695"/>
                <a:gd name="connsiteX186" fmla="*/ 1082379 w 1334396"/>
                <a:gd name="connsiteY186" fmla="*/ 1930435 h 2172695"/>
                <a:gd name="connsiteX187" fmla="*/ 1089150 w 1334396"/>
                <a:gd name="connsiteY187" fmla="*/ 1930435 h 2172695"/>
                <a:gd name="connsiteX188" fmla="*/ 1095786 w 1334396"/>
                <a:gd name="connsiteY188" fmla="*/ 1930299 h 2172695"/>
                <a:gd name="connsiteX189" fmla="*/ 1106483 w 1334396"/>
                <a:gd name="connsiteY189" fmla="*/ 1930570 h 2172695"/>
                <a:gd name="connsiteX190" fmla="*/ 1115150 w 1334396"/>
                <a:gd name="connsiteY190" fmla="*/ 1932873 h 2172695"/>
                <a:gd name="connsiteX191" fmla="*/ 1123275 w 1334396"/>
                <a:gd name="connsiteY191" fmla="*/ 1933549 h 2172695"/>
                <a:gd name="connsiteX192" fmla="*/ 1126796 w 1334396"/>
                <a:gd name="connsiteY192" fmla="*/ 1933143 h 2172695"/>
                <a:gd name="connsiteX193" fmla="*/ 1136410 w 1334396"/>
                <a:gd name="connsiteY193" fmla="*/ 1932873 h 2172695"/>
                <a:gd name="connsiteX194" fmla="*/ 1145483 w 1334396"/>
                <a:gd name="connsiteY194" fmla="*/ 1933549 h 2172695"/>
                <a:gd name="connsiteX195" fmla="*/ 1147785 w 1334396"/>
                <a:gd name="connsiteY195" fmla="*/ 1933956 h 2172695"/>
                <a:gd name="connsiteX196" fmla="*/ 1160785 w 1334396"/>
                <a:gd name="connsiteY196" fmla="*/ 1935039 h 2172695"/>
                <a:gd name="connsiteX197" fmla="*/ 1177035 w 1334396"/>
                <a:gd name="connsiteY197" fmla="*/ 1936528 h 2172695"/>
                <a:gd name="connsiteX198" fmla="*/ 1177577 w 1334396"/>
                <a:gd name="connsiteY198" fmla="*/ 1936528 h 2172695"/>
                <a:gd name="connsiteX199" fmla="*/ 1183400 w 1334396"/>
                <a:gd name="connsiteY199" fmla="*/ 1937477 h 2172695"/>
                <a:gd name="connsiteX200" fmla="*/ 1190170 w 1334396"/>
                <a:gd name="connsiteY200" fmla="*/ 1938424 h 2172695"/>
                <a:gd name="connsiteX201" fmla="*/ 1193285 w 1334396"/>
                <a:gd name="connsiteY201" fmla="*/ 1938018 h 2172695"/>
                <a:gd name="connsiteX202" fmla="*/ 1196806 w 1334396"/>
                <a:gd name="connsiteY202" fmla="*/ 1938018 h 2172695"/>
                <a:gd name="connsiteX203" fmla="*/ 1202493 w 1334396"/>
                <a:gd name="connsiteY203" fmla="*/ 1938154 h 2172695"/>
                <a:gd name="connsiteX204" fmla="*/ 1215222 w 1334396"/>
                <a:gd name="connsiteY204" fmla="*/ 1939237 h 2172695"/>
                <a:gd name="connsiteX205" fmla="*/ 1216983 w 1334396"/>
                <a:gd name="connsiteY205" fmla="*/ 1941268 h 2172695"/>
                <a:gd name="connsiteX206" fmla="*/ 1219556 w 1334396"/>
                <a:gd name="connsiteY206" fmla="*/ 1941945 h 2172695"/>
                <a:gd name="connsiteX207" fmla="*/ 1220233 w 1334396"/>
                <a:gd name="connsiteY207" fmla="*/ 1941810 h 2172695"/>
                <a:gd name="connsiteX208" fmla="*/ 1220774 w 1334396"/>
                <a:gd name="connsiteY208" fmla="*/ 1942352 h 2172695"/>
                <a:gd name="connsiteX209" fmla="*/ 1224160 w 1334396"/>
                <a:gd name="connsiteY209" fmla="*/ 1942487 h 2172695"/>
                <a:gd name="connsiteX210" fmla="*/ 1226597 w 1334396"/>
                <a:gd name="connsiteY210" fmla="*/ 1936799 h 2172695"/>
                <a:gd name="connsiteX211" fmla="*/ 1229035 w 1334396"/>
                <a:gd name="connsiteY211" fmla="*/ 1926508 h 2172695"/>
                <a:gd name="connsiteX212" fmla="*/ 1230524 w 1334396"/>
                <a:gd name="connsiteY212" fmla="*/ 1921633 h 2172695"/>
                <a:gd name="connsiteX213" fmla="*/ 1232285 w 1334396"/>
                <a:gd name="connsiteY213" fmla="*/ 1917706 h 2172695"/>
                <a:gd name="connsiteX214" fmla="*/ 1234045 w 1334396"/>
                <a:gd name="connsiteY214" fmla="*/ 1910393 h 2172695"/>
                <a:gd name="connsiteX215" fmla="*/ 1235264 w 1334396"/>
                <a:gd name="connsiteY215" fmla="*/ 1908768 h 2172695"/>
                <a:gd name="connsiteX216" fmla="*/ 1241087 w 1334396"/>
                <a:gd name="connsiteY216" fmla="*/ 1904164 h 2172695"/>
                <a:gd name="connsiteX217" fmla="*/ 791506 w 1334396"/>
                <a:gd name="connsiteY217" fmla="*/ 1858259 h 2172695"/>
                <a:gd name="connsiteX218" fmla="*/ 800715 w 1334396"/>
                <a:gd name="connsiteY218" fmla="*/ 1858259 h 2172695"/>
                <a:gd name="connsiteX219" fmla="*/ 808298 w 1334396"/>
                <a:gd name="connsiteY219" fmla="*/ 1860290 h 2172695"/>
                <a:gd name="connsiteX220" fmla="*/ 815340 w 1334396"/>
                <a:gd name="connsiteY220" fmla="*/ 1860967 h 2172695"/>
                <a:gd name="connsiteX221" fmla="*/ 818319 w 1334396"/>
                <a:gd name="connsiteY221" fmla="*/ 1860696 h 2172695"/>
                <a:gd name="connsiteX222" fmla="*/ 826579 w 1334396"/>
                <a:gd name="connsiteY222" fmla="*/ 1860696 h 2172695"/>
                <a:gd name="connsiteX223" fmla="*/ 834569 w 1334396"/>
                <a:gd name="connsiteY223" fmla="*/ 1861373 h 2172695"/>
                <a:gd name="connsiteX224" fmla="*/ 836600 w 1334396"/>
                <a:gd name="connsiteY224" fmla="*/ 1861779 h 2172695"/>
                <a:gd name="connsiteX225" fmla="*/ 847840 w 1334396"/>
                <a:gd name="connsiteY225" fmla="*/ 1863540 h 2172695"/>
                <a:gd name="connsiteX226" fmla="*/ 861787 w 1334396"/>
                <a:gd name="connsiteY226" fmla="*/ 1865842 h 2172695"/>
                <a:gd name="connsiteX227" fmla="*/ 862058 w 1334396"/>
                <a:gd name="connsiteY227" fmla="*/ 1865842 h 2172695"/>
                <a:gd name="connsiteX228" fmla="*/ 878714 w 1334396"/>
                <a:gd name="connsiteY228" fmla="*/ 1870717 h 2172695"/>
                <a:gd name="connsiteX229" fmla="*/ 882641 w 1334396"/>
                <a:gd name="connsiteY229" fmla="*/ 1872071 h 2172695"/>
                <a:gd name="connsiteX230" fmla="*/ 885891 w 1334396"/>
                <a:gd name="connsiteY230" fmla="*/ 1873154 h 2172695"/>
                <a:gd name="connsiteX231" fmla="*/ 889683 w 1334396"/>
                <a:gd name="connsiteY231" fmla="*/ 1873290 h 2172695"/>
                <a:gd name="connsiteX232" fmla="*/ 892662 w 1334396"/>
                <a:gd name="connsiteY232" fmla="*/ 1873290 h 2172695"/>
                <a:gd name="connsiteX233" fmla="*/ 903902 w 1334396"/>
                <a:gd name="connsiteY233" fmla="*/ 1877081 h 2172695"/>
                <a:gd name="connsiteX234" fmla="*/ 912162 w 1334396"/>
                <a:gd name="connsiteY234" fmla="*/ 1877488 h 2172695"/>
                <a:gd name="connsiteX235" fmla="*/ 916089 w 1334396"/>
                <a:gd name="connsiteY235" fmla="*/ 1878300 h 2172695"/>
                <a:gd name="connsiteX236" fmla="*/ 919204 w 1334396"/>
                <a:gd name="connsiteY236" fmla="*/ 1879383 h 2172695"/>
                <a:gd name="connsiteX237" fmla="*/ 925027 w 1334396"/>
                <a:gd name="connsiteY237" fmla="*/ 1880196 h 2172695"/>
                <a:gd name="connsiteX238" fmla="*/ 926381 w 1334396"/>
                <a:gd name="connsiteY238" fmla="*/ 1881279 h 2172695"/>
                <a:gd name="connsiteX239" fmla="*/ 929902 w 1334396"/>
                <a:gd name="connsiteY239" fmla="*/ 1886425 h 2172695"/>
                <a:gd name="connsiteX240" fmla="*/ 930985 w 1334396"/>
                <a:gd name="connsiteY240" fmla="*/ 1890352 h 2172695"/>
                <a:gd name="connsiteX241" fmla="*/ 941141 w 1334396"/>
                <a:gd name="connsiteY241" fmla="*/ 1883988 h 2172695"/>
                <a:gd name="connsiteX242" fmla="*/ 946693 w 1334396"/>
                <a:gd name="connsiteY242" fmla="*/ 1877081 h 2172695"/>
                <a:gd name="connsiteX243" fmla="*/ 949672 w 1334396"/>
                <a:gd name="connsiteY243" fmla="*/ 1874102 h 2172695"/>
                <a:gd name="connsiteX244" fmla="*/ 952516 w 1334396"/>
                <a:gd name="connsiteY244" fmla="*/ 1871935 h 2172695"/>
                <a:gd name="connsiteX245" fmla="*/ 956714 w 1334396"/>
                <a:gd name="connsiteY245" fmla="*/ 1867331 h 2172695"/>
                <a:gd name="connsiteX246" fmla="*/ 958475 w 1334396"/>
                <a:gd name="connsiteY246" fmla="*/ 1866654 h 2172695"/>
                <a:gd name="connsiteX247" fmla="*/ 965245 w 1334396"/>
                <a:gd name="connsiteY247" fmla="*/ 1866113 h 2172695"/>
                <a:gd name="connsiteX248" fmla="*/ 970120 w 1334396"/>
                <a:gd name="connsiteY248" fmla="*/ 1872748 h 2172695"/>
                <a:gd name="connsiteX249" fmla="*/ 970527 w 1334396"/>
                <a:gd name="connsiteY249" fmla="*/ 1879112 h 2172695"/>
                <a:gd name="connsiteX250" fmla="*/ 967006 w 1334396"/>
                <a:gd name="connsiteY250" fmla="*/ 1882362 h 2172695"/>
                <a:gd name="connsiteX251" fmla="*/ 960641 w 1334396"/>
                <a:gd name="connsiteY251" fmla="*/ 1887779 h 2172695"/>
                <a:gd name="connsiteX252" fmla="*/ 958339 w 1334396"/>
                <a:gd name="connsiteY252" fmla="*/ 1890623 h 2172695"/>
                <a:gd name="connsiteX253" fmla="*/ 955631 w 1334396"/>
                <a:gd name="connsiteY253" fmla="*/ 1893602 h 2172695"/>
                <a:gd name="connsiteX254" fmla="*/ 951433 w 1334396"/>
                <a:gd name="connsiteY254" fmla="*/ 1898612 h 2172695"/>
                <a:gd name="connsiteX255" fmla="*/ 940599 w 1334396"/>
                <a:gd name="connsiteY255" fmla="*/ 1908769 h 2172695"/>
                <a:gd name="connsiteX256" fmla="*/ 934777 w 1334396"/>
                <a:gd name="connsiteY256" fmla="*/ 1911477 h 2172695"/>
                <a:gd name="connsiteX257" fmla="*/ 933829 w 1334396"/>
                <a:gd name="connsiteY257" fmla="*/ 1911748 h 2172695"/>
                <a:gd name="connsiteX258" fmla="*/ 930308 w 1334396"/>
                <a:gd name="connsiteY258" fmla="*/ 1912967 h 2172695"/>
                <a:gd name="connsiteX259" fmla="*/ 922725 w 1334396"/>
                <a:gd name="connsiteY259" fmla="*/ 1916623 h 2172695"/>
                <a:gd name="connsiteX260" fmla="*/ 916902 w 1334396"/>
                <a:gd name="connsiteY260" fmla="*/ 1919331 h 2172695"/>
                <a:gd name="connsiteX261" fmla="*/ 904579 w 1334396"/>
                <a:gd name="connsiteY261" fmla="*/ 1925967 h 2172695"/>
                <a:gd name="connsiteX262" fmla="*/ 903225 w 1334396"/>
                <a:gd name="connsiteY262" fmla="*/ 1927727 h 2172695"/>
                <a:gd name="connsiteX263" fmla="*/ 900517 w 1334396"/>
                <a:gd name="connsiteY263" fmla="*/ 1929758 h 2172695"/>
                <a:gd name="connsiteX264" fmla="*/ 887517 w 1334396"/>
                <a:gd name="connsiteY264" fmla="*/ 1935987 h 2172695"/>
                <a:gd name="connsiteX265" fmla="*/ 885079 w 1334396"/>
                <a:gd name="connsiteY265" fmla="*/ 1937612 h 2172695"/>
                <a:gd name="connsiteX266" fmla="*/ 874787 w 1334396"/>
                <a:gd name="connsiteY266" fmla="*/ 1939779 h 2172695"/>
                <a:gd name="connsiteX267" fmla="*/ 861787 w 1334396"/>
                <a:gd name="connsiteY267" fmla="*/ 1938289 h 2172695"/>
                <a:gd name="connsiteX268" fmla="*/ 857996 w 1334396"/>
                <a:gd name="connsiteY268" fmla="*/ 1939779 h 2172695"/>
                <a:gd name="connsiteX269" fmla="*/ 855017 w 1334396"/>
                <a:gd name="connsiteY269" fmla="*/ 1944654 h 2172695"/>
                <a:gd name="connsiteX270" fmla="*/ 839444 w 1334396"/>
                <a:gd name="connsiteY270" fmla="*/ 1955487 h 2172695"/>
                <a:gd name="connsiteX271" fmla="*/ 836058 w 1334396"/>
                <a:gd name="connsiteY271" fmla="*/ 1956570 h 2172695"/>
                <a:gd name="connsiteX272" fmla="*/ 828069 w 1334396"/>
                <a:gd name="connsiteY272" fmla="*/ 1957789 h 2172695"/>
                <a:gd name="connsiteX273" fmla="*/ 827121 w 1334396"/>
                <a:gd name="connsiteY273" fmla="*/ 1957654 h 2172695"/>
                <a:gd name="connsiteX274" fmla="*/ 820079 w 1334396"/>
                <a:gd name="connsiteY274" fmla="*/ 1958196 h 2172695"/>
                <a:gd name="connsiteX275" fmla="*/ 802746 w 1334396"/>
                <a:gd name="connsiteY275" fmla="*/ 1960904 h 2172695"/>
                <a:gd name="connsiteX276" fmla="*/ 795434 w 1334396"/>
                <a:gd name="connsiteY276" fmla="*/ 1962800 h 2172695"/>
                <a:gd name="connsiteX277" fmla="*/ 780132 w 1334396"/>
                <a:gd name="connsiteY277" fmla="*/ 1963748 h 2172695"/>
                <a:gd name="connsiteX278" fmla="*/ 772277 w 1334396"/>
                <a:gd name="connsiteY278" fmla="*/ 1963748 h 2172695"/>
                <a:gd name="connsiteX279" fmla="*/ 767403 w 1334396"/>
                <a:gd name="connsiteY279" fmla="*/ 1965373 h 2172695"/>
                <a:gd name="connsiteX280" fmla="*/ 762257 w 1334396"/>
                <a:gd name="connsiteY280" fmla="*/ 1967810 h 2172695"/>
                <a:gd name="connsiteX281" fmla="*/ 761309 w 1334396"/>
                <a:gd name="connsiteY281" fmla="*/ 1968352 h 2172695"/>
                <a:gd name="connsiteX282" fmla="*/ 756434 w 1334396"/>
                <a:gd name="connsiteY282" fmla="*/ 1971602 h 2172695"/>
                <a:gd name="connsiteX283" fmla="*/ 755486 w 1334396"/>
                <a:gd name="connsiteY283" fmla="*/ 1971466 h 2172695"/>
                <a:gd name="connsiteX284" fmla="*/ 754267 w 1334396"/>
                <a:gd name="connsiteY284" fmla="*/ 1971195 h 2172695"/>
                <a:gd name="connsiteX285" fmla="*/ 748444 w 1334396"/>
                <a:gd name="connsiteY285" fmla="*/ 1972685 h 2172695"/>
                <a:gd name="connsiteX286" fmla="*/ 743840 w 1334396"/>
                <a:gd name="connsiteY286" fmla="*/ 1973633 h 2172695"/>
                <a:gd name="connsiteX287" fmla="*/ 740996 w 1334396"/>
                <a:gd name="connsiteY287" fmla="*/ 1974039 h 2172695"/>
                <a:gd name="connsiteX288" fmla="*/ 734767 w 1334396"/>
                <a:gd name="connsiteY288" fmla="*/ 1973768 h 2172695"/>
                <a:gd name="connsiteX289" fmla="*/ 726778 w 1334396"/>
                <a:gd name="connsiteY289" fmla="*/ 1973904 h 2172695"/>
                <a:gd name="connsiteX290" fmla="*/ 716621 w 1334396"/>
                <a:gd name="connsiteY290" fmla="*/ 1972279 h 2172695"/>
                <a:gd name="connsiteX291" fmla="*/ 705517 w 1334396"/>
                <a:gd name="connsiteY291" fmla="*/ 1970248 h 2172695"/>
                <a:gd name="connsiteX292" fmla="*/ 692653 w 1334396"/>
                <a:gd name="connsiteY292" fmla="*/ 1967268 h 2172695"/>
                <a:gd name="connsiteX293" fmla="*/ 687642 w 1334396"/>
                <a:gd name="connsiteY293" fmla="*/ 1967675 h 2172695"/>
                <a:gd name="connsiteX294" fmla="*/ 681413 w 1334396"/>
                <a:gd name="connsiteY294" fmla="*/ 1970112 h 2172695"/>
                <a:gd name="connsiteX295" fmla="*/ 679247 w 1334396"/>
                <a:gd name="connsiteY295" fmla="*/ 1970789 h 2172695"/>
                <a:gd name="connsiteX296" fmla="*/ 665028 w 1334396"/>
                <a:gd name="connsiteY296" fmla="*/ 1974445 h 2172695"/>
                <a:gd name="connsiteX297" fmla="*/ 663268 w 1334396"/>
                <a:gd name="connsiteY297" fmla="*/ 1975123 h 2172695"/>
                <a:gd name="connsiteX298" fmla="*/ 659476 w 1334396"/>
                <a:gd name="connsiteY298" fmla="*/ 1975529 h 2172695"/>
                <a:gd name="connsiteX299" fmla="*/ 648643 w 1334396"/>
                <a:gd name="connsiteY299" fmla="*/ 1975664 h 2172695"/>
                <a:gd name="connsiteX300" fmla="*/ 647559 w 1334396"/>
                <a:gd name="connsiteY300" fmla="*/ 1975664 h 2172695"/>
                <a:gd name="connsiteX301" fmla="*/ 634966 w 1334396"/>
                <a:gd name="connsiteY301" fmla="*/ 1975935 h 2172695"/>
                <a:gd name="connsiteX302" fmla="*/ 626976 w 1334396"/>
                <a:gd name="connsiteY302" fmla="*/ 1976477 h 2172695"/>
                <a:gd name="connsiteX303" fmla="*/ 610726 w 1334396"/>
                <a:gd name="connsiteY303" fmla="*/ 1977560 h 2172695"/>
                <a:gd name="connsiteX304" fmla="*/ 606799 w 1334396"/>
                <a:gd name="connsiteY304" fmla="*/ 1977831 h 2172695"/>
                <a:gd name="connsiteX305" fmla="*/ 593799 w 1334396"/>
                <a:gd name="connsiteY305" fmla="*/ 1977560 h 2172695"/>
                <a:gd name="connsiteX306" fmla="*/ 585945 w 1334396"/>
                <a:gd name="connsiteY306" fmla="*/ 1977018 h 2172695"/>
                <a:gd name="connsiteX307" fmla="*/ 578633 w 1334396"/>
                <a:gd name="connsiteY307" fmla="*/ 1974987 h 2172695"/>
                <a:gd name="connsiteX308" fmla="*/ 570237 w 1334396"/>
                <a:gd name="connsiteY308" fmla="*/ 1978914 h 2172695"/>
                <a:gd name="connsiteX309" fmla="*/ 560893 w 1334396"/>
                <a:gd name="connsiteY309" fmla="*/ 1976612 h 2172695"/>
                <a:gd name="connsiteX310" fmla="*/ 564008 w 1334396"/>
                <a:gd name="connsiteY310" fmla="*/ 1970248 h 2172695"/>
                <a:gd name="connsiteX311" fmla="*/ 560893 w 1334396"/>
                <a:gd name="connsiteY311" fmla="*/ 1963341 h 2172695"/>
                <a:gd name="connsiteX312" fmla="*/ 571320 w 1334396"/>
                <a:gd name="connsiteY312" fmla="*/ 1959956 h 2172695"/>
                <a:gd name="connsiteX313" fmla="*/ 578226 w 1334396"/>
                <a:gd name="connsiteY313" fmla="*/ 1951560 h 2172695"/>
                <a:gd name="connsiteX314" fmla="*/ 588653 w 1334396"/>
                <a:gd name="connsiteY314" fmla="*/ 1942352 h 2172695"/>
                <a:gd name="connsiteX315" fmla="*/ 598133 w 1334396"/>
                <a:gd name="connsiteY315" fmla="*/ 1932873 h 2172695"/>
                <a:gd name="connsiteX316" fmla="*/ 602736 w 1334396"/>
                <a:gd name="connsiteY316" fmla="*/ 1928675 h 2172695"/>
                <a:gd name="connsiteX317" fmla="*/ 614247 w 1334396"/>
                <a:gd name="connsiteY317" fmla="*/ 1920144 h 2172695"/>
                <a:gd name="connsiteX318" fmla="*/ 622101 w 1334396"/>
                <a:gd name="connsiteY318" fmla="*/ 1913779 h 2172695"/>
                <a:gd name="connsiteX319" fmla="*/ 622643 w 1334396"/>
                <a:gd name="connsiteY319" fmla="*/ 1913238 h 2172695"/>
                <a:gd name="connsiteX320" fmla="*/ 630903 w 1334396"/>
                <a:gd name="connsiteY320" fmla="*/ 1905925 h 2172695"/>
                <a:gd name="connsiteX321" fmla="*/ 638757 w 1334396"/>
                <a:gd name="connsiteY321" fmla="*/ 1898612 h 2172695"/>
                <a:gd name="connsiteX322" fmla="*/ 642413 w 1334396"/>
                <a:gd name="connsiteY322" fmla="*/ 1896040 h 2172695"/>
                <a:gd name="connsiteX323" fmla="*/ 651622 w 1334396"/>
                <a:gd name="connsiteY323" fmla="*/ 1890894 h 2172695"/>
                <a:gd name="connsiteX324" fmla="*/ 658528 w 1334396"/>
                <a:gd name="connsiteY324" fmla="*/ 1887373 h 2172695"/>
                <a:gd name="connsiteX325" fmla="*/ 681549 w 1334396"/>
                <a:gd name="connsiteY325" fmla="*/ 1879383 h 2172695"/>
                <a:gd name="connsiteX326" fmla="*/ 688997 w 1334396"/>
                <a:gd name="connsiteY326" fmla="*/ 1876133 h 2172695"/>
                <a:gd name="connsiteX327" fmla="*/ 696038 w 1334396"/>
                <a:gd name="connsiteY327" fmla="*/ 1873425 h 2172695"/>
                <a:gd name="connsiteX328" fmla="*/ 704163 w 1334396"/>
                <a:gd name="connsiteY328" fmla="*/ 1869769 h 2172695"/>
                <a:gd name="connsiteX329" fmla="*/ 704705 w 1334396"/>
                <a:gd name="connsiteY329" fmla="*/ 1869363 h 2172695"/>
                <a:gd name="connsiteX330" fmla="*/ 709038 w 1334396"/>
                <a:gd name="connsiteY330" fmla="*/ 1867467 h 2172695"/>
                <a:gd name="connsiteX331" fmla="*/ 713913 w 1334396"/>
                <a:gd name="connsiteY331" fmla="*/ 1865706 h 2172695"/>
                <a:gd name="connsiteX332" fmla="*/ 725424 w 1334396"/>
                <a:gd name="connsiteY332" fmla="*/ 1865165 h 2172695"/>
                <a:gd name="connsiteX333" fmla="*/ 737476 w 1334396"/>
                <a:gd name="connsiteY333" fmla="*/ 1863404 h 2172695"/>
                <a:gd name="connsiteX334" fmla="*/ 749392 w 1334396"/>
                <a:gd name="connsiteY334" fmla="*/ 1861373 h 2172695"/>
                <a:gd name="connsiteX335" fmla="*/ 754809 w 1334396"/>
                <a:gd name="connsiteY335" fmla="*/ 1860425 h 2172695"/>
                <a:gd name="connsiteX336" fmla="*/ 760496 w 1334396"/>
                <a:gd name="connsiteY336" fmla="*/ 1860019 h 2172695"/>
                <a:gd name="connsiteX337" fmla="*/ 766319 w 1334396"/>
                <a:gd name="connsiteY337" fmla="*/ 1860019 h 2172695"/>
                <a:gd name="connsiteX338" fmla="*/ 768621 w 1334396"/>
                <a:gd name="connsiteY338" fmla="*/ 1859613 h 2172695"/>
                <a:gd name="connsiteX339" fmla="*/ 779861 w 1334396"/>
                <a:gd name="connsiteY339" fmla="*/ 1858800 h 2172695"/>
                <a:gd name="connsiteX340" fmla="*/ 785819 w 1334396"/>
                <a:gd name="connsiteY340" fmla="*/ 1858394 h 2172695"/>
                <a:gd name="connsiteX341" fmla="*/ 791506 w 1334396"/>
                <a:gd name="connsiteY341" fmla="*/ 1858259 h 2172695"/>
                <a:gd name="connsiteX342" fmla="*/ 872891 w 1334396"/>
                <a:gd name="connsiteY342" fmla="*/ 1655270 h 2172695"/>
                <a:gd name="connsiteX343" fmla="*/ 884672 w 1334396"/>
                <a:gd name="connsiteY343" fmla="*/ 1655947 h 2172695"/>
                <a:gd name="connsiteX344" fmla="*/ 899432 w 1334396"/>
                <a:gd name="connsiteY344" fmla="*/ 1658926 h 2172695"/>
                <a:gd name="connsiteX345" fmla="*/ 913786 w 1334396"/>
                <a:gd name="connsiteY345" fmla="*/ 1661499 h 2172695"/>
                <a:gd name="connsiteX346" fmla="*/ 920422 w 1334396"/>
                <a:gd name="connsiteY346" fmla="*/ 1663259 h 2172695"/>
                <a:gd name="connsiteX347" fmla="*/ 934911 w 1334396"/>
                <a:gd name="connsiteY347" fmla="*/ 1667728 h 2172695"/>
                <a:gd name="connsiteX348" fmla="*/ 944932 w 1334396"/>
                <a:gd name="connsiteY348" fmla="*/ 1671519 h 2172695"/>
                <a:gd name="connsiteX349" fmla="*/ 945609 w 1334396"/>
                <a:gd name="connsiteY349" fmla="*/ 1671655 h 2172695"/>
                <a:gd name="connsiteX350" fmla="*/ 957119 w 1334396"/>
                <a:gd name="connsiteY350" fmla="*/ 1674363 h 2172695"/>
                <a:gd name="connsiteX351" fmla="*/ 967953 w 1334396"/>
                <a:gd name="connsiteY351" fmla="*/ 1677207 h 2172695"/>
                <a:gd name="connsiteX352" fmla="*/ 972286 w 1334396"/>
                <a:gd name="connsiteY352" fmla="*/ 1679103 h 2172695"/>
                <a:gd name="connsiteX353" fmla="*/ 982171 w 1334396"/>
                <a:gd name="connsiteY353" fmla="*/ 1683978 h 2172695"/>
                <a:gd name="connsiteX354" fmla="*/ 989348 w 1334396"/>
                <a:gd name="connsiteY354" fmla="*/ 1687769 h 2172695"/>
                <a:gd name="connsiteX355" fmla="*/ 1009932 w 1334396"/>
                <a:gd name="connsiteY355" fmla="*/ 1702665 h 2172695"/>
                <a:gd name="connsiteX356" fmla="*/ 1016973 w 1334396"/>
                <a:gd name="connsiteY356" fmla="*/ 1707269 h 2172695"/>
                <a:gd name="connsiteX357" fmla="*/ 1023744 w 1334396"/>
                <a:gd name="connsiteY357" fmla="*/ 1711332 h 2172695"/>
                <a:gd name="connsiteX358" fmla="*/ 1031869 w 1334396"/>
                <a:gd name="connsiteY358" fmla="*/ 1715530 h 2172695"/>
                <a:gd name="connsiteX359" fmla="*/ 1032546 w 1334396"/>
                <a:gd name="connsiteY359" fmla="*/ 1715801 h 2172695"/>
                <a:gd name="connsiteX360" fmla="*/ 1036744 w 1334396"/>
                <a:gd name="connsiteY360" fmla="*/ 1718374 h 2172695"/>
                <a:gd name="connsiteX361" fmla="*/ 1041213 w 1334396"/>
                <a:gd name="connsiteY361" fmla="*/ 1721353 h 2172695"/>
                <a:gd name="connsiteX362" fmla="*/ 1049473 w 1334396"/>
                <a:gd name="connsiteY362" fmla="*/ 1729884 h 2172695"/>
                <a:gd name="connsiteX363" fmla="*/ 1068837 w 1334396"/>
                <a:gd name="connsiteY363" fmla="*/ 1745998 h 2172695"/>
                <a:gd name="connsiteX364" fmla="*/ 1073442 w 1334396"/>
                <a:gd name="connsiteY364" fmla="*/ 1749519 h 2172695"/>
                <a:gd name="connsiteX365" fmla="*/ 1077640 w 1334396"/>
                <a:gd name="connsiteY365" fmla="*/ 1753717 h 2172695"/>
                <a:gd name="connsiteX366" fmla="*/ 1081973 w 1334396"/>
                <a:gd name="connsiteY366" fmla="*/ 1757915 h 2172695"/>
                <a:gd name="connsiteX367" fmla="*/ 1084004 w 1334396"/>
                <a:gd name="connsiteY367" fmla="*/ 1759405 h 2172695"/>
                <a:gd name="connsiteX368" fmla="*/ 1093077 w 1334396"/>
                <a:gd name="connsiteY368" fmla="*/ 1766988 h 2172695"/>
                <a:gd name="connsiteX369" fmla="*/ 1097817 w 1334396"/>
                <a:gd name="connsiteY369" fmla="*/ 1771050 h 2172695"/>
                <a:gd name="connsiteX370" fmla="*/ 1102421 w 1334396"/>
                <a:gd name="connsiteY370" fmla="*/ 1774977 h 2172695"/>
                <a:gd name="connsiteX371" fmla="*/ 1109733 w 1334396"/>
                <a:gd name="connsiteY371" fmla="*/ 1781342 h 2172695"/>
                <a:gd name="connsiteX372" fmla="*/ 1114337 w 1334396"/>
                <a:gd name="connsiteY372" fmla="*/ 1788113 h 2172695"/>
                <a:gd name="connsiteX373" fmla="*/ 1119483 w 1334396"/>
                <a:gd name="connsiteY373" fmla="*/ 1793258 h 2172695"/>
                <a:gd name="connsiteX374" fmla="*/ 1122327 w 1334396"/>
                <a:gd name="connsiteY374" fmla="*/ 1795019 h 2172695"/>
                <a:gd name="connsiteX375" fmla="*/ 1129233 w 1334396"/>
                <a:gd name="connsiteY375" fmla="*/ 1800300 h 2172695"/>
                <a:gd name="connsiteX376" fmla="*/ 1135191 w 1334396"/>
                <a:gd name="connsiteY376" fmla="*/ 1805987 h 2172695"/>
                <a:gd name="connsiteX377" fmla="*/ 1136545 w 1334396"/>
                <a:gd name="connsiteY377" fmla="*/ 1807748 h 2172695"/>
                <a:gd name="connsiteX378" fmla="*/ 1145077 w 1334396"/>
                <a:gd name="connsiteY378" fmla="*/ 1816008 h 2172695"/>
                <a:gd name="connsiteX379" fmla="*/ 1155774 w 1334396"/>
                <a:gd name="connsiteY379" fmla="*/ 1826300 h 2172695"/>
                <a:gd name="connsiteX380" fmla="*/ 1156181 w 1334396"/>
                <a:gd name="connsiteY380" fmla="*/ 1826435 h 2172695"/>
                <a:gd name="connsiteX381" fmla="*/ 1168368 w 1334396"/>
                <a:gd name="connsiteY381" fmla="*/ 1840112 h 2172695"/>
                <a:gd name="connsiteX382" fmla="*/ 1171077 w 1334396"/>
                <a:gd name="connsiteY382" fmla="*/ 1843498 h 2172695"/>
                <a:gd name="connsiteX383" fmla="*/ 1173650 w 1334396"/>
                <a:gd name="connsiteY383" fmla="*/ 1846341 h 2172695"/>
                <a:gd name="connsiteX384" fmla="*/ 1177035 w 1334396"/>
                <a:gd name="connsiteY384" fmla="*/ 1848237 h 2172695"/>
                <a:gd name="connsiteX385" fmla="*/ 1179743 w 1334396"/>
                <a:gd name="connsiteY385" fmla="*/ 1849862 h 2172695"/>
                <a:gd name="connsiteX386" fmla="*/ 1188274 w 1334396"/>
                <a:gd name="connsiteY386" fmla="*/ 1859071 h 2172695"/>
                <a:gd name="connsiteX387" fmla="*/ 1195858 w 1334396"/>
                <a:gd name="connsiteY387" fmla="*/ 1863539 h 2172695"/>
                <a:gd name="connsiteX388" fmla="*/ 1199108 w 1334396"/>
                <a:gd name="connsiteY388" fmla="*/ 1866112 h 2172695"/>
                <a:gd name="connsiteX389" fmla="*/ 1201681 w 1334396"/>
                <a:gd name="connsiteY389" fmla="*/ 1868550 h 2172695"/>
                <a:gd name="connsiteX390" fmla="*/ 1206827 w 1334396"/>
                <a:gd name="connsiteY390" fmla="*/ 1872070 h 2172695"/>
                <a:gd name="connsiteX391" fmla="*/ 1207639 w 1334396"/>
                <a:gd name="connsiteY391" fmla="*/ 1873696 h 2172695"/>
                <a:gd name="connsiteX392" fmla="*/ 1208858 w 1334396"/>
                <a:gd name="connsiteY392" fmla="*/ 1880060 h 2172695"/>
                <a:gd name="connsiteX393" fmla="*/ 1204389 w 1334396"/>
                <a:gd name="connsiteY393" fmla="*/ 1885070 h 2172695"/>
                <a:gd name="connsiteX394" fmla="*/ 1205201 w 1334396"/>
                <a:gd name="connsiteY394" fmla="*/ 1885341 h 2172695"/>
                <a:gd name="connsiteX395" fmla="*/ 1210618 w 1334396"/>
                <a:gd name="connsiteY395" fmla="*/ 1889539 h 2172695"/>
                <a:gd name="connsiteX396" fmla="*/ 1209535 w 1334396"/>
                <a:gd name="connsiteY396" fmla="*/ 1897664 h 2172695"/>
                <a:gd name="connsiteX397" fmla="*/ 1205066 w 1334396"/>
                <a:gd name="connsiteY397" fmla="*/ 1902675 h 2172695"/>
                <a:gd name="connsiteX398" fmla="*/ 1200191 w 1334396"/>
                <a:gd name="connsiteY398" fmla="*/ 1902675 h 2172695"/>
                <a:gd name="connsiteX399" fmla="*/ 1191524 w 1334396"/>
                <a:gd name="connsiteY399" fmla="*/ 1902404 h 2172695"/>
                <a:gd name="connsiteX400" fmla="*/ 1187868 w 1334396"/>
                <a:gd name="connsiteY400" fmla="*/ 1902946 h 2172695"/>
                <a:gd name="connsiteX401" fmla="*/ 1183670 w 1334396"/>
                <a:gd name="connsiteY401" fmla="*/ 1903216 h 2172695"/>
                <a:gd name="connsiteX402" fmla="*/ 1176900 w 1334396"/>
                <a:gd name="connsiteY402" fmla="*/ 1903893 h 2172695"/>
                <a:gd name="connsiteX403" fmla="*/ 1161462 w 1334396"/>
                <a:gd name="connsiteY403" fmla="*/ 1904435 h 2172695"/>
                <a:gd name="connsiteX404" fmla="*/ 1155098 w 1334396"/>
                <a:gd name="connsiteY404" fmla="*/ 1902675 h 2172695"/>
                <a:gd name="connsiteX405" fmla="*/ 1154150 w 1334396"/>
                <a:gd name="connsiteY405" fmla="*/ 1902268 h 2172695"/>
                <a:gd name="connsiteX406" fmla="*/ 1150629 w 1334396"/>
                <a:gd name="connsiteY406" fmla="*/ 1900779 h 2172695"/>
                <a:gd name="connsiteX407" fmla="*/ 1141962 w 1334396"/>
                <a:gd name="connsiteY407" fmla="*/ 1898612 h 2172695"/>
                <a:gd name="connsiteX408" fmla="*/ 1135462 w 1334396"/>
                <a:gd name="connsiteY408" fmla="*/ 1897123 h 2172695"/>
                <a:gd name="connsiteX409" fmla="*/ 1121244 w 1334396"/>
                <a:gd name="connsiteY409" fmla="*/ 1894685 h 2172695"/>
                <a:gd name="connsiteX410" fmla="*/ 1118942 w 1334396"/>
                <a:gd name="connsiteY410" fmla="*/ 1895091 h 2172695"/>
                <a:gd name="connsiteX411" fmla="*/ 1115421 w 1334396"/>
                <a:gd name="connsiteY411" fmla="*/ 1895091 h 2172695"/>
                <a:gd name="connsiteX412" fmla="*/ 1100796 w 1334396"/>
                <a:gd name="connsiteY412" fmla="*/ 1892654 h 2172695"/>
                <a:gd name="connsiteX413" fmla="*/ 1097681 w 1334396"/>
                <a:gd name="connsiteY413" fmla="*/ 1892654 h 2172695"/>
                <a:gd name="connsiteX414" fmla="*/ 1087796 w 1334396"/>
                <a:gd name="connsiteY414" fmla="*/ 1888050 h 2172695"/>
                <a:gd name="connsiteX415" fmla="*/ 1077233 w 1334396"/>
                <a:gd name="connsiteY415" fmla="*/ 1879789 h 2172695"/>
                <a:gd name="connsiteX416" fmla="*/ 1073035 w 1334396"/>
                <a:gd name="connsiteY416" fmla="*/ 1878977 h 2172695"/>
                <a:gd name="connsiteX417" fmla="*/ 1067619 w 1334396"/>
                <a:gd name="connsiteY417" fmla="*/ 1881279 h 2172695"/>
                <a:gd name="connsiteX418" fmla="*/ 1047713 w 1334396"/>
                <a:gd name="connsiteY418" fmla="*/ 1881820 h 2172695"/>
                <a:gd name="connsiteX419" fmla="*/ 1044056 w 1334396"/>
                <a:gd name="connsiteY419" fmla="*/ 1880873 h 2172695"/>
                <a:gd name="connsiteX420" fmla="*/ 1036338 w 1334396"/>
                <a:gd name="connsiteY420" fmla="*/ 1877487 h 2172695"/>
                <a:gd name="connsiteX421" fmla="*/ 1035390 w 1334396"/>
                <a:gd name="connsiteY421" fmla="*/ 1876675 h 2172695"/>
                <a:gd name="connsiteX422" fmla="*/ 1027807 w 1334396"/>
                <a:gd name="connsiteY422" fmla="*/ 1872477 h 2172695"/>
                <a:gd name="connsiteX423" fmla="*/ 1010744 w 1334396"/>
                <a:gd name="connsiteY423" fmla="*/ 1865435 h 2172695"/>
                <a:gd name="connsiteX424" fmla="*/ 1003026 w 1334396"/>
                <a:gd name="connsiteY424" fmla="*/ 1863133 h 2172695"/>
                <a:gd name="connsiteX425" fmla="*/ 988671 w 1334396"/>
                <a:gd name="connsiteY425" fmla="*/ 1855685 h 2172695"/>
                <a:gd name="connsiteX426" fmla="*/ 981630 w 1334396"/>
                <a:gd name="connsiteY426" fmla="*/ 1851216 h 2172695"/>
                <a:gd name="connsiteX427" fmla="*/ 976349 w 1334396"/>
                <a:gd name="connsiteY427" fmla="*/ 1849727 h 2172695"/>
                <a:gd name="connsiteX428" fmla="*/ 970390 w 1334396"/>
                <a:gd name="connsiteY428" fmla="*/ 1848779 h 2172695"/>
                <a:gd name="connsiteX429" fmla="*/ 969171 w 1334396"/>
                <a:gd name="connsiteY429" fmla="*/ 1848508 h 2172695"/>
                <a:gd name="connsiteX430" fmla="*/ 963078 w 1334396"/>
                <a:gd name="connsiteY430" fmla="*/ 1848373 h 2172695"/>
                <a:gd name="connsiteX431" fmla="*/ 962265 w 1334396"/>
                <a:gd name="connsiteY431" fmla="*/ 1847695 h 2172695"/>
                <a:gd name="connsiteX432" fmla="*/ 961317 w 1334396"/>
                <a:gd name="connsiteY432" fmla="*/ 1846748 h 2172695"/>
                <a:gd name="connsiteX433" fmla="*/ 955359 w 1334396"/>
                <a:gd name="connsiteY433" fmla="*/ 1844310 h 2172695"/>
                <a:gd name="connsiteX434" fmla="*/ 950755 w 1334396"/>
                <a:gd name="connsiteY434" fmla="*/ 1842143 h 2172695"/>
                <a:gd name="connsiteX435" fmla="*/ 948047 w 1334396"/>
                <a:gd name="connsiteY435" fmla="*/ 1840654 h 2172695"/>
                <a:gd name="connsiteX436" fmla="*/ 942765 w 1334396"/>
                <a:gd name="connsiteY436" fmla="*/ 1836321 h 2172695"/>
                <a:gd name="connsiteX437" fmla="*/ 935724 w 1334396"/>
                <a:gd name="connsiteY437" fmla="*/ 1831445 h 2172695"/>
                <a:gd name="connsiteX438" fmla="*/ 928411 w 1334396"/>
                <a:gd name="connsiteY438" fmla="*/ 1823050 h 2172695"/>
                <a:gd name="connsiteX439" fmla="*/ 920828 w 1334396"/>
                <a:gd name="connsiteY439" fmla="*/ 1813571 h 2172695"/>
                <a:gd name="connsiteX440" fmla="*/ 913245 w 1334396"/>
                <a:gd name="connsiteY440" fmla="*/ 1801790 h 2172695"/>
                <a:gd name="connsiteX441" fmla="*/ 909589 w 1334396"/>
                <a:gd name="connsiteY441" fmla="*/ 1798133 h 2172695"/>
                <a:gd name="connsiteX442" fmla="*/ 903224 w 1334396"/>
                <a:gd name="connsiteY442" fmla="*/ 1794748 h 2172695"/>
                <a:gd name="connsiteX443" fmla="*/ 901328 w 1334396"/>
                <a:gd name="connsiteY443" fmla="*/ 1793529 h 2172695"/>
                <a:gd name="connsiteX444" fmla="*/ 889141 w 1334396"/>
                <a:gd name="connsiteY444" fmla="*/ 1783373 h 2172695"/>
                <a:gd name="connsiteX445" fmla="*/ 887515 w 1334396"/>
                <a:gd name="connsiteY445" fmla="*/ 1782290 h 2172695"/>
                <a:gd name="connsiteX446" fmla="*/ 884807 w 1334396"/>
                <a:gd name="connsiteY446" fmla="*/ 1779040 h 2172695"/>
                <a:gd name="connsiteX447" fmla="*/ 878172 w 1334396"/>
                <a:gd name="connsiteY447" fmla="*/ 1769290 h 2172695"/>
                <a:gd name="connsiteX448" fmla="*/ 877495 w 1334396"/>
                <a:gd name="connsiteY448" fmla="*/ 1768342 h 2172695"/>
                <a:gd name="connsiteX449" fmla="*/ 871401 w 1334396"/>
                <a:gd name="connsiteY449" fmla="*/ 1755884 h 2172695"/>
                <a:gd name="connsiteX450" fmla="*/ 867339 w 1334396"/>
                <a:gd name="connsiteY450" fmla="*/ 1748165 h 2172695"/>
                <a:gd name="connsiteX451" fmla="*/ 860568 w 1334396"/>
                <a:gd name="connsiteY451" fmla="*/ 1731780 h 2172695"/>
                <a:gd name="connsiteX452" fmla="*/ 859078 w 1334396"/>
                <a:gd name="connsiteY452" fmla="*/ 1727582 h 2172695"/>
                <a:gd name="connsiteX453" fmla="*/ 855693 w 1334396"/>
                <a:gd name="connsiteY453" fmla="*/ 1714040 h 2172695"/>
                <a:gd name="connsiteX454" fmla="*/ 855287 w 1334396"/>
                <a:gd name="connsiteY454" fmla="*/ 1705509 h 2172695"/>
                <a:gd name="connsiteX455" fmla="*/ 856641 w 1334396"/>
                <a:gd name="connsiteY455" fmla="*/ 1697519 h 2172695"/>
                <a:gd name="connsiteX456" fmla="*/ 859214 w 1334396"/>
                <a:gd name="connsiteY456" fmla="*/ 1684519 h 2172695"/>
                <a:gd name="connsiteX457" fmla="*/ 867068 w 1334396"/>
                <a:gd name="connsiteY457" fmla="*/ 1671790 h 2172695"/>
                <a:gd name="connsiteX458" fmla="*/ 856099 w 1334396"/>
                <a:gd name="connsiteY458" fmla="*/ 1666645 h 2172695"/>
                <a:gd name="connsiteX459" fmla="*/ 851631 w 1334396"/>
                <a:gd name="connsiteY459" fmla="*/ 1657572 h 2172695"/>
                <a:gd name="connsiteX460" fmla="*/ 872891 w 1334396"/>
                <a:gd name="connsiteY460" fmla="*/ 1655270 h 2172695"/>
                <a:gd name="connsiteX461" fmla="*/ 368602 w 1334396"/>
                <a:gd name="connsiteY461" fmla="*/ 1453635 h 2172695"/>
                <a:gd name="connsiteX462" fmla="*/ 373477 w 1334396"/>
                <a:gd name="connsiteY462" fmla="*/ 1454447 h 2172695"/>
                <a:gd name="connsiteX463" fmla="*/ 384716 w 1334396"/>
                <a:gd name="connsiteY463" fmla="*/ 1456343 h 2172695"/>
                <a:gd name="connsiteX464" fmla="*/ 392842 w 1334396"/>
                <a:gd name="connsiteY464" fmla="*/ 1458374 h 2172695"/>
                <a:gd name="connsiteX465" fmla="*/ 416675 w 1334396"/>
                <a:gd name="connsiteY465" fmla="*/ 1468531 h 2172695"/>
                <a:gd name="connsiteX466" fmla="*/ 424529 w 1334396"/>
                <a:gd name="connsiteY466" fmla="*/ 1471781 h 2172695"/>
                <a:gd name="connsiteX467" fmla="*/ 432112 w 1334396"/>
                <a:gd name="connsiteY467" fmla="*/ 1474760 h 2172695"/>
                <a:gd name="connsiteX468" fmla="*/ 441050 w 1334396"/>
                <a:gd name="connsiteY468" fmla="*/ 1477468 h 2172695"/>
                <a:gd name="connsiteX469" fmla="*/ 441727 w 1334396"/>
                <a:gd name="connsiteY469" fmla="*/ 1477603 h 2172695"/>
                <a:gd name="connsiteX470" fmla="*/ 446331 w 1334396"/>
                <a:gd name="connsiteY470" fmla="*/ 1479364 h 2172695"/>
                <a:gd name="connsiteX471" fmla="*/ 451341 w 1334396"/>
                <a:gd name="connsiteY471" fmla="*/ 1481801 h 2172695"/>
                <a:gd name="connsiteX472" fmla="*/ 460956 w 1334396"/>
                <a:gd name="connsiteY472" fmla="*/ 1489114 h 2172695"/>
                <a:gd name="connsiteX473" fmla="*/ 482487 w 1334396"/>
                <a:gd name="connsiteY473" fmla="*/ 1502520 h 2172695"/>
                <a:gd name="connsiteX474" fmla="*/ 487497 w 1334396"/>
                <a:gd name="connsiteY474" fmla="*/ 1505364 h 2172695"/>
                <a:gd name="connsiteX475" fmla="*/ 492237 w 1334396"/>
                <a:gd name="connsiteY475" fmla="*/ 1509155 h 2172695"/>
                <a:gd name="connsiteX476" fmla="*/ 497112 w 1334396"/>
                <a:gd name="connsiteY476" fmla="*/ 1512811 h 2172695"/>
                <a:gd name="connsiteX477" fmla="*/ 499279 w 1334396"/>
                <a:gd name="connsiteY477" fmla="*/ 1514030 h 2172695"/>
                <a:gd name="connsiteX478" fmla="*/ 509164 w 1334396"/>
                <a:gd name="connsiteY478" fmla="*/ 1520801 h 2172695"/>
                <a:gd name="connsiteX479" fmla="*/ 514174 w 1334396"/>
                <a:gd name="connsiteY479" fmla="*/ 1524458 h 2172695"/>
                <a:gd name="connsiteX480" fmla="*/ 519185 w 1334396"/>
                <a:gd name="connsiteY480" fmla="*/ 1527843 h 2172695"/>
                <a:gd name="connsiteX481" fmla="*/ 526904 w 1334396"/>
                <a:gd name="connsiteY481" fmla="*/ 1533666 h 2172695"/>
                <a:gd name="connsiteX482" fmla="*/ 532049 w 1334396"/>
                <a:gd name="connsiteY482" fmla="*/ 1540030 h 2172695"/>
                <a:gd name="connsiteX483" fmla="*/ 537601 w 1334396"/>
                <a:gd name="connsiteY483" fmla="*/ 1544905 h 2172695"/>
                <a:gd name="connsiteX484" fmla="*/ 540445 w 1334396"/>
                <a:gd name="connsiteY484" fmla="*/ 1546530 h 2172695"/>
                <a:gd name="connsiteX485" fmla="*/ 547622 w 1334396"/>
                <a:gd name="connsiteY485" fmla="*/ 1551405 h 2172695"/>
                <a:gd name="connsiteX486" fmla="*/ 553987 w 1334396"/>
                <a:gd name="connsiteY486" fmla="*/ 1556822 h 2172695"/>
                <a:gd name="connsiteX487" fmla="*/ 555476 w 1334396"/>
                <a:gd name="connsiteY487" fmla="*/ 1558447 h 2172695"/>
                <a:gd name="connsiteX488" fmla="*/ 564278 w 1334396"/>
                <a:gd name="connsiteY488" fmla="*/ 1566436 h 2172695"/>
                <a:gd name="connsiteX489" fmla="*/ 575382 w 1334396"/>
                <a:gd name="connsiteY489" fmla="*/ 1576321 h 2172695"/>
                <a:gd name="connsiteX490" fmla="*/ 575653 w 1334396"/>
                <a:gd name="connsiteY490" fmla="*/ 1576592 h 2172695"/>
                <a:gd name="connsiteX491" fmla="*/ 588112 w 1334396"/>
                <a:gd name="connsiteY491" fmla="*/ 1590134 h 2172695"/>
                <a:gd name="connsiteX492" fmla="*/ 590955 w 1334396"/>
                <a:gd name="connsiteY492" fmla="*/ 1593384 h 2172695"/>
                <a:gd name="connsiteX493" fmla="*/ 593528 w 1334396"/>
                <a:gd name="connsiteY493" fmla="*/ 1596092 h 2172695"/>
                <a:gd name="connsiteX494" fmla="*/ 596913 w 1334396"/>
                <a:gd name="connsiteY494" fmla="*/ 1598124 h 2172695"/>
                <a:gd name="connsiteX495" fmla="*/ 599622 w 1334396"/>
                <a:gd name="connsiteY495" fmla="*/ 1599613 h 2172695"/>
                <a:gd name="connsiteX496" fmla="*/ 608153 w 1334396"/>
                <a:gd name="connsiteY496" fmla="*/ 1608957 h 2172695"/>
                <a:gd name="connsiteX497" fmla="*/ 615466 w 1334396"/>
                <a:gd name="connsiteY497" fmla="*/ 1613696 h 2172695"/>
                <a:gd name="connsiteX498" fmla="*/ 618851 w 1334396"/>
                <a:gd name="connsiteY498" fmla="*/ 1616269 h 2172695"/>
                <a:gd name="connsiteX499" fmla="*/ 621289 w 1334396"/>
                <a:gd name="connsiteY499" fmla="*/ 1618978 h 2172695"/>
                <a:gd name="connsiteX500" fmla="*/ 626299 w 1334396"/>
                <a:gd name="connsiteY500" fmla="*/ 1622634 h 2172695"/>
                <a:gd name="connsiteX501" fmla="*/ 627111 w 1334396"/>
                <a:gd name="connsiteY501" fmla="*/ 1624259 h 2172695"/>
                <a:gd name="connsiteX502" fmla="*/ 630361 w 1334396"/>
                <a:gd name="connsiteY502" fmla="*/ 1641863 h 2172695"/>
                <a:gd name="connsiteX503" fmla="*/ 632257 w 1334396"/>
                <a:gd name="connsiteY503" fmla="*/ 1655811 h 2172695"/>
                <a:gd name="connsiteX504" fmla="*/ 634018 w 1334396"/>
                <a:gd name="connsiteY504" fmla="*/ 1667050 h 2172695"/>
                <a:gd name="connsiteX505" fmla="*/ 635236 w 1334396"/>
                <a:gd name="connsiteY505" fmla="*/ 1667727 h 2172695"/>
                <a:gd name="connsiteX506" fmla="*/ 636726 w 1334396"/>
                <a:gd name="connsiteY506" fmla="*/ 1668811 h 2172695"/>
                <a:gd name="connsiteX507" fmla="*/ 640924 w 1334396"/>
                <a:gd name="connsiteY507" fmla="*/ 1674092 h 2172695"/>
                <a:gd name="connsiteX508" fmla="*/ 637809 w 1334396"/>
                <a:gd name="connsiteY508" fmla="*/ 1681811 h 2172695"/>
                <a:gd name="connsiteX509" fmla="*/ 632393 w 1334396"/>
                <a:gd name="connsiteY509" fmla="*/ 1685602 h 2172695"/>
                <a:gd name="connsiteX510" fmla="*/ 627788 w 1334396"/>
                <a:gd name="connsiteY510" fmla="*/ 1684519 h 2172695"/>
                <a:gd name="connsiteX511" fmla="*/ 619799 w 1334396"/>
                <a:gd name="connsiteY511" fmla="*/ 1682217 h 2172695"/>
                <a:gd name="connsiteX512" fmla="*/ 616278 w 1334396"/>
                <a:gd name="connsiteY512" fmla="*/ 1681946 h 2172695"/>
                <a:gd name="connsiteX513" fmla="*/ 612351 w 1334396"/>
                <a:gd name="connsiteY513" fmla="*/ 1681269 h 2172695"/>
                <a:gd name="connsiteX514" fmla="*/ 605716 w 1334396"/>
                <a:gd name="connsiteY514" fmla="*/ 1680727 h 2172695"/>
                <a:gd name="connsiteX515" fmla="*/ 591226 w 1334396"/>
                <a:gd name="connsiteY515" fmla="*/ 1678696 h 2172695"/>
                <a:gd name="connsiteX516" fmla="*/ 585403 w 1334396"/>
                <a:gd name="connsiteY516" fmla="*/ 1675988 h 2172695"/>
                <a:gd name="connsiteX517" fmla="*/ 584455 w 1334396"/>
                <a:gd name="connsiteY517" fmla="*/ 1675311 h 2172695"/>
                <a:gd name="connsiteX518" fmla="*/ 581205 w 1334396"/>
                <a:gd name="connsiteY518" fmla="*/ 1673415 h 2172695"/>
                <a:gd name="connsiteX519" fmla="*/ 573351 w 1334396"/>
                <a:gd name="connsiteY519" fmla="*/ 1670165 h 2172695"/>
                <a:gd name="connsiteX520" fmla="*/ 567393 w 1334396"/>
                <a:gd name="connsiteY520" fmla="*/ 1667863 h 2172695"/>
                <a:gd name="connsiteX521" fmla="*/ 553987 w 1334396"/>
                <a:gd name="connsiteY521" fmla="*/ 1663665 h 2172695"/>
                <a:gd name="connsiteX522" fmla="*/ 551820 w 1334396"/>
                <a:gd name="connsiteY522" fmla="*/ 1663936 h 2172695"/>
                <a:gd name="connsiteX523" fmla="*/ 548435 w 1334396"/>
                <a:gd name="connsiteY523" fmla="*/ 1663529 h 2172695"/>
                <a:gd name="connsiteX524" fmla="*/ 534487 w 1334396"/>
                <a:gd name="connsiteY524" fmla="*/ 1659738 h 2172695"/>
                <a:gd name="connsiteX525" fmla="*/ 531508 w 1334396"/>
                <a:gd name="connsiteY525" fmla="*/ 1659467 h 2172695"/>
                <a:gd name="connsiteX526" fmla="*/ 522164 w 1334396"/>
                <a:gd name="connsiteY526" fmla="*/ 1654186 h 2172695"/>
                <a:gd name="connsiteX527" fmla="*/ 512414 w 1334396"/>
                <a:gd name="connsiteY527" fmla="*/ 1645248 h 2172695"/>
                <a:gd name="connsiteX528" fmla="*/ 508351 w 1334396"/>
                <a:gd name="connsiteY528" fmla="*/ 1644165 h 2172695"/>
                <a:gd name="connsiteX529" fmla="*/ 502935 w 1334396"/>
                <a:gd name="connsiteY529" fmla="*/ 1646196 h 2172695"/>
                <a:gd name="connsiteX530" fmla="*/ 483435 w 1334396"/>
                <a:gd name="connsiteY530" fmla="*/ 1646061 h 2172695"/>
                <a:gd name="connsiteX531" fmla="*/ 479914 w 1334396"/>
                <a:gd name="connsiteY531" fmla="*/ 1645113 h 2172695"/>
                <a:gd name="connsiteX532" fmla="*/ 472466 w 1334396"/>
                <a:gd name="connsiteY532" fmla="*/ 1641592 h 2172695"/>
                <a:gd name="connsiteX533" fmla="*/ 471518 w 1334396"/>
                <a:gd name="connsiteY533" fmla="*/ 1640779 h 2172695"/>
                <a:gd name="connsiteX534" fmla="*/ 464206 w 1334396"/>
                <a:gd name="connsiteY534" fmla="*/ 1636582 h 2172695"/>
                <a:gd name="connsiteX535" fmla="*/ 447414 w 1334396"/>
                <a:gd name="connsiteY535" fmla="*/ 1629540 h 2172695"/>
                <a:gd name="connsiteX536" fmla="*/ 439831 w 1334396"/>
                <a:gd name="connsiteY536" fmla="*/ 1627509 h 2172695"/>
                <a:gd name="connsiteX537" fmla="*/ 425477 w 1334396"/>
                <a:gd name="connsiteY537" fmla="*/ 1620332 h 2172695"/>
                <a:gd name="connsiteX538" fmla="*/ 418435 w 1334396"/>
                <a:gd name="connsiteY538" fmla="*/ 1616269 h 2172695"/>
                <a:gd name="connsiteX539" fmla="*/ 413154 w 1334396"/>
                <a:gd name="connsiteY539" fmla="*/ 1615050 h 2172695"/>
                <a:gd name="connsiteX540" fmla="*/ 407196 w 1334396"/>
                <a:gd name="connsiteY540" fmla="*/ 1614509 h 2172695"/>
                <a:gd name="connsiteX541" fmla="*/ 405977 w 1334396"/>
                <a:gd name="connsiteY541" fmla="*/ 1614374 h 2172695"/>
                <a:gd name="connsiteX542" fmla="*/ 399883 w 1334396"/>
                <a:gd name="connsiteY542" fmla="*/ 1614644 h 2172695"/>
                <a:gd name="connsiteX543" fmla="*/ 399071 w 1334396"/>
                <a:gd name="connsiteY543" fmla="*/ 1613967 h 2172695"/>
                <a:gd name="connsiteX544" fmla="*/ 398123 w 1334396"/>
                <a:gd name="connsiteY544" fmla="*/ 1613019 h 2172695"/>
                <a:gd name="connsiteX545" fmla="*/ 392029 w 1334396"/>
                <a:gd name="connsiteY545" fmla="*/ 1611124 h 2172695"/>
                <a:gd name="connsiteX546" fmla="*/ 387425 w 1334396"/>
                <a:gd name="connsiteY546" fmla="*/ 1609363 h 2172695"/>
                <a:gd name="connsiteX547" fmla="*/ 384716 w 1334396"/>
                <a:gd name="connsiteY547" fmla="*/ 1608009 h 2172695"/>
                <a:gd name="connsiteX548" fmla="*/ 379300 w 1334396"/>
                <a:gd name="connsiteY548" fmla="*/ 1604217 h 2172695"/>
                <a:gd name="connsiteX549" fmla="*/ 372123 w 1334396"/>
                <a:gd name="connsiteY549" fmla="*/ 1599749 h 2172695"/>
                <a:gd name="connsiteX550" fmla="*/ 364133 w 1334396"/>
                <a:gd name="connsiteY550" fmla="*/ 1592436 h 2172695"/>
                <a:gd name="connsiteX551" fmla="*/ 355737 w 1334396"/>
                <a:gd name="connsiteY551" fmla="*/ 1583905 h 2172695"/>
                <a:gd name="connsiteX552" fmla="*/ 346936 w 1334396"/>
                <a:gd name="connsiteY552" fmla="*/ 1573478 h 2172695"/>
                <a:gd name="connsiteX553" fmla="*/ 342738 w 1334396"/>
                <a:gd name="connsiteY553" fmla="*/ 1570228 h 2172695"/>
                <a:gd name="connsiteX554" fmla="*/ 336102 w 1334396"/>
                <a:gd name="connsiteY554" fmla="*/ 1567790 h 2172695"/>
                <a:gd name="connsiteX555" fmla="*/ 334071 w 1334396"/>
                <a:gd name="connsiteY555" fmla="*/ 1566842 h 2172695"/>
                <a:gd name="connsiteX556" fmla="*/ 320665 w 1334396"/>
                <a:gd name="connsiteY556" fmla="*/ 1558989 h 2172695"/>
                <a:gd name="connsiteX557" fmla="*/ 318904 w 1334396"/>
                <a:gd name="connsiteY557" fmla="*/ 1558176 h 2172695"/>
                <a:gd name="connsiteX558" fmla="*/ 315654 w 1334396"/>
                <a:gd name="connsiteY558" fmla="*/ 1555468 h 2172695"/>
                <a:gd name="connsiteX559" fmla="*/ 307800 w 1334396"/>
                <a:gd name="connsiteY559" fmla="*/ 1547072 h 2172695"/>
                <a:gd name="connsiteX560" fmla="*/ 306988 w 1334396"/>
                <a:gd name="connsiteY560" fmla="*/ 1546395 h 2172695"/>
                <a:gd name="connsiteX561" fmla="*/ 298727 w 1334396"/>
                <a:gd name="connsiteY561" fmla="*/ 1535697 h 2172695"/>
                <a:gd name="connsiteX562" fmla="*/ 293446 w 1334396"/>
                <a:gd name="connsiteY562" fmla="*/ 1528926 h 2172695"/>
                <a:gd name="connsiteX563" fmla="*/ 288030 w 1334396"/>
                <a:gd name="connsiteY563" fmla="*/ 1522020 h 2172695"/>
                <a:gd name="connsiteX564" fmla="*/ 283561 w 1334396"/>
                <a:gd name="connsiteY564" fmla="*/ 1514437 h 2172695"/>
                <a:gd name="connsiteX565" fmla="*/ 281394 w 1334396"/>
                <a:gd name="connsiteY565" fmla="*/ 1510780 h 2172695"/>
                <a:gd name="connsiteX566" fmla="*/ 275977 w 1334396"/>
                <a:gd name="connsiteY566" fmla="*/ 1498864 h 2172695"/>
                <a:gd name="connsiteX567" fmla="*/ 273540 w 1334396"/>
                <a:gd name="connsiteY567" fmla="*/ 1490739 h 2172695"/>
                <a:gd name="connsiteX568" fmla="*/ 273269 w 1334396"/>
                <a:gd name="connsiteY568" fmla="*/ 1486812 h 2172695"/>
                <a:gd name="connsiteX569" fmla="*/ 272998 w 1334396"/>
                <a:gd name="connsiteY569" fmla="*/ 1486812 h 2172695"/>
                <a:gd name="connsiteX570" fmla="*/ 259998 w 1334396"/>
                <a:gd name="connsiteY570" fmla="*/ 1487624 h 2172695"/>
                <a:gd name="connsiteX571" fmla="*/ 251738 w 1334396"/>
                <a:gd name="connsiteY571" fmla="*/ 1482208 h 2172695"/>
                <a:gd name="connsiteX572" fmla="*/ 269613 w 1334396"/>
                <a:gd name="connsiteY572" fmla="*/ 1469750 h 2172695"/>
                <a:gd name="connsiteX573" fmla="*/ 273134 w 1334396"/>
                <a:gd name="connsiteY573" fmla="*/ 1467853 h 2172695"/>
                <a:gd name="connsiteX574" fmla="*/ 279227 w 1334396"/>
                <a:gd name="connsiteY574" fmla="*/ 1462708 h 2172695"/>
                <a:gd name="connsiteX575" fmla="*/ 280852 w 1334396"/>
                <a:gd name="connsiteY575" fmla="*/ 1464603 h 2172695"/>
                <a:gd name="connsiteX576" fmla="*/ 295883 w 1334396"/>
                <a:gd name="connsiteY576" fmla="*/ 1460812 h 2172695"/>
                <a:gd name="connsiteX577" fmla="*/ 310373 w 1334396"/>
                <a:gd name="connsiteY577" fmla="*/ 1457156 h 2172695"/>
                <a:gd name="connsiteX578" fmla="*/ 317415 w 1334396"/>
                <a:gd name="connsiteY578" fmla="*/ 1456343 h 2172695"/>
                <a:gd name="connsiteX579" fmla="*/ 333123 w 1334396"/>
                <a:gd name="connsiteY579" fmla="*/ 1454854 h 2172695"/>
                <a:gd name="connsiteX580" fmla="*/ 344227 w 1334396"/>
                <a:gd name="connsiteY580" fmla="*/ 1455124 h 2172695"/>
                <a:gd name="connsiteX581" fmla="*/ 345040 w 1334396"/>
                <a:gd name="connsiteY581" fmla="*/ 1454989 h 2172695"/>
                <a:gd name="connsiteX582" fmla="*/ 357092 w 1334396"/>
                <a:gd name="connsiteY582" fmla="*/ 1453906 h 2172695"/>
                <a:gd name="connsiteX583" fmla="*/ 368602 w 1334396"/>
                <a:gd name="connsiteY583" fmla="*/ 1453635 h 2172695"/>
                <a:gd name="connsiteX584" fmla="*/ 596777 w 1334396"/>
                <a:gd name="connsiteY584" fmla="*/ 1398927 h 2172695"/>
                <a:gd name="connsiteX585" fmla="*/ 620340 w 1334396"/>
                <a:gd name="connsiteY585" fmla="*/ 1403395 h 2172695"/>
                <a:gd name="connsiteX586" fmla="*/ 632798 w 1334396"/>
                <a:gd name="connsiteY586" fmla="*/ 1407593 h 2172695"/>
                <a:gd name="connsiteX587" fmla="*/ 647965 w 1334396"/>
                <a:gd name="connsiteY587" fmla="*/ 1415583 h 2172695"/>
                <a:gd name="connsiteX588" fmla="*/ 662725 w 1334396"/>
                <a:gd name="connsiteY588" fmla="*/ 1422760 h 2172695"/>
                <a:gd name="connsiteX589" fmla="*/ 669225 w 1334396"/>
                <a:gd name="connsiteY589" fmla="*/ 1426958 h 2172695"/>
                <a:gd name="connsiteX590" fmla="*/ 683308 w 1334396"/>
                <a:gd name="connsiteY590" fmla="*/ 1436843 h 2172695"/>
                <a:gd name="connsiteX591" fmla="*/ 693058 w 1334396"/>
                <a:gd name="connsiteY591" fmla="*/ 1444156 h 2172695"/>
                <a:gd name="connsiteX592" fmla="*/ 693735 w 1334396"/>
                <a:gd name="connsiteY592" fmla="*/ 1444697 h 2172695"/>
                <a:gd name="connsiteX593" fmla="*/ 704839 w 1334396"/>
                <a:gd name="connsiteY593" fmla="*/ 1452145 h 2172695"/>
                <a:gd name="connsiteX594" fmla="*/ 715402 w 1334396"/>
                <a:gd name="connsiteY594" fmla="*/ 1459458 h 2172695"/>
                <a:gd name="connsiteX595" fmla="*/ 719194 w 1334396"/>
                <a:gd name="connsiteY595" fmla="*/ 1463385 h 2172695"/>
                <a:gd name="connsiteX596" fmla="*/ 727725 w 1334396"/>
                <a:gd name="connsiteY596" fmla="*/ 1472728 h 2172695"/>
                <a:gd name="connsiteX597" fmla="*/ 733954 w 1334396"/>
                <a:gd name="connsiteY597" fmla="*/ 1479634 h 2172695"/>
                <a:gd name="connsiteX598" fmla="*/ 749256 w 1334396"/>
                <a:gd name="connsiteY598" fmla="*/ 1504416 h 2172695"/>
                <a:gd name="connsiteX599" fmla="*/ 754266 w 1334396"/>
                <a:gd name="connsiteY599" fmla="*/ 1512676 h 2172695"/>
                <a:gd name="connsiteX600" fmla="*/ 759141 w 1334396"/>
                <a:gd name="connsiteY600" fmla="*/ 1520395 h 2172695"/>
                <a:gd name="connsiteX601" fmla="*/ 765235 w 1334396"/>
                <a:gd name="connsiteY601" fmla="*/ 1528926 h 2172695"/>
                <a:gd name="connsiteX602" fmla="*/ 765777 w 1334396"/>
                <a:gd name="connsiteY602" fmla="*/ 1529468 h 2172695"/>
                <a:gd name="connsiteX603" fmla="*/ 768756 w 1334396"/>
                <a:gd name="connsiteY603" fmla="*/ 1534207 h 2172695"/>
                <a:gd name="connsiteX604" fmla="*/ 771735 w 1334396"/>
                <a:gd name="connsiteY604" fmla="*/ 1539624 h 2172695"/>
                <a:gd name="connsiteX605" fmla="*/ 775662 w 1334396"/>
                <a:gd name="connsiteY605" fmla="*/ 1552759 h 2172695"/>
                <a:gd name="connsiteX606" fmla="*/ 785818 w 1334396"/>
                <a:gd name="connsiteY606" fmla="*/ 1579571 h 2172695"/>
                <a:gd name="connsiteX607" fmla="*/ 788256 w 1334396"/>
                <a:gd name="connsiteY607" fmla="*/ 1585665 h 2172695"/>
                <a:gd name="connsiteX608" fmla="*/ 790016 w 1334396"/>
                <a:gd name="connsiteY608" fmla="*/ 1592301 h 2172695"/>
                <a:gd name="connsiteX609" fmla="*/ 791777 w 1334396"/>
                <a:gd name="connsiteY609" fmla="*/ 1598936 h 2172695"/>
                <a:gd name="connsiteX610" fmla="*/ 792724 w 1334396"/>
                <a:gd name="connsiteY610" fmla="*/ 1601644 h 2172695"/>
                <a:gd name="connsiteX611" fmla="*/ 796922 w 1334396"/>
                <a:gd name="connsiteY611" fmla="*/ 1614644 h 2172695"/>
                <a:gd name="connsiteX612" fmla="*/ 798683 w 1334396"/>
                <a:gd name="connsiteY612" fmla="*/ 1621415 h 2172695"/>
                <a:gd name="connsiteX613" fmla="*/ 800578 w 1334396"/>
                <a:gd name="connsiteY613" fmla="*/ 1628050 h 2172695"/>
                <a:gd name="connsiteX614" fmla="*/ 803287 w 1334396"/>
                <a:gd name="connsiteY614" fmla="*/ 1638748 h 2172695"/>
                <a:gd name="connsiteX615" fmla="*/ 803287 w 1334396"/>
                <a:gd name="connsiteY615" fmla="*/ 1647957 h 2172695"/>
                <a:gd name="connsiteX616" fmla="*/ 804641 w 1334396"/>
                <a:gd name="connsiteY616" fmla="*/ 1656217 h 2172695"/>
                <a:gd name="connsiteX617" fmla="*/ 805860 w 1334396"/>
                <a:gd name="connsiteY617" fmla="*/ 1659738 h 2172695"/>
                <a:gd name="connsiteX618" fmla="*/ 808433 w 1334396"/>
                <a:gd name="connsiteY618" fmla="*/ 1669217 h 2172695"/>
                <a:gd name="connsiteX619" fmla="*/ 809922 w 1334396"/>
                <a:gd name="connsiteY619" fmla="*/ 1678561 h 2172695"/>
                <a:gd name="connsiteX620" fmla="*/ 810193 w 1334396"/>
                <a:gd name="connsiteY620" fmla="*/ 1680998 h 2172695"/>
                <a:gd name="connsiteX621" fmla="*/ 811818 w 1334396"/>
                <a:gd name="connsiteY621" fmla="*/ 1694404 h 2172695"/>
                <a:gd name="connsiteX622" fmla="*/ 813849 w 1334396"/>
                <a:gd name="connsiteY622" fmla="*/ 1711196 h 2172695"/>
                <a:gd name="connsiteX623" fmla="*/ 813985 w 1334396"/>
                <a:gd name="connsiteY623" fmla="*/ 1711602 h 2172695"/>
                <a:gd name="connsiteX624" fmla="*/ 814526 w 1334396"/>
                <a:gd name="connsiteY624" fmla="*/ 1732321 h 2172695"/>
                <a:gd name="connsiteX625" fmla="*/ 814391 w 1334396"/>
                <a:gd name="connsiteY625" fmla="*/ 1737196 h 2172695"/>
                <a:gd name="connsiteX626" fmla="*/ 814391 w 1334396"/>
                <a:gd name="connsiteY626" fmla="*/ 1741529 h 2172695"/>
                <a:gd name="connsiteX627" fmla="*/ 815610 w 1334396"/>
                <a:gd name="connsiteY627" fmla="*/ 1745862 h 2172695"/>
                <a:gd name="connsiteX628" fmla="*/ 816557 w 1334396"/>
                <a:gd name="connsiteY628" fmla="*/ 1749248 h 2172695"/>
                <a:gd name="connsiteX629" fmla="*/ 816557 w 1334396"/>
                <a:gd name="connsiteY629" fmla="*/ 1763467 h 2172695"/>
                <a:gd name="connsiteX630" fmla="*/ 818724 w 1334396"/>
                <a:gd name="connsiteY630" fmla="*/ 1773081 h 2172695"/>
                <a:gd name="connsiteX631" fmla="*/ 819266 w 1334396"/>
                <a:gd name="connsiteY631" fmla="*/ 1777821 h 2172695"/>
                <a:gd name="connsiteX632" fmla="*/ 819266 w 1334396"/>
                <a:gd name="connsiteY632" fmla="*/ 1781883 h 2172695"/>
                <a:gd name="connsiteX633" fmla="*/ 820485 w 1334396"/>
                <a:gd name="connsiteY633" fmla="*/ 1788925 h 2172695"/>
                <a:gd name="connsiteX634" fmla="*/ 819943 w 1334396"/>
                <a:gd name="connsiteY634" fmla="*/ 1790820 h 2172695"/>
                <a:gd name="connsiteX635" fmla="*/ 816287 w 1334396"/>
                <a:gd name="connsiteY635" fmla="*/ 1796779 h 2172695"/>
                <a:gd name="connsiteX636" fmla="*/ 808026 w 1334396"/>
                <a:gd name="connsiteY636" fmla="*/ 1796237 h 2172695"/>
                <a:gd name="connsiteX637" fmla="*/ 804235 w 1334396"/>
                <a:gd name="connsiteY637" fmla="*/ 1793122 h 2172695"/>
                <a:gd name="connsiteX638" fmla="*/ 799902 w 1334396"/>
                <a:gd name="connsiteY638" fmla="*/ 1794341 h 2172695"/>
                <a:gd name="connsiteX639" fmla="*/ 793402 w 1334396"/>
                <a:gd name="connsiteY639" fmla="*/ 1794206 h 2172695"/>
                <a:gd name="connsiteX640" fmla="*/ 791777 w 1334396"/>
                <a:gd name="connsiteY640" fmla="*/ 1791633 h 2172695"/>
                <a:gd name="connsiteX641" fmla="*/ 791641 w 1334396"/>
                <a:gd name="connsiteY641" fmla="*/ 1792446 h 2172695"/>
                <a:gd name="connsiteX642" fmla="*/ 788256 w 1334396"/>
                <a:gd name="connsiteY642" fmla="*/ 1798539 h 2172695"/>
                <a:gd name="connsiteX643" fmla="*/ 783245 w 1334396"/>
                <a:gd name="connsiteY643" fmla="*/ 1800029 h 2172695"/>
                <a:gd name="connsiteX644" fmla="*/ 774172 w 1334396"/>
                <a:gd name="connsiteY644" fmla="*/ 1802331 h 2172695"/>
                <a:gd name="connsiteX645" fmla="*/ 770516 w 1334396"/>
                <a:gd name="connsiteY645" fmla="*/ 1803956 h 2172695"/>
                <a:gd name="connsiteX646" fmla="*/ 766183 w 1334396"/>
                <a:gd name="connsiteY646" fmla="*/ 1805446 h 2172695"/>
                <a:gd name="connsiteX647" fmla="*/ 759277 w 1334396"/>
                <a:gd name="connsiteY647" fmla="*/ 1808425 h 2172695"/>
                <a:gd name="connsiteX648" fmla="*/ 743568 w 1334396"/>
                <a:gd name="connsiteY648" fmla="*/ 1813977 h 2172695"/>
                <a:gd name="connsiteX649" fmla="*/ 736527 w 1334396"/>
                <a:gd name="connsiteY649" fmla="*/ 1814383 h 2172695"/>
                <a:gd name="connsiteX650" fmla="*/ 735308 w 1334396"/>
                <a:gd name="connsiteY650" fmla="*/ 1814383 h 2172695"/>
                <a:gd name="connsiteX651" fmla="*/ 731246 w 1334396"/>
                <a:gd name="connsiteY651" fmla="*/ 1814112 h 2172695"/>
                <a:gd name="connsiteX652" fmla="*/ 721631 w 1334396"/>
                <a:gd name="connsiteY652" fmla="*/ 1815060 h 2172695"/>
                <a:gd name="connsiteX653" fmla="*/ 714454 w 1334396"/>
                <a:gd name="connsiteY653" fmla="*/ 1815872 h 2172695"/>
                <a:gd name="connsiteX654" fmla="*/ 698881 w 1334396"/>
                <a:gd name="connsiteY654" fmla="*/ 1818446 h 2172695"/>
                <a:gd name="connsiteX655" fmla="*/ 696714 w 1334396"/>
                <a:gd name="connsiteY655" fmla="*/ 1819799 h 2172695"/>
                <a:gd name="connsiteX656" fmla="*/ 693058 w 1334396"/>
                <a:gd name="connsiteY656" fmla="*/ 1821018 h 2172695"/>
                <a:gd name="connsiteX657" fmla="*/ 677079 w 1334396"/>
                <a:gd name="connsiteY657" fmla="*/ 1824133 h 2172695"/>
                <a:gd name="connsiteX658" fmla="*/ 674100 w 1334396"/>
                <a:gd name="connsiteY658" fmla="*/ 1825081 h 2172695"/>
                <a:gd name="connsiteX659" fmla="*/ 662183 w 1334396"/>
                <a:gd name="connsiteY659" fmla="*/ 1824675 h 2172695"/>
                <a:gd name="connsiteX660" fmla="*/ 648235 w 1334396"/>
                <a:gd name="connsiteY660" fmla="*/ 1821018 h 2172695"/>
                <a:gd name="connsiteX661" fmla="*/ 643631 w 1334396"/>
                <a:gd name="connsiteY661" fmla="*/ 1821831 h 2172695"/>
                <a:gd name="connsiteX662" fmla="*/ 639027 w 1334396"/>
                <a:gd name="connsiteY662" fmla="*/ 1826029 h 2172695"/>
                <a:gd name="connsiteX663" fmla="*/ 619121 w 1334396"/>
                <a:gd name="connsiteY663" fmla="*/ 1834424 h 2172695"/>
                <a:gd name="connsiteX664" fmla="*/ 615059 w 1334396"/>
                <a:gd name="connsiteY664" fmla="*/ 1835101 h 2172695"/>
                <a:gd name="connsiteX665" fmla="*/ 605851 w 1334396"/>
                <a:gd name="connsiteY665" fmla="*/ 1835101 h 2172695"/>
                <a:gd name="connsiteX666" fmla="*/ 604632 w 1334396"/>
                <a:gd name="connsiteY666" fmla="*/ 1834831 h 2172695"/>
                <a:gd name="connsiteX667" fmla="*/ 595423 w 1334396"/>
                <a:gd name="connsiteY667" fmla="*/ 1834154 h 2172695"/>
                <a:gd name="connsiteX668" fmla="*/ 575111 w 1334396"/>
                <a:gd name="connsiteY668" fmla="*/ 1834831 h 2172695"/>
                <a:gd name="connsiteX669" fmla="*/ 566174 w 1334396"/>
                <a:gd name="connsiteY669" fmla="*/ 1835508 h 2172695"/>
                <a:gd name="connsiteX670" fmla="*/ 548569 w 1334396"/>
                <a:gd name="connsiteY670" fmla="*/ 1835101 h 2172695"/>
                <a:gd name="connsiteX671" fmla="*/ 539497 w 1334396"/>
                <a:gd name="connsiteY671" fmla="*/ 1834289 h 2172695"/>
                <a:gd name="connsiteX672" fmla="*/ 533538 w 1334396"/>
                <a:gd name="connsiteY672" fmla="*/ 1835508 h 2172695"/>
                <a:gd name="connsiteX673" fmla="*/ 527174 w 1334396"/>
                <a:gd name="connsiteY673" fmla="*/ 1837674 h 2172695"/>
                <a:gd name="connsiteX674" fmla="*/ 525955 w 1334396"/>
                <a:gd name="connsiteY674" fmla="*/ 1837945 h 2172695"/>
                <a:gd name="connsiteX675" fmla="*/ 519861 w 1334396"/>
                <a:gd name="connsiteY675" fmla="*/ 1840789 h 2172695"/>
                <a:gd name="connsiteX676" fmla="*/ 518778 w 1334396"/>
                <a:gd name="connsiteY676" fmla="*/ 1840518 h 2172695"/>
                <a:gd name="connsiteX677" fmla="*/ 517424 w 1334396"/>
                <a:gd name="connsiteY677" fmla="*/ 1840112 h 2172695"/>
                <a:gd name="connsiteX678" fmla="*/ 510518 w 1334396"/>
                <a:gd name="connsiteY678" fmla="*/ 1840925 h 2172695"/>
                <a:gd name="connsiteX679" fmla="*/ 505101 w 1334396"/>
                <a:gd name="connsiteY679" fmla="*/ 1841466 h 2172695"/>
                <a:gd name="connsiteX680" fmla="*/ 501716 w 1334396"/>
                <a:gd name="connsiteY680" fmla="*/ 1841466 h 2172695"/>
                <a:gd name="connsiteX681" fmla="*/ 494403 w 1334396"/>
                <a:gd name="connsiteY681" fmla="*/ 1840518 h 2172695"/>
                <a:gd name="connsiteX682" fmla="*/ 485195 w 1334396"/>
                <a:gd name="connsiteY682" fmla="*/ 1839706 h 2172695"/>
                <a:gd name="connsiteX683" fmla="*/ 473413 w 1334396"/>
                <a:gd name="connsiteY683" fmla="*/ 1836591 h 2172695"/>
                <a:gd name="connsiteX684" fmla="*/ 460820 w 1334396"/>
                <a:gd name="connsiteY684" fmla="*/ 1832935 h 2172695"/>
                <a:gd name="connsiteX685" fmla="*/ 446601 w 1334396"/>
                <a:gd name="connsiteY685" fmla="*/ 1827518 h 2172695"/>
                <a:gd name="connsiteX686" fmla="*/ 440778 w 1334396"/>
                <a:gd name="connsiteY686" fmla="*/ 1826841 h 2172695"/>
                <a:gd name="connsiteX687" fmla="*/ 433060 w 1334396"/>
                <a:gd name="connsiteY687" fmla="*/ 1828060 h 2172695"/>
                <a:gd name="connsiteX688" fmla="*/ 430487 w 1334396"/>
                <a:gd name="connsiteY688" fmla="*/ 1828195 h 2172695"/>
                <a:gd name="connsiteX689" fmla="*/ 413424 w 1334396"/>
                <a:gd name="connsiteY689" fmla="*/ 1828060 h 2172695"/>
                <a:gd name="connsiteX690" fmla="*/ 411258 w 1334396"/>
                <a:gd name="connsiteY690" fmla="*/ 1828331 h 2172695"/>
                <a:gd name="connsiteX691" fmla="*/ 406789 w 1334396"/>
                <a:gd name="connsiteY691" fmla="*/ 1827789 h 2172695"/>
                <a:gd name="connsiteX692" fmla="*/ 394331 w 1334396"/>
                <a:gd name="connsiteY692" fmla="*/ 1824810 h 2172695"/>
                <a:gd name="connsiteX693" fmla="*/ 393112 w 1334396"/>
                <a:gd name="connsiteY693" fmla="*/ 1824539 h 2172695"/>
                <a:gd name="connsiteX694" fmla="*/ 378758 w 1334396"/>
                <a:gd name="connsiteY694" fmla="*/ 1820070 h 2172695"/>
                <a:gd name="connsiteX695" fmla="*/ 369685 w 1334396"/>
                <a:gd name="connsiteY695" fmla="*/ 1817633 h 2172695"/>
                <a:gd name="connsiteX696" fmla="*/ 351268 w 1334396"/>
                <a:gd name="connsiteY696" fmla="*/ 1811945 h 2172695"/>
                <a:gd name="connsiteX697" fmla="*/ 346800 w 1334396"/>
                <a:gd name="connsiteY697" fmla="*/ 1810320 h 2172695"/>
                <a:gd name="connsiteX698" fmla="*/ 332852 w 1334396"/>
                <a:gd name="connsiteY698" fmla="*/ 1804362 h 2172695"/>
                <a:gd name="connsiteX699" fmla="*/ 324727 w 1334396"/>
                <a:gd name="connsiteY699" fmla="*/ 1799622 h 2172695"/>
                <a:gd name="connsiteX700" fmla="*/ 318091 w 1334396"/>
                <a:gd name="connsiteY700" fmla="*/ 1793935 h 2172695"/>
                <a:gd name="connsiteX701" fmla="*/ 307394 w 1334396"/>
                <a:gd name="connsiteY701" fmla="*/ 1784185 h 2172695"/>
                <a:gd name="connsiteX702" fmla="*/ 305091 w 1334396"/>
                <a:gd name="connsiteY702" fmla="*/ 1777143 h 2172695"/>
                <a:gd name="connsiteX703" fmla="*/ 304821 w 1334396"/>
                <a:gd name="connsiteY703" fmla="*/ 1777279 h 2172695"/>
                <a:gd name="connsiteX704" fmla="*/ 296967 w 1334396"/>
                <a:gd name="connsiteY704" fmla="*/ 1779039 h 2172695"/>
                <a:gd name="connsiteX705" fmla="*/ 283560 w 1334396"/>
                <a:gd name="connsiteY705" fmla="*/ 1781883 h 2172695"/>
                <a:gd name="connsiteX706" fmla="*/ 274623 w 1334396"/>
                <a:gd name="connsiteY706" fmla="*/ 1777550 h 2172695"/>
                <a:gd name="connsiteX707" fmla="*/ 291821 w 1334396"/>
                <a:gd name="connsiteY707" fmla="*/ 1762383 h 2172695"/>
                <a:gd name="connsiteX708" fmla="*/ 302383 w 1334396"/>
                <a:gd name="connsiteY708" fmla="*/ 1755612 h 2172695"/>
                <a:gd name="connsiteX709" fmla="*/ 317008 w 1334396"/>
                <a:gd name="connsiteY709" fmla="*/ 1748571 h 2172695"/>
                <a:gd name="connsiteX710" fmla="*/ 330821 w 1334396"/>
                <a:gd name="connsiteY710" fmla="*/ 1741529 h 2172695"/>
                <a:gd name="connsiteX711" fmla="*/ 337591 w 1334396"/>
                <a:gd name="connsiteY711" fmla="*/ 1738685 h 2172695"/>
                <a:gd name="connsiteX712" fmla="*/ 352893 w 1334396"/>
                <a:gd name="connsiteY712" fmla="*/ 1732998 h 2172695"/>
                <a:gd name="connsiteX713" fmla="*/ 363862 w 1334396"/>
                <a:gd name="connsiteY713" fmla="*/ 1729206 h 2172695"/>
                <a:gd name="connsiteX714" fmla="*/ 364539 w 1334396"/>
                <a:gd name="connsiteY714" fmla="*/ 1728935 h 2172695"/>
                <a:gd name="connsiteX715" fmla="*/ 376185 w 1334396"/>
                <a:gd name="connsiteY715" fmla="*/ 1723790 h 2172695"/>
                <a:gd name="connsiteX716" fmla="*/ 387154 w 1334396"/>
                <a:gd name="connsiteY716" fmla="*/ 1718915 h 2172695"/>
                <a:gd name="connsiteX717" fmla="*/ 392164 w 1334396"/>
                <a:gd name="connsiteY717" fmla="*/ 1717696 h 2172695"/>
                <a:gd name="connsiteX718" fmla="*/ 403810 w 1334396"/>
                <a:gd name="connsiteY718" fmla="*/ 1715123 h 2172695"/>
                <a:gd name="connsiteX719" fmla="*/ 412476 w 1334396"/>
                <a:gd name="connsiteY719" fmla="*/ 1713363 h 2172695"/>
                <a:gd name="connsiteX720" fmla="*/ 439966 w 1334396"/>
                <a:gd name="connsiteY720" fmla="*/ 1712008 h 2172695"/>
                <a:gd name="connsiteX721" fmla="*/ 449174 w 1334396"/>
                <a:gd name="connsiteY721" fmla="*/ 1711061 h 2172695"/>
                <a:gd name="connsiteX722" fmla="*/ 457705 w 1334396"/>
                <a:gd name="connsiteY722" fmla="*/ 1710248 h 2172695"/>
                <a:gd name="connsiteX723" fmla="*/ 467591 w 1334396"/>
                <a:gd name="connsiteY723" fmla="*/ 1708623 h 2172695"/>
                <a:gd name="connsiteX724" fmla="*/ 468268 w 1334396"/>
                <a:gd name="connsiteY724" fmla="*/ 1708352 h 2172695"/>
                <a:gd name="connsiteX725" fmla="*/ 473549 w 1334396"/>
                <a:gd name="connsiteY725" fmla="*/ 1707540 h 2172695"/>
                <a:gd name="connsiteX726" fmla="*/ 479372 w 1334396"/>
                <a:gd name="connsiteY726" fmla="*/ 1707404 h 2172695"/>
                <a:gd name="connsiteX727" fmla="*/ 492236 w 1334396"/>
                <a:gd name="connsiteY727" fmla="*/ 1709571 h 2172695"/>
                <a:gd name="connsiteX728" fmla="*/ 519726 w 1334396"/>
                <a:gd name="connsiteY728" fmla="*/ 1711602 h 2172695"/>
                <a:gd name="connsiteX729" fmla="*/ 526090 w 1334396"/>
                <a:gd name="connsiteY729" fmla="*/ 1711873 h 2172695"/>
                <a:gd name="connsiteX730" fmla="*/ 532590 w 1334396"/>
                <a:gd name="connsiteY730" fmla="*/ 1712821 h 2172695"/>
                <a:gd name="connsiteX731" fmla="*/ 539226 w 1334396"/>
                <a:gd name="connsiteY731" fmla="*/ 1714040 h 2172695"/>
                <a:gd name="connsiteX732" fmla="*/ 541934 w 1334396"/>
                <a:gd name="connsiteY732" fmla="*/ 1714175 h 2172695"/>
                <a:gd name="connsiteX733" fmla="*/ 554798 w 1334396"/>
                <a:gd name="connsiteY733" fmla="*/ 1715935 h 2172695"/>
                <a:gd name="connsiteX734" fmla="*/ 561434 w 1334396"/>
                <a:gd name="connsiteY734" fmla="*/ 1716883 h 2172695"/>
                <a:gd name="connsiteX735" fmla="*/ 568069 w 1334396"/>
                <a:gd name="connsiteY735" fmla="*/ 1717967 h 2172695"/>
                <a:gd name="connsiteX736" fmla="*/ 578632 w 1334396"/>
                <a:gd name="connsiteY736" fmla="*/ 1720133 h 2172695"/>
                <a:gd name="connsiteX737" fmla="*/ 586757 w 1334396"/>
                <a:gd name="connsiteY737" fmla="*/ 1723790 h 2172695"/>
                <a:gd name="connsiteX738" fmla="*/ 594611 w 1334396"/>
                <a:gd name="connsiteY738" fmla="*/ 1725956 h 2172695"/>
                <a:gd name="connsiteX739" fmla="*/ 598132 w 1334396"/>
                <a:gd name="connsiteY739" fmla="*/ 1726227 h 2172695"/>
                <a:gd name="connsiteX740" fmla="*/ 607475 w 1334396"/>
                <a:gd name="connsiteY740" fmla="*/ 1727987 h 2172695"/>
                <a:gd name="connsiteX741" fmla="*/ 616277 w 1334396"/>
                <a:gd name="connsiteY741" fmla="*/ 1730560 h 2172695"/>
                <a:gd name="connsiteX742" fmla="*/ 618580 w 1334396"/>
                <a:gd name="connsiteY742" fmla="*/ 1731373 h 2172695"/>
                <a:gd name="connsiteX743" fmla="*/ 630767 w 1334396"/>
                <a:gd name="connsiteY743" fmla="*/ 1735842 h 2172695"/>
                <a:gd name="connsiteX744" fmla="*/ 646204 w 1334396"/>
                <a:gd name="connsiteY744" fmla="*/ 1741258 h 2172695"/>
                <a:gd name="connsiteX745" fmla="*/ 646611 w 1334396"/>
                <a:gd name="connsiteY745" fmla="*/ 1741258 h 2172695"/>
                <a:gd name="connsiteX746" fmla="*/ 664621 w 1334396"/>
                <a:gd name="connsiteY746" fmla="*/ 1750331 h 2172695"/>
                <a:gd name="connsiteX747" fmla="*/ 668683 w 1334396"/>
                <a:gd name="connsiteY747" fmla="*/ 1752633 h 2172695"/>
                <a:gd name="connsiteX748" fmla="*/ 672340 w 1334396"/>
                <a:gd name="connsiteY748" fmla="*/ 1754529 h 2172695"/>
                <a:gd name="connsiteX749" fmla="*/ 676538 w 1334396"/>
                <a:gd name="connsiteY749" fmla="*/ 1755477 h 2172695"/>
                <a:gd name="connsiteX750" fmla="*/ 679788 w 1334396"/>
                <a:gd name="connsiteY750" fmla="*/ 1756289 h 2172695"/>
                <a:gd name="connsiteX751" fmla="*/ 691704 w 1334396"/>
                <a:gd name="connsiteY751" fmla="*/ 1763196 h 2172695"/>
                <a:gd name="connsiteX752" fmla="*/ 700912 w 1334396"/>
                <a:gd name="connsiteY752" fmla="*/ 1766039 h 2172695"/>
                <a:gd name="connsiteX753" fmla="*/ 705110 w 1334396"/>
                <a:gd name="connsiteY753" fmla="*/ 1767935 h 2172695"/>
                <a:gd name="connsiteX754" fmla="*/ 708496 w 1334396"/>
                <a:gd name="connsiteY754" fmla="*/ 1769967 h 2172695"/>
                <a:gd name="connsiteX755" fmla="*/ 714725 w 1334396"/>
                <a:gd name="connsiteY755" fmla="*/ 1772539 h 2172695"/>
                <a:gd name="connsiteX756" fmla="*/ 716079 w 1334396"/>
                <a:gd name="connsiteY756" fmla="*/ 1774029 h 2172695"/>
                <a:gd name="connsiteX757" fmla="*/ 719058 w 1334396"/>
                <a:gd name="connsiteY757" fmla="*/ 1780122 h 2172695"/>
                <a:gd name="connsiteX758" fmla="*/ 722444 w 1334396"/>
                <a:gd name="connsiteY758" fmla="*/ 1797456 h 2172695"/>
                <a:gd name="connsiteX759" fmla="*/ 724610 w 1334396"/>
                <a:gd name="connsiteY759" fmla="*/ 1797185 h 2172695"/>
                <a:gd name="connsiteX760" fmla="*/ 729756 w 1334396"/>
                <a:gd name="connsiteY760" fmla="*/ 1796643 h 2172695"/>
                <a:gd name="connsiteX761" fmla="*/ 734225 w 1334396"/>
                <a:gd name="connsiteY761" fmla="*/ 1795831 h 2172695"/>
                <a:gd name="connsiteX762" fmla="*/ 738558 w 1334396"/>
                <a:gd name="connsiteY762" fmla="*/ 1793935 h 2172695"/>
                <a:gd name="connsiteX763" fmla="*/ 741808 w 1334396"/>
                <a:gd name="connsiteY763" fmla="*/ 1792446 h 2172695"/>
                <a:gd name="connsiteX764" fmla="*/ 756433 w 1334396"/>
                <a:gd name="connsiteY764" fmla="*/ 1790008 h 2172695"/>
                <a:gd name="connsiteX765" fmla="*/ 765912 w 1334396"/>
                <a:gd name="connsiteY765" fmla="*/ 1785946 h 2172695"/>
                <a:gd name="connsiteX766" fmla="*/ 770652 w 1334396"/>
                <a:gd name="connsiteY766" fmla="*/ 1784456 h 2172695"/>
                <a:gd name="connsiteX767" fmla="*/ 774714 w 1334396"/>
                <a:gd name="connsiteY767" fmla="*/ 1783779 h 2172695"/>
                <a:gd name="connsiteX768" fmla="*/ 781620 w 1334396"/>
                <a:gd name="connsiteY768" fmla="*/ 1781206 h 2172695"/>
                <a:gd name="connsiteX769" fmla="*/ 782568 w 1334396"/>
                <a:gd name="connsiteY769" fmla="*/ 1781341 h 2172695"/>
                <a:gd name="connsiteX770" fmla="*/ 779860 w 1334396"/>
                <a:gd name="connsiteY770" fmla="*/ 1778633 h 2172695"/>
                <a:gd name="connsiteX771" fmla="*/ 774985 w 1334396"/>
                <a:gd name="connsiteY771" fmla="*/ 1774435 h 2172695"/>
                <a:gd name="connsiteX772" fmla="*/ 764558 w 1334396"/>
                <a:gd name="connsiteY772" fmla="*/ 1764279 h 2172695"/>
                <a:gd name="connsiteX773" fmla="*/ 761579 w 1334396"/>
                <a:gd name="connsiteY773" fmla="*/ 1758727 h 2172695"/>
                <a:gd name="connsiteX774" fmla="*/ 761308 w 1334396"/>
                <a:gd name="connsiteY774" fmla="*/ 1757779 h 2172695"/>
                <a:gd name="connsiteX775" fmla="*/ 759954 w 1334396"/>
                <a:gd name="connsiteY775" fmla="*/ 1754393 h 2172695"/>
                <a:gd name="connsiteX776" fmla="*/ 755485 w 1334396"/>
                <a:gd name="connsiteY776" fmla="*/ 1747217 h 2172695"/>
                <a:gd name="connsiteX777" fmla="*/ 752099 w 1334396"/>
                <a:gd name="connsiteY777" fmla="*/ 1741935 h 2172695"/>
                <a:gd name="connsiteX778" fmla="*/ 743839 w 1334396"/>
                <a:gd name="connsiteY778" fmla="*/ 1730696 h 2172695"/>
                <a:gd name="connsiteX779" fmla="*/ 741943 w 1334396"/>
                <a:gd name="connsiteY779" fmla="*/ 1729748 h 2172695"/>
                <a:gd name="connsiteX780" fmla="*/ 739506 w 1334396"/>
                <a:gd name="connsiteY780" fmla="*/ 1727581 h 2172695"/>
                <a:gd name="connsiteX781" fmla="*/ 730433 w 1334396"/>
                <a:gd name="connsiteY781" fmla="*/ 1716477 h 2172695"/>
                <a:gd name="connsiteX782" fmla="*/ 728267 w 1334396"/>
                <a:gd name="connsiteY782" fmla="*/ 1714581 h 2172695"/>
                <a:gd name="connsiteX783" fmla="*/ 723662 w 1334396"/>
                <a:gd name="connsiteY783" fmla="*/ 1705102 h 2172695"/>
                <a:gd name="connsiteX784" fmla="*/ 720954 w 1334396"/>
                <a:gd name="connsiteY784" fmla="*/ 1692237 h 2172695"/>
                <a:gd name="connsiteX785" fmla="*/ 718246 w 1334396"/>
                <a:gd name="connsiteY785" fmla="*/ 1689123 h 2172695"/>
                <a:gd name="connsiteX786" fmla="*/ 712693 w 1334396"/>
                <a:gd name="connsiteY786" fmla="*/ 1687634 h 2172695"/>
                <a:gd name="connsiteX787" fmla="*/ 696850 w 1334396"/>
                <a:gd name="connsiteY787" fmla="*/ 1676800 h 2172695"/>
                <a:gd name="connsiteX788" fmla="*/ 694412 w 1334396"/>
                <a:gd name="connsiteY788" fmla="*/ 1673956 h 2172695"/>
                <a:gd name="connsiteX789" fmla="*/ 690350 w 1334396"/>
                <a:gd name="connsiteY789" fmla="*/ 1666915 h 2172695"/>
                <a:gd name="connsiteX790" fmla="*/ 690079 w 1334396"/>
                <a:gd name="connsiteY790" fmla="*/ 1665832 h 2172695"/>
                <a:gd name="connsiteX791" fmla="*/ 686423 w 1334396"/>
                <a:gd name="connsiteY791" fmla="*/ 1658248 h 2172695"/>
                <a:gd name="connsiteX792" fmla="*/ 676673 w 1334396"/>
                <a:gd name="connsiteY792" fmla="*/ 1643217 h 2172695"/>
                <a:gd name="connsiteX793" fmla="*/ 671392 w 1334396"/>
                <a:gd name="connsiteY793" fmla="*/ 1637394 h 2172695"/>
                <a:gd name="connsiteX794" fmla="*/ 663402 w 1334396"/>
                <a:gd name="connsiteY794" fmla="*/ 1623717 h 2172695"/>
                <a:gd name="connsiteX795" fmla="*/ 659746 w 1334396"/>
                <a:gd name="connsiteY795" fmla="*/ 1616540 h 2172695"/>
                <a:gd name="connsiteX796" fmla="*/ 655954 w 1334396"/>
                <a:gd name="connsiteY796" fmla="*/ 1612748 h 2172695"/>
                <a:gd name="connsiteX797" fmla="*/ 651350 w 1334396"/>
                <a:gd name="connsiteY797" fmla="*/ 1609092 h 2172695"/>
                <a:gd name="connsiteX798" fmla="*/ 650402 w 1334396"/>
                <a:gd name="connsiteY798" fmla="*/ 1608415 h 2172695"/>
                <a:gd name="connsiteX799" fmla="*/ 645121 w 1334396"/>
                <a:gd name="connsiteY799" fmla="*/ 1605436 h 2172695"/>
                <a:gd name="connsiteX800" fmla="*/ 644715 w 1334396"/>
                <a:gd name="connsiteY800" fmla="*/ 1604488 h 2172695"/>
                <a:gd name="connsiteX801" fmla="*/ 644309 w 1334396"/>
                <a:gd name="connsiteY801" fmla="*/ 1603269 h 2172695"/>
                <a:gd name="connsiteX802" fmla="*/ 640382 w 1334396"/>
                <a:gd name="connsiteY802" fmla="*/ 1598530 h 2172695"/>
                <a:gd name="connsiteX803" fmla="*/ 637402 w 1334396"/>
                <a:gd name="connsiteY803" fmla="*/ 1594738 h 2172695"/>
                <a:gd name="connsiteX804" fmla="*/ 635777 w 1334396"/>
                <a:gd name="connsiteY804" fmla="*/ 1592165 h 2172695"/>
                <a:gd name="connsiteX805" fmla="*/ 633204 w 1334396"/>
                <a:gd name="connsiteY805" fmla="*/ 1586207 h 2172695"/>
                <a:gd name="connsiteX806" fmla="*/ 629277 w 1334396"/>
                <a:gd name="connsiteY806" fmla="*/ 1578894 h 2172695"/>
                <a:gd name="connsiteX807" fmla="*/ 626298 w 1334396"/>
                <a:gd name="connsiteY807" fmla="*/ 1568468 h 2172695"/>
                <a:gd name="connsiteX808" fmla="*/ 623454 w 1334396"/>
                <a:gd name="connsiteY808" fmla="*/ 1556957 h 2172695"/>
                <a:gd name="connsiteX809" fmla="*/ 621152 w 1334396"/>
                <a:gd name="connsiteY809" fmla="*/ 1543686 h 2172695"/>
                <a:gd name="connsiteX810" fmla="*/ 618986 w 1334396"/>
                <a:gd name="connsiteY810" fmla="*/ 1538947 h 2172695"/>
                <a:gd name="connsiteX811" fmla="*/ 614382 w 1334396"/>
                <a:gd name="connsiteY811" fmla="*/ 1533801 h 2172695"/>
                <a:gd name="connsiteX812" fmla="*/ 613163 w 1334396"/>
                <a:gd name="connsiteY812" fmla="*/ 1532041 h 2172695"/>
                <a:gd name="connsiteX813" fmla="*/ 605173 w 1334396"/>
                <a:gd name="connsiteY813" fmla="*/ 1518905 h 2172695"/>
                <a:gd name="connsiteX814" fmla="*/ 603955 w 1334396"/>
                <a:gd name="connsiteY814" fmla="*/ 1517280 h 2172695"/>
                <a:gd name="connsiteX815" fmla="*/ 602465 w 1334396"/>
                <a:gd name="connsiteY815" fmla="*/ 1513489 h 2172695"/>
                <a:gd name="connsiteX816" fmla="*/ 599215 w 1334396"/>
                <a:gd name="connsiteY816" fmla="*/ 1502520 h 2172695"/>
                <a:gd name="connsiteX817" fmla="*/ 598809 w 1334396"/>
                <a:gd name="connsiteY817" fmla="*/ 1501436 h 2172695"/>
                <a:gd name="connsiteX818" fmla="*/ 596101 w 1334396"/>
                <a:gd name="connsiteY818" fmla="*/ 1488301 h 2172695"/>
                <a:gd name="connsiteX819" fmla="*/ 594340 w 1334396"/>
                <a:gd name="connsiteY819" fmla="*/ 1480041 h 2172695"/>
                <a:gd name="connsiteX820" fmla="*/ 591361 w 1334396"/>
                <a:gd name="connsiteY820" fmla="*/ 1462978 h 2172695"/>
                <a:gd name="connsiteX821" fmla="*/ 590955 w 1334396"/>
                <a:gd name="connsiteY821" fmla="*/ 1458780 h 2172695"/>
                <a:gd name="connsiteX822" fmla="*/ 590548 w 1334396"/>
                <a:gd name="connsiteY822" fmla="*/ 1445103 h 2172695"/>
                <a:gd name="connsiteX823" fmla="*/ 591496 w 1334396"/>
                <a:gd name="connsiteY823" fmla="*/ 1436843 h 2172695"/>
                <a:gd name="connsiteX824" fmla="*/ 594205 w 1334396"/>
                <a:gd name="connsiteY824" fmla="*/ 1429395 h 2172695"/>
                <a:gd name="connsiteX825" fmla="*/ 599080 w 1334396"/>
                <a:gd name="connsiteY825" fmla="*/ 1417343 h 2172695"/>
                <a:gd name="connsiteX826" fmla="*/ 604903 w 1334396"/>
                <a:gd name="connsiteY826" fmla="*/ 1413280 h 2172695"/>
                <a:gd name="connsiteX827" fmla="*/ 599215 w 1334396"/>
                <a:gd name="connsiteY827" fmla="*/ 1408677 h 2172695"/>
                <a:gd name="connsiteX828" fmla="*/ 596777 w 1334396"/>
                <a:gd name="connsiteY828" fmla="*/ 1398927 h 2172695"/>
                <a:gd name="connsiteX829" fmla="*/ 86531 w 1334396"/>
                <a:gd name="connsiteY829" fmla="*/ 1188355 h 2172695"/>
                <a:gd name="connsiteX830" fmla="*/ 99531 w 1334396"/>
                <a:gd name="connsiteY830" fmla="*/ 1188626 h 2172695"/>
                <a:gd name="connsiteX831" fmla="*/ 100479 w 1334396"/>
                <a:gd name="connsiteY831" fmla="*/ 1188626 h 2172695"/>
                <a:gd name="connsiteX832" fmla="*/ 114562 w 1334396"/>
                <a:gd name="connsiteY832" fmla="*/ 1188896 h 2172695"/>
                <a:gd name="connsiteX833" fmla="*/ 127832 w 1334396"/>
                <a:gd name="connsiteY833" fmla="*/ 1190251 h 2172695"/>
                <a:gd name="connsiteX834" fmla="*/ 133249 w 1334396"/>
                <a:gd name="connsiteY834" fmla="*/ 1191740 h 2172695"/>
                <a:gd name="connsiteX835" fmla="*/ 145437 w 1334396"/>
                <a:gd name="connsiteY835" fmla="*/ 1196209 h 2172695"/>
                <a:gd name="connsiteX836" fmla="*/ 153968 w 1334396"/>
                <a:gd name="connsiteY836" fmla="*/ 1200001 h 2172695"/>
                <a:gd name="connsiteX837" fmla="*/ 178343 w 1334396"/>
                <a:gd name="connsiteY837" fmla="*/ 1215844 h 2172695"/>
                <a:gd name="connsiteX838" fmla="*/ 186332 w 1334396"/>
                <a:gd name="connsiteY838" fmla="*/ 1220990 h 2172695"/>
                <a:gd name="connsiteX839" fmla="*/ 193916 w 1334396"/>
                <a:gd name="connsiteY839" fmla="*/ 1225730 h 2172695"/>
                <a:gd name="connsiteX840" fmla="*/ 202853 w 1334396"/>
                <a:gd name="connsiteY840" fmla="*/ 1230875 h 2172695"/>
                <a:gd name="connsiteX841" fmla="*/ 203530 w 1334396"/>
                <a:gd name="connsiteY841" fmla="*/ 1231146 h 2172695"/>
                <a:gd name="connsiteX842" fmla="*/ 208134 w 1334396"/>
                <a:gd name="connsiteY842" fmla="*/ 1234125 h 2172695"/>
                <a:gd name="connsiteX843" fmla="*/ 213009 w 1334396"/>
                <a:gd name="connsiteY843" fmla="*/ 1237646 h 2172695"/>
                <a:gd name="connsiteX844" fmla="*/ 222082 w 1334396"/>
                <a:gd name="connsiteY844" fmla="*/ 1247532 h 2172695"/>
                <a:gd name="connsiteX845" fmla="*/ 242800 w 1334396"/>
                <a:gd name="connsiteY845" fmla="*/ 1266354 h 2172695"/>
                <a:gd name="connsiteX846" fmla="*/ 247676 w 1334396"/>
                <a:gd name="connsiteY846" fmla="*/ 1270552 h 2172695"/>
                <a:gd name="connsiteX847" fmla="*/ 252415 w 1334396"/>
                <a:gd name="connsiteY847" fmla="*/ 1275427 h 2172695"/>
                <a:gd name="connsiteX848" fmla="*/ 257019 w 1334396"/>
                <a:gd name="connsiteY848" fmla="*/ 1280302 h 2172695"/>
                <a:gd name="connsiteX849" fmla="*/ 259186 w 1334396"/>
                <a:gd name="connsiteY849" fmla="*/ 1282062 h 2172695"/>
                <a:gd name="connsiteX850" fmla="*/ 268800 w 1334396"/>
                <a:gd name="connsiteY850" fmla="*/ 1291136 h 2172695"/>
                <a:gd name="connsiteX851" fmla="*/ 273676 w 1334396"/>
                <a:gd name="connsiteY851" fmla="*/ 1295875 h 2172695"/>
                <a:gd name="connsiteX852" fmla="*/ 278550 w 1334396"/>
                <a:gd name="connsiteY852" fmla="*/ 1300344 h 2172695"/>
                <a:gd name="connsiteX853" fmla="*/ 286269 w 1334396"/>
                <a:gd name="connsiteY853" fmla="*/ 1307927 h 2172695"/>
                <a:gd name="connsiteX854" fmla="*/ 291144 w 1334396"/>
                <a:gd name="connsiteY854" fmla="*/ 1315510 h 2172695"/>
                <a:gd name="connsiteX855" fmla="*/ 296696 w 1334396"/>
                <a:gd name="connsiteY855" fmla="*/ 1321604 h 2172695"/>
                <a:gd name="connsiteX856" fmla="*/ 299540 w 1334396"/>
                <a:gd name="connsiteY856" fmla="*/ 1323635 h 2172695"/>
                <a:gd name="connsiteX857" fmla="*/ 306852 w 1334396"/>
                <a:gd name="connsiteY857" fmla="*/ 1330000 h 2172695"/>
                <a:gd name="connsiteX858" fmla="*/ 313352 w 1334396"/>
                <a:gd name="connsiteY858" fmla="*/ 1336635 h 2172695"/>
                <a:gd name="connsiteX859" fmla="*/ 314842 w 1334396"/>
                <a:gd name="connsiteY859" fmla="*/ 1338531 h 2172695"/>
                <a:gd name="connsiteX860" fmla="*/ 323915 w 1334396"/>
                <a:gd name="connsiteY860" fmla="*/ 1348010 h 2172695"/>
                <a:gd name="connsiteX861" fmla="*/ 335561 w 1334396"/>
                <a:gd name="connsiteY861" fmla="*/ 1359791 h 2172695"/>
                <a:gd name="connsiteX862" fmla="*/ 335831 w 1334396"/>
                <a:gd name="connsiteY862" fmla="*/ 1360062 h 2172695"/>
                <a:gd name="connsiteX863" fmla="*/ 349373 w 1334396"/>
                <a:gd name="connsiteY863" fmla="*/ 1375229 h 2172695"/>
                <a:gd name="connsiteX864" fmla="*/ 352487 w 1334396"/>
                <a:gd name="connsiteY864" fmla="*/ 1378749 h 2172695"/>
                <a:gd name="connsiteX865" fmla="*/ 355467 w 1334396"/>
                <a:gd name="connsiteY865" fmla="*/ 1381729 h 2172695"/>
                <a:gd name="connsiteX866" fmla="*/ 359258 w 1334396"/>
                <a:gd name="connsiteY866" fmla="*/ 1383895 h 2172695"/>
                <a:gd name="connsiteX867" fmla="*/ 362237 w 1334396"/>
                <a:gd name="connsiteY867" fmla="*/ 1385520 h 2172695"/>
                <a:gd name="connsiteX868" fmla="*/ 372529 w 1334396"/>
                <a:gd name="connsiteY868" fmla="*/ 1394999 h 2172695"/>
                <a:gd name="connsiteX869" fmla="*/ 381196 w 1334396"/>
                <a:gd name="connsiteY869" fmla="*/ 1399197 h 2172695"/>
                <a:gd name="connsiteX870" fmla="*/ 385258 w 1334396"/>
                <a:gd name="connsiteY870" fmla="*/ 1401635 h 2172695"/>
                <a:gd name="connsiteX871" fmla="*/ 388373 w 1334396"/>
                <a:gd name="connsiteY871" fmla="*/ 1403802 h 2172695"/>
                <a:gd name="connsiteX872" fmla="*/ 394602 w 1334396"/>
                <a:gd name="connsiteY872" fmla="*/ 1406374 h 2172695"/>
                <a:gd name="connsiteX873" fmla="*/ 395956 w 1334396"/>
                <a:gd name="connsiteY873" fmla="*/ 1407593 h 2172695"/>
                <a:gd name="connsiteX874" fmla="*/ 399748 w 1334396"/>
                <a:gd name="connsiteY874" fmla="*/ 1413552 h 2172695"/>
                <a:gd name="connsiteX875" fmla="*/ 395821 w 1334396"/>
                <a:gd name="connsiteY875" fmla="*/ 1420864 h 2172695"/>
                <a:gd name="connsiteX876" fmla="*/ 392029 w 1334396"/>
                <a:gd name="connsiteY876" fmla="*/ 1422354 h 2172695"/>
                <a:gd name="connsiteX877" fmla="*/ 395143 w 1334396"/>
                <a:gd name="connsiteY877" fmla="*/ 1426281 h 2172695"/>
                <a:gd name="connsiteX878" fmla="*/ 396633 w 1334396"/>
                <a:gd name="connsiteY878" fmla="*/ 1426958 h 2172695"/>
                <a:gd name="connsiteX879" fmla="*/ 401779 w 1334396"/>
                <a:gd name="connsiteY879" fmla="*/ 1431291 h 2172695"/>
                <a:gd name="connsiteX880" fmla="*/ 400695 w 1334396"/>
                <a:gd name="connsiteY880" fmla="*/ 1439416 h 2172695"/>
                <a:gd name="connsiteX881" fmla="*/ 396362 w 1334396"/>
                <a:gd name="connsiteY881" fmla="*/ 1444291 h 2172695"/>
                <a:gd name="connsiteX882" fmla="*/ 391623 w 1334396"/>
                <a:gd name="connsiteY882" fmla="*/ 1444155 h 2172695"/>
                <a:gd name="connsiteX883" fmla="*/ 383362 w 1334396"/>
                <a:gd name="connsiteY883" fmla="*/ 1443614 h 2172695"/>
                <a:gd name="connsiteX884" fmla="*/ 379842 w 1334396"/>
                <a:gd name="connsiteY884" fmla="*/ 1444020 h 2172695"/>
                <a:gd name="connsiteX885" fmla="*/ 375779 w 1334396"/>
                <a:gd name="connsiteY885" fmla="*/ 1444155 h 2172695"/>
                <a:gd name="connsiteX886" fmla="*/ 369144 w 1334396"/>
                <a:gd name="connsiteY886" fmla="*/ 1444426 h 2172695"/>
                <a:gd name="connsiteX887" fmla="*/ 354519 w 1334396"/>
                <a:gd name="connsiteY887" fmla="*/ 1444426 h 2172695"/>
                <a:gd name="connsiteX888" fmla="*/ 348425 w 1334396"/>
                <a:gd name="connsiteY888" fmla="*/ 1442395 h 2172695"/>
                <a:gd name="connsiteX889" fmla="*/ 347477 w 1334396"/>
                <a:gd name="connsiteY889" fmla="*/ 1441854 h 2172695"/>
                <a:gd name="connsiteX890" fmla="*/ 344227 w 1334396"/>
                <a:gd name="connsiteY890" fmla="*/ 1440093 h 2172695"/>
                <a:gd name="connsiteX891" fmla="*/ 336102 w 1334396"/>
                <a:gd name="connsiteY891" fmla="*/ 1437385 h 2172695"/>
                <a:gd name="connsiteX892" fmla="*/ 330144 w 1334396"/>
                <a:gd name="connsiteY892" fmla="*/ 1435489 h 2172695"/>
                <a:gd name="connsiteX893" fmla="*/ 316738 w 1334396"/>
                <a:gd name="connsiteY893" fmla="*/ 1431968 h 2172695"/>
                <a:gd name="connsiteX894" fmla="*/ 314571 w 1334396"/>
                <a:gd name="connsiteY894" fmla="*/ 1432239 h 2172695"/>
                <a:gd name="connsiteX895" fmla="*/ 311321 w 1334396"/>
                <a:gd name="connsiteY895" fmla="*/ 1431968 h 2172695"/>
                <a:gd name="connsiteX896" fmla="*/ 297644 w 1334396"/>
                <a:gd name="connsiteY896" fmla="*/ 1428583 h 2172695"/>
                <a:gd name="connsiteX897" fmla="*/ 294800 w 1334396"/>
                <a:gd name="connsiteY897" fmla="*/ 1428312 h 2172695"/>
                <a:gd name="connsiteX898" fmla="*/ 285863 w 1334396"/>
                <a:gd name="connsiteY898" fmla="*/ 1422895 h 2172695"/>
                <a:gd name="connsiteX899" fmla="*/ 276655 w 1334396"/>
                <a:gd name="connsiteY899" fmla="*/ 1413822 h 2172695"/>
                <a:gd name="connsiteX900" fmla="*/ 272728 w 1334396"/>
                <a:gd name="connsiteY900" fmla="*/ 1412739 h 2172695"/>
                <a:gd name="connsiteX901" fmla="*/ 267446 w 1334396"/>
                <a:gd name="connsiteY901" fmla="*/ 1414499 h 2172695"/>
                <a:gd name="connsiteX902" fmla="*/ 248488 w 1334396"/>
                <a:gd name="connsiteY902" fmla="*/ 1413281 h 2172695"/>
                <a:gd name="connsiteX903" fmla="*/ 245103 w 1334396"/>
                <a:gd name="connsiteY903" fmla="*/ 1412062 h 2172695"/>
                <a:gd name="connsiteX904" fmla="*/ 238197 w 1334396"/>
                <a:gd name="connsiteY904" fmla="*/ 1408135 h 2172695"/>
                <a:gd name="connsiteX905" fmla="*/ 237384 w 1334396"/>
                <a:gd name="connsiteY905" fmla="*/ 1407322 h 2172695"/>
                <a:gd name="connsiteX906" fmla="*/ 230749 w 1334396"/>
                <a:gd name="connsiteY906" fmla="*/ 1402718 h 2172695"/>
                <a:gd name="connsiteX907" fmla="*/ 215176 w 1334396"/>
                <a:gd name="connsiteY907" fmla="*/ 1394593 h 2172695"/>
                <a:gd name="connsiteX908" fmla="*/ 207999 w 1334396"/>
                <a:gd name="connsiteY908" fmla="*/ 1391885 h 2172695"/>
                <a:gd name="connsiteX909" fmla="*/ 194999 w 1334396"/>
                <a:gd name="connsiteY909" fmla="*/ 1383895 h 2172695"/>
                <a:gd name="connsiteX910" fmla="*/ 188635 w 1334396"/>
                <a:gd name="connsiteY910" fmla="*/ 1379291 h 2172695"/>
                <a:gd name="connsiteX911" fmla="*/ 183624 w 1334396"/>
                <a:gd name="connsiteY911" fmla="*/ 1377802 h 2172695"/>
                <a:gd name="connsiteX912" fmla="*/ 177937 w 1334396"/>
                <a:gd name="connsiteY912" fmla="*/ 1376854 h 2172695"/>
                <a:gd name="connsiteX913" fmla="*/ 176853 w 1334396"/>
                <a:gd name="connsiteY913" fmla="*/ 1376583 h 2172695"/>
                <a:gd name="connsiteX914" fmla="*/ 171030 w 1334396"/>
                <a:gd name="connsiteY914" fmla="*/ 1376312 h 2172695"/>
                <a:gd name="connsiteX915" fmla="*/ 170353 w 1334396"/>
                <a:gd name="connsiteY915" fmla="*/ 1375499 h 2172695"/>
                <a:gd name="connsiteX916" fmla="*/ 169541 w 1334396"/>
                <a:gd name="connsiteY916" fmla="*/ 1374552 h 2172695"/>
                <a:gd name="connsiteX917" fmla="*/ 163853 w 1334396"/>
                <a:gd name="connsiteY917" fmla="*/ 1372385 h 2172695"/>
                <a:gd name="connsiteX918" fmla="*/ 159655 w 1334396"/>
                <a:gd name="connsiteY918" fmla="*/ 1370354 h 2172695"/>
                <a:gd name="connsiteX919" fmla="*/ 157218 w 1334396"/>
                <a:gd name="connsiteY919" fmla="*/ 1368864 h 2172695"/>
                <a:gd name="connsiteX920" fmla="*/ 152343 w 1334396"/>
                <a:gd name="connsiteY920" fmla="*/ 1364802 h 2172695"/>
                <a:gd name="connsiteX921" fmla="*/ 145843 w 1334396"/>
                <a:gd name="connsiteY921" fmla="*/ 1359927 h 2172695"/>
                <a:gd name="connsiteX922" fmla="*/ 138801 w 1334396"/>
                <a:gd name="connsiteY922" fmla="*/ 1352344 h 2172695"/>
                <a:gd name="connsiteX923" fmla="*/ 131489 w 1334396"/>
                <a:gd name="connsiteY923" fmla="*/ 1343406 h 2172695"/>
                <a:gd name="connsiteX924" fmla="*/ 123635 w 1334396"/>
                <a:gd name="connsiteY924" fmla="*/ 1332844 h 2172695"/>
                <a:gd name="connsiteX925" fmla="*/ 119843 w 1334396"/>
                <a:gd name="connsiteY925" fmla="*/ 1329729 h 2172695"/>
                <a:gd name="connsiteX926" fmla="*/ 113614 w 1334396"/>
                <a:gd name="connsiteY926" fmla="*/ 1327156 h 2172695"/>
                <a:gd name="connsiteX927" fmla="*/ 111718 w 1334396"/>
                <a:gd name="connsiteY927" fmla="*/ 1326073 h 2172695"/>
                <a:gd name="connsiteX928" fmla="*/ 98989 w 1334396"/>
                <a:gd name="connsiteY928" fmla="*/ 1318354 h 2172695"/>
                <a:gd name="connsiteX929" fmla="*/ 97229 w 1334396"/>
                <a:gd name="connsiteY929" fmla="*/ 1317541 h 2172695"/>
                <a:gd name="connsiteX930" fmla="*/ 94250 w 1334396"/>
                <a:gd name="connsiteY930" fmla="*/ 1314969 h 2172695"/>
                <a:gd name="connsiteX931" fmla="*/ 86937 w 1334396"/>
                <a:gd name="connsiteY931" fmla="*/ 1306708 h 2172695"/>
                <a:gd name="connsiteX932" fmla="*/ 86260 w 1334396"/>
                <a:gd name="connsiteY932" fmla="*/ 1306031 h 2172695"/>
                <a:gd name="connsiteX933" fmla="*/ 78270 w 1334396"/>
                <a:gd name="connsiteY933" fmla="*/ 1295875 h 2172695"/>
                <a:gd name="connsiteX934" fmla="*/ 73260 w 1334396"/>
                <a:gd name="connsiteY934" fmla="*/ 1289510 h 2172695"/>
                <a:gd name="connsiteX935" fmla="*/ 63375 w 1334396"/>
                <a:gd name="connsiteY935" fmla="*/ 1276104 h 2172695"/>
                <a:gd name="connsiteX936" fmla="*/ 61208 w 1334396"/>
                <a:gd name="connsiteY936" fmla="*/ 1272583 h 2172695"/>
                <a:gd name="connsiteX937" fmla="*/ 55385 w 1334396"/>
                <a:gd name="connsiteY937" fmla="*/ 1260667 h 2172695"/>
                <a:gd name="connsiteX938" fmla="*/ 52677 w 1334396"/>
                <a:gd name="connsiteY938" fmla="*/ 1253084 h 2172695"/>
                <a:gd name="connsiteX939" fmla="*/ 52000 w 1334396"/>
                <a:gd name="connsiteY939" fmla="*/ 1245365 h 2172695"/>
                <a:gd name="connsiteX940" fmla="*/ 49562 w 1334396"/>
                <a:gd name="connsiteY940" fmla="*/ 1219094 h 2172695"/>
                <a:gd name="connsiteX941" fmla="*/ 38323 w 1334396"/>
                <a:gd name="connsiteY941" fmla="*/ 1224105 h 2172695"/>
                <a:gd name="connsiteX942" fmla="*/ 30739 w 1334396"/>
                <a:gd name="connsiteY942" fmla="*/ 1228032 h 2172695"/>
                <a:gd name="connsiteX943" fmla="*/ 22750 w 1334396"/>
                <a:gd name="connsiteY943" fmla="*/ 1230469 h 2172695"/>
                <a:gd name="connsiteX944" fmla="*/ 9615 w 1334396"/>
                <a:gd name="connsiteY944" fmla="*/ 1235750 h 2172695"/>
                <a:gd name="connsiteX945" fmla="*/ 0 w 1334396"/>
                <a:gd name="connsiteY945" fmla="*/ 1233042 h 2172695"/>
                <a:gd name="connsiteX946" fmla="*/ 16250 w 1334396"/>
                <a:gd name="connsiteY946" fmla="*/ 1214625 h 2172695"/>
                <a:gd name="connsiteX947" fmla="*/ 27489 w 1334396"/>
                <a:gd name="connsiteY947" fmla="*/ 1206365 h 2172695"/>
                <a:gd name="connsiteX948" fmla="*/ 43739 w 1334396"/>
                <a:gd name="connsiteY948" fmla="*/ 1198376 h 2172695"/>
                <a:gd name="connsiteX949" fmla="*/ 60125 w 1334396"/>
                <a:gd name="connsiteY949" fmla="*/ 1192146 h 2172695"/>
                <a:gd name="connsiteX950" fmla="*/ 68250 w 1334396"/>
                <a:gd name="connsiteY950" fmla="*/ 1190251 h 2172695"/>
                <a:gd name="connsiteX951" fmla="*/ 86531 w 1334396"/>
                <a:gd name="connsiteY951" fmla="*/ 1188355 h 2172695"/>
                <a:gd name="connsiteX952" fmla="*/ 394196 w 1334396"/>
                <a:gd name="connsiteY952" fmla="*/ 1083002 h 2172695"/>
                <a:gd name="connsiteX953" fmla="*/ 418165 w 1334396"/>
                <a:gd name="connsiteY953" fmla="*/ 1086116 h 2172695"/>
                <a:gd name="connsiteX954" fmla="*/ 430623 w 1334396"/>
                <a:gd name="connsiteY954" fmla="*/ 1091262 h 2172695"/>
                <a:gd name="connsiteX955" fmla="*/ 438071 w 1334396"/>
                <a:gd name="connsiteY955" fmla="*/ 1095460 h 2172695"/>
                <a:gd name="connsiteX956" fmla="*/ 445112 w 1334396"/>
                <a:gd name="connsiteY956" fmla="*/ 1100335 h 2172695"/>
                <a:gd name="connsiteX957" fmla="*/ 458383 w 1334396"/>
                <a:gd name="connsiteY957" fmla="*/ 1110221 h 2172695"/>
                <a:gd name="connsiteX958" fmla="*/ 463935 w 1334396"/>
                <a:gd name="connsiteY958" fmla="*/ 1115366 h 2172695"/>
                <a:gd name="connsiteX959" fmla="*/ 474904 w 1334396"/>
                <a:gd name="connsiteY959" fmla="*/ 1128231 h 2172695"/>
                <a:gd name="connsiteX960" fmla="*/ 482081 w 1334396"/>
                <a:gd name="connsiteY960" fmla="*/ 1137710 h 2172695"/>
                <a:gd name="connsiteX961" fmla="*/ 482487 w 1334396"/>
                <a:gd name="connsiteY961" fmla="*/ 1138387 h 2172695"/>
                <a:gd name="connsiteX962" fmla="*/ 490748 w 1334396"/>
                <a:gd name="connsiteY962" fmla="*/ 1148272 h 2172695"/>
                <a:gd name="connsiteX963" fmla="*/ 497925 w 1334396"/>
                <a:gd name="connsiteY963" fmla="*/ 1158022 h 2172695"/>
                <a:gd name="connsiteX964" fmla="*/ 500362 w 1334396"/>
                <a:gd name="connsiteY964" fmla="*/ 1162626 h 2172695"/>
                <a:gd name="connsiteX965" fmla="*/ 505237 w 1334396"/>
                <a:gd name="connsiteY965" fmla="*/ 1173460 h 2172695"/>
                <a:gd name="connsiteX966" fmla="*/ 508487 w 1334396"/>
                <a:gd name="connsiteY966" fmla="*/ 1181585 h 2172695"/>
                <a:gd name="connsiteX967" fmla="*/ 514716 w 1334396"/>
                <a:gd name="connsiteY967" fmla="*/ 1207991 h 2172695"/>
                <a:gd name="connsiteX968" fmla="*/ 517018 w 1334396"/>
                <a:gd name="connsiteY968" fmla="*/ 1216793 h 2172695"/>
                <a:gd name="connsiteX969" fmla="*/ 519456 w 1334396"/>
                <a:gd name="connsiteY969" fmla="*/ 1224918 h 2172695"/>
                <a:gd name="connsiteX970" fmla="*/ 522435 w 1334396"/>
                <a:gd name="connsiteY970" fmla="*/ 1234126 h 2172695"/>
                <a:gd name="connsiteX971" fmla="*/ 522706 w 1334396"/>
                <a:gd name="connsiteY971" fmla="*/ 1234803 h 2172695"/>
                <a:gd name="connsiteX972" fmla="*/ 524195 w 1334396"/>
                <a:gd name="connsiteY972" fmla="*/ 1239814 h 2172695"/>
                <a:gd name="connsiteX973" fmla="*/ 525414 w 1334396"/>
                <a:gd name="connsiteY973" fmla="*/ 1245501 h 2172695"/>
                <a:gd name="connsiteX974" fmla="*/ 525685 w 1334396"/>
                <a:gd name="connsiteY974" fmla="*/ 1258230 h 2172695"/>
                <a:gd name="connsiteX975" fmla="*/ 528664 w 1334396"/>
                <a:gd name="connsiteY975" fmla="*/ 1284772 h 2172695"/>
                <a:gd name="connsiteX976" fmla="*/ 529341 w 1334396"/>
                <a:gd name="connsiteY976" fmla="*/ 1290865 h 2172695"/>
                <a:gd name="connsiteX977" fmla="*/ 529477 w 1334396"/>
                <a:gd name="connsiteY977" fmla="*/ 1297230 h 2172695"/>
                <a:gd name="connsiteX978" fmla="*/ 529748 w 1334396"/>
                <a:gd name="connsiteY978" fmla="*/ 1303594 h 2172695"/>
                <a:gd name="connsiteX979" fmla="*/ 530154 w 1334396"/>
                <a:gd name="connsiteY979" fmla="*/ 1306303 h 2172695"/>
                <a:gd name="connsiteX980" fmla="*/ 531102 w 1334396"/>
                <a:gd name="connsiteY980" fmla="*/ 1318896 h 2172695"/>
                <a:gd name="connsiteX981" fmla="*/ 531372 w 1334396"/>
                <a:gd name="connsiteY981" fmla="*/ 1325532 h 2172695"/>
                <a:gd name="connsiteX982" fmla="*/ 531914 w 1334396"/>
                <a:gd name="connsiteY982" fmla="*/ 1331896 h 2172695"/>
                <a:gd name="connsiteX983" fmla="*/ 532050 w 1334396"/>
                <a:gd name="connsiteY983" fmla="*/ 1342188 h 2172695"/>
                <a:gd name="connsiteX984" fmla="*/ 530289 w 1334396"/>
                <a:gd name="connsiteY984" fmla="*/ 1350584 h 2172695"/>
                <a:gd name="connsiteX985" fmla="*/ 530019 w 1334396"/>
                <a:gd name="connsiteY985" fmla="*/ 1358438 h 2172695"/>
                <a:gd name="connsiteX986" fmla="*/ 530560 w 1334396"/>
                <a:gd name="connsiteY986" fmla="*/ 1361823 h 2172695"/>
                <a:gd name="connsiteX987" fmla="*/ 531102 w 1334396"/>
                <a:gd name="connsiteY987" fmla="*/ 1371032 h 2172695"/>
                <a:gd name="connsiteX988" fmla="*/ 530695 w 1334396"/>
                <a:gd name="connsiteY988" fmla="*/ 1379969 h 2172695"/>
                <a:gd name="connsiteX989" fmla="*/ 530289 w 1334396"/>
                <a:gd name="connsiteY989" fmla="*/ 1382271 h 2172695"/>
                <a:gd name="connsiteX990" fmla="*/ 529341 w 1334396"/>
                <a:gd name="connsiteY990" fmla="*/ 1394865 h 2172695"/>
                <a:gd name="connsiteX991" fmla="*/ 527987 w 1334396"/>
                <a:gd name="connsiteY991" fmla="*/ 1410573 h 2172695"/>
                <a:gd name="connsiteX992" fmla="*/ 527987 w 1334396"/>
                <a:gd name="connsiteY992" fmla="*/ 1411115 h 2172695"/>
                <a:gd name="connsiteX993" fmla="*/ 524331 w 1334396"/>
                <a:gd name="connsiteY993" fmla="*/ 1430208 h 2172695"/>
                <a:gd name="connsiteX994" fmla="*/ 523112 w 1334396"/>
                <a:gd name="connsiteY994" fmla="*/ 1434677 h 2172695"/>
                <a:gd name="connsiteX995" fmla="*/ 522300 w 1334396"/>
                <a:gd name="connsiteY995" fmla="*/ 1438604 h 2172695"/>
                <a:gd name="connsiteX996" fmla="*/ 522571 w 1334396"/>
                <a:gd name="connsiteY996" fmla="*/ 1442802 h 2172695"/>
                <a:gd name="connsiteX997" fmla="*/ 522841 w 1334396"/>
                <a:gd name="connsiteY997" fmla="*/ 1446052 h 2172695"/>
                <a:gd name="connsiteX998" fmla="*/ 519591 w 1334396"/>
                <a:gd name="connsiteY998" fmla="*/ 1459052 h 2172695"/>
                <a:gd name="connsiteX999" fmla="*/ 519591 w 1334396"/>
                <a:gd name="connsiteY999" fmla="*/ 1468396 h 2172695"/>
                <a:gd name="connsiteX1000" fmla="*/ 518914 w 1334396"/>
                <a:gd name="connsiteY1000" fmla="*/ 1472864 h 2172695"/>
                <a:gd name="connsiteX1001" fmla="*/ 517966 w 1334396"/>
                <a:gd name="connsiteY1001" fmla="*/ 1476521 h 2172695"/>
                <a:gd name="connsiteX1002" fmla="*/ 517154 w 1334396"/>
                <a:gd name="connsiteY1002" fmla="*/ 1483156 h 2172695"/>
                <a:gd name="connsiteX1003" fmla="*/ 516071 w 1334396"/>
                <a:gd name="connsiteY1003" fmla="*/ 1484781 h 2172695"/>
                <a:gd name="connsiteX1004" fmla="*/ 510789 w 1334396"/>
                <a:gd name="connsiteY1004" fmla="*/ 1488979 h 2172695"/>
                <a:gd name="connsiteX1005" fmla="*/ 503071 w 1334396"/>
                <a:gd name="connsiteY1005" fmla="*/ 1485865 h 2172695"/>
                <a:gd name="connsiteX1006" fmla="*/ 499143 w 1334396"/>
                <a:gd name="connsiteY1006" fmla="*/ 1480854 h 2172695"/>
                <a:gd name="connsiteX1007" fmla="*/ 500092 w 1334396"/>
                <a:gd name="connsiteY1007" fmla="*/ 1476521 h 2172695"/>
                <a:gd name="connsiteX1008" fmla="*/ 500498 w 1334396"/>
                <a:gd name="connsiteY1008" fmla="*/ 1470292 h 2172695"/>
                <a:gd name="connsiteX1009" fmla="*/ 484112 w 1334396"/>
                <a:gd name="connsiteY1009" fmla="*/ 1470427 h 2172695"/>
                <a:gd name="connsiteX1010" fmla="*/ 477748 w 1334396"/>
                <a:gd name="connsiteY1010" fmla="*/ 1470427 h 2172695"/>
                <a:gd name="connsiteX1011" fmla="*/ 475175 w 1334396"/>
                <a:gd name="connsiteY1011" fmla="*/ 1467042 h 2172695"/>
                <a:gd name="connsiteX1012" fmla="*/ 470706 w 1334396"/>
                <a:gd name="connsiteY1012" fmla="*/ 1460948 h 2172695"/>
                <a:gd name="connsiteX1013" fmla="*/ 468268 w 1334396"/>
                <a:gd name="connsiteY1013" fmla="*/ 1458781 h 2172695"/>
                <a:gd name="connsiteX1014" fmla="*/ 465831 w 1334396"/>
                <a:gd name="connsiteY1014" fmla="*/ 1456073 h 2172695"/>
                <a:gd name="connsiteX1015" fmla="*/ 461498 w 1334396"/>
                <a:gd name="connsiteY1015" fmla="*/ 1451875 h 2172695"/>
                <a:gd name="connsiteX1016" fmla="*/ 452425 w 1334396"/>
                <a:gd name="connsiteY1016" fmla="*/ 1441990 h 2172695"/>
                <a:gd name="connsiteX1017" fmla="*/ 450123 w 1334396"/>
                <a:gd name="connsiteY1017" fmla="*/ 1436573 h 2172695"/>
                <a:gd name="connsiteX1018" fmla="*/ 449852 w 1334396"/>
                <a:gd name="connsiteY1018" fmla="*/ 1435625 h 2172695"/>
                <a:gd name="connsiteX1019" fmla="*/ 449039 w 1334396"/>
                <a:gd name="connsiteY1019" fmla="*/ 1432375 h 2172695"/>
                <a:gd name="connsiteX1020" fmla="*/ 445789 w 1334396"/>
                <a:gd name="connsiteY1020" fmla="*/ 1425334 h 2172695"/>
                <a:gd name="connsiteX1021" fmla="*/ 443352 w 1334396"/>
                <a:gd name="connsiteY1021" fmla="*/ 1420052 h 2172695"/>
                <a:gd name="connsiteX1022" fmla="*/ 437123 w 1334396"/>
                <a:gd name="connsiteY1022" fmla="*/ 1408948 h 2172695"/>
                <a:gd name="connsiteX1023" fmla="*/ 435362 w 1334396"/>
                <a:gd name="connsiteY1023" fmla="*/ 1407729 h 2172695"/>
                <a:gd name="connsiteX1024" fmla="*/ 433467 w 1334396"/>
                <a:gd name="connsiteY1024" fmla="*/ 1405292 h 2172695"/>
                <a:gd name="connsiteX1025" fmla="*/ 426831 w 1334396"/>
                <a:gd name="connsiteY1025" fmla="*/ 1394052 h 2172695"/>
                <a:gd name="connsiteX1026" fmla="*/ 425071 w 1334396"/>
                <a:gd name="connsiteY1026" fmla="*/ 1392021 h 2172695"/>
                <a:gd name="connsiteX1027" fmla="*/ 422633 w 1334396"/>
                <a:gd name="connsiteY1027" fmla="*/ 1382677 h 2172695"/>
                <a:gd name="connsiteX1028" fmla="*/ 422769 w 1334396"/>
                <a:gd name="connsiteY1028" fmla="*/ 1370490 h 2172695"/>
                <a:gd name="connsiteX1029" fmla="*/ 420873 w 1334396"/>
                <a:gd name="connsiteY1029" fmla="*/ 1367240 h 2172695"/>
                <a:gd name="connsiteX1030" fmla="*/ 415862 w 1334396"/>
                <a:gd name="connsiteY1030" fmla="*/ 1365344 h 2172695"/>
                <a:gd name="connsiteX1031" fmla="*/ 403540 w 1334396"/>
                <a:gd name="connsiteY1031" fmla="*/ 1352750 h 2172695"/>
                <a:gd name="connsiteX1032" fmla="*/ 402050 w 1334396"/>
                <a:gd name="connsiteY1032" fmla="*/ 1349771 h 2172695"/>
                <a:gd name="connsiteX1033" fmla="*/ 399883 w 1334396"/>
                <a:gd name="connsiteY1033" fmla="*/ 1342730 h 2172695"/>
                <a:gd name="connsiteX1034" fmla="*/ 399883 w 1334396"/>
                <a:gd name="connsiteY1034" fmla="*/ 1341646 h 2172695"/>
                <a:gd name="connsiteX1035" fmla="*/ 398394 w 1334396"/>
                <a:gd name="connsiteY1035" fmla="*/ 1334199 h 2172695"/>
                <a:gd name="connsiteX1036" fmla="*/ 392977 w 1334396"/>
                <a:gd name="connsiteY1036" fmla="*/ 1318761 h 2172695"/>
                <a:gd name="connsiteX1037" fmla="*/ 389727 w 1334396"/>
                <a:gd name="connsiteY1037" fmla="*/ 1312396 h 2172695"/>
                <a:gd name="connsiteX1038" fmla="*/ 386206 w 1334396"/>
                <a:gd name="connsiteY1038" fmla="*/ 1298584 h 2172695"/>
                <a:gd name="connsiteX1039" fmla="*/ 384988 w 1334396"/>
                <a:gd name="connsiteY1039" fmla="*/ 1291407 h 2172695"/>
                <a:gd name="connsiteX1040" fmla="*/ 382550 w 1334396"/>
                <a:gd name="connsiteY1040" fmla="*/ 1287209 h 2172695"/>
                <a:gd name="connsiteX1041" fmla="*/ 379300 w 1334396"/>
                <a:gd name="connsiteY1041" fmla="*/ 1282876 h 2172695"/>
                <a:gd name="connsiteX1042" fmla="*/ 378759 w 1334396"/>
                <a:gd name="connsiteY1042" fmla="*/ 1282063 h 2172695"/>
                <a:gd name="connsiteX1043" fmla="*/ 374561 w 1334396"/>
                <a:gd name="connsiteY1043" fmla="*/ 1278136 h 2172695"/>
                <a:gd name="connsiteX1044" fmla="*/ 374561 w 1334396"/>
                <a:gd name="connsiteY1044" fmla="*/ 1277188 h 2172695"/>
                <a:gd name="connsiteX1045" fmla="*/ 374561 w 1334396"/>
                <a:gd name="connsiteY1045" fmla="*/ 1275970 h 2172695"/>
                <a:gd name="connsiteX1046" fmla="*/ 372394 w 1334396"/>
                <a:gd name="connsiteY1046" fmla="*/ 1270824 h 2172695"/>
                <a:gd name="connsiteX1047" fmla="*/ 370769 w 1334396"/>
                <a:gd name="connsiteY1047" fmla="*/ 1266761 h 2172695"/>
                <a:gd name="connsiteX1048" fmla="*/ 370092 w 1334396"/>
                <a:gd name="connsiteY1048" fmla="*/ 1264188 h 2172695"/>
                <a:gd name="connsiteX1049" fmla="*/ 369550 w 1334396"/>
                <a:gd name="connsiteY1049" fmla="*/ 1258230 h 2172695"/>
                <a:gd name="connsiteX1050" fmla="*/ 368332 w 1334396"/>
                <a:gd name="connsiteY1050" fmla="*/ 1250782 h 2172695"/>
                <a:gd name="connsiteX1051" fmla="*/ 369008 w 1334396"/>
                <a:gd name="connsiteY1051" fmla="*/ 1241032 h 2172695"/>
                <a:gd name="connsiteX1052" fmla="*/ 369956 w 1334396"/>
                <a:gd name="connsiteY1052" fmla="*/ 1230334 h 2172695"/>
                <a:gd name="connsiteX1053" fmla="*/ 372258 w 1334396"/>
                <a:gd name="connsiteY1053" fmla="*/ 1218147 h 2172695"/>
                <a:gd name="connsiteX1054" fmla="*/ 371717 w 1334396"/>
                <a:gd name="connsiteY1054" fmla="*/ 1213543 h 2172695"/>
                <a:gd name="connsiteX1055" fmla="*/ 369008 w 1334396"/>
                <a:gd name="connsiteY1055" fmla="*/ 1207855 h 2172695"/>
                <a:gd name="connsiteX1056" fmla="*/ 368332 w 1334396"/>
                <a:gd name="connsiteY1056" fmla="*/ 1205824 h 2172695"/>
                <a:gd name="connsiteX1057" fmla="*/ 365217 w 1334396"/>
                <a:gd name="connsiteY1057" fmla="*/ 1192282 h 2172695"/>
                <a:gd name="connsiteX1058" fmla="*/ 364540 w 1334396"/>
                <a:gd name="connsiteY1058" fmla="*/ 1190658 h 2172695"/>
                <a:gd name="connsiteX1059" fmla="*/ 364269 w 1334396"/>
                <a:gd name="connsiteY1059" fmla="*/ 1187001 h 2172695"/>
                <a:gd name="connsiteX1060" fmla="*/ 364675 w 1334396"/>
                <a:gd name="connsiteY1060" fmla="*/ 1176710 h 2172695"/>
                <a:gd name="connsiteX1061" fmla="*/ 364675 w 1334396"/>
                <a:gd name="connsiteY1061" fmla="*/ 1175762 h 2172695"/>
                <a:gd name="connsiteX1062" fmla="*/ 366300 w 1334396"/>
                <a:gd name="connsiteY1062" fmla="*/ 1163710 h 2172695"/>
                <a:gd name="connsiteX1063" fmla="*/ 366977 w 1334396"/>
                <a:gd name="connsiteY1063" fmla="*/ 1156262 h 2172695"/>
                <a:gd name="connsiteX1064" fmla="*/ 369008 w 1334396"/>
                <a:gd name="connsiteY1064" fmla="*/ 1140824 h 2172695"/>
                <a:gd name="connsiteX1065" fmla="*/ 369686 w 1334396"/>
                <a:gd name="connsiteY1065" fmla="*/ 1137033 h 2172695"/>
                <a:gd name="connsiteX1066" fmla="*/ 373071 w 1334396"/>
                <a:gd name="connsiteY1066" fmla="*/ 1125116 h 2172695"/>
                <a:gd name="connsiteX1067" fmla="*/ 376050 w 1334396"/>
                <a:gd name="connsiteY1067" fmla="*/ 1118345 h 2172695"/>
                <a:gd name="connsiteX1068" fmla="*/ 380519 w 1334396"/>
                <a:gd name="connsiteY1068" fmla="*/ 1112658 h 2172695"/>
                <a:gd name="connsiteX1069" fmla="*/ 387967 w 1334396"/>
                <a:gd name="connsiteY1069" fmla="*/ 1103450 h 2172695"/>
                <a:gd name="connsiteX1070" fmla="*/ 398665 w 1334396"/>
                <a:gd name="connsiteY1070" fmla="*/ 1093158 h 2172695"/>
                <a:gd name="connsiteX1071" fmla="*/ 397446 w 1334396"/>
                <a:gd name="connsiteY1071" fmla="*/ 1092481 h 2172695"/>
                <a:gd name="connsiteX1072" fmla="*/ 394196 w 1334396"/>
                <a:gd name="connsiteY1072" fmla="*/ 1083002 h 2172695"/>
                <a:gd name="connsiteX1073" fmla="*/ 75968 w 1334396"/>
                <a:gd name="connsiteY1073" fmla="*/ 923617 h 2172695"/>
                <a:gd name="connsiteX1074" fmla="*/ 88156 w 1334396"/>
                <a:gd name="connsiteY1074" fmla="*/ 924700 h 2172695"/>
                <a:gd name="connsiteX1075" fmla="*/ 103322 w 1334396"/>
                <a:gd name="connsiteY1075" fmla="*/ 928627 h 2172695"/>
                <a:gd name="connsiteX1076" fmla="*/ 117676 w 1334396"/>
                <a:gd name="connsiteY1076" fmla="*/ 932961 h 2172695"/>
                <a:gd name="connsiteX1077" fmla="*/ 124176 w 1334396"/>
                <a:gd name="connsiteY1077" fmla="*/ 935534 h 2172695"/>
                <a:gd name="connsiteX1078" fmla="*/ 137989 w 1334396"/>
                <a:gd name="connsiteY1078" fmla="*/ 942575 h 2172695"/>
                <a:gd name="connsiteX1079" fmla="*/ 147468 w 1334396"/>
                <a:gd name="connsiteY1079" fmla="*/ 948127 h 2172695"/>
                <a:gd name="connsiteX1080" fmla="*/ 148145 w 1334396"/>
                <a:gd name="connsiteY1080" fmla="*/ 948533 h 2172695"/>
                <a:gd name="connsiteX1081" fmla="*/ 158707 w 1334396"/>
                <a:gd name="connsiteY1081" fmla="*/ 953815 h 2172695"/>
                <a:gd name="connsiteX1082" fmla="*/ 168593 w 1334396"/>
                <a:gd name="connsiteY1082" fmla="*/ 959231 h 2172695"/>
                <a:gd name="connsiteX1083" fmla="*/ 172384 w 1334396"/>
                <a:gd name="connsiteY1083" fmla="*/ 962210 h 2172695"/>
                <a:gd name="connsiteX1084" fmla="*/ 180645 w 1334396"/>
                <a:gd name="connsiteY1084" fmla="*/ 969523 h 2172695"/>
                <a:gd name="connsiteX1085" fmla="*/ 186468 w 1334396"/>
                <a:gd name="connsiteY1085" fmla="*/ 975210 h 2172695"/>
                <a:gd name="connsiteX1086" fmla="*/ 201770 w 1334396"/>
                <a:gd name="connsiteY1086" fmla="*/ 995523 h 2172695"/>
                <a:gd name="connsiteX1087" fmla="*/ 207186 w 1334396"/>
                <a:gd name="connsiteY1087" fmla="*/ 1002023 h 2172695"/>
                <a:gd name="connsiteX1088" fmla="*/ 212197 w 1334396"/>
                <a:gd name="connsiteY1088" fmla="*/ 1007981 h 2172695"/>
                <a:gd name="connsiteX1089" fmla="*/ 218290 w 1334396"/>
                <a:gd name="connsiteY1089" fmla="*/ 1014752 h 2172695"/>
                <a:gd name="connsiteX1090" fmla="*/ 218968 w 1334396"/>
                <a:gd name="connsiteY1090" fmla="*/ 1015158 h 2172695"/>
                <a:gd name="connsiteX1091" fmla="*/ 222218 w 1334396"/>
                <a:gd name="connsiteY1091" fmla="*/ 1018814 h 2172695"/>
                <a:gd name="connsiteX1092" fmla="*/ 225332 w 1334396"/>
                <a:gd name="connsiteY1092" fmla="*/ 1023148 h 2172695"/>
                <a:gd name="connsiteX1093" fmla="*/ 230207 w 1334396"/>
                <a:gd name="connsiteY1093" fmla="*/ 1033981 h 2172695"/>
                <a:gd name="connsiteX1094" fmla="*/ 242530 w 1334396"/>
                <a:gd name="connsiteY1094" fmla="*/ 1055647 h 2172695"/>
                <a:gd name="connsiteX1095" fmla="*/ 245509 w 1334396"/>
                <a:gd name="connsiteY1095" fmla="*/ 1060387 h 2172695"/>
                <a:gd name="connsiteX1096" fmla="*/ 247947 w 1334396"/>
                <a:gd name="connsiteY1096" fmla="*/ 1065804 h 2172695"/>
                <a:gd name="connsiteX1097" fmla="*/ 250384 w 1334396"/>
                <a:gd name="connsiteY1097" fmla="*/ 1071220 h 2172695"/>
                <a:gd name="connsiteX1098" fmla="*/ 251738 w 1334396"/>
                <a:gd name="connsiteY1098" fmla="*/ 1073387 h 2172695"/>
                <a:gd name="connsiteX1099" fmla="*/ 257290 w 1334396"/>
                <a:gd name="connsiteY1099" fmla="*/ 1083814 h 2172695"/>
                <a:gd name="connsiteX1100" fmla="*/ 259998 w 1334396"/>
                <a:gd name="connsiteY1100" fmla="*/ 1089366 h 2172695"/>
                <a:gd name="connsiteX1101" fmla="*/ 262707 w 1334396"/>
                <a:gd name="connsiteY1101" fmla="*/ 1094647 h 2172695"/>
                <a:gd name="connsiteX1102" fmla="*/ 266769 w 1334396"/>
                <a:gd name="connsiteY1102" fmla="*/ 1103314 h 2172695"/>
                <a:gd name="connsiteX1103" fmla="*/ 268259 w 1334396"/>
                <a:gd name="connsiteY1103" fmla="*/ 1111168 h 2172695"/>
                <a:gd name="connsiteX1104" fmla="*/ 270832 w 1334396"/>
                <a:gd name="connsiteY1104" fmla="*/ 1118074 h 2172695"/>
                <a:gd name="connsiteX1105" fmla="*/ 272592 w 1334396"/>
                <a:gd name="connsiteY1105" fmla="*/ 1120783 h 2172695"/>
                <a:gd name="connsiteX1106" fmla="*/ 276519 w 1334396"/>
                <a:gd name="connsiteY1106" fmla="*/ 1128366 h 2172695"/>
                <a:gd name="connsiteX1107" fmla="*/ 279498 w 1334396"/>
                <a:gd name="connsiteY1107" fmla="*/ 1136085 h 2172695"/>
                <a:gd name="connsiteX1108" fmla="*/ 280040 w 1334396"/>
                <a:gd name="connsiteY1108" fmla="*/ 1138116 h 2172695"/>
                <a:gd name="connsiteX1109" fmla="*/ 283967 w 1334396"/>
                <a:gd name="connsiteY1109" fmla="*/ 1149220 h 2172695"/>
                <a:gd name="connsiteX1110" fmla="*/ 288707 w 1334396"/>
                <a:gd name="connsiteY1110" fmla="*/ 1163168 h 2172695"/>
                <a:gd name="connsiteX1111" fmla="*/ 288977 w 1334396"/>
                <a:gd name="connsiteY1111" fmla="*/ 1163439 h 2172695"/>
                <a:gd name="connsiteX1112" fmla="*/ 293040 w 1334396"/>
                <a:gd name="connsiteY1112" fmla="*/ 1181043 h 2172695"/>
                <a:gd name="connsiteX1113" fmla="*/ 293717 w 1334396"/>
                <a:gd name="connsiteY1113" fmla="*/ 1185241 h 2172695"/>
                <a:gd name="connsiteX1114" fmla="*/ 294665 w 1334396"/>
                <a:gd name="connsiteY1114" fmla="*/ 1188897 h 2172695"/>
                <a:gd name="connsiteX1115" fmla="*/ 296425 w 1334396"/>
                <a:gd name="connsiteY1115" fmla="*/ 1192283 h 2172695"/>
                <a:gd name="connsiteX1116" fmla="*/ 298051 w 1334396"/>
                <a:gd name="connsiteY1116" fmla="*/ 1194991 h 2172695"/>
                <a:gd name="connsiteX1117" fmla="*/ 300488 w 1334396"/>
                <a:gd name="connsiteY1117" fmla="*/ 1207178 h 2172695"/>
                <a:gd name="connsiteX1118" fmla="*/ 304280 w 1334396"/>
                <a:gd name="connsiteY1118" fmla="*/ 1214897 h 2172695"/>
                <a:gd name="connsiteX1119" fmla="*/ 305634 w 1334396"/>
                <a:gd name="connsiteY1119" fmla="*/ 1218824 h 2172695"/>
                <a:gd name="connsiteX1120" fmla="*/ 306175 w 1334396"/>
                <a:gd name="connsiteY1120" fmla="*/ 1222345 h 2172695"/>
                <a:gd name="connsiteX1121" fmla="*/ 308342 w 1334396"/>
                <a:gd name="connsiteY1121" fmla="*/ 1228032 h 2172695"/>
                <a:gd name="connsiteX1122" fmla="*/ 308071 w 1334396"/>
                <a:gd name="connsiteY1122" fmla="*/ 1229793 h 2172695"/>
                <a:gd name="connsiteX1123" fmla="*/ 305363 w 1334396"/>
                <a:gd name="connsiteY1123" fmla="*/ 1235616 h 2172695"/>
                <a:gd name="connsiteX1124" fmla="*/ 297509 w 1334396"/>
                <a:gd name="connsiteY1124" fmla="*/ 1236157 h 2172695"/>
                <a:gd name="connsiteX1125" fmla="*/ 297373 w 1334396"/>
                <a:gd name="connsiteY1125" fmla="*/ 1236157 h 2172695"/>
                <a:gd name="connsiteX1126" fmla="*/ 298186 w 1334396"/>
                <a:gd name="connsiteY1126" fmla="*/ 1239678 h 2172695"/>
                <a:gd name="connsiteX1127" fmla="*/ 300623 w 1334396"/>
                <a:gd name="connsiteY1127" fmla="*/ 1242251 h 2172695"/>
                <a:gd name="connsiteX1128" fmla="*/ 305634 w 1334396"/>
                <a:gd name="connsiteY1128" fmla="*/ 1245636 h 2172695"/>
                <a:gd name="connsiteX1129" fmla="*/ 306446 w 1334396"/>
                <a:gd name="connsiteY1129" fmla="*/ 1247261 h 2172695"/>
                <a:gd name="connsiteX1130" fmla="*/ 307394 w 1334396"/>
                <a:gd name="connsiteY1130" fmla="*/ 1253491 h 2172695"/>
                <a:gd name="connsiteX1131" fmla="*/ 301301 w 1334396"/>
                <a:gd name="connsiteY1131" fmla="*/ 1259043 h 2172695"/>
                <a:gd name="connsiteX1132" fmla="*/ 295071 w 1334396"/>
                <a:gd name="connsiteY1132" fmla="*/ 1260261 h 2172695"/>
                <a:gd name="connsiteX1133" fmla="*/ 291821 w 1334396"/>
                <a:gd name="connsiteY1133" fmla="*/ 1257553 h 2172695"/>
                <a:gd name="connsiteX1134" fmla="*/ 286134 w 1334396"/>
                <a:gd name="connsiteY1134" fmla="*/ 1252407 h 2172695"/>
                <a:gd name="connsiteX1135" fmla="*/ 283425 w 1334396"/>
                <a:gd name="connsiteY1135" fmla="*/ 1250782 h 2172695"/>
                <a:gd name="connsiteX1136" fmla="*/ 280446 w 1334396"/>
                <a:gd name="connsiteY1136" fmla="*/ 1248751 h 2172695"/>
                <a:gd name="connsiteX1137" fmla="*/ 275165 w 1334396"/>
                <a:gd name="connsiteY1137" fmla="*/ 1245772 h 2172695"/>
                <a:gd name="connsiteX1138" fmla="*/ 263926 w 1334396"/>
                <a:gd name="connsiteY1138" fmla="*/ 1238324 h 2172695"/>
                <a:gd name="connsiteX1139" fmla="*/ 260405 w 1334396"/>
                <a:gd name="connsiteY1139" fmla="*/ 1233720 h 2172695"/>
                <a:gd name="connsiteX1140" fmla="*/ 259863 w 1334396"/>
                <a:gd name="connsiteY1140" fmla="*/ 1232772 h 2172695"/>
                <a:gd name="connsiteX1141" fmla="*/ 258238 w 1334396"/>
                <a:gd name="connsiteY1141" fmla="*/ 1229793 h 2172695"/>
                <a:gd name="connsiteX1142" fmla="*/ 252957 w 1334396"/>
                <a:gd name="connsiteY1142" fmla="*/ 1223834 h 2172695"/>
                <a:gd name="connsiteX1143" fmla="*/ 249030 w 1334396"/>
                <a:gd name="connsiteY1143" fmla="*/ 1219501 h 2172695"/>
                <a:gd name="connsiteX1144" fmla="*/ 239551 w 1334396"/>
                <a:gd name="connsiteY1144" fmla="*/ 1210699 h 2172695"/>
                <a:gd name="connsiteX1145" fmla="*/ 237655 w 1334396"/>
                <a:gd name="connsiteY1145" fmla="*/ 1210022 h 2172695"/>
                <a:gd name="connsiteX1146" fmla="*/ 235082 w 1334396"/>
                <a:gd name="connsiteY1146" fmla="*/ 1208397 h 2172695"/>
                <a:gd name="connsiteX1147" fmla="*/ 224926 w 1334396"/>
                <a:gd name="connsiteY1147" fmla="*/ 1199866 h 2172695"/>
                <a:gd name="connsiteX1148" fmla="*/ 222624 w 1334396"/>
                <a:gd name="connsiteY1148" fmla="*/ 1198512 h 2172695"/>
                <a:gd name="connsiteX1149" fmla="*/ 216936 w 1334396"/>
                <a:gd name="connsiteY1149" fmla="*/ 1190387 h 2172695"/>
                <a:gd name="connsiteX1150" fmla="*/ 212603 w 1334396"/>
                <a:gd name="connsiteY1150" fmla="*/ 1178741 h 2172695"/>
                <a:gd name="connsiteX1151" fmla="*/ 209624 w 1334396"/>
                <a:gd name="connsiteY1151" fmla="*/ 1176304 h 2172695"/>
                <a:gd name="connsiteX1152" fmla="*/ 204207 w 1334396"/>
                <a:gd name="connsiteY1152" fmla="*/ 1176168 h 2172695"/>
                <a:gd name="connsiteX1153" fmla="*/ 187686 w 1334396"/>
                <a:gd name="connsiteY1153" fmla="*/ 1168991 h 2172695"/>
                <a:gd name="connsiteX1154" fmla="*/ 185113 w 1334396"/>
                <a:gd name="connsiteY1154" fmla="*/ 1166824 h 2172695"/>
                <a:gd name="connsiteX1155" fmla="*/ 180374 w 1334396"/>
                <a:gd name="connsiteY1155" fmla="*/ 1161001 h 2172695"/>
                <a:gd name="connsiteX1156" fmla="*/ 179832 w 1334396"/>
                <a:gd name="connsiteY1156" fmla="*/ 1160054 h 2172695"/>
                <a:gd name="connsiteX1157" fmla="*/ 175499 w 1334396"/>
                <a:gd name="connsiteY1157" fmla="*/ 1153689 h 2172695"/>
                <a:gd name="connsiteX1158" fmla="*/ 163989 w 1334396"/>
                <a:gd name="connsiteY1158" fmla="*/ 1141501 h 2172695"/>
                <a:gd name="connsiteX1159" fmla="*/ 158301 w 1334396"/>
                <a:gd name="connsiteY1159" fmla="*/ 1136897 h 2172695"/>
                <a:gd name="connsiteX1160" fmla="*/ 149093 w 1334396"/>
                <a:gd name="connsiteY1160" fmla="*/ 1125522 h 2172695"/>
                <a:gd name="connsiteX1161" fmla="*/ 144624 w 1334396"/>
                <a:gd name="connsiteY1161" fmla="*/ 1119564 h 2172695"/>
                <a:gd name="connsiteX1162" fmla="*/ 140426 w 1334396"/>
                <a:gd name="connsiteY1162" fmla="*/ 1116720 h 2172695"/>
                <a:gd name="connsiteX1163" fmla="*/ 135551 w 1334396"/>
                <a:gd name="connsiteY1163" fmla="*/ 1114283 h 2172695"/>
                <a:gd name="connsiteX1164" fmla="*/ 134603 w 1334396"/>
                <a:gd name="connsiteY1164" fmla="*/ 1113741 h 2172695"/>
                <a:gd name="connsiteX1165" fmla="*/ 129186 w 1334396"/>
                <a:gd name="connsiteY1165" fmla="*/ 1111845 h 2172695"/>
                <a:gd name="connsiteX1166" fmla="*/ 128780 w 1334396"/>
                <a:gd name="connsiteY1166" fmla="*/ 1110897 h 2172695"/>
                <a:gd name="connsiteX1167" fmla="*/ 128239 w 1334396"/>
                <a:gd name="connsiteY1167" fmla="*/ 1109814 h 2172695"/>
                <a:gd name="connsiteX1168" fmla="*/ 123635 w 1334396"/>
                <a:gd name="connsiteY1168" fmla="*/ 1106158 h 2172695"/>
                <a:gd name="connsiteX1169" fmla="*/ 120249 w 1334396"/>
                <a:gd name="connsiteY1169" fmla="*/ 1103179 h 2172695"/>
                <a:gd name="connsiteX1170" fmla="*/ 118489 w 1334396"/>
                <a:gd name="connsiteY1170" fmla="*/ 1101147 h 2172695"/>
                <a:gd name="connsiteX1171" fmla="*/ 115239 w 1334396"/>
                <a:gd name="connsiteY1171" fmla="*/ 1096002 h 2172695"/>
                <a:gd name="connsiteX1172" fmla="*/ 110770 w 1334396"/>
                <a:gd name="connsiteY1172" fmla="*/ 1089772 h 2172695"/>
                <a:gd name="connsiteX1173" fmla="*/ 106437 w 1334396"/>
                <a:gd name="connsiteY1173" fmla="*/ 1080700 h 2172695"/>
                <a:gd name="connsiteX1174" fmla="*/ 102510 w 1334396"/>
                <a:gd name="connsiteY1174" fmla="*/ 1070408 h 2172695"/>
                <a:gd name="connsiteX1175" fmla="*/ 98583 w 1334396"/>
                <a:gd name="connsiteY1175" fmla="*/ 1058356 h 2172695"/>
                <a:gd name="connsiteX1176" fmla="*/ 96145 w 1334396"/>
                <a:gd name="connsiteY1176" fmla="*/ 1054158 h 2172695"/>
                <a:gd name="connsiteX1177" fmla="*/ 91135 w 1334396"/>
                <a:gd name="connsiteY1177" fmla="*/ 1049960 h 2172695"/>
                <a:gd name="connsiteX1178" fmla="*/ 89645 w 1334396"/>
                <a:gd name="connsiteY1178" fmla="*/ 1048470 h 2172695"/>
                <a:gd name="connsiteX1179" fmla="*/ 80301 w 1334396"/>
                <a:gd name="connsiteY1179" fmla="*/ 1037502 h 2172695"/>
                <a:gd name="connsiteX1180" fmla="*/ 79083 w 1334396"/>
                <a:gd name="connsiteY1180" fmla="*/ 1036283 h 2172695"/>
                <a:gd name="connsiteX1181" fmla="*/ 77322 w 1334396"/>
                <a:gd name="connsiteY1181" fmla="*/ 1032898 h 2172695"/>
                <a:gd name="connsiteX1182" fmla="*/ 73260 w 1334396"/>
                <a:gd name="connsiteY1182" fmla="*/ 1023012 h 2172695"/>
                <a:gd name="connsiteX1183" fmla="*/ 72989 w 1334396"/>
                <a:gd name="connsiteY1183" fmla="*/ 1022064 h 2172695"/>
                <a:gd name="connsiteX1184" fmla="*/ 69062 w 1334396"/>
                <a:gd name="connsiteY1184" fmla="*/ 1010148 h 2172695"/>
                <a:gd name="connsiteX1185" fmla="*/ 66895 w 1334396"/>
                <a:gd name="connsiteY1185" fmla="*/ 1002565 h 2172695"/>
                <a:gd name="connsiteX1186" fmla="*/ 62968 w 1334396"/>
                <a:gd name="connsiteY1186" fmla="*/ 986856 h 2172695"/>
                <a:gd name="connsiteX1187" fmla="*/ 62427 w 1334396"/>
                <a:gd name="connsiteY1187" fmla="*/ 982929 h 2172695"/>
                <a:gd name="connsiteX1188" fmla="*/ 61749 w 1334396"/>
                <a:gd name="connsiteY1188" fmla="*/ 970200 h 2172695"/>
                <a:gd name="connsiteX1189" fmla="*/ 62427 w 1334396"/>
                <a:gd name="connsiteY1189" fmla="*/ 962481 h 2172695"/>
                <a:gd name="connsiteX1190" fmla="*/ 65135 w 1334396"/>
                <a:gd name="connsiteY1190" fmla="*/ 955575 h 2172695"/>
                <a:gd name="connsiteX1191" fmla="*/ 70010 w 1334396"/>
                <a:gd name="connsiteY1191" fmla="*/ 944471 h 2172695"/>
                <a:gd name="connsiteX1192" fmla="*/ 73395 w 1334396"/>
                <a:gd name="connsiteY1192" fmla="*/ 941221 h 2172695"/>
                <a:gd name="connsiteX1193" fmla="*/ 70822 w 1334396"/>
                <a:gd name="connsiteY1193" fmla="*/ 939867 h 2172695"/>
                <a:gd name="connsiteX1194" fmla="*/ 59177 w 1334396"/>
                <a:gd name="connsiteY1194" fmla="*/ 934992 h 2172695"/>
                <a:gd name="connsiteX1195" fmla="*/ 54166 w 1334396"/>
                <a:gd name="connsiteY1195" fmla="*/ 926596 h 2172695"/>
                <a:gd name="connsiteX1196" fmla="*/ 75968 w 1334396"/>
                <a:gd name="connsiteY1196" fmla="*/ 923617 h 2172695"/>
                <a:gd name="connsiteX1197" fmla="*/ 447821 w 1334396"/>
                <a:gd name="connsiteY1197" fmla="*/ 698691 h 2172695"/>
                <a:gd name="connsiteX1198" fmla="*/ 455810 w 1334396"/>
                <a:gd name="connsiteY1198" fmla="*/ 700723 h 2172695"/>
                <a:gd name="connsiteX1199" fmla="*/ 460279 w 1334396"/>
                <a:gd name="connsiteY1199" fmla="*/ 705056 h 2172695"/>
                <a:gd name="connsiteX1200" fmla="*/ 459602 w 1334396"/>
                <a:gd name="connsiteY1200" fmla="*/ 709118 h 2172695"/>
                <a:gd name="connsiteX1201" fmla="*/ 460008 w 1334396"/>
                <a:gd name="connsiteY1201" fmla="*/ 712097 h 2172695"/>
                <a:gd name="connsiteX1202" fmla="*/ 462175 w 1334396"/>
                <a:gd name="connsiteY1202" fmla="*/ 712097 h 2172695"/>
                <a:gd name="connsiteX1203" fmla="*/ 468810 w 1334396"/>
                <a:gd name="connsiteY1203" fmla="*/ 718597 h 2172695"/>
                <a:gd name="connsiteX1204" fmla="*/ 459060 w 1334396"/>
                <a:gd name="connsiteY1204" fmla="*/ 725233 h 2172695"/>
                <a:gd name="connsiteX1205" fmla="*/ 458383 w 1334396"/>
                <a:gd name="connsiteY1205" fmla="*/ 728618 h 2172695"/>
                <a:gd name="connsiteX1206" fmla="*/ 457842 w 1334396"/>
                <a:gd name="connsiteY1206" fmla="*/ 741483 h 2172695"/>
                <a:gd name="connsiteX1207" fmla="*/ 455675 w 1334396"/>
                <a:gd name="connsiteY1207" fmla="*/ 746629 h 2172695"/>
                <a:gd name="connsiteX1208" fmla="*/ 455133 w 1334396"/>
                <a:gd name="connsiteY1208" fmla="*/ 747441 h 2172695"/>
                <a:gd name="connsiteX1209" fmla="*/ 453373 w 1334396"/>
                <a:gd name="connsiteY1209" fmla="*/ 750285 h 2172695"/>
                <a:gd name="connsiteX1210" fmla="*/ 450800 w 1334396"/>
                <a:gd name="connsiteY1210" fmla="*/ 757327 h 2172695"/>
                <a:gd name="connsiteX1211" fmla="*/ 449040 w 1334396"/>
                <a:gd name="connsiteY1211" fmla="*/ 762743 h 2172695"/>
                <a:gd name="connsiteX1212" fmla="*/ 445925 w 1334396"/>
                <a:gd name="connsiteY1212" fmla="*/ 774524 h 2172695"/>
                <a:gd name="connsiteX1213" fmla="*/ 446331 w 1334396"/>
                <a:gd name="connsiteY1213" fmla="*/ 776420 h 2172695"/>
                <a:gd name="connsiteX1214" fmla="*/ 446331 w 1334396"/>
                <a:gd name="connsiteY1214" fmla="*/ 779399 h 2172695"/>
                <a:gd name="connsiteX1215" fmla="*/ 443623 w 1334396"/>
                <a:gd name="connsiteY1215" fmla="*/ 791722 h 2172695"/>
                <a:gd name="connsiteX1216" fmla="*/ 443352 w 1334396"/>
                <a:gd name="connsiteY1216" fmla="*/ 794160 h 2172695"/>
                <a:gd name="connsiteX1217" fmla="*/ 438883 w 1334396"/>
                <a:gd name="connsiteY1217" fmla="*/ 802420 h 2172695"/>
                <a:gd name="connsiteX1218" fmla="*/ 430623 w 1334396"/>
                <a:gd name="connsiteY1218" fmla="*/ 810951 h 2172695"/>
                <a:gd name="connsiteX1219" fmla="*/ 429810 w 1334396"/>
                <a:gd name="connsiteY1219" fmla="*/ 814607 h 2172695"/>
                <a:gd name="connsiteX1220" fmla="*/ 432248 w 1334396"/>
                <a:gd name="connsiteY1220" fmla="*/ 819212 h 2172695"/>
                <a:gd name="connsiteX1221" fmla="*/ 433737 w 1334396"/>
                <a:gd name="connsiteY1221" fmla="*/ 836274 h 2172695"/>
                <a:gd name="connsiteX1222" fmla="*/ 432925 w 1334396"/>
                <a:gd name="connsiteY1222" fmla="*/ 839389 h 2172695"/>
                <a:gd name="connsiteX1223" fmla="*/ 429810 w 1334396"/>
                <a:gd name="connsiteY1223" fmla="*/ 845889 h 2172695"/>
                <a:gd name="connsiteX1224" fmla="*/ 429133 w 1334396"/>
                <a:gd name="connsiteY1224" fmla="*/ 846701 h 2172695"/>
                <a:gd name="connsiteX1225" fmla="*/ 425477 w 1334396"/>
                <a:gd name="connsiteY1225" fmla="*/ 853066 h 2172695"/>
                <a:gd name="connsiteX1226" fmla="*/ 419925 w 1334396"/>
                <a:gd name="connsiteY1226" fmla="*/ 867826 h 2172695"/>
                <a:gd name="connsiteX1227" fmla="*/ 418842 w 1334396"/>
                <a:gd name="connsiteY1227" fmla="*/ 874597 h 2172695"/>
                <a:gd name="connsiteX1228" fmla="*/ 412883 w 1334396"/>
                <a:gd name="connsiteY1228" fmla="*/ 887055 h 2172695"/>
                <a:gd name="connsiteX1229" fmla="*/ 409633 w 1334396"/>
                <a:gd name="connsiteY1229" fmla="*/ 893284 h 2172695"/>
                <a:gd name="connsiteX1230" fmla="*/ 409092 w 1334396"/>
                <a:gd name="connsiteY1230" fmla="*/ 898024 h 2172695"/>
                <a:gd name="connsiteX1231" fmla="*/ 409227 w 1334396"/>
                <a:gd name="connsiteY1231" fmla="*/ 903170 h 2172695"/>
                <a:gd name="connsiteX1232" fmla="*/ 409227 w 1334396"/>
                <a:gd name="connsiteY1232" fmla="*/ 904253 h 2172695"/>
                <a:gd name="connsiteX1233" fmla="*/ 410175 w 1334396"/>
                <a:gd name="connsiteY1233" fmla="*/ 909670 h 2172695"/>
                <a:gd name="connsiteX1234" fmla="*/ 409633 w 1334396"/>
                <a:gd name="connsiteY1234" fmla="*/ 910347 h 2172695"/>
                <a:gd name="connsiteX1235" fmla="*/ 408956 w 1334396"/>
                <a:gd name="connsiteY1235" fmla="*/ 911159 h 2172695"/>
                <a:gd name="connsiteX1236" fmla="*/ 408008 w 1334396"/>
                <a:gd name="connsiteY1236" fmla="*/ 916576 h 2172695"/>
                <a:gd name="connsiteX1237" fmla="*/ 407060 w 1334396"/>
                <a:gd name="connsiteY1237" fmla="*/ 920774 h 2172695"/>
                <a:gd name="connsiteX1238" fmla="*/ 406383 w 1334396"/>
                <a:gd name="connsiteY1238" fmla="*/ 923211 h 2172695"/>
                <a:gd name="connsiteX1239" fmla="*/ 403404 w 1334396"/>
                <a:gd name="connsiteY1239" fmla="*/ 928086 h 2172695"/>
                <a:gd name="connsiteX1240" fmla="*/ 400019 w 1334396"/>
                <a:gd name="connsiteY1240" fmla="*/ 934451 h 2172695"/>
                <a:gd name="connsiteX1241" fmla="*/ 394196 w 1334396"/>
                <a:gd name="connsiteY1241" fmla="*/ 941899 h 2172695"/>
                <a:gd name="connsiteX1242" fmla="*/ 387560 w 1334396"/>
                <a:gd name="connsiteY1242" fmla="*/ 949888 h 2172695"/>
                <a:gd name="connsiteX1243" fmla="*/ 379706 w 1334396"/>
                <a:gd name="connsiteY1243" fmla="*/ 958690 h 2172695"/>
                <a:gd name="connsiteX1244" fmla="*/ 377946 w 1334396"/>
                <a:gd name="connsiteY1244" fmla="*/ 962888 h 2172695"/>
                <a:gd name="connsiteX1245" fmla="*/ 377269 w 1334396"/>
                <a:gd name="connsiteY1245" fmla="*/ 968982 h 2172695"/>
                <a:gd name="connsiteX1246" fmla="*/ 376727 w 1334396"/>
                <a:gd name="connsiteY1246" fmla="*/ 970878 h 2172695"/>
                <a:gd name="connsiteX1247" fmla="*/ 372936 w 1334396"/>
                <a:gd name="connsiteY1247" fmla="*/ 983607 h 2172695"/>
                <a:gd name="connsiteX1248" fmla="*/ 372665 w 1334396"/>
                <a:gd name="connsiteY1248" fmla="*/ 985367 h 2172695"/>
                <a:gd name="connsiteX1249" fmla="*/ 371175 w 1334396"/>
                <a:gd name="connsiteY1249" fmla="*/ 988617 h 2172695"/>
                <a:gd name="connsiteX1250" fmla="*/ 366029 w 1334396"/>
                <a:gd name="connsiteY1250" fmla="*/ 997013 h 2172695"/>
                <a:gd name="connsiteX1251" fmla="*/ 365488 w 1334396"/>
                <a:gd name="connsiteY1251" fmla="*/ 997825 h 2172695"/>
                <a:gd name="connsiteX1252" fmla="*/ 359394 w 1334396"/>
                <a:gd name="connsiteY1252" fmla="*/ 1007575 h 2172695"/>
                <a:gd name="connsiteX1253" fmla="*/ 355738 w 1334396"/>
                <a:gd name="connsiteY1253" fmla="*/ 1013805 h 2172695"/>
                <a:gd name="connsiteX1254" fmla="*/ 347342 w 1334396"/>
                <a:gd name="connsiteY1254" fmla="*/ 1026127 h 2172695"/>
                <a:gd name="connsiteX1255" fmla="*/ 345311 w 1334396"/>
                <a:gd name="connsiteY1255" fmla="*/ 1029107 h 2172695"/>
                <a:gd name="connsiteX1256" fmla="*/ 337456 w 1334396"/>
                <a:gd name="connsiteY1256" fmla="*/ 1038180 h 2172695"/>
                <a:gd name="connsiteX1257" fmla="*/ 332311 w 1334396"/>
                <a:gd name="connsiteY1257" fmla="*/ 1043325 h 2172695"/>
                <a:gd name="connsiteX1258" fmla="*/ 326352 w 1334396"/>
                <a:gd name="connsiteY1258" fmla="*/ 1046982 h 2172695"/>
                <a:gd name="connsiteX1259" fmla="*/ 316332 w 1334396"/>
                <a:gd name="connsiteY1259" fmla="*/ 1052804 h 2172695"/>
                <a:gd name="connsiteX1260" fmla="*/ 311456 w 1334396"/>
                <a:gd name="connsiteY1260" fmla="*/ 1052669 h 2172695"/>
                <a:gd name="connsiteX1261" fmla="*/ 311456 w 1334396"/>
                <a:gd name="connsiteY1261" fmla="*/ 1054430 h 2172695"/>
                <a:gd name="connsiteX1262" fmla="*/ 313082 w 1334396"/>
                <a:gd name="connsiteY1262" fmla="*/ 1063231 h 2172695"/>
                <a:gd name="connsiteX1263" fmla="*/ 313488 w 1334396"/>
                <a:gd name="connsiteY1263" fmla="*/ 1067700 h 2172695"/>
                <a:gd name="connsiteX1264" fmla="*/ 313352 w 1334396"/>
                <a:gd name="connsiteY1264" fmla="*/ 1071357 h 2172695"/>
                <a:gd name="connsiteX1265" fmla="*/ 314165 w 1334396"/>
                <a:gd name="connsiteY1265" fmla="*/ 1077721 h 2172695"/>
                <a:gd name="connsiteX1266" fmla="*/ 313623 w 1334396"/>
                <a:gd name="connsiteY1266" fmla="*/ 1079481 h 2172695"/>
                <a:gd name="connsiteX1267" fmla="*/ 309696 w 1334396"/>
                <a:gd name="connsiteY1267" fmla="*/ 1085033 h 2172695"/>
                <a:gd name="connsiteX1268" fmla="*/ 301571 w 1334396"/>
                <a:gd name="connsiteY1268" fmla="*/ 1084492 h 2172695"/>
                <a:gd name="connsiteX1269" fmla="*/ 296425 w 1334396"/>
                <a:gd name="connsiteY1269" fmla="*/ 1080565 h 2172695"/>
                <a:gd name="connsiteX1270" fmla="*/ 296155 w 1334396"/>
                <a:gd name="connsiteY1270" fmla="*/ 1075825 h 2172695"/>
                <a:gd name="connsiteX1271" fmla="*/ 296019 w 1334396"/>
                <a:gd name="connsiteY1271" fmla="*/ 1067429 h 2172695"/>
                <a:gd name="connsiteX1272" fmla="*/ 295207 w 1334396"/>
                <a:gd name="connsiteY1272" fmla="*/ 1063909 h 2172695"/>
                <a:gd name="connsiteX1273" fmla="*/ 294665 w 1334396"/>
                <a:gd name="connsiteY1273" fmla="*/ 1059981 h 2172695"/>
                <a:gd name="connsiteX1274" fmla="*/ 293581 w 1334396"/>
                <a:gd name="connsiteY1274" fmla="*/ 1053481 h 2172695"/>
                <a:gd name="connsiteX1275" fmla="*/ 292092 w 1334396"/>
                <a:gd name="connsiteY1275" fmla="*/ 1038857 h 2172695"/>
                <a:gd name="connsiteX1276" fmla="*/ 293311 w 1334396"/>
                <a:gd name="connsiteY1276" fmla="*/ 1032627 h 2172695"/>
                <a:gd name="connsiteX1277" fmla="*/ 293717 w 1334396"/>
                <a:gd name="connsiteY1277" fmla="*/ 1031544 h 2172695"/>
                <a:gd name="connsiteX1278" fmla="*/ 295071 w 1334396"/>
                <a:gd name="connsiteY1278" fmla="*/ 1028023 h 2172695"/>
                <a:gd name="connsiteX1279" fmla="*/ 296696 w 1334396"/>
                <a:gd name="connsiteY1279" fmla="*/ 1019627 h 2172695"/>
                <a:gd name="connsiteX1280" fmla="*/ 297779 w 1334396"/>
                <a:gd name="connsiteY1280" fmla="*/ 1013398 h 2172695"/>
                <a:gd name="connsiteX1281" fmla="*/ 299269 w 1334396"/>
                <a:gd name="connsiteY1281" fmla="*/ 999586 h 2172695"/>
                <a:gd name="connsiteX1282" fmla="*/ 298592 w 1334396"/>
                <a:gd name="connsiteY1282" fmla="*/ 997419 h 2172695"/>
                <a:gd name="connsiteX1283" fmla="*/ 298321 w 1334396"/>
                <a:gd name="connsiteY1283" fmla="*/ 994034 h 2172695"/>
                <a:gd name="connsiteX1284" fmla="*/ 299675 w 1334396"/>
                <a:gd name="connsiteY1284" fmla="*/ 979815 h 2172695"/>
                <a:gd name="connsiteX1285" fmla="*/ 299540 w 1334396"/>
                <a:gd name="connsiteY1285" fmla="*/ 976836 h 2172695"/>
                <a:gd name="connsiteX1286" fmla="*/ 303196 w 1334396"/>
                <a:gd name="connsiteY1286" fmla="*/ 966951 h 2172695"/>
                <a:gd name="connsiteX1287" fmla="*/ 310779 w 1334396"/>
                <a:gd name="connsiteY1287" fmla="*/ 956253 h 2172695"/>
                <a:gd name="connsiteX1288" fmla="*/ 311321 w 1334396"/>
                <a:gd name="connsiteY1288" fmla="*/ 952190 h 2172695"/>
                <a:gd name="connsiteX1289" fmla="*/ 308613 w 1334396"/>
                <a:gd name="connsiteY1289" fmla="*/ 947180 h 2172695"/>
                <a:gd name="connsiteX1290" fmla="*/ 306175 w 1334396"/>
                <a:gd name="connsiteY1290" fmla="*/ 928221 h 2172695"/>
                <a:gd name="connsiteX1291" fmla="*/ 306852 w 1334396"/>
                <a:gd name="connsiteY1291" fmla="*/ 924566 h 2172695"/>
                <a:gd name="connsiteX1292" fmla="*/ 309290 w 1334396"/>
                <a:gd name="connsiteY1292" fmla="*/ 916847 h 2172695"/>
                <a:gd name="connsiteX1293" fmla="*/ 309832 w 1334396"/>
                <a:gd name="connsiteY1293" fmla="*/ 915899 h 2172695"/>
                <a:gd name="connsiteX1294" fmla="*/ 313217 w 1334396"/>
                <a:gd name="connsiteY1294" fmla="*/ 908316 h 2172695"/>
                <a:gd name="connsiteX1295" fmla="*/ 318363 w 1334396"/>
                <a:gd name="connsiteY1295" fmla="*/ 891253 h 2172695"/>
                <a:gd name="connsiteX1296" fmla="*/ 319446 w 1334396"/>
                <a:gd name="connsiteY1296" fmla="*/ 883670 h 2172695"/>
                <a:gd name="connsiteX1297" fmla="*/ 325269 w 1334396"/>
                <a:gd name="connsiteY1297" fmla="*/ 869180 h 2172695"/>
                <a:gd name="connsiteX1298" fmla="*/ 328384 w 1334396"/>
                <a:gd name="connsiteY1298" fmla="*/ 861868 h 2172695"/>
                <a:gd name="connsiteX1299" fmla="*/ 329061 w 1334396"/>
                <a:gd name="connsiteY1299" fmla="*/ 856586 h 2172695"/>
                <a:gd name="connsiteX1300" fmla="*/ 329061 w 1334396"/>
                <a:gd name="connsiteY1300" fmla="*/ 850764 h 2172695"/>
                <a:gd name="connsiteX1301" fmla="*/ 329061 w 1334396"/>
                <a:gd name="connsiteY1301" fmla="*/ 849545 h 2172695"/>
                <a:gd name="connsiteX1302" fmla="*/ 328384 w 1334396"/>
                <a:gd name="connsiteY1302" fmla="*/ 843722 h 2172695"/>
                <a:gd name="connsiteX1303" fmla="*/ 328925 w 1334396"/>
                <a:gd name="connsiteY1303" fmla="*/ 842774 h 2172695"/>
                <a:gd name="connsiteX1304" fmla="*/ 329602 w 1334396"/>
                <a:gd name="connsiteY1304" fmla="*/ 841826 h 2172695"/>
                <a:gd name="connsiteX1305" fmla="*/ 330956 w 1334396"/>
                <a:gd name="connsiteY1305" fmla="*/ 835733 h 2172695"/>
                <a:gd name="connsiteX1306" fmla="*/ 332040 w 1334396"/>
                <a:gd name="connsiteY1306" fmla="*/ 830993 h 2172695"/>
                <a:gd name="connsiteX1307" fmla="*/ 332988 w 1334396"/>
                <a:gd name="connsiteY1307" fmla="*/ 828285 h 2172695"/>
                <a:gd name="connsiteX1308" fmla="*/ 336373 w 1334396"/>
                <a:gd name="connsiteY1308" fmla="*/ 822733 h 2172695"/>
                <a:gd name="connsiteX1309" fmla="*/ 340300 w 1334396"/>
                <a:gd name="connsiteY1309" fmla="*/ 815420 h 2172695"/>
                <a:gd name="connsiteX1310" fmla="*/ 346529 w 1334396"/>
                <a:gd name="connsiteY1310" fmla="*/ 806889 h 2172695"/>
                <a:gd name="connsiteX1311" fmla="*/ 354519 w 1334396"/>
                <a:gd name="connsiteY1311" fmla="*/ 798222 h 2172695"/>
                <a:gd name="connsiteX1312" fmla="*/ 363998 w 1334396"/>
                <a:gd name="connsiteY1312" fmla="*/ 788743 h 2172695"/>
                <a:gd name="connsiteX1313" fmla="*/ 366571 w 1334396"/>
                <a:gd name="connsiteY1313" fmla="*/ 784410 h 2172695"/>
                <a:gd name="connsiteX1314" fmla="*/ 368467 w 1334396"/>
                <a:gd name="connsiteY1314" fmla="*/ 777910 h 2172695"/>
                <a:gd name="connsiteX1315" fmla="*/ 369415 w 1334396"/>
                <a:gd name="connsiteY1315" fmla="*/ 775878 h 2172695"/>
                <a:gd name="connsiteX1316" fmla="*/ 375779 w 1334396"/>
                <a:gd name="connsiteY1316" fmla="*/ 761931 h 2172695"/>
                <a:gd name="connsiteX1317" fmla="*/ 376456 w 1334396"/>
                <a:gd name="connsiteY1317" fmla="*/ 760170 h 2172695"/>
                <a:gd name="connsiteX1318" fmla="*/ 379029 w 1334396"/>
                <a:gd name="connsiteY1318" fmla="*/ 756920 h 2172695"/>
                <a:gd name="connsiteX1319" fmla="*/ 386883 w 1334396"/>
                <a:gd name="connsiteY1319" fmla="*/ 748795 h 2172695"/>
                <a:gd name="connsiteX1320" fmla="*/ 387696 w 1334396"/>
                <a:gd name="connsiteY1320" fmla="*/ 747983 h 2172695"/>
                <a:gd name="connsiteX1321" fmla="*/ 397446 w 1334396"/>
                <a:gd name="connsiteY1321" fmla="*/ 738910 h 2172695"/>
                <a:gd name="connsiteX1322" fmla="*/ 403946 w 1334396"/>
                <a:gd name="connsiteY1322" fmla="*/ 733493 h 2172695"/>
                <a:gd name="connsiteX1323" fmla="*/ 417487 w 1334396"/>
                <a:gd name="connsiteY1323" fmla="*/ 722931 h 2172695"/>
                <a:gd name="connsiteX1324" fmla="*/ 421144 w 1334396"/>
                <a:gd name="connsiteY1324" fmla="*/ 720764 h 2172695"/>
                <a:gd name="connsiteX1325" fmla="*/ 433331 w 1334396"/>
                <a:gd name="connsiteY1325" fmla="*/ 714941 h 2172695"/>
                <a:gd name="connsiteX1326" fmla="*/ 441050 w 1334396"/>
                <a:gd name="connsiteY1326" fmla="*/ 712368 h 2172695"/>
                <a:gd name="connsiteX1327" fmla="*/ 441727 w 1334396"/>
                <a:gd name="connsiteY1327" fmla="*/ 709660 h 2172695"/>
                <a:gd name="connsiteX1328" fmla="*/ 441998 w 1334396"/>
                <a:gd name="connsiteY1328" fmla="*/ 703973 h 2172695"/>
                <a:gd name="connsiteX1329" fmla="*/ 442946 w 1334396"/>
                <a:gd name="connsiteY1329" fmla="*/ 702618 h 2172695"/>
                <a:gd name="connsiteX1330" fmla="*/ 447821 w 1334396"/>
                <a:gd name="connsiteY1330" fmla="*/ 698691 h 2172695"/>
                <a:gd name="connsiteX1331" fmla="*/ 42656 w 1334396"/>
                <a:gd name="connsiteY1331" fmla="*/ 609723 h 2172695"/>
                <a:gd name="connsiteX1332" fmla="*/ 46719 w 1334396"/>
                <a:gd name="connsiteY1332" fmla="*/ 629223 h 2172695"/>
                <a:gd name="connsiteX1333" fmla="*/ 47260 w 1334396"/>
                <a:gd name="connsiteY1333" fmla="*/ 635588 h 2172695"/>
                <a:gd name="connsiteX1334" fmla="*/ 49156 w 1334396"/>
                <a:gd name="connsiteY1334" fmla="*/ 633150 h 2172695"/>
                <a:gd name="connsiteX1335" fmla="*/ 65271 w 1334396"/>
                <a:gd name="connsiteY1335" fmla="*/ 643848 h 2172695"/>
                <a:gd name="connsiteX1336" fmla="*/ 73260 w 1334396"/>
                <a:gd name="connsiteY1336" fmla="*/ 650890 h 2172695"/>
                <a:gd name="connsiteX1337" fmla="*/ 82604 w 1334396"/>
                <a:gd name="connsiteY1337" fmla="*/ 660640 h 2172695"/>
                <a:gd name="connsiteX1338" fmla="*/ 91677 w 1334396"/>
                <a:gd name="connsiteY1338" fmla="*/ 670119 h 2172695"/>
                <a:gd name="connsiteX1339" fmla="*/ 95875 w 1334396"/>
                <a:gd name="connsiteY1339" fmla="*/ 674723 h 2172695"/>
                <a:gd name="connsiteX1340" fmla="*/ 104948 w 1334396"/>
                <a:gd name="connsiteY1340" fmla="*/ 685150 h 2172695"/>
                <a:gd name="connsiteX1341" fmla="*/ 111583 w 1334396"/>
                <a:gd name="connsiteY1341" fmla="*/ 692462 h 2172695"/>
                <a:gd name="connsiteX1342" fmla="*/ 112125 w 1334396"/>
                <a:gd name="connsiteY1342" fmla="*/ 693004 h 2172695"/>
                <a:gd name="connsiteX1343" fmla="*/ 119979 w 1334396"/>
                <a:gd name="connsiteY1343" fmla="*/ 700317 h 2172695"/>
                <a:gd name="connsiteX1344" fmla="*/ 127698 w 1334396"/>
                <a:gd name="connsiteY1344" fmla="*/ 707087 h 2172695"/>
                <a:gd name="connsiteX1345" fmla="*/ 130406 w 1334396"/>
                <a:gd name="connsiteY1345" fmla="*/ 710473 h 2172695"/>
                <a:gd name="connsiteX1346" fmla="*/ 136770 w 1334396"/>
                <a:gd name="connsiteY1346" fmla="*/ 718327 h 2172695"/>
                <a:gd name="connsiteX1347" fmla="*/ 140968 w 1334396"/>
                <a:gd name="connsiteY1347" fmla="*/ 724421 h 2172695"/>
                <a:gd name="connsiteX1348" fmla="*/ 152479 w 1334396"/>
                <a:gd name="connsiteY1348" fmla="*/ 745139 h 2172695"/>
                <a:gd name="connsiteX1349" fmla="*/ 157083 w 1334396"/>
                <a:gd name="connsiteY1349" fmla="*/ 751504 h 2172695"/>
                <a:gd name="connsiteX1350" fmla="*/ 161281 w 1334396"/>
                <a:gd name="connsiteY1350" fmla="*/ 757597 h 2172695"/>
                <a:gd name="connsiteX1351" fmla="*/ 166427 w 1334396"/>
                <a:gd name="connsiteY1351" fmla="*/ 764368 h 2172695"/>
                <a:gd name="connsiteX1352" fmla="*/ 166968 w 1334396"/>
                <a:gd name="connsiteY1352" fmla="*/ 764774 h 2172695"/>
                <a:gd name="connsiteX1353" fmla="*/ 169677 w 1334396"/>
                <a:gd name="connsiteY1353" fmla="*/ 768431 h 2172695"/>
                <a:gd name="connsiteX1354" fmla="*/ 172385 w 1334396"/>
                <a:gd name="connsiteY1354" fmla="*/ 772629 h 2172695"/>
                <a:gd name="connsiteX1355" fmla="*/ 176312 w 1334396"/>
                <a:gd name="connsiteY1355" fmla="*/ 783056 h 2172695"/>
                <a:gd name="connsiteX1356" fmla="*/ 187010 w 1334396"/>
                <a:gd name="connsiteY1356" fmla="*/ 804316 h 2172695"/>
                <a:gd name="connsiteX1357" fmla="*/ 189583 w 1334396"/>
                <a:gd name="connsiteY1357" fmla="*/ 809055 h 2172695"/>
                <a:gd name="connsiteX1358" fmla="*/ 191749 w 1334396"/>
                <a:gd name="connsiteY1358" fmla="*/ 814337 h 2172695"/>
                <a:gd name="connsiteX1359" fmla="*/ 194187 w 1334396"/>
                <a:gd name="connsiteY1359" fmla="*/ 819483 h 2172695"/>
                <a:gd name="connsiteX1360" fmla="*/ 195406 w 1334396"/>
                <a:gd name="connsiteY1360" fmla="*/ 821514 h 2172695"/>
                <a:gd name="connsiteX1361" fmla="*/ 200145 w 1334396"/>
                <a:gd name="connsiteY1361" fmla="*/ 831805 h 2172695"/>
                <a:gd name="connsiteX1362" fmla="*/ 202447 w 1334396"/>
                <a:gd name="connsiteY1362" fmla="*/ 837222 h 2172695"/>
                <a:gd name="connsiteX1363" fmla="*/ 204885 w 1334396"/>
                <a:gd name="connsiteY1363" fmla="*/ 842368 h 2172695"/>
                <a:gd name="connsiteX1364" fmla="*/ 208541 w 1334396"/>
                <a:gd name="connsiteY1364" fmla="*/ 850899 h 2172695"/>
                <a:gd name="connsiteX1365" fmla="*/ 209624 w 1334396"/>
                <a:gd name="connsiteY1365" fmla="*/ 858482 h 2172695"/>
                <a:gd name="connsiteX1366" fmla="*/ 211791 w 1334396"/>
                <a:gd name="connsiteY1366" fmla="*/ 865118 h 2172695"/>
                <a:gd name="connsiteX1367" fmla="*/ 213280 w 1334396"/>
                <a:gd name="connsiteY1367" fmla="*/ 867826 h 2172695"/>
                <a:gd name="connsiteX1368" fmla="*/ 216530 w 1334396"/>
                <a:gd name="connsiteY1368" fmla="*/ 875274 h 2172695"/>
                <a:gd name="connsiteX1369" fmla="*/ 218968 w 1334396"/>
                <a:gd name="connsiteY1369" fmla="*/ 882857 h 2172695"/>
                <a:gd name="connsiteX1370" fmla="*/ 219374 w 1334396"/>
                <a:gd name="connsiteY1370" fmla="*/ 884753 h 2172695"/>
                <a:gd name="connsiteX1371" fmla="*/ 222760 w 1334396"/>
                <a:gd name="connsiteY1371" fmla="*/ 895451 h 2172695"/>
                <a:gd name="connsiteX1372" fmla="*/ 223437 w 1334396"/>
                <a:gd name="connsiteY1372" fmla="*/ 898836 h 2172695"/>
                <a:gd name="connsiteX1373" fmla="*/ 223707 w 1334396"/>
                <a:gd name="connsiteY1373" fmla="*/ 900055 h 2172695"/>
                <a:gd name="connsiteX1374" fmla="*/ 224114 w 1334396"/>
                <a:gd name="connsiteY1374" fmla="*/ 901815 h 2172695"/>
                <a:gd name="connsiteX1375" fmla="*/ 227228 w 1334396"/>
                <a:gd name="connsiteY1375" fmla="*/ 908586 h 2172695"/>
                <a:gd name="connsiteX1376" fmla="*/ 227364 w 1334396"/>
                <a:gd name="connsiteY1376" fmla="*/ 908992 h 2172695"/>
                <a:gd name="connsiteX1377" fmla="*/ 228583 w 1334396"/>
                <a:gd name="connsiteY1377" fmla="*/ 927003 h 2172695"/>
                <a:gd name="connsiteX1378" fmla="*/ 228176 w 1334396"/>
                <a:gd name="connsiteY1378" fmla="*/ 931201 h 2172695"/>
                <a:gd name="connsiteX1379" fmla="*/ 227635 w 1334396"/>
                <a:gd name="connsiteY1379" fmla="*/ 934857 h 2172695"/>
                <a:gd name="connsiteX1380" fmla="*/ 228312 w 1334396"/>
                <a:gd name="connsiteY1380" fmla="*/ 938513 h 2172695"/>
                <a:gd name="connsiteX1381" fmla="*/ 228718 w 1334396"/>
                <a:gd name="connsiteY1381" fmla="*/ 941492 h 2172695"/>
                <a:gd name="connsiteX1382" fmla="*/ 225739 w 1334396"/>
                <a:gd name="connsiteY1382" fmla="*/ 953138 h 2172695"/>
                <a:gd name="connsiteX1383" fmla="*/ 225739 w 1334396"/>
                <a:gd name="connsiteY1383" fmla="*/ 961398 h 2172695"/>
                <a:gd name="connsiteX1384" fmla="*/ 225468 w 1334396"/>
                <a:gd name="connsiteY1384" fmla="*/ 965055 h 2172695"/>
                <a:gd name="connsiteX1385" fmla="*/ 224926 w 1334396"/>
                <a:gd name="connsiteY1385" fmla="*/ 967763 h 2172695"/>
                <a:gd name="connsiteX1386" fmla="*/ 225874 w 1334396"/>
                <a:gd name="connsiteY1386" fmla="*/ 968169 h 2172695"/>
                <a:gd name="connsiteX1387" fmla="*/ 226145 w 1334396"/>
                <a:gd name="connsiteY1387" fmla="*/ 968305 h 2172695"/>
                <a:gd name="connsiteX1388" fmla="*/ 225739 w 1334396"/>
                <a:gd name="connsiteY1388" fmla="*/ 968575 h 2172695"/>
                <a:gd name="connsiteX1389" fmla="*/ 226145 w 1334396"/>
                <a:gd name="connsiteY1389" fmla="*/ 968711 h 2172695"/>
                <a:gd name="connsiteX1390" fmla="*/ 227228 w 1334396"/>
                <a:gd name="connsiteY1390" fmla="*/ 969252 h 2172695"/>
                <a:gd name="connsiteX1391" fmla="*/ 232780 w 1334396"/>
                <a:gd name="connsiteY1391" fmla="*/ 971826 h 2172695"/>
                <a:gd name="connsiteX1392" fmla="*/ 234541 w 1334396"/>
                <a:gd name="connsiteY1392" fmla="*/ 979950 h 2172695"/>
                <a:gd name="connsiteX1393" fmla="*/ 229395 w 1334396"/>
                <a:gd name="connsiteY1393" fmla="*/ 986315 h 2172695"/>
                <a:gd name="connsiteX1394" fmla="*/ 223843 w 1334396"/>
                <a:gd name="connsiteY1394" fmla="*/ 986044 h 2172695"/>
                <a:gd name="connsiteX1395" fmla="*/ 218833 w 1334396"/>
                <a:gd name="connsiteY1395" fmla="*/ 984690 h 2172695"/>
                <a:gd name="connsiteX1396" fmla="*/ 216801 w 1334396"/>
                <a:gd name="connsiteY1396" fmla="*/ 985638 h 2172695"/>
                <a:gd name="connsiteX1397" fmla="*/ 210437 w 1334396"/>
                <a:gd name="connsiteY1397" fmla="*/ 986586 h 2172695"/>
                <a:gd name="connsiteX1398" fmla="*/ 207051 w 1334396"/>
                <a:gd name="connsiteY1398" fmla="*/ 983471 h 2172695"/>
                <a:gd name="connsiteX1399" fmla="*/ 201093 w 1334396"/>
                <a:gd name="connsiteY1399" fmla="*/ 977784 h 2172695"/>
                <a:gd name="connsiteX1400" fmla="*/ 198114 w 1334396"/>
                <a:gd name="connsiteY1400" fmla="*/ 975888 h 2172695"/>
                <a:gd name="connsiteX1401" fmla="*/ 194864 w 1334396"/>
                <a:gd name="connsiteY1401" fmla="*/ 973450 h 2172695"/>
                <a:gd name="connsiteX1402" fmla="*/ 189718 w 1334396"/>
                <a:gd name="connsiteY1402" fmla="*/ 969794 h 2172695"/>
                <a:gd name="connsiteX1403" fmla="*/ 178208 w 1334396"/>
                <a:gd name="connsiteY1403" fmla="*/ 960721 h 2172695"/>
                <a:gd name="connsiteX1404" fmla="*/ 174687 w 1334396"/>
                <a:gd name="connsiteY1404" fmla="*/ 955576 h 2172695"/>
                <a:gd name="connsiteX1405" fmla="*/ 174281 w 1334396"/>
                <a:gd name="connsiteY1405" fmla="*/ 954628 h 2172695"/>
                <a:gd name="connsiteX1406" fmla="*/ 172791 w 1334396"/>
                <a:gd name="connsiteY1406" fmla="*/ 951242 h 2172695"/>
                <a:gd name="connsiteX1407" fmla="*/ 167916 w 1334396"/>
                <a:gd name="connsiteY1407" fmla="*/ 944336 h 2172695"/>
                <a:gd name="connsiteX1408" fmla="*/ 164260 w 1334396"/>
                <a:gd name="connsiteY1408" fmla="*/ 939326 h 2172695"/>
                <a:gd name="connsiteX1409" fmla="*/ 155458 w 1334396"/>
                <a:gd name="connsiteY1409" fmla="*/ 928763 h 2172695"/>
                <a:gd name="connsiteX1410" fmla="*/ 153562 w 1334396"/>
                <a:gd name="connsiteY1410" fmla="*/ 927815 h 2172695"/>
                <a:gd name="connsiteX1411" fmla="*/ 151125 w 1334396"/>
                <a:gd name="connsiteY1411" fmla="*/ 925649 h 2172695"/>
                <a:gd name="connsiteX1412" fmla="*/ 142052 w 1334396"/>
                <a:gd name="connsiteY1412" fmla="*/ 914951 h 2172695"/>
                <a:gd name="connsiteX1413" fmla="*/ 139885 w 1334396"/>
                <a:gd name="connsiteY1413" fmla="*/ 913055 h 2172695"/>
                <a:gd name="connsiteX1414" fmla="*/ 135416 w 1334396"/>
                <a:gd name="connsiteY1414" fmla="*/ 903711 h 2172695"/>
                <a:gd name="connsiteX1415" fmla="*/ 133114 w 1334396"/>
                <a:gd name="connsiteY1415" fmla="*/ 890982 h 2172695"/>
                <a:gd name="connsiteX1416" fmla="*/ 130541 w 1334396"/>
                <a:gd name="connsiteY1416" fmla="*/ 887732 h 2172695"/>
                <a:gd name="connsiteX1417" fmla="*/ 124989 w 1334396"/>
                <a:gd name="connsiteY1417" fmla="*/ 886378 h 2172695"/>
                <a:gd name="connsiteX1418" fmla="*/ 109958 w 1334396"/>
                <a:gd name="connsiteY1418" fmla="*/ 875003 h 2172695"/>
                <a:gd name="connsiteX1419" fmla="*/ 107791 w 1334396"/>
                <a:gd name="connsiteY1419" fmla="*/ 872159 h 2172695"/>
                <a:gd name="connsiteX1420" fmla="*/ 104271 w 1334396"/>
                <a:gd name="connsiteY1420" fmla="*/ 864982 h 2172695"/>
                <a:gd name="connsiteX1421" fmla="*/ 104135 w 1334396"/>
                <a:gd name="connsiteY1421" fmla="*/ 863899 h 2172695"/>
                <a:gd name="connsiteX1422" fmla="*/ 101156 w 1334396"/>
                <a:gd name="connsiteY1422" fmla="*/ 856316 h 2172695"/>
                <a:gd name="connsiteX1423" fmla="*/ 92625 w 1334396"/>
                <a:gd name="connsiteY1423" fmla="*/ 840878 h 2172695"/>
                <a:gd name="connsiteX1424" fmla="*/ 88156 w 1334396"/>
                <a:gd name="connsiteY1424" fmla="*/ 834784 h 2172695"/>
                <a:gd name="connsiteX1425" fmla="*/ 81791 w 1334396"/>
                <a:gd name="connsiteY1425" fmla="*/ 820837 h 2172695"/>
                <a:gd name="connsiteX1426" fmla="*/ 78948 w 1334396"/>
                <a:gd name="connsiteY1426" fmla="*/ 813524 h 2172695"/>
                <a:gd name="connsiteX1427" fmla="*/ 75698 w 1334396"/>
                <a:gd name="connsiteY1427" fmla="*/ 809462 h 2172695"/>
                <a:gd name="connsiteX1428" fmla="*/ 71364 w 1334396"/>
                <a:gd name="connsiteY1428" fmla="*/ 805535 h 2172695"/>
                <a:gd name="connsiteX1429" fmla="*/ 70687 w 1334396"/>
                <a:gd name="connsiteY1429" fmla="*/ 804857 h 2172695"/>
                <a:gd name="connsiteX1430" fmla="*/ 65812 w 1334396"/>
                <a:gd name="connsiteY1430" fmla="*/ 801472 h 2172695"/>
                <a:gd name="connsiteX1431" fmla="*/ 65677 w 1334396"/>
                <a:gd name="connsiteY1431" fmla="*/ 800524 h 2172695"/>
                <a:gd name="connsiteX1432" fmla="*/ 65406 w 1334396"/>
                <a:gd name="connsiteY1432" fmla="*/ 799305 h 2172695"/>
                <a:gd name="connsiteX1433" fmla="*/ 62020 w 1334396"/>
                <a:gd name="connsiteY1433" fmla="*/ 794160 h 2172695"/>
                <a:gd name="connsiteX1434" fmla="*/ 59448 w 1334396"/>
                <a:gd name="connsiteY1434" fmla="*/ 790233 h 2172695"/>
                <a:gd name="connsiteX1435" fmla="*/ 58229 w 1334396"/>
                <a:gd name="connsiteY1435" fmla="*/ 787660 h 2172695"/>
                <a:gd name="connsiteX1436" fmla="*/ 56333 w 1334396"/>
                <a:gd name="connsiteY1436" fmla="*/ 781566 h 2172695"/>
                <a:gd name="connsiteX1437" fmla="*/ 53489 w 1334396"/>
                <a:gd name="connsiteY1437" fmla="*/ 774118 h 2172695"/>
                <a:gd name="connsiteX1438" fmla="*/ 51864 w 1334396"/>
                <a:gd name="connsiteY1438" fmla="*/ 763691 h 2172695"/>
                <a:gd name="connsiteX1439" fmla="*/ 50375 w 1334396"/>
                <a:gd name="connsiteY1439" fmla="*/ 752316 h 2172695"/>
                <a:gd name="connsiteX1440" fmla="*/ 49698 w 1334396"/>
                <a:gd name="connsiteY1440" fmla="*/ 739045 h 2172695"/>
                <a:gd name="connsiteX1441" fmla="*/ 48073 w 1334396"/>
                <a:gd name="connsiteY1441" fmla="*/ 734306 h 2172695"/>
                <a:gd name="connsiteX1442" fmla="*/ 44010 w 1334396"/>
                <a:gd name="connsiteY1442" fmla="*/ 728889 h 2172695"/>
                <a:gd name="connsiteX1443" fmla="*/ 42927 w 1334396"/>
                <a:gd name="connsiteY1443" fmla="*/ 726994 h 2172695"/>
                <a:gd name="connsiteX1444" fmla="*/ 36291 w 1334396"/>
                <a:gd name="connsiteY1444" fmla="*/ 713587 h 2172695"/>
                <a:gd name="connsiteX1445" fmla="*/ 35343 w 1334396"/>
                <a:gd name="connsiteY1445" fmla="*/ 712098 h 2172695"/>
                <a:gd name="connsiteX1446" fmla="*/ 34125 w 1334396"/>
                <a:gd name="connsiteY1446" fmla="*/ 708306 h 2172695"/>
                <a:gd name="connsiteX1447" fmla="*/ 31823 w 1334396"/>
                <a:gd name="connsiteY1447" fmla="*/ 697608 h 2172695"/>
                <a:gd name="connsiteX1448" fmla="*/ 31552 w 1334396"/>
                <a:gd name="connsiteY1448" fmla="*/ 696525 h 2172695"/>
                <a:gd name="connsiteX1449" fmla="*/ 29791 w 1334396"/>
                <a:gd name="connsiteY1449" fmla="*/ 683660 h 2172695"/>
                <a:gd name="connsiteX1450" fmla="*/ 28302 w 1334396"/>
                <a:gd name="connsiteY1450" fmla="*/ 675671 h 2172695"/>
                <a:gd name="connsiteX1451" fmla="*/ 26135 w 1334396"/>
                <a:gd name="connsiteY1451" fmla="*/ 659150 h 2172695"/>
                <a:gd name="connsiteX1452" fmla="*/ 26541 w 1334396"/>
                <a:gd name="connsiteY1452" fmla="*/ 654546 h 2172695"/>
                <a:gd name="connsiteX1453" fmla="*/ 26406 w 1334396"/>
                <a:gd name="connsiteY1453" fmla="*/ 641411 h 2172695"/>
                <a:gd name="connsiteX1454" fmla="*/ 27354 w 1334396"/>
                <a:gd name="connsiteY1454" fmla="*/ 633421 h 2172695"/>
                <a:gd name="connsiteX1455" fmla="*/ 29927 w 1334396"/>
                <a:gd name="connsiteY1455" fmla="*/ 626109 h 2172695"/>
                <a:gd name="connsiteX1456" fmla="*/ 34396 w 1334396"/>
                <a:gd name="connsiteY1456" fmla="*/ 614192 h 2172695"/>
                <a:gd name="connsiteX1457" fmla="*/ 42656 w 1334396"/>
                <a:gd name="connsiteY1457" fmla="*/ 609723 h 2172695"/>
                <a:gd name="connsiteX1458" fmla="*/ 157489 w 1334396"/>
                <a:gd name="connsiteY1458" fmla="*/ 378162 h 2172695"/>
                <a:gd name="connsiteX1459" fmla="*/ 177936 w 1334396"/>
                <a:gd name="connsiteY1459" fmla="*/ 390079 h 2172695"/>
                <a:gd name="connsiteX1460" fmla="*/ 187957 w 1334396"/>
                <a:gd name="connsiteY1460" fmla="*/ 398339 h 2172695"/>
                <a:gd name="connsiteX1461" fmla="*/ 199197 w 1334396"/>
                <a:gd name="connsiteY1461" fmla="*/ 410662 h 2172695"/>
                <a:gd name="connsiteX1462" fmla="*/ 210165 w 1334396"/>
                <a:gd name="connsiteY1462" fmla="*/ 422307 h 2172695"/>
                <a:gd name="connsiteX1463" fmla="*/ 214769 w 1334396"/>
                <a:gd name="connsiteY1463" fmla="*/ 428266 h 2172695"/>
                <a:gd name="connsiteX1464" fmla="*/ 224519 w 1334396"/>
                <a:gd name="connsiteY1464" fmla="*/ 441943 h 2172695"/>
                <a:gd name="connsiteX1465" fmla="*/ 230884 w 1334396"/>
                <a:gd name="connsiteY1465" fmla="*/ 452235 h 2172695"/>
                <a:gd name="connsiteX1466" fmla="*/ 231290 w 1334396"/>
                <a:gd name="connsiteY1466" fmla="*/ 452912 h 2172695"/>
                <a:gd name="connsiteX1467" fmla="*/ 239144 w 1334396"/>
                <a:gd name="connsiteY1467" fmla="*/ 463338 h 2172695"/>
                <a:gd name="connsiteX1468" fmla="*/ 246321 w 1334396"/>
                <a:gd name="connsiteY1468" fmla="*/ 473630 h 2172695"/>
                <a:gd name="connsiteX1469" fmla="*/ 248488 w 1334396"/>
                <a:gd name="connsiteY1469" fmla="*/ 478370 h 2172695"/>
                <a:gd name="connsiteX1470" fmla="*/ 253634 w 1334396"/>
                <a:gd name="connsiteY1470" fmla="*/ 489609 h 2172695"/>
                <a:gd name="connsiteX1471" fmla="*/ 256884 w 1334396"/>
                <a:gd name="connsiteY1471" fmla="*/ 498005 h 2172695"/>
                <a:gd name="connsiteX1472" fmla="*/ 263248 w 1334396"/>
                <a:gd name="connsiteY1472" fmla="*/ 525494 h 2172695"/>
                <a:gd name="connsiteX1473" fmla="*/ 265550 w 1334396"/>
                <a:gd name="connsiteY1473" fmla="*/ 534567 h 2172695"/>
                <a:gd name="connsiteX1474" fmla="*/ 267852 w 1334396"/>
                <a:gd name="connsiteY1474" fmla="*/ 543099 h 2172695"/>
                <a:gd name="connsiteX1475" fmla="*/ 271102 w 1334396"/>
                <a:gd name="connsiteY1475" fmla="*/ 552713 h 2172695"/>
                <a:gd name="connsiteX1476" fmla="*/ 271373 w 1334396"/>
                <a:gd name="connsiteY1476" fmla="*/ 553390 h 2172695"/>
                <a:gd name="connsiteX1477" fmla="*/ 272727 w 1334396"/>
                <a:gd name="connsiteY1477" fmla="*/ 558671 h 2172695"/>
                <a:gd name="connsiteX1478" fmla="*/ 273946 w 1334396"/>
                <a:gd name="connsiteY1478" fmla="*/ 564494 h 2172695"/>
                <a:gd name="connsiteX1479" fmla="*/ 274081 w 1334396"/>
                <a:gd name="connsiteY1479" fmla="*/ 577765 h 2172695"/>
                <a:gd name="connsiteX1480" fmla="*/ 276383 w 1334396"/>
                <a:gd name="connsiteY1480" fmla="*/ 605661 h 2172695"/>
                <a:gd name="connsiteX1481" fmla="*/ 277060 w 1334396"/>
                <a:gd name="connsiteY1481" fmla="*/ 612025 h 2172695"/>
                <a:gd name="connsiteX1482" fmla="*/ 276790 w 1334396"/>
                <a:gd name="connsiteY1482" fmla="*/ 618661 h 2172695"/>
                <a:gd name="connsiteX1483" fmla="*/ 276790 w 1334396"/>
                <a:gd name="connsiteY1483" fmla="*/ 625431 h 2172695"/>
                <a:gd name="connsiteX1484" fmla="*/ 277060 w 1334396"/>
                <a:gd name="connsiteY1484" fmla="*/ 628140 h 2172695"/>
                <a:gd name="connsiteX1485" fmla="*/ 277738 w 1334396"/>
                <a:gd name="connsiteY1485" fmla="*/ 641275 h 2172695"/>
                <a:gd name="connsiteX1486" fmla="*/ 277602 w 1334396"/>
                <a:gd name="connsiteY1486" fmla="*/ 648181 h 2172695"/>
                <a:gd name="connsiteX1487" fmla="*/ 277873 w 1334396"/>
                <a:gd name="connsiteY1487" fmla="*/ 654952 h 2172695"/>
                <a:gd name="connsiteX1488" fmla="*/ 277738 w 1334396"/>
                <a:gd name="connsiteY1488" fmla="*/ 665650 h 2172695"/>
                <a:gd name="connsiteX1489" fmla="*/ 275571 w 1334396"/>
                <a:gd name="connsiteY1489" fmla="*/ 674452 h 2172695"/>
                <a:gd name="connsiteX1490" fmla="*/ 274758 w 1334396"/>
                <a:gd name="connsiteY1490" fmla="*/ 682577 h 2172695"/>
                <a:gd name="connsiteX1491" fmla="*/ 275300 w 1334396"/>
                <a:gd name="connsiteY1491" fmla="*/ 686098 h 2172695"/>
                <a:gd name="connsiteX1492" fmla="*/ 275436 w 1334396"/>
                <a:gd name="connsiteY1492" fmla="*/ 695712 h 2172695"/>
                <a:gd name="connsiteX1493" fmla="*/ 274758 w 1334396"/>
                <a:gd name="connsiteY1493" fmla="*/ 704920 h 2172695"/>
                <a:gd name="connsiteX1494" fmla="*/ 274352 w 1334396"/>
                <a:gd name="connsiteY1494" fmla="*/ 707358 h 2172695"/>
                <a:gd name="connsiteX1495" fmla="*/ 272727 w 1334396"/>
                <a:gd name="connsiteY1495" fmla="*/ 720358 h 2172695"/>
                <a:gd name="connsiteX1496" fmla="*/ 270831 w 1334396"/>
                <a:gd name="connsiteY1496" fmla="*/ 736743 h 2172695"/>
                <a:gd name="connsiteX1497" fmla="*/ 270831 w 1334396"/>
                <a:gd name="connsiteY1497" fmla="*/ 737149 h 2172695"/>
                <a:gd name="connsiteX1498" fmla="*/ 266498 w 1334396"/>
                <a:gd name="connsiteY1498" fmla="*/ 756920 h 2172695"/>
                <a:gd name="connsiteX1499" fmla="*/ 265279 w 1334396"/>
                <a:gd name="connsiteY1499" fmla="*/ 761524 h 2172695"/>
                <a:gd name="connsiteX1500" fmla="*/ 264331 w 1334396"/>
                <a:gd name="connsiteY1500" fmla="*/ 765587 h 2172695"/>
                <a:gd name="connsiteX1501" fmla="*/ 264467 w 1334396"/>
                <a:gd name="connsiteY1501" fmla="*/ 769920 h 2172695"/>
                <a:gd name="connsiteX1502" fmla="*/ 264602 w 1334396"/>
                <a:gd name="connsiteY1502" fmla="*/ 773305 h 2172695"/>
                <a:gd name="connsiteX1503" fmla="*/ 261352 w 1334396"/>
                <a:gd name="connsiteY1503" fmla="*/ 786847 h 2172695"/>
                <a:gd name="connsiteX1504" fmla="*/ 261352 w 1334396"/>
                <a:gd name="connsiteY1504" fmla="*/ 796462 h 2172695"/>
                <a:gd name="connsiteX1505" fmla="*/ 260811 w 1334396"/>
                <a:gd name="connsiteY1505" fmla="*/ 801066 h 2172695"/>
                <a:gd name="connsiteX1506" fmla="*/ 259727 w 1334396"/>
                <a:gd name="connsiteY1506" fmla="*/ 804857 h 2172695"/>
                <a:gd name="connsiteX1507" fmla="*/ 259321 w 1334396"/>
                <a:gd name="connsiteY1507" fmla="*/ 811764 h 2172695"/>
                <a:gd name="connsiteX1508" fmla="*/ 258373 w 1334396"/>
                <a:gd name="connsiteY1508" fmla="*/ 813389 h 2172695"/>
                <a:gd name="connsiteX1509" fmla="*/ 253498 w 1334396"/>
                <a:gd name="connsiteY1509" fmla="*/ 818264 h 2172695"/>
                <a:gd name="connsiteX1510" fmla="*/ 246727 w 1334396"/>
                <a:gd name="connsiteY1510" fmla="*/ 816774 h 2172695"/>
                <a:gd name="connsiteX1511" fmla="*/ 244561 w 1334396"/>
                <a:gd name="connsiteY1511" fmla="*/ 820024 h 2172695"/>
                <a:gd name="connsiteX1512" fmla="*/ 236436 w 1334396"/>
                <a:gd name="connsiteY1512" fmla="*/ 821920 h 2172695"/>
                <a:gd name="connsiteX1513" fmla="*/ 230207 w 1334396"/>
                <a:gd name="connsiteY1513" fmla="*/ 819889 h 2172695"/>
                <a:gd name="connsiteX1514" fmla="*/ 228446 w 1334396"/>
                <a:gd name="connsiteY1514" fmla="*/ 815420 h 2172695"/>
                <a:gd name="connsiteX1515" fmla="*/ 225602 w 1334396"/>
                <a:gd name="connsiteY1515" fmla="*/ 807566 h 2172695"/>
                <a:gd name="connsiteX1516" fmla="*/ 223707 w 1334396"/>
                <a:gd name="connsiteY1516" fmla="*/ 804451 h 2172695"/>
                <a:gd name="connsiteX1517" fmla="*/ 221946 w 1334396"/>
                <a:gd name="connsiteY1517" fmla="*/ 800795 h 2172695"/>
                <a:gd name="connsiteX1518" fmla="*/ 218696 w 1334396"/>
                <a:gd name="connsiteY1518" fmla="*/ 795107 h 2172695"/>
                <a:gd name="connsiteX1519" fmla="*/ 212061 w 1334396"/>
                <a:gd name="connsiteY1519" fmla="*/ 781972 h 2172695"/>
                <a:gd name="connsiteX1520" fmla="*/ 211113 w 1334396"/>
                <a:gd name="connsiteY1520" fmla="*/ 775743 h 2172695"/>
                <a:gd name="connsiteX1521" fmla="*/ 211113 w 1334396"/>
                <a:gd name="connsiteY1521" fmla="*/ 774660 h 2172695"/>
                <a:gd name="connsiteX1522" fmla="*/ 210978 w 1334396"/>
                <a:gd name="connsiteY1522" fmla="*/ 771004 h 2172695"/>
                <a:gd name="connsiteX1523" fmla="*/ 209217 w 1334396"/>
                <a:gd name="connsiteY1523" fmla="*/ 762743 h 2172695"/>
                <a:gd name="connsiteX1524" fmla="*/ 207863 w 1334396"/>
                <a:gd name="connsiteY1524" fmla="*/ 756378 h 2172695"/>
                <a:gd name="connsiteX1525" fmla="*/ 203665 w 1334396"/>
                <a:gd name="connsiteY1525" fmla="*/ 742972 h 2172695"/>
                <a:gd name="connsiteX1526" fmla="*/ 202176 w 1334396"/>
                <a:gd name="connsiteY1526" fmla="*/ 741212 h 2172695"/>
                <a:gd name="connsiteX1527" fmla="*/ 200551 w 1334396"/>
                <a:gd name="connsiteY1527" fmla="*/ 738233 h 2172695"/>
                <a:gd name="connsiteX1528" fmla="*/ 195947 w 1334396"/>
                <a:gd name="connsiteY1528" fmla="*/ 724556 h 2172695"/>
                <a:gd name="connsiteX1529" fmla="*/ 194592 w 1334396"/>
                <a:gd name="connsiteY1529" fmla="*/ 721847 h 2172695"/>
                <a:gd name="connsiteX1530" fmla="*/ 193644 w 1334396"/>
                <a:gd name="connsiteY1530" fmla="*/ 711150 h 2172695"/>
                <a:gd name="connsiteX1531" fmla="*/ 195676 w 1334396"/>
                <a:gd name="connsiteY1531" fmla="*/ 698150 h 2172695"/>
                <a:gd name="connsiteX1532" fmla="*/ 194321 w 1334396"/>
                <a:gd name="connsiteY1532" fmla="*/ 694087 h 2172695"/>
                <a:gd name="connsiteX1533" fmla="*/ 189718 w 1334396"/>
                <a:gd name="connsiteY1533" fmla="*/ 690837 h 2172695"/>
                <a:gd name="connsiteX1534" fmla="*/ 178884 w 1334396"/>
                <a:gd name="connsiteY1534" fmla="*/ 674723 h 2172695"/>
                <a:gd name="connsiteX1535" fmla="*/ 177666 w 1334396"/>
                <a:gd name="connsiteY1535" fmla="*/ 671202 h 2172695"/>
                <a:gd name="connsiteX1536" fmla="*/ 176447 w 1334396"/>
                <a:gd name="connsiteY1536" fmla="*/ 663212 h 2172695"/>
                <a:gd name="connsiteX1537" fmla="*/ 176582 w 1334396"/>
                <a:gd name="connsiteY1537" fmla="*/ 662129 h 2172695"/>
                <a:gd name="connsiteX1538" fmla="*/ 175905 w 1334396"/>
                <a:gd name="connsiteY1538" fmla="*/ 653869 h 2172695"/>
                <a:gd name="connsiteX1539" fmla="*/ 172249 w 1334396"/>
                <a:gd name="connsiteY1539" fmla="*/ 636129 h 2172695"/>
                <a:gd name="connsiteX1540" fmla="*/ 169541 w 1334396"/>
                <a:gd name="connsiteY1540" fmla="*/ 628817 h 2172695"/>
                <a:gd name="connsiteX1541" fmla="*/ 167103 w 1334396"/>
                <a:gd name="connsiteY1541" fmla="*/ 613109 h 2172695"/>
                <a:gd name="connsiteX1542" fmla="*/ 166291 w 1334396"/>
                <a:gd name="connsiteY1542" fmla="*/ 605119 h 2172695"/>
                <a:gd name="connsiteX1543" fmla="*/ 164124 w 1334396"/>
                <a:gd name="connsiteY1543" fmla="*/ 600244 h 2172695"/>
                <a:gd name="connsiteX1544" fmla="*/ 161009 w 1334396"/>
                <a:gd name="connsiteY1544" fmla="*/ 595098 h 2172695"/>
                <a:gd name="connsiteX1545" fmla="*/ 160468 w 1334396"/>
                <a:gd name="connsiteY1545" fmla="*/ 594150 h 2172695"/>
                <a:gd name="connsiteX1546" fmla="*/ 156676 w 1334396"/>
                <a:gd name="connsiteY1546" fmla="*/ 589411 h 2172695"/>
                <a:gd name="connsiteX1547" fmla="*/ 156676 w 1334396"/>
                <a:gd name="connsiteY1547" fmla="*/ 588327 h 2172695"/>
                <a:gd name="connsiteX1548" fmla="*/ 156812 w 1334396"/>
                <a:gd name="connsiteY1548" fmla="*/ 587109 h 2172695"/>
                <a:gd name="connsiteX1549" fmla="*/ 154916 w 1334396"/>
                <a:gd name="connsiteY1549" fmla="*/ 581286 h 2172695"/>
                <a:gd name="connsiteX1550" fmla="*/ 153426 w 1334396"/>
                <a:gd name="connsiteY1550" fmla="*/ 576682 h 2172695"/>
                <a:gd name="connsiteX1551" fmla="*/ 152885 w 1334396"/>
                <a:gd name="connsiteY1551" fmla="*/ 573702 h 2172695"/>
                <a:gd name="connsiteX1552" fmla="*/ 152343 w 1334396"/>
                <a:gd name="connsiteY1552" fmla="*/ 567203 h 2172695"/>
                <a:gd name="connsiteX1553" fmla="*/ 151395 w 1334396"/>
                <a:gd name="connsiteY1553" fmla="*/ 558942 h 2172695"/>
                <a:gd name="connsiteX1554" fmla="*/ 152207 w 1334396"/>
                <a:gd name="connsiteY1554" fmla="*/ 548244 h 2172695"/>
                <a:gd name="connsiteX1555" fmla="*/ 153562 w 1334396"/>
                <a:gd name="connsiteY1555" fmla="*/ 536463 h 2172695"/>
                <a:gd name="connsiteX1556" fmla="*/ 155728 w 1334396"/>
                <a:gd name="connsiteY1556" fmla="*/ 523057 h 2172695"/>
                <a:gd name="connsiteX1557" fmla="*/ 155322 w 1334396"/>
                <a:gd name="connsiteY1557" fmla="*/ 517776 h 2172695"/>
                <a:gd name="connsiteX1558" fmla="*/ 152614 w 1334396"/>
                <a:gd name="connsiteY1558" fmla="*/ 511276 h 2172695"/>
                <a:gd name="connsiteX1559" fmla="*/ 152072 w 1334396"/>
                <a:gd name="connsiteY1559" fmla="*/ 509109 h 2172695"/>
                <a:gd name="connsiteX1560" fmla="*/ 148687 w 1334396"/>
                <a:gd name="connsiteY1560" fmla="*/ 494078 h 2172695"/>
                <a:gd name="connsiteX1561" fmla="*/ 148009 w 1334396"/>
                <a:gd name="connsiteY1561" fmla="*/ 492317 h 2172695"/>
                <a:gd name="connsiteX1562" fmla="*/ 148145 w 1334396"/>
                <a:gd name="connsiteY1562" fmla="*/ 488797 h 2172695"/>
                <a:gd name="connsiteX1563" fmla="*/ 148551 w 1334396"/>
                <a:gd name="connsiteY1563" fmla="*/ 477286 h 2172695"/>
                <a:gd name="connsiteX1564" fmla="*/ 148551 w 1334396"/>
                <a:gd name="connsiteY1564" fmla="*/ 476203 h 2172695"/>
                <a:gd name="connsiteX1565" fmla="*/ 149905 w 1334396"/>
                <a:gd name="connsiteY1565" fmla="*/ 462797 h 2172695"/>
                <a:gd name="connsiteX1566" fmla="*/ 150582 w 1334396"/>
                <a:gd name="connsiteY1566" fmla="*/ 454401 h 2172695"/>
                <a:gd name="connsiteX1567" fmla="*/ 152478 w 1334396"/>
                <a:gd name="connsiteY1567" fmla="*/ 437203 h 2172695"/>
                <a:gd name="connsiteX1568" fmla="*/ 153291 w 1334396"/>
                <a:gd name="connsiteY1568" fmla="*/ 433005 h 2172695"/>
                <a:gd name="connsiteX1569" fmla="*/ 156541 w 1334396"/>
                <a:gd name="connsiteY1569" fmla="*/ 419735 h 2172695"/>
                <a:gd name="connsiteX1570" fmla="*/ 159520 w 1334396"/>
                <a:gd name="connsiteY1570" fmla="*/ 411880 h 2172695"/>
                <a:gd name="connsiteX1571" fmla="*/ 163988 w 1334396"/>
                <a:gd name="connsiteY1571" fmla="*/ 405245 h 2172695"/>
                <a:gd name="connsiteX1572" fmla="*/ 165478 w 1334396"/>
                <a:gd name="connsiteY1572" fmla="*/ 403078 h 2172695"/>
                <a:gd name="connsiteX1573" fmla="*/ 163718 w 1334396"/>
                <a:gd name="connsiteY1573" fmla="*/ 400235 h 2172695"/>
                <a:gd name="connsiteX1574" fmla="*/ 156405 w 1334396"/>
                <a:gd name="connsiteY1574" fmla="*/ 388183 h 2172695"/>
                <a:gd name="connsiteX1575" fmla="*/ 157489 w 1334396"/>
                <a:gd name="connsiteY1575" fmla="*/ 378162 h 2172695"/>
                <a:gd name="connsiteX1576" fmla="*/ 637267 w 1334396"/>
                <a:gd name="connsiteY1576" fmla="*/ 341193 h 2172695"/>
                <a:gd name="connsiteX1577" fmla="*/ 645121 w 1334396"/>
                <a:gd name="connsiteY1577" fmla="*/ 343631 h 2172695"/>
                <a:gd name="connsiteX1578" fmla="*/ 649049 w 1334396"/>
                <a:gd name="connsiteY1578" fmla="*/ 349047 h 2172695"/>
                <a:gd name="connsiteX1579" fmla="*/ 648101 w 1334396"/>
                <a:gd name="connsiteY1579" fmla="*/ 354193 h 2172695"/>
                <a:gd name="connsiteX1580" fmla="*/ 646069 w 1334396"/>
                <a:gd name="connsiteY1580" fmla="*/ 363131 h 2172695"/>
                <a:gd name="connsiteX1581" fmla="*/ 645934 w 1334396"/>
                <a:gd name="connsiteY1581" fmla="*/ 367058 h 2172695"/>
                <a:gd name="connsiteX1582" fmla="*/ 645392 w 1334396"/>
                <a:gd name="connsiteY1582" fmla="*/ 371526 h 2172695"/>
                <a:gd name="connsiteX1583" fmla="*/ 644444 w 1334396"/>
                <a:gd name="connsiteY1583" fmla="*/ 378703 h 2172695"/>
                <a:gd name="connsiteX1584" fmla="*/ 641059 w 1334396"/>
                <a:gd name="connsiteY1584" fmla="*/ 394547 h 2172695"/>
                <a:gd name="connsiteX1585" fmla="*/ 637944 w 1334396"/>
                <a:gd name="connsiteY1585" fmla="*/ 400641 h 2172695"/>
                <a:gd name="connsiteX1586" fmla="*/ 637267 w 1334396"/>
                <a:gd name="connsiteY1586" fmla="*/ 401589 h 2172695"/>
                <a:gd name="connsiteX1587" fmla="*/ 634830 w 1334396"/>
                <a:gd name="connsiteY1587" fmla="*/ 404703 h 2172695"/>
                <a:gd name="connsiteX1588" fmla="*/ 630226 w 1334396"/>
                <a:gd name="connsiteY1588" fmla="*/ 412828 h 2172695"/>
                <a:gd name="connsiteX1589" fmla="*/ 626840 w 1334396"/>
                <a:gd name="connsiteY1589" fmla="*/ 418786 h 2172695"/>
                <a:gd name="connsiteX1590" fmla="*/ 620070 w 1334396"/>
                <a:gd name="connsiteY1590" fmla="*/ 432328 h 2172695"/>
                <a:gd name="connsiteX1591" fmla="*/ 619663 w 1334396"/>
                <a:gd name="connsiteY1591" fmla="*/ 434766 h 2172695"/>
                <a:gd name="connsiteX1592" fmla="*/ 618445 w 1334396"/>
                <a:gd name="connsiteY1592" fmla="*/ 438016 h 2172695"/>
                <a:gd name="connsiteX1593" fmla="*/ 610997 w 1334396"/>
                <a:gd name="connsiteY1593" fmla="*/ 451693 h 2172695"/>
                <a:gd name="connsiteX1594" fmla="*/ 610049 w 1334396"/>
                <a:gd name="connsiteY1594" fmla="*/ 454672 h 2172695"/>
                <a:gd name="connsiteX1595" fmla="*/ 602195 w 1334396"/>
                <a:gd name="connsiteY1595" fmla="*/ 462797 h 2172695"/>
                <a:gd name="connsiteX1596" fmla="*/ 590413 w 1334396"/>
                <a:gd name="connsiteY1596" fmla="*/ 470109 h 2172695"/>
                <a:gd name="connsiteX1597" fmla="*/ 588111 w 1334396"/>
                <a:gd name="connsiteY1597" fmla="*/ 473901 h 2172695"/>
                <a:gd name="connsiteX1598" fmla="*/ 588247 w 1334396"/>
                <a:gd name="connsiteY1598" fmla="*/ 479859 h 2172695"/>
                <a:gd name="connsiteX1599" fmla="*/ 581070 w 1334396"/>
                <a:gd name="connsiteY1599" fmla="*/ 498953 h 2172695"/>
                <a:gd name="connsiteX1600" fmla="*/ 578768 w 1334396"/>
                <a:gd name="connsiteY1600" fmla="*/ 502203 h 2172695"/>
                <a:gd name="connsiteX1601" fmla="*/ 572539 w 1334396"/>
                <a:gd name="connsiteY1601" fmla="*/ 508296 h 2172695"/>
                <a:gd name="connsiteX1602" fmla="*/ 571455 w 1334396"/>
                <a:gd name="connsiteY1602" fmla="*/ 508838 h 2172695"/>
                <a:gd name="connsiteX1603" fmla="*/ 564549 w 1334396"/>
                <a:gd name="connsiteY1603" fmla="*/ 514390 h 2172695"/>
                <a:gd name="connsiteX1604" fmla="*/ 551278 w 1334396"/>
                <a:gd name="connsiteY1604" fmla="*/ 528067 h 2172695"/>
                <a:gd name="connsiteX1605" fmla="*/ 546133 w 1334396"/>
                <a:gd name="connsiteY1605" fmla="*/ 534567 h 2172695"/>
                <a:gd name="connsiteX1606" fmla="*/ 533674 w 1334396"/>
                <a:gd name="connsiteY1606" fmla="*/ 545536 h 2172695"/>
                <a:gd name="connsiteX1607" fmla="*/ 527039 w 1334396"/>
                <a:gd name="connsiteY1607" fmla="*/ 550682 h 2172695"/>
                <a:gd name="connsiteX1608" fmla="*/ 523789 w 1334396"/>
                <a:gd name="connsiteY1608" fmla="*/ 555286 h 2172695"/>
                <a:gd name="connsiteX1609" fmla="*/ 520809 w 1334396"/>
                <a:gd name="connsiteY1609" fmla="*/ 560702 h 2172695"/>
                <a:gd name="connsiteX1610" fmla="*/ 520133 w 1334396"/>
                <a:gd name="connsiteY1610" fmla="*/ 561786 h 2172695"/>
                <a:gd name="connsiteX1611" fmla="*/ 517966 w 1334396"/>
                <a:gd name="connsiteY1611" fmla="*/ 567744 h 2172695"/>
                <a:gd name="connsiteX1612" fmla="*/ 517018 w 1334396"/>
                <a:gd name="connsiteY1612" fmla="*/ 568286 h 2172695"/>
                <a:gd name="connsiteX1613" fmla="*/ 515799 w 1334396"/>
                <a:gd name="connsiteY1613" fmla="*/ 568963 h 2172695"/>
                <a:gd name="connsiteX1614" fmla="*/ 511601 w 1334396"/>
                <a:gd name="connsiteY1614" fmla="*/ 573838 h 2172695"/>
                <a:gd name="connsiteX1615" fmla="*/ 508216 w 1334396"/>
                <a:gd name="connsiteY1615" fmla="*/ 577629 h 2172695"/>
                <a:gd name="connsiteX1616" fmla="*/ 506049 w 1334396"/>
                <a:gd name="connsiteY1616" fmla="*/ 579796 h 2172695"/>
                <a:gd name="connsiteX1617" fmla="*/ 500497 w 1334396"/>
                <a:gd name="connsiteY1617" fmla="*/ 583723 h 2172695"/>
                <a:gd name="connsiteX1618" fmla="*/ 493591 w 1334396"/>
                <a:gd name="connsiteY1618" fmla="*/ 589004 h 2172695"/>
                <a:gd name="connsiteX1619" fmla="*/ 483570 w 1334396"/>
                <a:gd name="connsiteY1619" fmla="*/ 594150 h 2172695"/>
                <a:gd name="connsiteX1620" fmla="*/ 472466 w 1334396"/>
                <a:gd name="connsiteY1620" fmla="*/ 599567 h 2172695"/>
                <a:gd name="connsiteX1621" fmla="*/ 459466 w 1334396"/>
                <a:gd name="connsiteY1621" fmla="*/ 605119 h 2172695"/>
                <a:gd name="connsiteX1622" fmla="*/ 454998 w 1334396"/>
                <a:gd name="connsiteY1622" fmla="*/ 608369 h 2172695"/>
                <a:gd name="connsiteX1623" fmla="*/ 450664 w 1334396"/>
                <a:gd name="connsiteY1623" fmla="*/ 614192 h 2172695"/>
                <a:gd name="connsiteX1624" fmla="*/ 449039 w 1334396"/>
                <a:gd name="connsiteY1624" fmla="*/ 615952 h 2172695"/>
                <a:gd name="connsiteX1625" fmla="*/ 437800 w 1334396"/>
                <a:gd name="connsiteY1625" fmla="*/ 627462 h 2172695"/>
                <a:gd name="connsiteX1626" fmla="*/ 436581 w 1334396"/>
                <a:gd name="connsiteY1626" fmla="*/ 628952 h 2172695"/>
                <a:gd name="connsiteX1627" fmla="*/ 433331 w 1334396"/>
                <a:gd name="connsiteY1627" fmla="*/ 631660 h 2172695"/>
                <a:gd name="connsiteX1628" fmla="*/ 423310 w 1334396"/>
                <a:gd name="connsiteY1628" fmla="*/ 638025 h 2172695"/>
                <a:gd name="connsiteX1629" fmla="*/ 422362 w 1334396"/>
                <a:gd name="connsiteY1629" fmla="*/ 638702 h 2172695"/>
                <a:gd name="connsiteX1630" fmla="*/ 410446 w 1334396"/>
                <a:gd name="connsiteY1630" fmla="*/ 645744 h 2172695"/>
                <a:gd name="connsiteX1631" fmla="*/ 402998 w 1334396"/>
                <a:gd name="connsiteY1631" fmla="*/ 650348 h 2172695"/>
                <a:gd name="connsiteX1632" fmla="*/ 387696 w 1334396"/>
                <a:gd name="connsiteY1632" fmla="*/ 659692 h 2172695"/>
                <a:gd name="connsiteX1633" fmla="*/ 383769 w 1334396"/>
                <a:gd name="connsiteY1633" fmla="*/ 661858 h 2172695"/>
                <a:gd name="connsiteX1634" fmla="*/ 370769 w 1334396"/>
                <a:gd name="connsiteY1634" fmla="*/ 667681 h 2172695"/>
                <a:gd name="connsiteX1635" fmla="*/ 362644 w 1334396"/>
                <a:gd name="connsiteY1635" fmla="*/ 670660 h 2172695"/>
                <a:gd name="connsiteX1636" fmla="*/ 354519 w 1334396"/>
                <a:gd name="connsiteY1636" fmla="*/ 671879 h 2172695"/>
                <a:gd name="connsiteX1637" fmla="*/ 340842 w 1334396"/>
                <a:gd name="connsiteY1637" fmla="*/ 673639 h 2172695"/>
                <a:gd name="connsiteX1638" fmla="*/ 340165 w 1334396"/>
                <a:gd name="connsiteY1638" fmla="*/ 673639 h 2172695"/>
                <a:gd name="connsiteX1639" fmla="*/ 334884 w 1334396"/>
                <a:gd name="connsiteY1639" fmla="*/ 685150 h 2172695"/>
                <a:gd name="connsiteX1640" fmla="*/ 325946 w 1334396"/>
                <a:gd name="connsiteY1640" fmla="*/ 690025 h 2172695"/>
                <a:gd name="connsiteX1641" fmla="*/ 324321 w 1334396"/>
                <a:gd name="connsiteY1641" fmla="*/ 666462 h 2172695"/>
                <a:gd name="connsiteX1642" fmla="*/ 324456 w 1334396"/>
                <a:gd name="connsiteY1642" fmla="*/ 659962 h 2172695"/>
                <a:gd name="connsiteX1643" fmla="*/ 325946 w 1334396"/>
                <a:gd name="connsiteY1643" fmla="*/ 653598 h 2172695"/>
                <a:gd name="connsiteX1644" fmla="*/ 330144 w 1334396"/>
                <a:gd name="connsiteY1644" fmla="*/ 637483 h 2172695"/>
                <a:gd name="connsiteX1645" fmla="*/ 334748 w 1334396"/>
                <a:gd name="connsiteY1645" fmla="*/ 622181 h 2172695"/>
                <a:gd name="connsiteX1646" fmla="*/ 337321 w 1334396"/>
                <a:gd name="connsiteY1646" fmla="*/ 615275 h 2172695"/>
                <a:gd name="connsiteX1647" fmla="*/ 344092 w 1334396"/>
                <a:gd name="connsiteY1647" fmla="*/ 600109 h 2172695"/>
                <a:gd name="connsiteX1648" fmla="*/ 349508 w 1334396"/>
                <a:gd name="connsiteY1648" fmla="*/ 589681 h 2172695"/>
                <a:gd name="connsiteX1649" fmla="*/ 349779 w 1334396"/>
                <a:gd name="connsiteY1649" fmla="*/ 588869 h 2172695"/>
                <a:gd name="connsiteX1650" fmla="*/ 354383 w 1334396"/>
                <a:gd name="connsiteY1650" fmla="*/ 576952 h 2172695"/>
                <a:gd name="connsiteX1651" fmla="*/ 359394 w 1334396"/>
                <a:gd name="connsiteY1651" fmla="*/ 565983 h 2172695"/>
                <a:gd name="connsiteX1652" fmla="*/ 361696 w 1334396"/>
                <a:gd name="connsiteY1652" fmla="*/ 560702 h 2172695"/>
                <a:gd name="connsiteX1653" fmla="*/ 368331 w 1334396"/>
                <a:gd name="connsiteY1653" fmla="*/ 550817 h 2172695"/>
                <a:gd name="connsiteX1654" fmla="*/ 373748 w 1334396"/>
                <a:gd name="connsiteY1654" fmla="*/ 543911 h 2172695"/>
                <a:gd name="connsiteX1655" fmla="*/ 392842 w 1334396"/>
                <a:gd name="connsiteY1655" fmla="*/ 524275 h 2172695"/>
                <a:gd name="connsiteX1656" fmla="*/ 398800 w 1334396"/>
                <a:gd name="connsiteY1656" fmla="*/ 517505 h 2172695"/>
                <a:gd name="connsiteX1657" fmla="*/ 404487 w 1334396"/>
                <a:gd name="connsiteY1657" fmla="*/ 511140 h 2172695"/>
                <a:gd name="connsiteX1658" fmla="*/ 410446 w 1334396"/>
                <a:gd name="connsiteY1658" fmla="*/ 503151 h 2172695"/>
                <a:gd name="connsiteX1659" fmla="*/ 410852 w 1334396"/>
                <a:gd name="connsiteY1659" fmla="*/ 502609 h 2172695"/>
                <a:gd name="connsiteX1660" fmla="*/ 414373 w 1334396"/>
                <a:gd name="connsiteY1660" fmla="*/ 498546 h 2172695"/>
                <a:gd name="connsiteX1661" fmla="*/ 418435 w 1334396"/>
                <a:gd name="connsiteY1661" fmla="*/ 494348 h 2172695"/>
                <a:gd name="connsiteX1662" fmla="*/ 428998 w 1334396"/>
                <a:gd name="connsiteY1662" fmla="*/ 487036 h 2172695"/>
                <a:gd name="connsiteX1663" fmla="*/ 449716 w 1334396"/>
                <a:gd name="connsiteY1663" fmla="*/ 469432 h 2172695"/>
                <a:gd name="connsiteX1664" fmla="*/ 454185 w 1334396"/>
                <a:gd name="connsiteY1664" fmla="*/ 465234 h 2172695"/>
                <a:gd name="connsiteX1665" fmla="*/ 459466 w 1334396"/>
                <a:gd name="connsiteY1665" fmla="*/ 461443 h 2172695"/>
                <a:gd name="connsiteX1666" fmla="*/ 464883 w 1334396"/>
                <a:gd name="connsiteY1666" fmla="*/ 457651 h 2172695"/>
                <a:gd name="connsiteX1667" fmla="*/ 466914 w 1334396"/>
                <a:gd name="connsiteY1667" fmla="*/ 455755 h 2172695"/>
                <a:gd name="connsiteX1668" fmla="*/ 476935 w 1334396"/>
                <a:gd name="connsiteY1668" fmla="*/ 447766 h 2172695"/>
                <a:gd name="connsiteX1669" fmla="*/ 482216 w 1334396"/>
                <a:gd name="connsiteY1669" fmla="*/ 443568 h 2172695"/>
                <a:gd name="connsiteX1670" fmla="*/ 487362 w 1334396"/>
                <a:gd name="connsiteY1670" fmla="*/ 439505 h 2172695"/>
                <a:gd name="connsiteX1671" fmla="*/ 495893 w 1334396"/>
                <a:gd name="connsiteY1671" fmla="*/ 433411 h 2172695"/>
                <a:gd name="connsiteX1672" fmla="*/ 504018 w 1334396"/>
                <a:gd name="connsiteY1672" fmla="*/ 429890 h 2172695"/>
                <a:gd name="connsiteX1673" fmla="*/ 510654 w 1334396"/>
                <a:gd name="connsiteY1673" fmla="*/ 425557 h 2172695"/>
                <a:gd name="connsiteX1674" fmla="*/ 513226 w 1334396"/>
                <a:gd name="connsiteY1674" fmla="*/ 423120 h 2172695"/>
                <a:gd name="connsiteX1675" fmla="*/ 520539 w 1334396"/>
                <a:gd name="connsiteY1675" fmla="*/ 417297 h 2172695"/>
                <a:gd name="connsiteX1676" fmla="*/ 528122 w 1334396"/>
                <a:gd name="connsiteY1676" fmla="*/ 412422 h 2172695"/>
                <a:gd name="connsiteX1677" fmla="*/ 530289 w 1334396"/>
                <a:gd name="connsiteY1677" fmla="*/ 411339 h 2172695"/>
                <a:gd name="connsiteX1678" fmla="*/ 541257 w 1334396"/>
                <a:gd name="connsiteY1678" fmla="*/ 404568 h 2172695"/>
                <a:gd name="connsiteX1679" fmla="*/ 555070 w 1334396"/>
                <a:gd name="connsiteY1679" fmla="*/ 396172 h 2172695"/>
                <a:gd name="connsiteX1680" fmla="*/ 555341 w 1334396"/>
                <a:gd name="connsiteY1680" fmla="*/ 395901 h 2172695"/>
                <a:gd name="connsiteX1681" fmla="*/ 573216 w 1334396"/>
                <a:gd name="connsiteY1681" fmla="*/ 387370 h 2172695"/>
                <a:gd name="connsiteX1682" fmla="*/ 577549 w 1334396"/>
                <a:gd name="connsiteY1682" fmla="*/ 385474 h 2172695"/>
                <a:gd name="connsiteX1683" fmla="*/ 581205 w 1334396"/>
                <a:gd name="connsiteY1683" fmla="*/ 383713 h 2172695"/>
                <a:gd name="connsiteX1684" fmla="*/ 584455 w 1334396"/>
                <a:gd name="connsiteY1684" fmla="*/ 381005 h 2172695"/>
                <a:gd name="connsiteX1685" fmla="*/ 587028 w 1334396"/>
                <a:gd name="connsiteY1685" fmla="*/ 378839 h 2172695"/>
                <a:gd name="connsiteX1686" fmla="*/ 599486 w 1334396"/>
                <a:gd name="connsiteY1686" fmla="*/ 373151 h 2172695"/>
                <a:gd name="connsiteX1687" fmla="*/ 606934 w 1334396"/>
                <a:gd name="connsiteY1687" fmla="*/ 367193 h 2172695"/>
                <a:gd name="connsiteX1688" fmla="*/ 610861 w 1334396"/>
                <a:gd name="connsiteY1688" fmla="*/ 364755 h 2172695"/>
                <a:gd name="connsiteX1689" fmla="*/ 614382 w 1334396"/>
                <a:gd name="connsiteY1689" fmla="*/ 363266 h 2172695"/>
                <a:gd name="connsiteX1690" fmla="*/ 619934 w 1334396"/>
                <a:gd name="connsiteY1690" fmla="*/ 359474 h 2172695"/>
                <a:gd name="connsiteX1691" fmla="*/ 621830 w 1334396"/>
                <a:gd name="connsiteY1691" fmla="*/ 359203 h 2172695"/>
                <a:gd name="connsiteX1692" fmla="*/ 628059 w 1334396"/>
                <a:gd name="connsiteY1692" fmla="*/ 359880 h 2172695"/>
                <a:gd name="connsiteX1693" fmla="*/ 629142 w 1334396"/>
                <a:gd name="connsiteY1693" fmla="*/ 357984 h 2172695"/>
                <a:gd name="connsiteX1694" fmla="*/ 630226 w 1334396"/>
                <a:gd name="connsiteY1694" fmla="*/ 354328 h 2172695"/>
                <a:gd name="connsiteX1695" fmla="*/ 631038 w 1334396"/>
                <a:gd name="connsiteY1695" fmla="*/ 347558 h 2172695"/>
                <a:gd name="connsiteX1696" fmla="*/ 632121 w 1334396"/>
                <a:gd name="connsiteY1696" fmla="*/ 345933 h 2172695"/>
                <a:gd name="connsiteX1697" fmla="*/ 637267 w 1334396"/>
                <a:gd name="connsiteY1697" fmla="*/ 341193 h 2172695"/>
                <a:gd name="connsiteX1698" fmla="*/ 304008 w 1334396"/>
                <a:gd name="connsiteY1698" fmla="*/ 91351 h 2172695"/>
                <a:gd name="connsiteX1699" fmla="*/ 312810 w 1334396"/>
                <a:gd name="connsiteY1699" fmla="*/ 103132 h 2172695"/>
                <a:gd name="connsiteX1700" fmla="*/ 320800 w 1334396"/>
                <a:gd name="connsiteY1700" fmla="*/ 94059 h 2172695"/>
                <a:gd name="connsiteX1701" fmla="*/ 330414 w 1334396"/>
                <a:gd name="connsiteY1701" fmla="*/ 92705 h 2172695"/>
                <a:gd name="connsiteX1702" fmla="*/ 325810 w 1334396"/>
                <a:gd name="connsiteY1702" fmla="*/ 114372 h 2172695"/>
                <a:gd name="connsiteX1703" fmla="*/ 323237 w 1334396"/>
                <a:gd name="connsiteY1703" fmla="*/ 122497 h 2172695"/>
                <a:gd name="connsiteX1704" fmla="*/ 323508 w 1334396"/>
                <a:gd name="connsiteY1704" fmla="*/ 123038 h 2172695"/>
                <a:gd name="connsiteX1705" fmla="*/ 329466 w 1334396"/>
                <a:gd name="connsiteY1705" fmla="*/ 138882 h 2172695"/>
                <a:gd name="connsiteX1706" fmla="*/ 335425 w 1334396"/>
                <a:gd name="connsiteY1706" fmla="*/ 154048 h 2172695"/>
                <a:gd name="connsiteX1707" fmla="*/ 337862 w 1334396"/>
                <a:gd name="connsiteY1707" fmla="*/ 161225 h 2172695"/>
                <a:gd name="connsiteX1708" fmla="*/ 342737 w 1334396"/>
                <a:gd name="connsiteY1708" fmla="*/ 177611 h 2172695"/>
                <a:gd name="connsiteX1709" fmla="*/ 345852 w 1334396"/>
                <a:gd name="connsiteY1709" fmla="*/ 189392 h 2172695"/>
                <a:gd name="connsiteX1710" fmla="*/ 346122 w 1334396"/>
                <a:gd name="connsiteY1710" fmla="*/ 190205 h 2172695"/>
                <a:gd name="connsiteX1711" fmla="*/ 350862 w 1334396"/>
                <a:gd name="connsiteY1711" fmla="*/ 202528 h 2172695"/>
                <a:gd name="connsiteX1712" fmla="*/ 355195 w 1334396"/>
                <a:gd name="connsiteY1712" fmla="*/ 214309 h 2172695"/>
                <a:gd name="connsiteX1713" fmla="*/ 356278 w 1334396"/>
                <a:gd name="connsiteY1713" fmla="*/ 219590 h 2172695"/>
                <a:gd name="connsiteX1714" fmla="*/ 358716 w 1334396"/>
                <a:gd name="connsiteY1714" fmla="*/ 231777 h 2172695"/>
                <a:gd name="connsiteX1715" fmla="*/ 360206 w 1334396"/>
                <a:gd name="connsiteY1715" fmla="*/ 240850 h 2172695"/>
                <a:gd name="connsiteX1716" fmla="*/ 361695 w 1334396"/>
                <a:gd name="connsiteY1716" fmla="*/ 269694 h 2172695"/>
                <a:gd name="connsiteX1717" fmla="*/ 362643 w 1334396"/>
                <a:gd name="connsiteY1717" fmla="*/ 279308 h 2172695"/>
                <a:gd name="connsiteX1718" fmla="*/ 363862 w 1334396"/>
                <a:gd name="connsiteY1718" fmla="*/ 288381 h 2172695"/>
                <a:gd name="connsiteX1719" fmla="*/ 365758 w 1334396"/>
                <a:gd name="connsiteY1719" fmla="*/ 298673 h 2172695"/>
                <a:gd name="connsiteX1720" fmla="*/ 366028 w 1334396"/>
                <a:gd name="connsiteY1720" fmla="*/ 299350 h 2172695"/>
                <a:gd name="connsiteX1721" fmla="*/ 366841 w 1334396"/>
                <a:gd name="connsiteY1721" fmla="*/ 304902 h 2172695"/>
                <a:gd name="connsiteX1722" fmla="*/ 367383 w 1334396"/>
                <a:gd name="connsiteY1722" fmla="*/ 310996 h 2172695"/>
                <a:gd name="connsiteX1723" fmla="*/ 366028 w 1334396"/>
                <a:gd name="connsiteY1723" fmla="*/ 324537 h 2172695"/>
                <a:gd name="connsiteX1724" fmla="*/ 366028 w 1334396"/>
                <a:gd name="connsiteY1724" fmla="*/ 353381 h 2172695"/>
                <a:gd name="connsiteX1725" fmla="*/ 366299 w 1334396"/>
                <a:gd name="connsiteY1725" fmla="*/ 360016 h 2172695"/>
                <a:gd name="connsiteX1726" fmla="*/ 365758 w 1334396"/>
                <a:gd name="connsiteY1726" fmla="*/ 366923 h 2172695"/>
                <a:gd name="connsiteX1727" fmla="*/ 365216 w 1334396"/>
                <a:gd name="connsiteY1727" fmla="*/ 373829 h 2172695"/>
                <a:gd name="connsiteX1728" fmla="*/ 365351 w 1334396"/>
                <a:gd name="connsiteY1728" fmla="*/ 376808 h 2172695"/>
                <a:gd name="connsiteX1729" fmla="*/ 365216 w 1334396"/>
                <a:gd name="connsiteY1729" fmla="*/ 390485 h 2172695"/>
                <a:gd name="connsiteX1730" fmla="*/ 364945 w 1334396"/>
                <a:gd name="connsiteY1730" fmla="*/ 397662 h 2172695"/>
                <a:gd name="connsiteX1731" fmla="*/ 364810 w 1334396"/>
                <a:gd name="connsiteY1731" fmla="*/ 404568 h 2172695"/>
                <a:gd name="connsiteX1732" fmla="*/ 364268 w 1334396"/>
                <a:gd name="connsiteY1732" fmla="*/ 415808 h 2172695"/>
                <a:gd name="connsiteX1733" fmla="*/ 361830 w 1334396"/>
                <a:gd name="connsiteY1733" fmla="*/ 424881 h 2172695"/>
                <a:gd name="connsiteX1734" fmla="*/ 360883 w 1334396"/>
                <a:gd name="connsiteY1734" fmla="*/ 433412 h 2172695"/>
                <a:gd name="connsiteX1735" fmla="*/ 361154 w 1334396"/>
                <a:gd name="connsiteY1735" fmla="*/ 437068 h 2172695"/>
                <a:gd name="connsiteX1736" fmla="*/ 361018 w 1334396"/>
                <a:gd name="connsiteY1736" fmla="*/ 447089 h 2172695"/>
                <a:gd name="connsiteX1737" fmla="*/ 360070 w 1334396"/>
                <a:gd name="connsiteY1737" fmla="*/ 456703 h 2172695"/>
                <a:gd name="connsiteX1738" fmla="*/ 359529 w 1334396"/>
                <a:gd name="connsiteY1738" fmla="*/ 459141 h 2172695"/>
                <a:gd name="connsiteX1739" fmla="*/ 357768 w 1334396"/>
                <a:gd name="connsiteY1739" fmla="*/ 472818 h 2172695"/>
                <a:gd name="connsiteX1740" fmla="*/ 355601 w 1334396"/>
                <a:gd name="connsiteY1740" fmla="*/ 489880 h 2172695"/>
                <a:gd name="connsiteX1741" fmla="*/ 355601 w 1334396"/>
                <a:gd name="connsiteY1741" fmla="*/ 490287 h 2172695"/>
                <a:gd name="connsiteX1742" fmla="*/ 351133 w 1334396"/>
                <a:gd name="connsiteY1742" fmla="*/ 511005 h 2172695"/>
                <a:gd name="connsiteX1743" fmla="*/ 349914 w 1334396"/>
                <a:gd name="connsiteY1743" fmla="*/ 515745 h 2172695"/>
                <a:gd name="connsiteX1744" fmla="*/ 348966 w 1334396"/>
                <a:gd name="connsiteY1744" fmla="*/ 519943 h 2172695"/>
                <a:gd name="connsiteX1745" fmla="*/ 349101 w 1334396"/>
                <a:gd name="connsiteY1745" fmla="*/ 524547 h 2172695"/>
                <a:gd name="connsiteX1746" fmla="*/ 349237 w 1334396"/>
                <a:gd name="connsiteY1746" fmla="*/ 528067 h 2172695"/>
                <a:gd name="connsiteX1747" fmla="*/ 345987 w 1334396"/>
                <a:gd name="connsiteY1747" fmla="*/ 542286 h 2172695"/>
                <a:gd name="connsiteX1748" fmla="*/ 345987 w 1334396"/>
                <a:gd name="connsiteY1748" fmla="*/ 552443 h 2172695"/>
                <a:gd name="connsiteX1749" fmla="*/ 345445 w 1334396"/>
                <a:gd name="connsiteY1749" fmla="*/ 557317 h 2172695"/>
                <a:gd name="connsiteX1750" fmla="*/ 344497 w 1334396"/>
                <a:gd name="connsiteY1750" fmla="*/ 561244 h 2172695"/>
                <a:gd name="connsiteX1751" fmla="*/ 343956 w 1334396"/>
                <a:gd name="connsiteY1751" fmla="*/ 568422 h 2172695"/>
                <a:gd name="connsiteX1752" fmla="*/ 343008 w 1334396"/>
                <a:gd name="connsiteY1752" fmla="*/ 570182 h 2172695"/>
                <a:gd name="connsiteX1753" fmla="*/ 338133 w 1334396"/>
                <a:gd name="connsiteY1753" fmla="*/ 575328 h 2172695"/>
                <a:gd name="connsiteX1754" fmla="*/ 330143 w 1334396"/>
                <a:gd name="connsiteY1754" fmla="*/ 572890 h 2172695"/>
                <a:gd name="connsiteX1755" fmla="*/ 325946 w 1334396"/>
                <a:gd name="connsiteY1755" fmla="*/ 567474 h 2172695"/>
                <a:gd name="connsiteX1756" fmla="*/ 326623 w 1334396"/>
                <a:gd name="connsiteY1756" fmla="*/ 562328 h 2172695"/>
                <a:gd name="connsiteX1757" fmla="*/ 328248 w 1334396"/>
                <a:gd name="connsiteY1757" fmla="*/ 553390 h 2172695"/>
                <a:gd name="connsiteX1758" fmla="*/ 328112 w 1334396"/>
                <a:gd name="connsiteY1758" fmla="*/ 549463 h 2172695"/>
                <a:gd name="connsiteX1759" fmla="*/ 328518 w 1334396"/>
                <a:gd name="connsiteY1759" fmla="*/ 545943 h 2172695"/>
                <a:gd name="connsiteX1760" fmla="*/ 327977 w 1334396"/>
                <a:gd name="connsiteY1760" fmla="*/ 545943 h 2172695"/>
                <a:gd name="connsiteX1761" fmla="*/ 321206 w 1334396"/>
                <a:gd name="connsiteY1761" fmla="*/ 544995 h 2172695"/>
                <a:gd name="connsiteX1762" fmla="*/ 318227 w 1334396"/>
                <a:gd name="connsiteY1762" fmla="*/ 540661 h 2172695"/>
                <a:gd name="connsiteX1763" fmla="*/ 313081 w 1334396"/>
                <a:gd name="connsiteY1763" fmla="*/ 532807 h 2172695"/>
                <a:gd name="connsiteX1764" fmla="*/ 310373 w 1334396"/>
                <a:gd name="connsiteY1764" fmla="*/ 529828 h 2172695"/>
                <a:gd name="connsiteX1765" fmla="*/ 307665 w 1334396"/>
                <a:gd name="connsiteY1765" fmla="*/ 526307 h 2172695"/>
                <a:gd name="connsiteX1766" fmla="*/ 303331 w 1334396"/>
                <a:gd name="connsiteY1766" fmla="*/ 520484 h 2172695"/>
                <a:gd name="connsiteX1767" fmla="*/ 294258 w 1334396"/>
                <a:gd name="connsiteY1767" fmla="*/ 506672 h 2172695"/>
                <a:gd name="connsiteX1768" fmla="*/ 292227 w 1334396"/>
                <a:gd name="connsiteY1768" fmla="*/ 499901 h 2172695"/>
                <a:gd name="connsiteX1769" fmla="*/ 292092 w 1334396"/>
                <a:gd name="connsiteY1769" fmla="*/ 498682 h 2172695"/>
                <a:gd name="connsiteX1770" fmla="*/ 291685 w 1334396"/>
                <a:gd name="connsiteY1770" fmla="*/ 494620 h 2172695"/>
                <a:gd name="connsiteX1771" fmla="*/ 289248 w 1334396"/>
                <a:gd name="connsiteY1771" fmla="*/ 485411 h 2172695"/>
                <a:gd name="connsiteX1772" fmla="*/ 287487 w 1334396"/>
                <a:gd name="connsiteY1772" fmla="*/ 478641 h 2172695"/>
                <a:gd name="connsiteX1773" fmla="*/ 282883 w 1334396"/>
                <a:gd name="connsiteY1773" fmla="*/ 464016 h 2172695"/>
                <a:gd name="connsiteX1774" fmla="*/ 281529 w 1334396"/>
                <a:gd name="connsiteY1774" fmla="*/ 461985 h 2172695"/>
                <a:gd name="connsiteX1775" fmla="*/ 280039 w 1334396"/>
                <a:gd name="connsiteY1775" fmla="*/ 458735 h 2172695"/>
                <a:gd name="connsiteX1776" fmla="*/ 275706 w 1334396"/>
                <a:gd name="connsiteY1776" fmla="*/ 443568 h 2172695"/>
                <a:gd name="connsiteX1777" fmla="*/ 274488 w 1334396"/>
                <a:gd name="connsiteY1777" fmla="*/ 440589 h 2172695"/>
                <a:gd name="connsiteX1778" fmla="*/ 274623 w 1334396"/>
                <a:gd name="connsiteY1778" fmla="*/ 429079 h 2172695"/>
                <a:gd name="connsiteX1779" fmla="*/ 278008 w 1334396"/>
                <a:gd name="connsiteY1779" fmla="*/ 415672 h 2172695"/>
                <a:gd name="connsiteX1780" fmla="*/ 277060 w 1334396"/>
                <a:gd name="connsiteY1780" fmla="*/ 411203 h 2172695"/>
                <a:gd name="connsiteX1781" fmla="*/ 272863 w 1334396"/>
                <a:gd name="connsiteY1781" fmla="*/ 407005 h 2172695"/>
                <a:gd name="connsiteX1782" fmla="*/ 264738 w 1334396"/>
                <a:gd name="connsiteY1782" fmla="*/ 387912 h 2172695"/>
                <a:gd name="connsiteX1783" fmla="*/ 264196 w 1334396"/>
                <a:gd name="connsiteY1783" fmla="*/ 383985 h 2172695"/>
                <a:gd name="connsiteX1784" fmla="*/ 264467 w 1334396"/>
                <a:gd name="connsiteY1784" fmla="*/ 375183 h 2172695"/>
                <a:gd name="connsiteX1785" fmla="*/ 264738 w 1334396"/>
                <a:gd name="connsiteY1785" fmla="*/ 373964 h 2172695"/>
                <a:gd name="connsiteX1786" fmla="*/ 265956 w 1334396"/>
                <a:gd name="connsiteY1786" fmla="*/ 365162 h 2172695"/>
                <a:gd name="connsiteX1787" fmla="*/ 266227 w 1334396"/>
                <a:gd name="connsiteY1787" fmla="*/ 345933 h 2172695"/>
                <a:gd name="connsiteX1788" fmla="*/ 265415 w 1334396"/>
                <a:gd name="connsiteY1788" fmla="*/ 337673 h 2172695"/>
                <a:gd name="connsiteX1789" fmla="*/ 266904 w 1334396"/>
                <a:gd name="connsiteY1789" fmla="*/ 320881 h 2172695"/>
                <a:gd name="connsiteX1790" fmla="*/ 268123 w 1334396"/>
                <a:gd name="connsiteY1790" fmla="*/ 312350 h 2172695"/>
                <a:gd name="connsiteX1791" fmla="*/ 267310 w 1334396"/>
                <a:gd name="connsiteY1791" fmla="*/ 306662 h 2172695"/>
                <a:gd name="connsiteX1792" fmla="*/ 265550 w 1334396"/>
                <a:gd name="connsiteY1792" fmla="*/ 300569 h 2172695"/>
                <a:gd name="connsiteX1793" fmla="*/ 265279 w 1334396"/>
                <a:gd name="connsiteY1793" fmla="*/ 299350 h 2172695"/>
                <a:gd name="connsiteX1794" fmla="*/ 262842 w 1334396"/>
                <a:gd name="connsiteY1794" fmla="*/ 293527 h 2172695"/>
                <a:gd name="connsiteX1795" fmla="*/ 263384 w 1334396"/>
                <a:gd name="connsiteY1795" fmla="*/ 293256 h 2172695"/>
                <a:gd name="connsiteX1796" fmla="*/ 263790 w 1334396"/>
                <a:gd name="connsiteY1796" fmla="*/ 292037 h 2172695"/>
                <a:gd name="connsiteX1797" fmla="*/ 263384 w 1334396"/>
                <a:gd name="connsiteY1797" fmla="*/ 285402 h 2172695"/>
                <a:gd name="connsiteX1798" fmla="*/ 263248 w 1334396"/>
                <a:gd name="connsiteY1798" fmla="*/ 280256 h 2172695"/>
                <a:gd name="connsiteX1799" fmla="*/ 263384 w 1334396"/>
                <a:gd name="connsiteY1799" fmla="*/ 277142 h 2172695"/>
                <a:gd name="connsiteX1800" fmla="*/ 264873 w 1334396"/>
                <a:gd name="connsiteY1800" fmla="*/ 270371 h 2172695"/>
                <a:gd name="connsiteX1801" fmla="*/ 266227 w 1334396"/>
                <a:gd name="connsiteY1801" fmla="*/ 261569 h 2172695"/>
                <a:gd name="connsiteX1802" fmla="*/ 269748 w 1334396"/>
                <a:gd name="connsiteY1802" fmla="*/ 250871 h 2172695"/>
                <a:gd name="connsiteX1803" fmla="*/ 274217 w 1334396"/>
                <a:gd name="connsiteY1803" fmla="*/ 239225 h 2172695"/>
                <a:gd name="connsiteX1804" fmla="*/ 279904 w 1334396"/>
                <a:gd name="connsiteY1804" fmla="*/ 226090 h 2172695"/>
                <a:gd name="connsiteX1805" fmla="*/ 280852 w 1334396"/>
                <a:gd name="connsiteY1805" fmla="*/ 220673 h 2172695"/>
                <a:gd name="connsiteX1806" fmla="*/ 279904 w 1334396"/>
                <a:gd name="connsiteY1806" fmla="*/ 213361 h 2172695"/>
                <a:gd name="connsiteX1807" fmla="*/ 279904 w 1334396"/>
                <a:gd name="connsiteY1807" fmla="*/ 210923 h 2172695"/>
                <a:gd name="connsiteX1808" fmla="*/ 280175 w 1334396"/>
                <a:gd name="connsiteY1808" fmla="*/ 194809 h 2172695"/>
                <a:gd name="connsiteX1809" fmla="*/ 279904 w 1334396"/>
                <a:gd name="connsiteY1809" fmla="*/ 192778 h 2172695"/>
                <a:gd name="connsiteX1810" fmla="*/ 280581 w 1334396"/>
                <a:gd name="connsiteY1810" fmla="*/ 188580 h 2172695"/>
                <a:gd name="connsiteX1811" fmla="*/ 283696 w 1334396"/>
                <a:gd name="connsiteY1811" fmla="*/ 177069 h 2172695"/>
                <a:gd name="connsiteX1812" fmla="*/ 283967 w 1334396"/>
                <a:gd name="connsiteY1812" fmla="*/ 175851 h 2172695"/>
                <a:gd name="connsiteX1813" fmla="*/ 287894 w 1334396"/>
                <a:gd name="connsiteY1813" fmla="*/ 162309 h 2172695"/>
                <a:gd name="connsiteX1814" fmla="*/ 290331 w 1334396"/>
                <a:gd name="connsiteY1814" fmla="*/ 153778 h 2172695"/>
                <a:gd name="connsiteX1815" fmla="*/ 295342 w 1334396"/>
                <a:gd name="connsiteY1815" fmla="*/ 136174 h 2172695"/>
                <a:gd name="connsiteX1816" fmla="*/ 296831 w 1334396"/>
                <a:gd name="connsiteY1816" fmla="*/ 131976 h 2172695"/>
                <a:gd name="connsiteX1817" fmla="*/ 301435 w 1334396"/>
                <a:gd name="connsiteY1817" fmla="*/ 120736 h 2172695"/>
                <a:gd name="connsiteX1818" fmla="*/ 300623 w 1334396"/>
                <a:gd name="connsiteY1818" fmla="*/ 114236 h 2172695"/>
                <a:gd name="connsiteX1819" fmla="*/ 298862 w 1334396"/>
                <a:gd name="connsiteY1819" fmla="*/ 99882 h 2172695"/>
                <a:gd name="connsiteX1820" fmla="*/ 304008 w 1334396"/>
                <a:gd name="connsiteY1820" fmla="*/ 91351 h 2172695"/>
                <a:gd name="connsiteX1821" fmla="*/ 617091 w 1334396"/>
                <a:gd name="connsiteY1821" fmla="*/ 893 h 2172695"/>
                <a:gd name="connsiteX1822" fmla="*/ 624268 w 1334396"/>
                <a:gd name="connsiteY1822" fmla="*/ 1976 h 2172695"/>
                <a:gd name="connsiteX1823" fmla="*/ 626434 w 1334396"/>
                <a:gd name="connsiteY1823" fmla="*/ 10101 h 2172695"/>
                <a:gd name="connsiteX1824" fmla="*/ 624268 w 1334396"/>
                <a:gd name="connsiteY1824" fmla="*/ 16736 h 2172695"/>
                <a:gd name="connsiteX1825" fmla="*/ 619664 w 1334396"/>
                <a:gd name="connsiteY1825" fmla="*/ 19038 h 2172695"/>
                <a:gd name="connsiteX1826" fmla="*/ 611538 w 1334396"/>
                <a:gd name="connsiteY1826" fmla="*/ 22830 h 2172695"/>
                <a:gd name="connsiteX1827" fmla="*/ 608424 w 1334396"/>
                <a:gd name="connsiteY1827" fmla="*/ 24997 h 2172695"/>
                <a:gd name="connsiteX1828" fmla="*/ 604768 w 1334396"/>
                <a:gd name="connsiteY1828" fmla="*/ 27434 h 2172695"/>
                <a:gd name="connsiteX1829" fmla="*/ 599351 w 1334396"/>
                <a:gd name="connsiteY1829" fmla="*/ 32038 h 2172695"/>
                <a:gd name="connsiteX1830" fmla="*/ 587435 w 1334396"/>
                <a:gd name="connsiteY1830" fmla="*/ 41247 h 2172695"/>
                <a:gd name="connsiteX1831" fmla="*/ 584726 w 1334396"/>
                <a:gd name="connsiteY1831" fmla="*/ 51403 h 2172695"/>
                <a:gd name="connsiteX1832" fmla="*/ 581611 w 1334396"/>
                <a:gd name="connsiteY1832" fmla="*/ 56549 h 2172695"/>
                <a:gd name="connsiteX1833" fmla="*/ 581070 w 1334396"/>
                <a:gd name="connsiteY1833" fmla="*/ 57226 h 2172695"/>
                <a:gd name="connsiteX1834" fmla="*/ 578903 w 1334396"/>
                <a:gd name="connsiteY1834" fmla="*/ 59934 h 2172695"/>
                <a:gd name="connsiteX1835" fmla="*/ 575111 w 1334396"/>
                <a:gd name="connsiteY1835" fmla="*/ 67111 h 2172695"/>
                <a:gd name="connsiteX1836" fmla="*/ 572539 w 1334396"/>
                <a:gd name="connsiteY1836" fmla="*/ 72528 h 2172695"/>
                <a:gd name="connsiteX1837" fmla="*/ 568341 w 1334396"/>
                <a:gd name="connsiteY1837" fmla="*/ 85528 h 2172695"/>
                <a:gd name="connsiteX1838" fmla="*/ 568612 w 1334396"/>
                <a:gd name="connsiteY1838" fmla="*/ 87694 h 2172695"/>
                <a:gd name="connsiteX1839" fmla="*/ 568341 w 1334396"/>
                <a:gd name="connsiteY1839" fmla="*/ 90944 h 2172695"/>
                <a:gd name="connsiteX1840" fmla="*/ 565091 w 1334396"/>
                <a:gd name="connsiteY1840" fmla="*/ 104621 h 2172695"/>
                <a:gd name="connsiteX1841" fmla="*/ 564820 w 1334396"/>
                <a:gd name="connsiteY1841" fmla="*/ 107600 h 2172695"/>
                <a:gd name="connsiteX1842" fmla="*/ 560351 w 1334396"/>
                <a:gd name="connsiteY1842" fmla="*/ 116944 h 2172695"/>
                <a:gd name="connsiteX1843" fmla="*/ 552226 w 1334396"/>
                <a:gd name="connsiteY1843" fmla="*/ 127236 h 2172695"/>
                <a:gd name="connsiteX1844" fmla="*/ 551549 w 1334396"/>
                <a:gd name="connsiteY1844" fmla="*/ 131298 h 2172695"/>
                <a:gd name="connsiteX1845" fmla="*/ 554122 w 1334396"/>
                <a:gd name="connsiteY1845" fmla="*/ 136444 h 2172695"/>
                <a:gd name="connsiteX1846" fmla="*/ 556289 w 1334396"/>
                <a:gd name="connsiteY1846" fmla="*/ 155538 h 2172695"/>
                <a:gd name="connsiteX1847" fmla="*/ 555747 w 1334396"/>
                <a:gd name="connsiteY1847" fmla="*/ 159059 h 2172695"/>
                <a:gd name="connsiteX1848" fmla="*/ 553310 w 1334396"/>
                <a:gd name="connsiteY1848" fmla="*/ 166777 h 2172695"/>
                <a:gd name="connsiteX1849" fmla="*/ 552632 w 1334396"/>
                <a:gd name="connsiteY1849" fmla="*/ 167725 h 2172695"/>
                <a:gd name="connsiteX1850" fmla="*/ 549518 w 1334396"/>
                <a:gd name="connsiteY1850" fmla="*/ 175444 h 2172695"/>
                <a:gd name="connsiteX1851" fmla="*/ 545049 w 1334396"/>
                <a:gd name="connsiteY1851" fmla="*/ 192777 h 2172695"/>
                <a:gd name="connsiteX1852" fmla="*/ 544372 w 1334396"/>
                <a:gd name="connsiteY1852" fmla="*/ 200632 h 2172695"/>
                <a:gd name="connsiteX1853" fmla="*/ 539633 w 1334396"/>
                <a:gd name="connsiteY1853" fmla="*/ 215798 h 2172695"/>
                <a:gd name="connsiteX1854" fmla="*/ 536924 w 1334396"/>
                <a:gd name="connsiteY1854" fmla="*/ 223381 h 2172695"/>
                <a:gd name="connsiteX1855" fmla="*/ 536789 w 1334396"/>
                <a:gd name="connsiteY1855" fmla="*/ 228798 h 2172695"/>
                <a:gd name="connsiteX1856" fmla="*/ 537195 w 1334396"/>
                <a:gd name="connsiteY1856" fmla="*/ 234621 h 2172695"/>
                <a:gd name="connsiteX1857" fmla="*/ 537195 w 1334396"/>
                <a:gd name="connsiteY1857" fmla="*/ 235704 h 2172695"/>
                <a:gd name="connsiteX1858" fmla="*/ 538414 w 1334396"/>
                <a:gd name="connsiteY1858" fmla="*/ 241662 h 2172695"/>
                <a:gd name="connsiteX1859" fmla="*/ 537872 w 1334396"/>
                <a:gd name="connsiteY1859" fmla="*/ 242610 h 2172695"/>
                <a:gd name="connsiteX1860" fmla="*/ 537195 w 1334396"/>
                <a:gd name="connsiteY1860" fmla="*/ 243694 h 2172695"/>
                <a:gd name="connsiteX1861" fmla="*/ 536518 w 1334396"/>
                <a:gd name="connsiteY1861" fmla="*/ 249787 h 2172695"/>
                <a:gd name="connsiteX1862" fmla="*/ 535841 w 1334396"/>
                <a:gd name="connsiteY1862" fmla="*/ 254662 h 2172695"/>
                <a:gd name="connsiteX1863" fmla="*/ 535164 w 1334396"/>
                <a:gd name="connsiteY1863" fmla="*/ 257642 h 2172695"/>
                <a:gd name="connsiteX1864" fmla="*/ 532320 w 1334396"/>
                <a:gd name="connsiteY1864" fmla="*/ 263600 h 2172695"/>
                <a:gd name="connsiteX1865" fmla="*/ 529070 w 1334396"/>
                <a:gd name="connsiteY1865" fmla="*/ 271319 h 2172695"/>
                <a:gd name="connsiteX1866" fmla="*/ 523518 w 1334396"/>
                <a:gd name="connsiteY1866" fmla="*/ 280527 h 2172695"/>
                <a:gd name="connsiteX1867" fmla="*/ 516747 w 1334396"/>
                <a:gd name="connsiteY1867" fmla="*/ 290141 h 2172695"/>
                <a:gd name="connsiteX1868" fmla="*/ 507945 w 1334396"/>
                <a:gd name="connsiteY1868" fmla="*/ 300704 h 2172695"/>
                <a:gd name="connsiteX1869" fmla="*/ 506049 w 1334396"/>
                <a:gd name="connsiteY1869" fmla="*/ 305443 h 2172695"/>
                <a:gd name="connsiteX1870" fmla="*/ 504966 w 1334396"/>
                <a:gd name="connsiteY1870" fmla="*/ 312350 h 2172695"/>
                <a:gd name="connsiteX1871" fmla="*/ 504289 w 1334396"/>
                <a:gd name="connsiteY1871" fmla="*/ 314381 h 2172695"/>
                <a:gd name="connsiteX1872" fmla="*/ 499008 w 1334396"/>
                <a:gd name="connsiteY1872" fmla="*/ 329006 h 2172695"/>
                <a:gd name="connsiteX1873" fmla="*/ 498601 w 1334396"/>
                <a:gd name="connsiteY1873" fmla="*/ 330901 h 2172695"/>
                <a:gd name="connsiteX1874" fmla="*/ 496841 w 1334396"/>
                <a:gd name="connsiteY1874" fmla="*/ 334558 h 2172695"/>
                <a:gd name="connsiteX1875" fmla="*/ 489935 w 1334396"/>
                <a:gd name="connsiteY1875" fmla="*/ 343631 h 2172695"/>
                <a:gd name="connsiteX1876" fmla="*/ 489122 w 1334396"/>
                <a:gd name="connsiteY1876" fmla="*/ 344579 h 2172695"/>
                <a:gd name="connsiteX1877" fmla="*/ 480591 w 1334396"/>
                <a:gd name="connsiteY1877" fmla="*/ 355006 h 2172695"/>
                <a:gd name="connsiteX1878" fmla="*/ 475310 w 1334396"/>
                <a:gd name="connsiteY1878" fmla="*/ 361641 h 2172695"/>
                <a:gd name="connsiteX1879" fmla="*/ 463122 w 1334396"/>
                <a:gd name="connsiteY1879" fmla="*/ 373964 h 2172695"/>
                <a:gd name="connsiteX1880" fmla="*/ 460008 w 1334396"/>
                <a:gd name="connsiteY1880" fmla="*/ 376807 h 2172695"/>
                <a:gd name="connsiteX1881" fmla="*/ 449310 w 1334396"/>
                <a:gd name="connsiteY1881" fmla="*/ 385339 h 2172695"/>
                <a:gd name="connsiteX1882" fmla="*/ 441862 w 1334396"/>
                <a:gd name="connsiteY1882" fmla="*/ 389266 h 2172695"/>
                <a:gd name="connsiteX1883" fmla="*/ 434279 w 1334396"/>
                <a:gd name="connsiteY1883" fmla="*/ 391433 h 2172695"/>
                <a:gd name="connsiteX1884" fmla="*/ 421820 w 1334396"/>
                <a:gd name="connsiteY1884" fmla="*/ 394818 h 2172695"/>
                <a:gd name="connsiteX1885" fmla="*/ 405435 w 1334396"/>
                <a:gd name="connsiteY1885" fmla="*/ 397662 h 2172695"/>
                <a:gd name="connsiteX1886" fmla="*/ 405029 w 1334396"/>
                <a:gd name="connsiteY1886" fmla="*/ 402266 h 2172695"/>
                <a:gd name="connsiteX1887" fmla="*/ 403268 w 1334396"/>
                <a:gd name="connsiteY1887" fmla="*/ 410933 h 2172695"/>
                <a:gd name="connsiteX1888" fmla="*/ 400018 w 1334396"/>
                <a:gd name="connsiteY1888" fmla="*/ 425828 h 2172695"/>
                <a:gd name="connsiteX1889" fmla="*/ 392299 w 1334396"/>
                <a:gd name="connsiteY1889" fmla="*/ 432599 h 2172695"/>
                <a:gd name="connsiteX1890" fmla="*/ 385935 w 1334396"/>
                <a:gd name="connsiteY1890" fmla="*/ 407683 h 2172695"/>
                <a:gd name="connsiteX1891" fmla="*/ 383768 w 1334396"/>
                <a:gd name="connsiteY1891" fmla="*/ 393464 h 2172695"/>
                <a:gd name="connsiteX1892" fmla="*/ 384175 w 1334396"/>
                <a:gd name="connsiteY1892" fmla="*/ 375454 h 2172695"/>
                <a:gd name="connsiteX1893" fmla="*/ 384716 w 1334396"/>
                <a:gd name="connsiteY1893" fmla="*/ 358120 h 2172695"/>
                <a:gd name="connsiteX1894" fmla="*/ 385393 w 1334396"/>
                <a:gd name="connsiteY1894" fmla="*/ 349995 h 2172695"/>
                <a:gd name="connsiteX1895" fmla="*/ 387831 w 1334396"/>
                <a:gd name="connsiteY1895" fmla="*/ 331985 h 2172695"/>
                <a:gd name="connsiteX1896" fmla="*/ 389862 w 1334396"/>
                <a:gd name="connsiteY1896" fmla="*/ 319256 h 2172695"/>
                <a:gd name="connsiteX1897" fmla="*/ 389862 w 1334396"/>
                <a:gd name="connsiteY1897" fmla="*/ 318308 h 2172695"/>
                <a:gd name="connsiteX1898" fmla="*/ 390675 w 1334396"/>
                <a:gd name="connsiteY1898" fmla="*/ 304360 h 2172695"/>
                <a:gd name="connsiteX1899" fmla="*/ 392164 w 1334396"/>
                <a:gd name="connsiteY1899" fmla="*/ 291225 h 2172695"/>
                <a:gd name="connsiteX1900" fmla="*/ 393518 w 1334396"/>
                <a:gd name="connsiteY1900" fmla="*/ 285672 h 2172695"/>
                <a:gd name="connsiteX1901" fmla="*/ 396633 w 1334396"/>
                <a:gd name="connsiteY1901" fmla="*/ 272943 h 2172695"/>
                <a:gd name="connsiteX1902" fmla="*/ 399612 w 1334396"/>
                <a:gd name="connsiteY1902" fmla="*/ 263600 h 2172695"/>
                <a:gd name="connsiteX1903" fmla="*/ 411664 w 1334396"/>
                <a:gd name="connsiteY1903" fmla="*/ 235704 h 2172695"/>
                <a:gd name="connsiteX1904" fmla="*/ 415456 w 1334396"/>
                <a:gd name="connsiteY1904" fmla="*/ 226225 h 2172695"/>
                <a:gd name="connsiteX1905" fmla="*/ 418841 w 1334396"/>
                <a:gd name="connsiteY1905" fmla="*/ 217287 h 2172695"/>
                <a:gd name="connsiteX1906" fmla="*/ 422226 w 1334396"/>
                <a:gd name="connsiteY1906" fmla="*/ 206725 h 2172695"/>
                <a:gd name="connsiteX1907" fmla="*/ 422362 w 1334396"/>
                <a:gd name="connsiteY1907" fmla="*/ 205913 h 2172695"/>
                <a:gd name="connsiteX1908" fmla="*/ 424529 w 1334396"/>
                <a:gd name="connsiteY1908" fmla="*/ 200361 h 2172695"/>
                <a:gd name="connsiteX1909" fmla="*/ 427237 w 1334396"/>
                <a:gd name="connsiteY1909" fmla="*/ 194538 h 2172695"/>
                <a:gd name="connsiteX1910" fmla="*/ 435362 w 1334396"/>
                <a:gd name="connsiteY1910" fmla="*/ 182621 h 2172695"/>
                <a:gd name="connsiteX1911" fmla="*/ 450800 w 1334396"/>
                <a:gd name="connsiteY1911" fmla="*/ 156215 h 2172695"/>
                <a:gd name="connsiteX1912" fmla="*/ 454185 w 1334396"/>
                <a:gd name="connsiteY1912" fmla="*/ 150121 h 2172695"/>
                <a:gd name="connsiteX1913" fmla="*/ 458383 w 1334396"/>
                <a:gd name="connsiteY1913" fmla="*/ 144163 h 2172695"/>
                <a:gd name="connsiteX1914" fmla="*/ 462716 w 1334396"/>
                <a:gd name="connsiteY1914" fmla="*/ 138205 h 2172695"/>
                <a:gd name="connsiteX1915" fmla="*/ 464206 w 1334396"/>
                <a:gd name="connsiteY1915" fmla="*/ 135496 h 2172695"/>
                <a:gd name="connsiteX1916" fmla="*/ 472195 w 1334396"/>
                <a:gd name="connsiteY1916" fmla="*/ 123580 h 2172695"/>
                <a:gd name="connsiteX1917" fmla="*/ 476529 w 1334396"/>
                <a:gd name="connsiteY1917" fmla="*/ 117350 h 2172695"/>
                <a:gd name="connsiteX1918" fmla="*/ 480862 w 1334396"/>
                <a:gd name="connsiteY1918" fmla="*/ 111392 h 2172695"/>
                <a:gd name="connsiteX1919" fmla="*/ 488174 w 1334396"/>
                <a:gd name="connsiteY1919" fmla="*/ 102049 h 2172695"/>
                <a:gd name="connsiteX1920" fmla="*/ 495758 w 1334396"/>
                <a:gd name="connsiteY1920" fmla="*/ 95684 h 2172695"/>
                <a:gd name="connsiteX1921" fmla="*/ 501851 w 1334396"/>
                <a:gd name="connsiteY1921" fmla="*/ 88913 h 2172695"/>
                <a:gd name="connsiteX1922" fmla="*/ 504018 w 1334396"/>
                <a:gd name="connsiteY1922" fmla="*/ 85663 h 2172695"/>
                <a:gd name="connsiteX1923" fmla="*/ 510654 w 1334396"/>
                <a:gd name="connsiteY1923" fmla="*/ 77403 h 2172695"/>
                <a:gd name="connsiteX1924" fmla="*/ 517695 w 1334396"/>
                <a:gd name="connsiteY1924" fmla="*/ 69955 h 2172695"/>
                <a:gd name="connsiteX1925" fmla="*/ 519591 w 1334396"/>
                <a:gd name="connsiteY1925" fmla="*/ 68194 h 2172695"/>
                <a:gd name="connsiteX1926" fmla="*/ 530289 w 1334396"/>
                <a:gd name="connsiteY1926" fmla="*/ 58444 h 2172695"/>
                <a:gd name="connsiteX1927" fmla="*/ 543831 w 1334396"/>
                <a:gd name="connsiteY1927" fmla="*/ 46257 h 2172695"/>
                <a:gd name="connsiteX1928" fmla="*/ 544236 w 1334396"/>
                <a:gd name="connsiteY1928" fmla="*/ 45851 h 2172695"/>
                <a:gd name="connsiteX1929" fmla="*/ 563060 w 1334396"/>
                <a:gd name="connsiteY1929" fmla="*/ 33663 h 2172695"/>
                <a:gd name="connsiteX1930" fmla="*/ 567528 w 1334396"/>
                <a:gd name="connsiteY1930" fmla="*/ 30955 h 2172695"/>
                <a:gd name="connsiteX1931" fmla="*/ 571455 w 1334396"/>
                <a:gd name="connsiteY1931" fmla="*/ 28518 h 2172695"/>
                <a:gd name="connsiteX1932" fmla="*/ 573622 w 1334396"/>
                <a:gd name="connsiteY1932" fmla="*/ 26622 h 2172695"/>
                <a:gd name="connsiteX1933" fmla="*/ 575382 w 1334396"/>
                <a:gd name="connsiteY1933" fmla="*/ 20663 h 2172695"/>
                <a:gd name="connsiteX1934" fmla="*/ 577549 w 1334396"/>
                <a:gd name="connsiteY1934" fmla="*/ 16736 h 2172695"/>
                <a:gd name="connsiteX1935" fmla="*/ 579851 w 1334396"/>
                <a:gd name="connsiteY1935" fmla="*/ 13622 h 2172695"/>
                <a:gd name="connsiteX1936" fmla="*/ 582830 w 1334396"/>
                <a:gd name="connsiteY1936" fmla="*/ 7664 h 2172695"/>
                <a:gd name="connsiteX1937" fmla="*/ 584320 w 1334396"/>
                <a:gd name="connsiteY1937" fmla="*/ 6580 h 2172695"/>
                <a:gd name="connsiteX1938" fmla="*/ 590414 w 1334396"/>
                <a:gd name="connsiteY1938" fmla="*/ 4414 h 2172695"/>
                <a:gd name="connsiteX1939" fmla="*/ 596643 w 1334396"/>
                <a:gd name="connsiteY1939" fmla="*/ 9966 h 2172695"/>
                <a:gd name="connsiteX1940" fmla="*/ 596914 w 1334396"/>
                <a:gd name="connsiteY1940" fmla="*/ 10778 h 2172695"/>
                <a:gd name="connsiteX1941" fmla="*/ 599893 w 1334396"/>
                <a:gd name="connsiteY1941" fmla="*/ 9153 h 2172695"/>
                <a:gd name="connsiteX1942" fmla="*/ 604497 w 1334396"/>
                <a:gd name="connsiteY1942" fmla="*/ 6716 h 2172695"/>
                <a:gd name="connsiteX1943" fmla="*/ 608559 w 1334396"/>
                <a:gd name="connsiteY1943" fmla="*/ 5091 h 2172695"/>
                <a:gd name="connsiteX1944" fmla="*/ 615059 w 1334396"/>
                <a:gd name="connsiteY1944" fmla="*/ 1164 h 2172695"/>
                <a:gd name="connsiteX1945" fmla="*/ 617091 w 1334396"/>
                <a:gd name="connsiteY1945" fmla="*/ 893 h 217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</a:cxnLst>
              <a:rect l="l" t="t" r="r" b="b"/>
              <a:pathLst>
                <a:path w="1334396" h="2172695">
                  <a:moveTo>
                    <a:pt x="1241087" y="1904164"/>
                  </a:moveTo>
                  <a:cubicBezTo>
                    <a:pt x="1244066" y="1903487"/>
                    <a:pt x="1247180" y="1904977"/>
                    <a:pt x="1248535" y="1907820"/>
                  </a:cubicBezTo>
                  <a:cubicBezTo>
                    <a:pt x="1249618" y="1909852"/>
                    <a:pt x="1250701" y="1912018"/>
                    <a:pt x="1251785" y="1914185"/>
                  </a:cubicBezTo>
                  <a:cubicBezTo>
                    <a:pt x="1250701" y="1915675"/>
                    <a:pt x="1250160" y="1917299"/>
                    <a:pt x="1250160" y="1919602"/>
                  </a:cubicBezTo>
                  <a:cubicBezTo>
                    <a:pt x="1249889" y="1923122"/>
                    <a:pt x="1249618" y="1927185"/>
                    <a:pt x="1246774" y="1928945"/>
                  </a:cubicBezTo>
                  <a:cubicBezTo>
                    <a:pt x="1246503" y="1930841"/>
                    <a:pt x="1246097" y="1931924"/>
                    <a:pt x="1245826" y="1933143"/>
                  </a:cubicBezTo>
                  <a:cubicBezTo>
                    <a:pt x="1245285" y="1934768"/>
                    <a:pt x="1244066" y="1936664"/>
                    <a:pt x="1244337" y="1937747"/>
                  </a:cubicBezTo>
                  <a:cubicBezTo>
                    <a:pt x="1244878" y="1939643"/>
                    <a:pt x="1244608" y="1941133"/>
                    <a:pt x="1243930" y="1942622"/>
                  </a:cubicBezTo>
                  <a:cubicBezTo>
                    <a:pt x="1244743" y="1942758"/>
                    <a:pt x="1245420" y="1942758"/>
                    <a:pt x="1245691" y="1942487"/>
                  </a:cubicBezTo>
                  <a:cubicBezTo>
                    <a:pt x="1247858" y="1939643"/>
                    <a:pt x="1250295" y="1941810"/>
                    <a:pt x="1252462" y="1942081"/>
                  </a:cubicBezTo>
                  <a:cubicBezTo>
                    <a:pt x="1253003" y="1942081"/>
                    <a:pt x="1253680" y="1942758"/>
                    <a:pt x="1254222" y="1942758"/>
                  </a:cubicBezTo>
                  <a:cubicBezTo>
                    <a:pt x="1257337" y="1942487"/>
                    <a:pt x="1258420" y="1944789"/>
                    <a:pt x="1259639" y="1946956"/>
                  </a:cubicBezTo>
                  <a:cubicBezTo>
                    <a:pt x="1260993" y="1949664"/>
                    <a:pt x="1260451" y="1953049"/>
                    <a:pt x="1258420" y="1955216"/>
                  </a:cubicBezTo>
                  <a:cubicBezTo>
                    <a:pt x="1257337" y="1956435"/>
                    <a:pt x="1255982" y="1957789"/>
                    <a:pt x="1254764" y="1959143"/>
                  </a:cubicBezTo>
                  <a:cubicBezTo>
                    <a:pt x="1256660" y="1960091"/>
                    <a:pt x="1258556" y="1961039"/>
                    <a:pt x="1260451" y="1961852"/>
                  </a:cubicBezTo>
                  <a:cubicBezTo>
                    <a:pt x="1261128" y="1962258"/>
                    <a:pt x="1262347" y="1961987"/>
                    <a:pt x="1262753" y="1962664"/>
                  </a:cubicBezTo>
                  <a:cubicBezTo>
                    <a:pt x="1264243" y="1965508"/>
                    <a:pt x="1267087" y="1966726"/>
                    <a:pt x="1268847" y="1969164"/>
                  </a:cubicBezTo>
                  <a:cubicBezTo>
                    <a:pt x="1271149" y="1972143"/>
                    <a:pt x="1273451" y="1974987"/>
                    <a:pt x="1274128" y="1979185"/>
                  </a:cubicBezTo>
                  <a:cubicBezTo>
                    <a:pt x="1274399" y="1980810"/>
                    <a:pt x="1275753" y="1981081"/>
                    <a:pt x="1277107" y="1980810"/>
                  </a:cubicBezTo>
                  <a:cubicBezTo>
                    <a:pt x="1278732" y="1980539"/>
                    <a:pt x="1280357" y="1980539"/>
                    <a:pt x="1281982" y="1979997"/>
                  </a:cubicBezTo>
                  <a:cubicBezTo>
                    <a:pt x="1288347" y="1977966"/>
                    <a:pt x="1292816" y="1981487"/>
                    <a:pt x="1297555" y="1983924"/>
                  </a:cubicBezTo>
                  <a:cubicBezTo>
                    <a:pt x="1298368" y="1984466"/>
                    <a:pt x="1299180" y="1985143"/>
                    <a:pt x="1299993" y="1985685"/>
                  </a:cubicBezTo>
                  <a:cubicBezTo>
                    <a:pt x="1301888" y="1986768"/>
                    <a:pt x="1304191" y="1987581"/>
                    <a:pt x="1304597" y="1990560"/>
                  </a:cubicBezTo>
                  <a:cubicBezTo>
                    <a:pt x="1304597" y="1990830"/>
                    <a:pt x="1304732" y="1991237"/>
                    <a:pt x="1304868" y="1991508"/>
                  </a:cubicBezTo>
                  <a:cubicBezTo>
                    <a:pt x="1306357" y="1993268"/>
                    <a:pt x="1307847" y="1995029"/>
                    <a:pt x="1309066" y="1996924"/>
                  </a:cubicBezTo>
                  <a:cubicBezTo>
                    <a:pt x="1311774" y="2001122"/>
                    <a:pt x="1315430" y="2004372"/>
                    <a:pt x="1319628" y="2006945"/>
                  </a:cubicBezTo>
                  <a:cubicBezTo>
                    <a:pt x="1321388" y="2008028"/>
                    <a:pt x="1323149" y="2009112"/>
                    <a:pt x="1324774" y="2010466"/>
                  </a:cubicBezTo>
                  <a:cubicBezTo>
                    <a:pt x="1328024" y="2013174"/>
                    <a:pt x="1331409" y="2015747"/>
                    <a:pt x="1333170" y="2019945"/>
                  </a:cubicBezTo>
                  <a:cubicBezTo>
                    <a:pt x="1333576" y="2020080"/>
                    <a:pt x="1333576" y="2020487"/>
                    <a:pt x="1333847" y="2020622"/>
                  </a:cubicBezTo>
                  <a:cubicBezTo>
                    <a:pt x="1333982" y="2020487"/>
                    <a:pt x="1334117" y="2020216"/>
                    <a:pt x="1334253" y="2020216"/>
                  </a:cubicBezTo>
                  <a:lnTo>
                    <a:pt x="1334396" y="2020057"/>
                  </a:lnTo>
                  <a:lnTo>
                    <a:pt x="1334396" y="2046506"/>
                  </a:lnTo>
                  <a:lnTo>
                    <a:pt x="1333982" y="2046216"/>
                  </a:lnTo>
                  <a:cubicBezTo>
                    <a:pt x="1333441" y="2046757"/>
                    <a:pt x="1332899" y="2047028"/>
                    <a:pt x="1332222" y="2047435"/>
                  </a:cubicBezTo>
                  <a:cubicBezTo>
                    <a:pt x="1331138" y="2048112"/>
                    <a:pt x="1329513" y="2048112"/>
                    <a:pt x="1329243" y="2049872"/>
                  </a:cubicBezTo>
                  <a:cubicBezTo>
                    <a:pt x="1329243" y="2050007"/>
                    <a:pt x="1328836" y="2050143"/>
                    <a:pt x="1328701" y="2050143"/>
                  </a:cubicBezTo>
                  <a:cubicBezTo>
                    <a:pt x="1325722" y="2050414"/>
                    <a:pt x="1324774" y="2052986"/>
                    <a:pt x="1323284" y="2055018"/>
                  </a:cubicBezTo>
                  <a:cubicBezTo>
                    <a:pt x="1322066" y="2056778"/>
                    <a:pt x="1320982" y="2058539"/>
                    <a:pt x="1319086" y="2059622"/>
                  </a:cubicBezTo>
                  <a:cubicBezTo>
                    <a:pt x="1316920" y="2060841"/>
                    <a:pt x="1315972" y="2062872"/>
                    <a:pt x="1314753" y="2064632"/>
                  </a:cubicBezTo>
                  <a:cubicBezTo>
                    <a:pt x="1310962" y="2070185"/>
                    <a:pt x="1307982" y="2076278"/>
                    <a:pt x="1304462" y="2081830"/>
                  </a:cubicBezTo>
                  <a:cubicBezTo>
                    <a:pt x="1303514" y="2083591"/>
                    <a:pt x="1302159" y="2085216"/>
                    <a:pt x="1300805" y="2086976"/>
                  </a:cubicBezTo>
                  <a:cubicBezTo>
                    <a:pt x="1299045" y="2089278"/>
                    <a:pt x="1297285" y="2091310"/>
                    <a:pt x="1295930" y="2093882"/>
                  </a:cubicBezTo>
                  <a:cubicBezTo>
                    <a:pt x="1295253" y="2094966"/>
                    <a:pt x="1293764" y="2095372"/>
                    <a:pt x="1293764" y="2096861"/>
                  </a:cubicBezTo>
                  <a:cubicBezTo>
                    <a:pt x="1289972" y="2097403"/>
                    <a:pt x="1289701" y="2101059"/>
                    <a:pt x="1287535" y="2102955"/>
                  </a:cubicBezTo>
                  <a:cubicBezTo>
                    <a:pt x="1285232" y="2104851"/>
                    <a:pt x="1283337" y="2107289"/>
                    <a:pt x="1281441" y="2109591"/>
                  </a:cubicBezTo>
                  <a:cubicBezTo>
                    <a:pt x="1281305" y="2109726"/>
                    <a:pt x="1281035" y="2109726"/>
                    <a:pt x="1281035" y="2109997"/>
                  </a:cubicBezTo>
                  <a:cubicBezTo>
                    <a:pt x="1280899" y="2113247"/>
                    <a:pt x="1278055" y="2114601"/>
                    <a:pt x="1276566" y="2117039"/>
                  </a:cubicBezTo>
                  <a:cubicBezTo>
                    <a:pt x="1274399" y="2120289"/>
                    <a:pt x="1272909" y="2123945"/>
                    <a:pt x="1271014" y="2127330"/>
                  </a:cubicBezTo>
                  <a:cubicBezTo>
                    <a:pt x="1270201" y="2128820"/>
                    <a:pt x="1269253" y="2130309"/>
                    <a:pt x="1268441" y="2131799"/>
                  </a:cubicBezTo>
                  <a:cubicBezTo>
                    <a:pt x="1266680" y="2134913"/>
                    <a:pt x="1264785" y="2138028"/>
                    <a:pt x="1262889" y="2141278"/>
                  </a:cubicBezTo>
                  <a:cubicBezTo>
                    <a:pt x="1260722" y="2144528"/>
                    <a:pt x="1260045" y="2148320"/>
                    <a:pt x="1258149" y="2151705"/>
                  </a:cubicBezTo>
                  <a:cubicBezTo>
                    <a:pt x="1256660" y="2154414"/>
                    <a:pt x="1255441" y="2157122"/>
                    <a:pt x="1253951" y="2159559"/>
                  </a:cubicBezTo>
                  <a:cubicBezTo>
                    <a:pt x="1250972" y="2163893"/>
                    <a:pt x="1248806" y="2169038"/>
                    <a:pt x="1244201" y="2172695"/>
                  </a:cubicBezTo>
                  <a:cubicBezTo>
                    <a:pt x="1239868" y="2170934"/>
                    <a:pt x="1238108" y="2169038"/>
                    <a:pt x="1237837" y="2165924"/>
                  </a:cubicBezTo>
                  <a:cubicBezTo>
                    <a:pt x="1237566" y="2162403"/>
                    <a:pt x="1237566" y="2158747"/>
                    <a:pt x="1237430" y="2155090"/>
                  </a:cubicBezTo>
                  <a:cubicBezTo>
                    <a:pt x="1237430" y="2152924"/>
                    <a:pt x="1237160" y="2150622"/>
                    <a:pt x="1237430" y="2148455"/>
                  </a:cubicBezTo>
                  <a:cubicBezTo>
                    <a:pt x="1237837" y="2146288"/>
                    <a:pt x="1238514" y="2144122"/>
                    <a:pt x="1239327" y="2142090"/>
                  </a:cubicBezTo>
                  <a:cubicBezTo>
                    <a:pt x="1240681" y="2138570"/>
                    <a:pt x="1242035" y="2135320"/>
                    <a:pt x="1243253" y="2131934"/>
                  </a:cubicBezTo>
                  <a:cubicBezTo>
                    <a:pt x="1243795" y="2130851"/>
                    <a:pt x="1244337" y="2129903"/>
                    <a:pt x="1244878" y="2128955"/>
                  </a:cubicBezTo>
                  <a:lnTo>
                    <a:pt x="1251920" y="2117174"/>
                  </a:lnTo>
                  <a:cubicBezTo>
                    <a:pt x="1253139" y="2115278"/>
                    <a:pt x="1254222" y="2113247"/>
                    <a:pt x="1255306" y="2111351"/>
                  </a:cubicBezTo>
                  <a:cubicBezTo>
                    <a:pt x="1257066" y="2108237"/>
                    <a:pt x="1258962" y="2105257"/>
                    <a:pt x="1260722" y="2102143"/>
                  </a:cubicBezTo>
                  <a:cubicBezTo>
                    <a:pt x="1260993" y="2101872"/>
                    <a:pt x="1261128" y="2101601"/>
                    <a:pt x="1261264" y="2101466"/>
                  </a:cubicBezTo>
                  <a:cubicBezTo>
                    <a:pt x="1264243" y="2099705"/>
                    <a:pt x="1264378" y="2096320"/>
                    <a:pt x="1266139" y="2093747"/>
                  </a:cubicBezTo>
                  <a:cubicBezTo>
                    <a:pt x="1266680" y="2092799"/>
                    <a:pt x="1267493" y="2091986"/>
                    <a:pt x="1268170" y="2091174"/>
                  </a:cubicBezTo>
                  <a:cubicBezTo>
                    <a:pt x="1268576" y="2090768"/>
                    <a:pt x="1269253" y="2090768"/>
                    <a:pt x="1269524" y="2090361"/>
                  </a:cubicBezTo>
                  <a:cubicBezTo>
                    <a:pt x="1272097" y="2087112"/>
                    <a:pt x="1275753" y="2085080"/>
                    <a:pt x="1279003" y="2082507"/>
                  </a:cubicBezTo>
                  <a:cubicBezTo>
                    <a:pt x="1279545" y="2081966"/>
                    <a:pt x="1279816" y="2081424"/>
                    <a:pt x="1280493" y="2081289"/>
                  </a:cubicBezTo>
                  <a:cubicBezTo>
                    <a:pt x="1282795" y="2081153"/>
                    <a:pt x="1283878" y="2079664"/>
                    <a:pt x="1285368" y="2078445"/>
                  </a:cubicBezTo>
                  <a:cubicBezTo>
                    <a:pt x="1286451" y="2077497"/>
                    <a:pt x="1287399" y="2076549"/>
                    <a:pt x="1287941" y="2075195"/>
                  </a:cubicBezTo>
                  <a:cubicBezTo>
                    <a:pt x="1289159" y="2071810"/>
                    <a:pt x="1290649" y="2068289"/>
                    <a:pt x="1291868" y="2064903"/>
                  </a:cubicBezTo>
                  <a:cubicBezTo>
                    <a:pt x="1293222" y="2061924"/>
                    <a:pt x="1294441" y="2058945"/>
                    <a:pt x="1295659" y="2056101"/>
                  </a:cubicBezTo>
                  <a:cubicBezTo>
                    <a:pt x="1296878" y="2053393"/>
                    <a:pt x="1298097" y="2050685"/>
                    <a:pt x="1299587" y="2048247"/>
                  </a:cubicBezTo>
                  <a:cubicBezTo>
                    <a:pt x="1300805" y="2046487"/>
                    <a:pt x="1302430" y="2044862"/>
                    <a:pt x="1303784" y="2043101"/>
                  </a:cubicBezTo>
                  <a:cubicBezTo>
                    <a:pt x="1304732" y="2041747"/>
                    <a:pt x="1305816" y="2040122"/>
                    <a:pt x="1306764" y="2038768"/>
                  </a:cubicBezTo>
                  <a:cubicBezTo>
                    <a:pt x="1307305" y="2038091"/>
                    <a:pt x="1307847" y="2037414"/>
                    <a:pt x="1308524" y="2037008"/>
                  </a:cubicBezTo>
                  <a:cubicBezTo>
                    <a:pt x="1309743" y="2036466"/>
                    <a:pt x="1310555" y="2035518"/>
                    <a:pt x="1311503" y="2034570"/>
                  </a:cubicBezTo>
                  <a:cubicBezTo>
                    <a:pt x="1312586" y="2033351"/>
                    <a:pt x="1314618" y="2033216"/>
                    <a:pt x="1315701" y="2031726"/>
                  </a:cubicBezTo>
                  <a:cubicBezTo>
                    <a:pt x="1315836" y="2031591"/>
                    <a:pt x="1316243" y="2031049"/>
                    <a:pt x="1316107" y="2030778"/>
                  </a:cubicBezTo>
                  <a:cubicBezTo>
                    <a:pt x="1315972" y="2030372"/>
                    <a:pt x="1315566" y="2030101"/>
                    <a:pt x="1316514" y="2030101"/>
                  </a:cubicBezTo>
                  <a:cubicBezTo>
                    <a:pt x="1318409" y="2030101"/>
                    <a:pt x="1319764" y="2029424"/>
                    <a:pt x="1321524" y="2028883"/>
                  </a:cubicBezTo>
                  <a:cubicBezTo>
                    <a:pt x="1318951" y="2026445"/>
                    <a:pt x="1316107" y="2024278"/>
                    <a:pt x="1313399" y="2021841"/>
                  </a:cubicBezTo>
                  <a:cubicBezTo>
                    <a:pt x="1312180" y="2020758"/>
                    <a:pt x="1310420" y="2020351"/>
                    <a:pt x="1309878" y="2018862"/>
                  </a:cubicBezTo>
                  <a:cubicBezTo>
                    <a:pt x="1309201" y="2017101"/>
                    <a:pt x="1307847" y="2016153"/>
                    <a:pt x="1306493" y="2015341"/>
                  </a:cubicBezTo>
                  <a:cubicBezTo>
                    <a:pt x="1305274" y="2014393"/>
                    <a:pt x="1303784" y="2013580"/>
                    <a:pt x="1303107" y="2012091"/>
                  </a:cubicBezTo>
                  <a:cubicBezTo>
                    <a:pt x="1302566" y="2011549"/>
                    <a:pt x="1301753" y="2011279"/>
                    <a:pt x="1301347" y="2011008"/>
                  </a:cubicBezTo>
                  <a:lnTo>
                    <a:pt x="1293764" y="2005049"/>
                  </a:lnTo>
                  <a:cubicBezTo>
                    <a:pt x="1292409" y="2003966"/>
                    <a:pt x="1291055" y="2003018"/>
                    <a:pt x="1289837" y="2001935"/>
                  </a:cubicBezTo>
                  <a:cubicBezTo>
                    <a:pt x="1288618" y="2000716"/>
                    <a:pt x="1287128" y="2000174"/>
                    <a:pt x="1285774" y="1999362"/>
                  </a:cubicBezTo>
                  <a:cubicBezTo>
                    <a:pt x="1283472" y="1998143"/>
                    <a:pt x="1281170" y="1996789"/>
                    <a:pt x="1279274" y="1994893"/>
                  </a:cubicBezTo>
                  <a:cubicBezTo>
                    <a:pt x="1277785" y="1993403"/>
                    <a:pt x="1276024" y="1991914"/>
                    <a:pt x="1275076" y="1989612"/>
                  </a:cubicBezTo>
                  <a:cubicBezTo>
                    <a:pt x="1273587" y="1986497"/>
                    <a:pt x="1273316" y="1986768"/>
                    <a:pt x="1270066" y="1986226"/>
                  </a:cubicBezTo>
                  <a:cubicBezTo>
                    <a:pt x="1269253" y="1986091"/>
                    <a:pt x="1268305" y="1985685"/>
                    <a:pt x="1267493" y="1985414"/>
                  </a:cubicBezTo>
                  <a:cubicBezTo>
                    <a:pt x="1265326" y="1984466"/>
                    <a:pt x="1263295" y="1983247"/>
                    <a:pt x="1260993" y="1982435"/>
                  </a:cubicBezTo>
                  <a:cubicBezTo>
                    <a:pt x="1258962" y="1981622"/>
                    <a:pt x="1256930" y="1980810"/>
                    <a:pt x="1255306" y="1978914"/>
                  </a:cubicBezTo>
                  <a:cubicBezTo>
                    <a:pt x="1254899" y="1978508"/>
                    <a:pt x="1254358" y="1978102"/>
                    <a:pt x="1253816" y="1977831"/>
                  </a:cubicBezTo>
                  <a:cubicBezTo>
                    <a:pt x="1250972" y="1976476"/>
                    <a:pt x="1248264" y="1974987"/>
                    <a:pt x="1245285" y="1973497"/>
                  </a:cubicBezTo>
                  <a:cubicBezTo>
                    <a:pt x="1241764" y="1971601"/>
                    <a:pt x="1238649" y="1968622"/>
                    <a:pt x="1234451" y="1968216"/>
                  </a:cubicBezTo>
                  <a:cubicBezTo>
                    <a:pt x="1234316" y="1968216"/>
                    <a:pt x="1234180" y="1968216"/>
                    <a:pt x="1234180" y="1968216"/>
                  </a:cubicBezTo>
                  <a:cubicBezTo>
                    <a:pt x="1233639" y="1968081"/>
                    <a:pt x="1233097" y="1967810"/>
                    <a:pt x="1232556" y="1967539"/>
                  </a:cubicBezTo>
                  <a:cubicBezTo>
                    <a:pt x="1232556" y="1967674"/>
                    <a:pt x="1232420" y="1967810"/>
                    <a:pt x="1232420" y="1968081"/>
                  </a:cubicBezTo>
                  <a:cubicBezTo>
                    <a:pt x="1232420" y="1968351"/>
                    <a:pt x="1231743" y="1968758"/>
                    <a:pt x="1231472" y="1969029"/>
                  </a:cubicBezTo>
                  <a:cubicBezTo>
                    <a:pt x="1230389" y="1970112"/>
                    <a:pt x="1229306" y="1971060"/>
                    <a:pt x="1228358" y="1972143"/>
                  </a:cubicBezTo>
                  <a:cubicBezTo>
                    <a:pt x="1226327" y="1974987"/>
                    <a:pt x="1224295" y="1977695"/>
                    <a:pt x="1222264" y="1980403"/>
                  </a:cubicBezTo>
                  <a:cubicBezTo>
                    <a:pt x="1220774" y="1982435"/>
                    <a:pt x="1219149" y="1984466"/>
                    <a:pt x="1217524" y="1986497"/>
                  </a:cubicBezTo>
                  <a:cubicBezTo>
                    <a:pt x="1214139" y="1990966"/>
                    <a:pt x="1210753" y="1995570"/>
                    <a:pt x="1207233" y="1999903"/>
                  </a:cubicBezTo>
                  <a:cubicBezTo>
                    <a:pt x="1206691" y="2000581"/>
                    <a:pt x="1206556" y="2001528"/>
                    <a:pt x="1206150" y="2002341"/>
                  </a:cubicBezTo>
                  <a:cubicBezTo>
                    <a:pt x="1205472" y="2003424"/>
                    <a:pt x="1204795" y="2004778"/>
                    <a:pt x="1203983" y="2005726"/>
                  </a:cubicBezTo>
                  <a:cubicBezTo>
                    <a:pt x="1200327" y="2010466"/>
                    <a:pt x="1196264" y="2014664"/>
                    <a:pt x="1192066" y="2018862"/>
                  </a:cubicBezTo>
                  <a:cubicBezTo>
                    <a:pt x="1191254" y="2019674"/>
                    <a:pt x="1190712" y="2021299"/>
                    <a:pt x="1189764" y="2021570"/>
                  </a:cubicBezTo>
                  <a:cubicBezTo>
                    <a:pt x="1185972" y="2023330"/>
                    <a:pt x="1182587" y="2026310"/>
                    <a:pt x="1178795" y="2028206"/>
                  </a:cubicBezTo>
                  <a:cubicBezTo>
                    <a:pt x="1174191" y="2030507"/>
                    <a:pt x="1169181" y="2032403"/>
                    <a:pt x="1164171" y="2031862"/>
                  </a:cubicBezTo>
                  <a:cubicBezTo>
                    <a:pt x="1162139" y="2031726"/>
                    <a:pt x="1160785" y="2032945"/>
                    <a:pt x="1160108" y="2034705"/>
                  </a:cubicBezTo>
                  <a:cubicBezTo>
                    <a:pt x="1159295" y="2036737"/>
                    <a:pt x="1158077" y="2038633"/>
                    <a:pt x="1157400" y="2040528"/>
                  </a:cubicBezTo>
                  <a:cubicBezTo>
                    <a:pt x="1154692" y="2048112"/>
                    <a:pt x="1147108" y="2052039"/>
                    <a:pt x="1140066" y="2055695"/>
                  </a:cubicBezTo>
                  <a:cubicBezTo>
                    <a:pt x="1138848" y="2056507"/>
                    <a:pt x="1137223" y="2056914"/>
                    <a:pt x="1136004" y="2057726"/>
                  </a:cubicBezTo>
                  <a:cubicBezTo>
                    <a:pt x="1132889" y="2058945"/>
                    <a:pt x="1129775" y="2060841"/>
                    <a:pt x="1126389" y="2059893"/>
                  </a:cubicBezTo>
                  <a:cubicBezTo>
                    <a:pt x="1125983" y="2059757"/>
                    <a:pt x="1125442" y="2059757"/>
                    <a:pt x="1125035" y="2059893"/>
                  </a:cubicBezTo>
                  <a:cubicBezTo>
                    <a:pt x="1121785" y="2060570"/>
                    <a:pt x="1118535" y="2060976"/>
                    <a:pt x="1115285" y="2061247"/>
                  </a:cubicBezTo>
                  <a:cubicBezTo>
                    <a:pt x="1108108" y="2061653"/>
                    <a:pt x="1101067" y="2062466"/>
                    <a:pt x="1094296" y="2064903"/>
                  </a:cubicBezTo>
                  <a:cubicBezTo>
                    <a:pt x="1091317" y="2065986"/>
                    <a:pt x="1088338" y="2066664"/>
                    <a:pt x="1085358" y="2067205"/>
                  </a:cubicBezTo>
                  <a:cubicBezTo>
                    <a:pt x="1079129" y="2068424"/>
                    <a:pt x="1073036" y="2069372"/>
                    <a:pt x="1066942" y="2067882"/>
                  </a:cubicBezTo>
                  <a:cubicBezTo>
                    <a:pt x="1063692" y="2069101"/>
                    <a:pt x="1060712" y="2067612"/>
                    <a:pt x="1057598" y="2067612"/>
                  </a:cubicBezTo>
                  <a:cubicBezTo>
                    <a:pt x="1055431" y="2067612"/>
                    <a:pt x="1052994" y="2067882"/>
                    <a:pt x="1051504" y="2069101"/>
                  </a:cubicBezTo>
                  <a:cubicBezTo>
                    <a:pt x="1049609" y="2070726"/>
                    <a:pt x="1047442" y="2071132"/>
                    <a:pt x="1045140" y="2071268"/>
                  </a:cubicBezTo>
                  <a:cubicBezTo>
                    <a:pt x="1044598" y="2071268"/>
                    <a:pt x="1044327" y="2071403"/>
                    <a:pt x="1043921" y="2071539"/>
                  </a:cubicBezTo>
                  <a:cubicBezTo>
                    <a:pt x="1041754" y="2072486"/>
                    <a:pt x="1039452" y="2073164"/>
                    <a:pt x="1037692" y="2074382"/>
                  </a:cubicBezTo>
                  <a:cubicBezTo>
                    <a:pt x="1036473" y="2075060"/>
                    <a:pt x="1036879" y="2074653"/>
                    <a:pt x="1036473" y="2074112"/>
                  </a:cubicBezTo>
                  <a:cubicBezTo>
                    <a:pt x="1036202" y="2073976"/>
                    <a:pt x="1035390" y="2073841"/>
                    <a:pt x="1034983" y="2073841"/>
                  </a:cubicBezTo>
                  <a:cubicBezTo>
                    <a:pt x="1032411" y="2073434"/>
                    <a:pt x="1030109" y="2074789"/>
                    <a:pt x="1027807" y="2074653"/>
                  </a:cubicBezTo>
                  <a:cubicBezTo>
                    <a:pt x="1025911" y="2074518"/>
                    <a:pt x="1024150" y="2074653"/>
                    <a:pt x="1022254" y="2075195"/>
                  </a:cubicBezTo>
                  <a:cubicBezTo>
                    <a:pt x="1021171" y="2075465"/>
                    <a:pt x="1019952" y="2075195"/>
                    <a:pt x="1018869" y="2075195"/>
                  </a:cubicBezTo>
                  <a:cubicBezTo>
                    <a:pt x="1016432" y="2074924"/>
                    <a:pt x="1013723" y="2074518"/>
                    <a:pt x="1011421" y="2074247"/>
                  </a:cubicBezTo>
                  <a:cubicBezTo>
                    <a:pt x="1008307" y="2073976"/>
                    <a:pt x="1005057" y="2073976"/>
                    <a:pt x="1001942" y="2073434"/>
                  </a:cubicBezTo>
                  <a:cubicBezTo>
                    <a:pt x="998015" y="2072757"/>
                    <a:pt x="994088" y="2071674"/>
                    <a:pt x="990025" y="2070591"/>
                  </a:cubicBezTo>
                  <a:cubicBezTo>
                    <a:pt x="985692" y="2069507"/>
                    <a:pt x="981359" y="2068289"/>
                    <a:pt x="977025" y="2067070"/>
                  </a:cubicBezTo>
                  <a:cubicBezTo>
                    <a:pt x="972151" y="2065580"/>
                    <a:pt x="967005" y="2063955"/>
                    <a:pt x="962130" y="2062466"/>
                  </a:cubicBezTo>
                  <a:cubicBezTo>
                    <a:pt x="960098" y="2061924"/>
                    <a:pt x="958203" y="2061924"/>
                    <a:pt x="956172" y="2062195"/>
                  </a:cubicBezTo>
                  <a:cubicBezTo>
                    <a:pt x="953463" y="2062466"/>
                    <a:pt x="950755" y="2062195"/>
                    <a:pt x="948317" y="2063820"/>
                  </a:cubicBezTo>
                  <a:cubicBezTo>
                    <a:pt x="947776" y="2064226"/>
                    <a:pt x="946828" y="2063955"/>
                    <a:pt x="945880" y="2064091"/>
                  </a:cubicBezTo>
                  <a:cubicBezTo>
                    <a:pt x="940057" y="2064768"/>
                    <a:pt x="934369" y="2066122"/>
                    <a:pt x="928411" y="2065851"/>
                  </a:cubicBezTo>
                  <a:cubicBezTo>
                    <a:pt x="927734" y="2065851"/>
                    <a:pt x="927057" y="2066393"/>
                    <a:pt x="926245" y="2066393"/>
                  </a:cubicBezTo>
                  <a:cubicBezTo>
                    <a:pt x="924755" y="2066528"/>
                    <a:pt x="923130" y="2066528"/>
                    <a:pt x="921640" y="2066393"/>
                  </a:cubicBezTo>
                  <a:cubicBezTo>
                    <a:pt x="917307" y="2065986"/>
                    <a:pt x="913245" y="2063955"/>
                    <a:pt x="908776" y="2065174"/>
                  </a:cubicBezTo>
                  <a:cubicBezTo>
                    <a:pt x="908234" y="2065310"/>
                    <a:pt x="907828" y="2065174"/>
                    <a:pt x="907422" y="2065039"/>
                  </a:cubicBezTo>
                  <a:cubicBezTo>
                    <a:pt x="902411" y="2064632"/>
                    <a:pt x="897266" y="2064226"/>
                    <a:pt x="892255" y="2063820"/>
                  </a:cubicBezTo>
                  <a:cubicBezTo>
                    <a:pt x="889140" y="2063549"/>
                    <a:pt x="886026" y="2063414"/>
                    <a:pt x="882911" y="2063414"/>
                  </a:cubicBezTo>
                  <a:cubicBezTo>
                    <a:pt x="876411" y="2063143"/>
                    <a:pt x="869911" y="2063007"/>
                    <a:pt x="863411" y="2063007"/>
                  </a:cubicBezTo>
                  <a:cubicBezTo>
                    <a:pt x="861787" y="2063007"/>
                    <a:pt x="860161" y="2063143"/>
                    <a:pt x="858672" y="2062872"/>
                  </a:cubicBezTo>
                  <a:cubicBezTo>
                    <a:pt x="858537" y="2062872"/>
                    <a:pt x="858401" y="2062872"/>
                    <a:pt x="858401" y="2062872"/>
                  </a:cubicBezTo>
                  <a:cubicBezTo>
                    <a:pt x="857182" y="2064903"/>
                    <a:pt x="855963" y="2066935"/>
                    <a:pt x="854745" y="2068966"/>
                  </a:cubicBezTo>
                  <a:cubicBezTo>
                    <a:pt x="852443" y="2072486"/>
                    <a:pt x="849870" y="2073570"/>
                    <a:pt x="845401" y="2072622"/>
                  </a:cubicBezTo>
                  <a:cubicBezTo>
                    <a:pt x="844995" y="2069101"/>
                    <a:pt x="844995" y="2065580"/>
                    <a:pt x="845130" y="2062060"/>
                  </a:cubicBezTo>
                  <a:cubicBezTo>
                    <a:pt x="844453" y="2061924"/>
                    <a:pt x="843912" y="2061924"/>
                    <a:pt x="843234" y="2061924"/>
                  </a:cubicBezTo>
                  <a:cubicBezTo>
                    <a:pt x="840120" y="2061653"/>
                    <a:pt x="836870" y="2061518"/>
                    <a:pt x="833891" y="2060976"/>
                  </a:cubicBezTo>
                  <a:cubicBezTo>
                    <a:pt x="830912" y="2060434"/>
                    <a:pt x="828203" y="2059487"/>
                    <a:pt x="825224" y="2058674"/>
                  </a:cubicBezTo>
                  <a:cubicBezTo>
                    <a:pt x="820349" y="2057184"/>
                    <a:pt x="815474" y="2056372"/>
                    <a:pt x="810599" y="2055018"/>
                  </a:cubicBezTo>
                  <a:cubicBezTo>
                    <a:pt x="806266" y="2053935"/>
                    <a:pt x="804505" y="2051633"/>
                    <a:pt x="804370" y="2047028"/>
                  </a:cubicBezTo>
                  <a:cubicBezTo>
                    <a:pt x="812360" y="2043643"/>
                    <a:pt x="821026" y="2042966"/>
                    <a:pt x="829287" y="2041747"/>
                  </a:cubicBezTo>
                  <a:cubicBezTo>
                    <a:pt x="833891" y="2041070"/>
                    <a:pt x="838630" y="2041070"/>
                    <a:pt x="843234" y="2040935"/>
                  </a:cubicBezTo>
                  <a:cubicBezTo>
                    <a:pt x="845130" y="2040935"/>
                    <a:pt x="847161" y="2041070"/>
                    <a:pt x="849057" y="2041205"/>
                  </a:cubicBezTo>
                  <a:cubicBezTo>
                    <a:pt x="849599" y="2039174"/>
                    <a:pt x="850276" y="2037278"/>
                    <a:pt x="850953" y="2035518"/>
                  </a:cubicBezTo>
                  <a:cubicBezTo>
                    <a:pt x="853255" y="2029966"/>
                    <a:pt x="855828" y="2024956"/>
                    <a:pt x="858672" y="2019674"/>
                  </a:cubicBezTo>
                  <a:cubicBezTo>
                    <a:pt x="861109" y="2014528"/>
                    <a:pt x="863818" y="2009518"/>
                    <a:pt x="867203" y="2004914"/>
                  </a:cubicBezTo>
                  <a:cubicBezTo>
                    <a:pt x="868693" y="2002747"/>
                    <a:pt x="870182" y="2000581"/>
                    <a:pt x="871807" y="1998414"/>
                  </a:cubicBezTo>
                  <a:cubicBezTo>
                    <a:pt x="875734" y="1993945"/>
                    <a:pt x="879797" y="1989612"/>
                    <a:pt x="883995" y="1985414"/>
                  </a:cubicBezTo>
                  <a:cubicBezTo>
                    <a:pt x="887109" y="1982705"/>
                    <a:pt x="889140" y="1978508"/>
                    <a:pt x="893338" y="1977018"/>
                  </a:cubicBezTo>
                  <a:cubicBezTo>
                    <a:pt x="893609" y="1976883"/>
                    <a:pt x="893745" y="1976612"/>
                    <a:pt x="894016" y="1976341"/>
                  </a:cubicBezTo>
                  <a:cubicBezTo>
                    <a:pt x="897401" y="1973226"/>
                    <a:pt x="900922" y="1970383"/>
                    <a:pt x="904036" y="1967133"/>
                  </a:cubicBezTo>
                  <a:cubicBezTo>
                    <a:pt x="907151" y="1964154"/>
                    <a:pt x="912161" y="1963476"/>
                    <a:pt x="914057" y="1959008"/>
                  </a:cubicBezTo>
                  <a:cubicBezTo>
                    <a:pt x="916088" y="1958737"/>
                    <a:pt x="917036" y="1956841"/>
                    <a:pt x="918797" y="1956299"/>
                  </a:cubicBezTo>
                  <a:cubicBezTo>
                    <a:pt x="922859" y="1954810"/>
                    <a:pt x="926380" y="1952643"/>
                    <a:pt x="930172" y="1950747"/>
                  </a:cubicBezTo>
                  <a:cubicBezTo>
                    <a:pt x="933015" y="1949529"/>
                    <a:pt x="935859" y="1948310"/>
                    <a:pt x="938838" y="1947362"/>
                  </a:cubicBezTo>
                  <a:cubicBezTo>
                    <a:pt x="948182" y="1944654"/>
                    <a:pt x="957526" y="1942758"/>
                    <a:pt x="966869" y="1941268"/>
                  </a:cubicBezTo>
                  <a:cubicBezTo>
                    <a:pt x="969848" y="1940726"/>
                    <a:pt x="972963" y="1940320"/>
                    <a:pt x="975942" y="1938966"/>
                  </a:cubicBezTo>
                  <a:cubicBezTo>
                    <a:pt x="978380" y="1937747"/>
                    <a:pt x="981494" y="1937477"/>
                    <a:pt x="984473" y="1936935"/>
                  </a:cubicBezTo>
                  <a:cubicBezTo>
                    <a:pt x="987994" y="1936393"/>
                    <a:pt x="991515" y="1936935"/>
                    <a:pt x="994359" y="1934227"/>
                  </a:cubicBezTo>
                  <a:cubicBezTo>
                    <a:pt x="994494" y="1934091"/>
                    <a:pt x="994901" y="1933820"/>
                    <a:pt x="995036" y="1933956"/>
                  </a:cubicBezTo>
                  <a:cubicBezTo>
                    <a:pt x="997067" y="1934633"/>
                    <a:pt x="998557" y="1933143"/>
                    <a:pt x="1000317" y="1932602"/>
                  </a:cubicBezTo>
                  <a:cubicBezTo>
                    <a:pt x="1002213" y="1931924"/>
                    <a:pt x="1004244" y="1931247"/>
                    <a:pt x="1006140" y="1931518"/>
                  </a:cubicBezTo>
                  <a:cubicBezTo>
                    <a:pt x="1010609" y="1932060"/>
                    <a:pt x="1015077" y="1931789"/>
                    <a:pt x="1019411" y="1932060"/>
                  </a:cubicBezTo>
                  <a:cubicBezTo>
                    <a:pt x="1028619" y="1932737"/>
                    <a:pt x="1037827" y="1931247"/>
                    <a:pt x="1047036" y="1930706"/>
                  </a:cubicBezTo>
                  <a:cubicBezTo>
                    <a:pt x="1049202" y="1930570"/>
                    <a:pt x="1051504" y="1929622"/>
                    <a:pt x="1053400" y="1930299"/>
                  </a:cubicBezTo>
                  <a:cubicBezTo>
                    <a:pt x="1055702" y="1930977"/>
                    <a:pt x="1057869" y="1930841"/>
                    <a:pt x="1060036" y="1930570"/>
                  </a:cubicBezTo>
                  <a:cubicBezTo>
                    <a:pt x="1062338" y="1930435"/>
                    <a:pt x="1064504" y="1930164"/>
                    <a:pt x="1066671" y="1930841"/>
                  </a:cubicBezTo>
                  <a:cubicBezTo>
                    <a:pt x="1067483" y="1930977"/>
                    <a:pt x="1068431" y="1930570"/>
                    <a:pt x="1069379" y="1930570"/>
                  </a:cubicBezTo>
                  <a:lnTo>
                    <a:pt x="1082379" y="1930435"/>
                  </a:lnTo>
                  <a:cubicBezTo>
                    <a:pt x="1084546" y="1930299"/>
                    <a:pt x="1086848" y="1930164"/>
                    <a:pt x="1089150" y="1930435"/>
                  </a:cubicBezTo>
                  <a:cubicBezTo>
                    <a:pt x="1091452" y="1930570"/>
                    <a:pt x="1093619" y="1930299"/>
                    <a:pt x="1095786" y="1930299"/>
                  </a:cubicBezTo>
                  <a:cubicBezTo>
                    <a:pt x="1099442" y="1930029"/>
                    <a:pt x="1102962" y="1930029"/>
                    <a:pt x="1106483" y="1930570"/>
                  </a:cubicBezTo>
                  <a:cubicBezTo>
                    <a:pt x="1109462" y="1931112"/>
                    <a:pt x="1112306" y="1931383"/>
                    <a:pt x="1115150" y="1932873"/>
                  </a:cubicBezTo>
                  <a:cubicBezTo>
                    <a:pt x="1118942" y="1934768"/>
                    <a:pt x="1118942" y="1934497"/>
                    <a:pt x="1123275" y="1933549"/>
                  </a:cubicBezTo>
                  <a:cubicBezTo>
                    <a:pt x="1124358" y="1933278"/>
                    <a:pt x="1125577" y="1933143"/>
                    <a:pt x="1126796" y="1933143"/>
                  </a:cubicBezTo>
                  <a:cubicBezTo>
                    <a:pt x="1130046" y="1933008"/>
                    <a:pt x="1133160" y="1933143"/>
                    <a:pt x="1136410" y="1932873"/>
                  </a:cubicBezTo>
                  <a:cubicBezTo>
                    <a:pt x="1139389" y="1932602"/>
                    <a:pt x="1142504" y="1932331"/>
                    <a:pt x="1145483" y="1933549"/>
                  </a:cubicBezTo>
                  <a:cubicBezTo>
                    <a:pt x="1146160" y="1933820"/>
                    <a:pt x="1146973" y="1933820"/>
                    <a:pt x="1147785" y="1933956"/>
                  </a:cubicBezTo>
                  <a:cubicBezTo>
                    <a:pt x="1152118" y="1934227"/>
                    <a:pt x="1156316" y="1934633"/>
                    <a:pt x="1160785" y="1935039"/>
                  </a:cubicBezTo>
                  <a:cubicBezTo>
                    <a:pt x="1166202" y="1935716"/>
                    <a:pt x="1171483" y="1937477"/>
                    <a:pt x="1177035" y="1936528"/>
                  </a:cubicBezTo>
                  <a:cubicBezTo>
                    <a:pt x="1177306" y="1936528"/>
                    <a:pt x="1177441" y="1936528"/>
                    <a:pt x="1177577" y="1936528"/>
                  </a:cubicBezTo>
                  <a:cubicBezTo>
                    <a:pt x="1179473" y="1936799"/>
                    <a:pt x="1181504" y="1937206"/>
                    <a:pt x="1183400" y="1937477"/>
                  </a:cubicBezTo>
                  <a:cubicBezTo>
                    <a:pt x="1185837" y="1936664"/>
                    <a:pt x="1188545" y="1936258"/>
                    <a:pt x="1190170" y="1938424"/>
                  </a:cubicBezTo>
                  <a:cubicBezTo>
                    <a:pt x="1191524" y="1938289"/>
                    <a:pt x="1192337" y="1938154"/>
                    <a:pt x="1193285" y="1938018"/>
                  </a:cubicBezTo>
                  <a:cubicBezTo>
                    <a:pt x="1194504" y="1938018"/>
                    <a:pt x="1195993" y="1938695"/>
                    <a:pt x="1196806" y="1938018"/>
                  </a:cubicBezTo>
                  <a:cubicBezTo>
                    <a:pt x="1198837" y="1936528"/>
                    <a:pt x="1200733" y="1937341"/>
                    <a:pt x="1202493" y="1938154"/>
                  </a:cubicBezTo>
                  <a:cubicBezTo>
                    <a:pt x="1206556" y="1939914"/>
                    <a:pt x="1210618" y="1939778"/>
                    <a:pt x="1215222" y="1939237"/>
                  </a:cubicBezTo>
                  <a:cubicBezTo>
                    <a:pt x="1215764" y="1940049"/>
                    <a:pt x="1216306" y="1940726"/>
                    <a:pt x="1216983" y="1941268"/>
                  </a:cubicBezTo>
                  <a:cubicBezTo>
                    <a:pt x="1217795" y="1941404"/>
                    <a:pt x="1218743" y="1941675"/>
                    <a:pt x="1219556" y="1941945"/>
                  </a:cubicBezTo>
                  <a:cubicBezTo>
                    <a:pt x="1219691" y="1941810"/>
                    <a:pt x="1219962" y="1941945"/>
                    <a:pt x="1220233" y="1941810"/>
                  </a:cubicBezTo>
                  <a:cubicBezTo>
                    <a:pt x="1220368" y="1941810"/>
                    <a:pt x="1220503" y="1942081"/>
                    <a:pt x="1220774" y="1942352"/>
                  </a:cubicBezTo>
                  <a:cubicBezTo>
                    <a:pt x="1221858" y="1942487"/>
                    <a:pt x="1223077" y="1942487"/>
                    <a:pt x="1224160" y="1942487"/>
                  </a:cubicBezTo>
                  <a:cubicBezTo>
                    <a:pt x="1225108" y="1940726"/>
                    <a:pt x="1225920" y="1938831"/>
                    <a:pt x="1226597" y="1936799"/>
                  </a:cubicBezTo>
                  <a:cubicBezTo>
                    <a:pt x="1227681" y="1933414"/>
                    <a:pt x="1227274" y="1929758"/>
                    <a:pt x="1229035" y="1926508"/>
                  </a:cubicBezTo>
                  <a:cubicBezTo>
                    <a:pt x="1228087" y="1924341"/>
                    <a:pt x="1229441" y="1923258"/>
                    <a:pt x="1230524" y="1921633"/>
                  </a:cubicBezTo>
                  <a:cubicBezTo>
                    <a:pt x="1231472" y="1920549"/>
                    <a:pt x="1232691" y="1918247"/>
                    <a:pt x="1232285" y="1917706"/>
                  </a:cubicBezTo>
                  <a:cubicBezTo>
                    <a:pt x="1230253" y="1914456"/>
                    <a:pt x="1233097" y="1912695"/>
                    <a:pt x="1234045" y="1910393"/>
                  </a:cubicBezTo>
                  <a:cubicBezTo>
                    <a:pt x="1234180" y="1909716"/>
                    <a:pt x="1235128" y="1909310"/>
                    <a:pt x="1235264" y="1908768"/>
                  </a:cubicBezTo>
                  <a:cubicBezTo>
                    <a:pt x="1236077" y="1905383"/>
                    <a:pt x="1238649" y="1904841"/>
                    <a:pt x="1241087" y="1904164"/>
                  </a:cubicBezTo>
                  <a:close/>
                  <a:moveTo>
                    <a:pt x="791506" y="1858259"/>
                  </a:moveTo>
                  <a:cubicBezTo>
                    <a:pt x="794756" y="1857987"/>
                    <a:pt x="797736" y="1857852"/>
                    <a:pt x="800715" y="1858259"/>
                  </a:cubicBezTo>
                  <a:cubicBezTo>
                    <a:pt x="803288" y="1858665"/>
                    <a:pt x="805861" y="1858936"/>
                    <a:pt x="808298" y="1860290"/>
                  </a:cubicBezTo>
                  <a:cubicBezTo>
                    <a:pt x="811413" y="1862185"/>
                    <a:pt x="811548" y="1861915"/>
                    <a:pt x="815340" y="1860967"/>
                  </a:cubicBezTo>
                  <a:cubicBezTo>
                    <a:pt x="816288" y="1860831"/>
                    <a:pt x="817236" y="1860696"/>
                    <a:pt x="818319" y="1860696"/>
                  </a:cubicBezTo>
                  <a:cubicBezTo>
                    <a:pt x="821027" y="1860696"/>
                    <a:pt x="823871" y="1860967"/>
                    <a:pt x="826579" y="1860696"/>
                  </a:cubicBezTo>
                  <a:cubicBezTo>
                    <a:pt x="829423" y="1860425"/>
                    <a:pt x="831996" y="1860154"/>
                    <a:pt x="834569" y="1861373"/>
                  </a:cubicBezTo>
                  <a:cubicBezTo>
                    <a:pt x="835111" y="1861644"/>
                    <a:pt x="835923" y="1861779"/>
                    <a:pt x="836600" y="1861779"/>
                  </a:cubicBezTo>
                  <a:cubicBezTo>
                    <a:pt x="840392" y="1862321"/>
                    <a:pt x="843913" y="1862998"/>
                    <a:pt x="847840" y="1863540"/>
                  </a:cubicBezTo>
                  <a:cubicBezTo>
                    <a:pt x="852444" y="1864488"/>
                    <a:pt x="856912" y="1866248"/>
                    <a:pt x="861787" y="1865842"/>
                  </a:cubicBezTo>
                  <a:cubicBezTo>
                    <a:pt x="861787" y="1865842"/>
                    <a:pt x="861923" y="1865842"/>
                    <a:pt x="862058" y="1865842"/>
                  </a:cubicBezTo>
                  <a:cubicBezTo>
                    <a:pt x="867610" y="1867467"/>
                    <a:pt x="873162" y="1868956"/>
                    <a:pt x="878714" y="1870717"/>
                  </a:cubicBezTo>
                  <a:cubicBezTo>
                    <a:pt x="879933" y="1871123"/>
                    <a:pt x="881287" y="1871664"/>
                    <a:pt x="882641" y="1872071"/>
                  </a:cubicBezTo>
                  <a:cubicBezTo>
                    <a:pt x="883725" y="1872477"/>
                    <a:pt x="884808" y="1873019"/>
                    <a:pt x="885891" y="1873154"/>
                  </a:cubicBezTo>
                  <a:cubicBezTo>
                    <a:pt x="887246" y="1873425"/>
                    <a:pt x="888464" y="1873290"/>
                    <a:pt x="889683" y="1873290"/>
                  </a:cubicBezTo>
                  <a:cubicBezTo>
                    <a:pt x="890767" y="1873290"/>
                    <a:pt x="891985" y="1872883"/>
                    <a:pt x="892662" y="1873290"/>
                  </a:cubicBezTo>
                  <a:cubicBezTo>
                    <a:pt x="896048" y="1875727"/>
                    <a:pt x="899975" y="1876404"/>
                    <a:pt x="903902" y="1877081"/>
                  </a:cubicBezTo>
                  <a:cubicBezTo>
                    <a:pt x="906475" y="1877488"/>
                    <a:pt x="909454" y="1876269"/>
                    <a:pt x="912162" y="1877488"/>
                  </a:cubicBezTo>
                  <a:cubicBezTo>
                    <a:pt x="913787" y="1876269"/>
                    <a:pt x="914870" y="1877352"/>
                    <a:pt x="916089" y="1878300"/>
                  </a:cubicBezTo>
                  <a:cubicBezTo>
                    <a:pt x="917037" y="1878977"/>
                    <a:pt x="918662" y="1879925"/>
                    <a:pt x="919204" y="1879383"/>
                  </a:cubicBezTo>
                  <a:cubicBezTo>
                    <a:pt x="921777" y="1876946"/>
                    <a:pt x="923266" y="1879654"/>
                    <a:pt x="925027" y="1880196"/>
                  </a:cubicBezTo>
                  <a:cubicBezTo>
                    <a:pt x="925568" y="1880331"/>
                    <a:pt x="925839" y="1881279"/>
                    <a:pt x="926381" y="1881279"/>
                  </a:cubicBezTo>
                  <a:cubicBezTo>
                    <a:pt x="929089" y="1881685"/>
                    <a:pt x="929496" y="1883988"/>
                    <a:pt x="929902" y="1886425"/>
                  </a:cubicBezTo>
                  <a:cubicBezTo>
                    <a:pt x="930037" y="1887509"/>
                    <a:pt x="930443" y="1888863"/>
                    <a:pt x="930985" y="1890352"/>
                  </a:cubicBezTo>
                  <a:cubicBezTo>
                    <a:pt x="934777" y="1889133"/>
                    <a:pt x="938162" y="1886696"/>
                    <a:pt x="941141" y="1883988"/>
                  </a:cubicBezTo>
                  <a:cubicBezTo>
                    <a:pt x="943308" y="1881956"/>
                    <a:pt x="944120" y="1878842"/>
                    <a:pt x="946693" y="1877081"/>
                  </a:cubicBezTo>
                  <a:cubicBezTo>
                    <a:pt x="946558" y="1874915"/>
                    <a:pt x="948047" y="1874644"/>
                    <a:pt x="949672" y="1874102"/>
                  </a:cubicBezTo>
                  <a:cubicBezTo>
                    <a:pt x="950756" y="1873696"/>
                    <a:pt x="952651" y="1872613"/>
                    <a:pt x="952516" y="1871935"/>
                  </a:cubicBezTo>
                  <a:cubicBezTo>
                    <a:pt x="951975" y="1868415"/>
                    <a:pt x="955225" y="1868550"/>
                    <a:pt x="956714" y="1867331"/>
                  </a:cubicBezTo>
                  <a:cubicBezTo>
                    <a:pt x="957256" y="1866925"/>
                    <a:pt x="958204" y="1867061"/>
                    <a:pt x="958475" y="1866654"/>
                  </a:cubicBezTo>
                  <a:cubicBezTo>
                    <a:pt x="960506" y="1864352"/>
                    <a:pt x="962808" y="1865300"/>
                    <a:pt x="965245" y="1866113"/>
                  </a:cubicBezTo>
                  <a:cubicBezTo>
                    <a:pt x="968089" y="1867196"/>
                    <a:pt x="970120" y="1869769"/>
                    <a:pt x="970120" y="1872748"/>
                  </a:cubicBezTo>
                  <a:cubicBezTo>
                    <a:pt x="970256" y="1874644"/>
                    <a:pt x="970256" y="1876811"/>
                    <a:pt x="970527" y="1879112"/>
                  </a:cubicBezTo>
                  <a:cubicBezTo>
                    <a:pt x="968901" y="1879654"/>
                    <a:pt x="967954" y="1880602"/>
                    <a:pt x="967006" y="1882362"/>
                  </a:cubicBezTo>
                  <a:cubicBezTo>
                    <a:pt x="965516" y="1884935"/>
                    <a:pt x="963756" y="1887779"/>
                    <a:pt x="960641" y="1887779"/>
                  </a:cubicBezTo>
                  <a:cubicBezTo>
                    <a:pt x="959693" y="1889133"/>
                    <a:pt x="959016" y="1889810"/>
                    <a:pt x="958339" y="1890623"/>
                  </a:cubicBezTo>
                  <a:cubicBezTo>
                    <a:pt x="957391" y="1891571"/>
                    <a:pt x="955766" y="1892383"/>
                    <a:pt x="955631" y="1893602"/>
                  </a:cubicBezTo>
                  <a:cubicBezTo>
                    <a:pt x="955225" y="1896311"/>
                    <a:pt x="953329" y="1897664"/>
                    <a:pt x="951433" y="1898612"/>
                  </a:cubicBezTo>
                  <a:cubicBezTo>
                    <a:pt x="946964" y="1900914"/>
                    <a:pt x="943849" y="1904571"/>
                    <a:pt x="940599" y="1908769"/>
                  </a:cubicBezTo>
                  <a:cubicBezTo>
                    <a:pt x="938433" y="1908769"/>
                    <a:pt x="935860" y="1908498"/>
                    <a:pt x="934777" y="1911477"/>
                  </a:cubicBezTo>
                  <a:cubicBezTo>
                    <a:pt x="934777" y="1911748"/>
                    <a:pt x="934235" y="1911748"/>
                    <a:pt x="933829" y="1911748"/>
                  </a:cubicBezTo>
                  <a:cubicBezTo>
                    <a:pt x="932610" y="1912289"/>
                    <a:pt x="931527" y="1912425"/>
                    <a:pt x="930308" y="1912967"/>
                  </a:cubicBezTo>
                  <a:cubicBezTo>
                    <a:pt x="927870" y="1914185"/>
                    <a:pt x="925433" y="1915539"/>
                    <a:pt x="922725" y="1916623"/>
                  </a:cubicBezTo>
                  <a:cubicBezTo>
                    <a:pt x="920829" y="1917571"/>
                    <a:pt x="918798" y="1918383"/>
                    <a:pt x="916902" y="1919331"/>
                  </a:cubicBezTo>
                  <a:cubicBezTo>
                    <a:pt x="912704" y="1921498"/>
                    <a:pt x="908641" y="1923800"/>
                    <a:pt x="904579" y="1925967"/>
                  </a:cubicBezTo>
                  <a:cubicBezTo>
                    <a:pt x="903902" y="1926237"/>
                    <a:pt x="903766" y="1927185"/>
                    <a:pt x="903225" y="1927727"/>
                  </a:cubicBezTo>
                  <a:cubicBezTo>
                    <a:pt x="902277" y="1928404"/>
                    <a:pt x="901464" y="1929352"/>
                    <a:pt x="900517" y="1929758"/>
                  </a:cubicBezTo>
                  <a:lnTo>
                    <a:pt x="887517" y="1935987"/>
                  </a:lnTo>
                  <a:cubicBezTo>
                    <a:pt x="886569" y="1936394"/>
                    <a:pt x="885891" y="1937748"/>
                    <a:pt x="885079" y="1937612"/>
                  </a:cubicBezTo>
                  <a:cubicBezTo>
                    <a:pt x="881423" y="1937612"/>
                    <a:pt x="878308" y="1939508"/>
                    <a:pt x="874787" y="1939779"/>
                  </a:cubicBezTo>
                  <a:cubicBezTo>
                    <a:pt x="870319" y="1939914"/>
                    <a:pt x="865985" y="1940185"/>
                    <a:pt x="861787" y="1938289"/>
                  </a:cubicBezTo>
                  <a:cubicBezTo>
                    <a:pt x="860027" y="1937612"/>
                    <a:pt x="858944" y="1938425"/>
                    <a:pt x="857996" y="1939779"/>
                  </a:cubicBezTo>
                  <a:cubicBezTo>
                    <a:pt x="856912" y="1941404"/>
                    <a:pt x="855694" y="1942894"/>
                    <a:pt x="855017" y="1944654"/>
                  </a:cubicBezTo>
                  <a:cubicBezTo>
                    <a:pt x="852037" y="1951560"/>
                    <a:pt x="845267" y="1952914"/>
                    <a:pt x="839444" y="1955487"/>
                  </a:cubicBezTo>
                  <a:cubicBezTo>
                    <a:pt x="838361" y="1955894"/>
                    <a:pt x="837142" y="1956164"/>
                    <a:pt x="836058" y="1956570"/>
                  </a:cubicBezTo>
                  <a:cubicBezTo>
                    <a:pt x="833485" y="1957518"/>
                    <a:pt x="830913" y="1959008"/>
                    <a:pt x="828069" y="1957789"/>
                  </a:cubicBezTo>
                  <a:cubicBezTo>
                    <a:pt x="827933" y="1957654"/>
                    <a:pt x="827392" y="1957654"/>
                    <a:pt x="827121" y="1957654"/>
                  </a:cubicBezTo>
                  <a:cubicBezTo>
                    <a:pt x="824277" y="1957654"/>
                    <a:pt x="821569" y="1957789"/>
                    <a:pt x="820079" y="1958196"/>
                  </a:cubicBezTo>
                  <a:cubicBezTo>
                    <a:pt x="814121" y="1957925"/>
                    <a:pt x="808298" y="1958737"/>
                    <a:pt x="802746" y="1960904"/>
                  </a:cubicBezTo>
                  <a:cubicBezTo>
                    <a:pt x="800308" y="1961581"/>
                    <a:pt x="797871" y="1962394"/>
                    <a:pt x="795434" y="1962800"/>
                  </a:cubicBezTo>
                  <a:cubicBezTo>
                    <a:pt x="790288" y="1963612"/>
                    <a:pt x="785277" y="1964966"/>
                    <a:pt x="780132" y="1963748"/>
                  </a:cubicBezTo>
                  <a:cubicBezTo>
                    <a:pt x="777559" y="1964966"/>
                    <a:pt x="774850" y="1963612"/>
                    <a:pt x="772277" y="1963748"/>
                  </a:cubicBezTo>
                  <a:cubicBezTo>
                    <a:pt x="770517" y="1963883"/>
                    <a:pt x="768486" y="1964154"/>
                    <a:pt x="767403" y="1965373"/>
                  </a:cubicBezTo>
                  <a:cubicBezTo>
                    <a:pt x="765913" y="1966998"/>
                    <a:pt x="764153" y="1967539"/>
                    <a:pt x="762257" y="1967810"/>
                  </a:cubicBezTo>
                  <a:cubicBezTo>
                    <a:pt x="761986" y="1967946"/>
                    <a:pt x="761579" y="1968081"/>
                    <a:pt x="761309" y="1968352"/>
                  </a:cubicBezTo>
                  <a:cubicBezTo>
                    <a:pt x="759684" y="1969435"/>
                    <a:pt x="757788" y="1970248"/>
                    <a:pt x="756434" y="1971602"/>
                  </a:cubicBezTo>
                  <a:cubicBezTo>
                    <a:pt x="755621" y="1972414"/>
                    <a:pt x="755892" y="1971873"/>
                    <a:pt x="755486" y="1971466"/>
                  </a:cubicBezTo>
                  <a:cubicBezTo>
                    <a:pt x="755215" y="1971195"/>
                    <a:pt x="754809" y="1971195"/>
                    <a:pt x="754267" y="1971195"/>
                  </a:cubicBezTo>
                  <a:cubicBezTo>
                    <a:pt x="752100" y="1971195"/>
                    <a:pt x="750476" y="1972549"/>
                    <a:pt x="748444" y="1972685"/>
                  </a:cubicBezTo>
                  <a:cubicBezTo>
                    <a:pt x="746819" y="1972685"/>
                    <a:pt x="745330" y="1972956"/>
                    <a:pt x="743840" y="1973633"/>
                  </a:cubicBezTo>
                  <a:cubicBezTo>
                    <a:pt x="742892" y="1974039"/>
                    <a:pt x="741944" y="1974039"/>
                    <a:pt x="740996" y="1974039"/>
                  </a:cubicBezTo>
                  <a:cubicBezTo>
                    <a:pt x="738965" y="1973904"/>
                    <a:pt x="736663" y="1973768"/>
                    <a:pt x="734767" y="1973768"/>
                  </a:cubicBezTo>
                  <a:cubicBezTo>
                    <a:pt x="732059" y="1973768"/>
                    <a:pt x="729350" y="1974175"/>
                    <a:pt x="726778" y="1973904"/>
                  </a:cubicBezTo>
                  <a:cubicBezTo>
                    <a:pt x="723392" y="1973498"/>
                    <a:pt x="720007" y="1972820"/>
                    <a:pt x="716621" y="1972279"/>
                  </a:cubicBezTo>
                  <a:cubicBezTo>
                    <a:pt x="712965" y="1971602"/>
                    <a:pt x="709309" y="1970925"/>
                    <a:pt x="705517" y="1970248"/>
                  </a:cubicBezTo>
                  <a:cubicBezTo>
                    <a:pt x="701319" y="1969300"/>
                    <a:pt x="696851" y="1968216"/>
                    <a:pt x="692653" y="1967268"/>
                  </a:cubicBezTo>
                  <a:cubicBezTo>
                    <a:pt x="690892" y="1966998"/>
                    <a:pt x="689403" y="1967268"/>
                    <a:pt x="687642" y="1967675"/>
                  </a:cubicBezTo>
                  <a:cubicBezTo>
                    <a:pt x="685340" y="1968216"/>
                    <a:pt x="683174" y="1968352"/>
                    <a:pt x="681413" y="1970112"/>
                  </a:cubicBezTo>
                  <a:cubicBezTo>
                    <a:pt x="680872" y="1970654"/>
                    <a:pt x="679924" y="1970654"/>
                    <a:pt x="679247" y="1970789"/>
                  </a:cubicBezTo>
                  <a:cubicBezTo>
                    <a:pt x="674507" y="1972144"/>
                    <a:pt x="669903" y="1974039"/>
                    <a:pt x="665028" y="1974445"/>
                  </a:cubicBezTo>
                  <a:cubicBezTo>
                    <a:pt x="664351" y="1974445"/>
                    <a:pt x="663809" y="1974987"/>
                    <a:pt x="663268" y="1975123"/>
                  </a:cubicBezTo>
                  <a:cubicBezTo>
                    <a:pt x="661913" y="1975258"/>
                    <a:pt x="660695" y="1975529"/>
                    <a:pt x="659476" y="1975529"/>
                  </a:cubicBezTo>
                  <a:cubicBezTo>
                    <a:pt x="655820" y="1975664"/>
                    <a:pt x="652299" y="1974175"/>
                    <a:pt x="648643" y="1975664"/>
                  </a:cubicBezTo>
                  <a:cubicBezTo>
                    <a:pt x="648236" y="1975799"/>
                    <a:pt x="647965" y="1975664"/>
                    <a:pt x="647559" y="1975664"/>
                  </a:cubicBezTo>
                  <a:cubicBezTo>
                    <a:pt x="643361" y="1975799"/>
                    <a:pt x="639028" y="1975935"/>
                    <a:pt x="634966" y="1975935"/>
                  </a:cubicBezTo>
                  <a:cubicBezTo>
                    <a:pt x="632257" y="1976206"/>
                    <a:pt x="629684" y="1976341"/>
                    <a:pt x="626976" y="1976477"/>
                  </a:cubicBezTo>
                  <a:lnTo>
                    <a:pt x="610726" y="1977560"/>
                  </a:lnTo>
                  <a:cubicBezTo>
                    <a:pt x="609372" y="1977696"/>
                    <a:pt x="608153" y="1977831"/>
                    <a:pt x="606799" y="1977831"/>
                  </a:cubicBezTo>
                  <a:cubicBezTo>
                    <a:pt x="602601" y="1977831"/>
                    <a:pt x="598268" y="1977696"/>
                    <a:pt x="593799" y="1977560"/>
                  </a:cubicBezTo>
                  <a:cubicBezTo>
                    <a:pt x="591226" y="1977425"/>
                    <a:pt x="588518" y="1977560"/>
                    <a:pt x="585945" y="1977018"/>
                  </a:cubicBezTo>
                  <a:cubicBezTo>
                    <a:pt x="583372" y="1976612"/>
                    <a:pt x="581070" y="1975664"/>
                    <a:pt x="578633" y="1974987"/>
                  </a:cubicBezTo>
                  <a:cubicBezTo>
                    <a:pt x="575924" y="1976341"/>
                    <a:pt x="573216" y="1977560"/>
                    <a:pt x="570237" y="1978914"/>
                  </a:cubicBezTo>
                  <a:cubicBezTo>
                    <a:pt x="566851" y="1980268"/>
                    <a:pt x="564278" y="1979591"/>
                    <a:pt x="560893" y="1976612"/>
                  </a:cubicBezTo>
                  <a:cubicBezTo>
                    <a:pt x="561570" y="1974310"/>
                    <a:pt x="562789" y="1972279"/>
                    <a:pt x="564008" y="1970248"/>
                  </a:cubicBezTo>
                  <a:cubicBezTo>
                    <a:pt x="561976" y="1968894"/>
                    <a:pt x="561028" y="1966727"/>
                    <a:pt x="560893" y="1963341"/>
                  </a:cubicBezTo>
                  <a:cubicBezTo>
                    <a:pt x="564143" y="1961581"/>
                    <a:pt x="567664" y="1960633"/>
                    <a:pt x="571320" y="1959956"/>
                  </a:cubicBezTo>
                  <a:cubicBezTo>
                    <a:pt x="573216" y="1956977"/>
                    <a:pt x="575924" y="1954268"/>
                    <a:pt x="578226" y="1951560"/>
                  </a:cubicBezTo>
                  <a:cubicBezTo>
                    <a:pt x="581341" y="1948175"/>
                    <a:pt x="585539" y="1945873"/>
                    <a:pt x="588653" y="1942352"/>
                  </a:cubicBezTo>
                  <a:cubicBezTo>
                    <a:pt x="591497" y="1938967"/>
                    <a:pt x="594883" y="1935987"/>
                    <a:pt x="598133" y="1932873"/>
                  </a:cubicBezTo>
                  <a:cubicBezTo>
                    <a:pt x="599487" y="1931383"/>
                    <a:pt x="600976" y="1929894"/>
                    <a:pt x="602736" y="1928675"/>
                  </a:cubicBezTo>
                  <a:cubicBezTo>
                    <a:pt x="606664" y="1925831"/>
                    <a:pt x="610591" y="1922852"/>
                    <a:pt x="614247" y="1920144"/>
                  </a:cubicBezTo>
                  <a:cubicBezTo>
                    <a:pt x="616820" y="1917977"/>
                    <a:pt x="618445" y="1914592"/>
                    <a:pt x="622101" y="1913779"/>
                  </a:cubicBezTo>
                  <a:cubicBezTo>
                    <a:pt x="622372" y="1913779"/>
                    <a:pt x="622507" y="1913508"/>
                    <a:pt x="622643" y="1913238"/>
                  </a:cubicBezTo>
                  <a:cubicBezTo>
                    <a:pt x="625351" y="1910800"/>
                    <a:pt x="628330" y="1908633"/>
                    <a:pt x="630903" y="1905925"/>
                  </a:cubicBezTo>
                  <a:cubicBezTo>
                    <a:pt x="633341" y="1903217"/>
                    <a:pt x="637538" y="1902810"/>
                    <a:pt x="638757" y="1898612"/>
                  </a:cubicBezTo>
                  <a:cubicBezTo>
                    <a:pt x="640518" y="1898477"/>
                    <a:pt x="641059" y="1896717"/>
                    <a:pt x="642413" y="1896040"/>
                  </a:cubicBezTo>
                  <a:cubicBezTo>
                    <a:pt x="645528" y="1894550"/>
                    <a:pt x="648643" y="1892790"/>
                    <a:pt x="651622" y="1890894"/>
                  </a:cubicBezTo>
                  <a:cubicBezTo>
                    <a:pt x="653788" y="1889540"/>
                    <a:pt x="656091" y="1888321"/>
                    <a:pt x="658528" y="1887373"/>
                  </a:cubicBezTo>
                  <a:cubicBezTo>
                    <a:pt x="665841" y="1883852"/>
                    <a:pt x="673830" y="1881821"/>
                    <a:pt x="681549" y="1879383"/>
                  </a:cubicBezTo>
                  <a:cubicBezTo>
                    <a:pt x="684122" y="1878571"/>
                    <a:pt x="686694" y="1877894"/>
                    <a:pt x="688997" y="1876133"/>
                  </a:cubicBezTo>
                  <a:cubicBezTo>
                    <a:pt x="690757" y="1874373"/>
                    <a:pt x="693601" y="1873967"/>
                    <a:pt x="696038" y="1873425"/>
                  </a:cubicBezTo>
                  <a:cubicBezTo>
                    <a:pt x="699018" y="1872613"/>
                    <a:pt x="702132" y="1872748"/>
                    <a:pt x="704163" y="1869769"/>
                  </a:cubicBezTo>
                  <a:cubicBezTo>
                    <a:pt x="704299" y="1869633"/>
                    <a:pt x="704569" y="1869363"/>
                    <a:pt x="704705" y="1869363"/>
                  </a:cubicBezTo>
                  <a:cubicBezTo>
                    <a:pt x="706601" y="1869769"/>
                    <a:pt x="707549" y="1868279"/>
                    <a:pt x="709038" y="1867467"/>
                  </a:cubicBezTo>
                  <a:cubicBezTo>
                    <a:pt x="710528" y="1866654"/>
                    <a:pt x="712153" y="1865706"/>
                    <a:pt x="713913" y="1865706"/>
                  </a:cubicBezTo>
                  <a:cubicBezTo>
                    <a:pt x="717840" y="1865977"/>
                    <a:pt x="721632" y="1865165"/>
                    <a:pt x="725424" y="1865165"/>
                  </a:cubicBezTo>
                  <a:cubicBezTo>
                    <a:pt x="729621" y="1865029"/>
                    <a:pt x="733549" y="1864352"/>
                    <a:pt x="737476" y="1863404"/>
                  </a:cubicBezTo>
                  <a:lnTo>
                    <a:pt x="749392" y="1861373"/>
                  </a:lnTo>
                  <a:cubicBezTo>
                    <a:pt x="751153" y="1860967"/>
                    <a:pt x="753048" y="1859883"/>
                    <a:pt x="754809" y="1860425"/>
                  </a:cubicBezTo>
                  <a:cubicBezTo>
                    <a:pt x="756840" y="1860967"/>
                    <a:pt x="758736" y="1860425"/>
                    <a:pt x="760496" y="1860019"/>
                  </a:cubicBezTo>
                  <a:cubicBezTo>
                    <a:pt x="762392" y="1859613"/>
                    <a:pt x="764153" y="1859477"/>
                    <a:pt x="766319" y="1860019"/>
                  </a:cubicBezTo>
                  <a:cubicBezTo>
                    <a:pt x="766996" y="1860154"/>
                    <a:pt x="767809" y="1859613"/>
                    <a:pt x="768621" y="1859613"/>
                  </a:cubicBezTo>
                  <a:lnTo>
                    <a:pt x="779861" y="1858800"/>
                  </a:lnTo>
                  <a:cubicBezTo>
                    <a:pt x="781892" y="1858665"/>
                    <a:pt x="783923" y="1858259"/>
                    <a:pt x="785819" y="1858394"/>
                  </a:cubicBezTo>
                  <a:cubicBezTo>
                    <a:pt x="787715" y="1858665"/>
                    <a:pt x="789611" y="1858394"/>
                    <a:pt x="791506" y="1858259"/>
                  </a:cubicBezTo>
                  <a:close/>
                  <a:moveTo>
                    <a:pt x="872891" y="1655270"/>
                  </a:moveTo>
                  <a:cubicBezTo>
                    <a:pt x="876953" y="1654999"/>
                    <a:pt x="880880" y="1655270"/>
                    <a:pt x="884672" y="1655947"/>
                  </a:cubicBezTo>
                  <a:cubicBezTo>
                    <a:pt x="889682" y="1656759"/>
                    <a:pt x="894422" y="1658520"/>
                    <a:pt x="899432" y="1658926"/>
                  </a:cubicBezTo>
                  <a:cubicBezTo>
                    <a:pt x="904307" y="1659332"/>
                    <a:pt x="909182" y="1660145"/>
                    <a:pt x="913786" y="1661499"/>
                  </a:cubicBezTo>
                  <a:cubicBezTo>
                    <a:pt x="916089" y="1662040"/>
                    <a:pt x="918255" y="1662718"/>
                    <a:pt x="920422" y="1663259"/>
                  </a:cubicBezTo>
                  <a:cubicBezTo>
                    <a:pt x="925161" y="1664749"/>
                    <a:pt x="930172" y="1666374"/>
                    <a:pt x="934911" y="1667728"/>
                  </a:cubicBezTo>
                  <a:cubicBezTo>
                    <a:pt x="938161" y="1668947"/>
                    <a:pt x="942088" y="1668676"/>
                    <a:pt x="944932" y="1671519"/>
                  </a:cubicBezTo>
                  <a:cubicBezTo>
                    <a:pt x="945068" y="1671655"/>
                    <a:pt x="945338" y="1671655"/>
                    <a:pt x="945609" y="1671655"/>
                  </a:cubicBezTo>
                  <a:cubicBezTo>
                    <a:pt x="949536" y="1672603"/>
                    <a:pt x="953192" y="1673686"/>
                    <a:pt x="957119" y="1674363"/>
                  </a:cubicBezTo>
                  <a:cubicBezTo>
                    <a:pt x="960911" y="1674769"/>
                    <a:pt x="963755" y="1678426"/>
                    <a:pt x="967953" y="1677207"/>
                  </a:cubicBezTo>
                  <a:cubicBezTo>
                    <a:pt x="969036" y="1678696"/>
                    <a:pt x="970932" y="1678426"/>
                    <a:pt x="972286" y="1679103"/>
                  </a:cubicBezTo>
                  <a:cubicBezTo>
                    <a:pt x="975401" y="1681134"/>
                    <a:pt x="978786" y="1682488"/>
                    <a:pt x="982171" y="1683978"/>
                  </a:cubicBezTo>
                  <a:cubicBezTo>
                    <a:pt x="984744" y="1684926"/>
                    <a:pt x="987182" y="1686280"/>
                    <a:pt x="989348" y="1687769"/>
                  </a:cubicBezTo>
                  <a:cubicBezTo>
                    <a:pt x="996255" y="1692644"/>
                    <a:pt x="1003296" y="1697926"/>
                    <a:pt x="1009932" y="1702665"/>
                  </a:cubicBezTo>
                  <a:cubicBezTo>
                    <a:pt x="1012098" y="1704425"/>
                    <a:pt x="1014129" y="1706321"/>
                    <a:pt x="1016973" y="1707269"/>
                  </a:cubicBezTo>
                  <a:cubicBezTo>
                    <a:pt x="1019411" y="1707946"/>
                    <a:pt x="1021577" y="1709707"/>
                    <a:pt x="1023744" y="1711332"/>
                  </a:cubicBezTo>
                  <a:cubicBezTo>
                    <a:pt x="1026182" y="1713227"/>
                    <a:pt x="1028213" y="1715665"/>
                    <a:pt x="1031869" y="1715530"/>
                  </a:cubicBezTo>
                  <a:cubicBezTo>
                    <a:pt x="1032140" y="1715530"/>
                    <a:pt x="1032546" y="1715665"/>
                    <a:pt x="1032546" y="1715801"/>
                  </a:cubicBezTo>
                  <a:cubicBezTo>
                    <a:pt x="1033358" y="1717696"/>
                    <a:pt x="1035255" y="1717696"/>
                    <a:pt x="1036744" y="1718374"/>
                  </a:cubicBezTo>
                  <a:cubicBezTo>
                    <a:pt x="1038369" y="1719051"/>
                    <a:pt x="1040265" y="1719998"/>
                    <a:pt x="1041213" y="1721353"/>
                  </a:cubicBezTo>
                  <a:cubicBezTo>
                    <a:pt x="1043650" y="1724467"/>
                    <a:pt x="1046765" y="1726905"/>
                    <a:pt x="1049473" y="1729884"/>
                  </a:cubicBezTo>
                  <a:cubicBezTo>
                    <a:pt x="1055161" y="1736248"/>
                    <a:pt x="1062067" y="1740988"/>
                    <a:pt x="1068837" y="1745998"/>
                  </a:cubicBezTo>
                  <a:cubicBezTo>
                    <a:pt x="1070463" y="1747217"/>
                    <a:pt x="1072629" y="1747894"/>
                    <a:pt x="1073442" y="1749519"/>
                  </a:cubicBezTo>
                  <a:cubicBezTo>
                    <a:pt x="1074390" y="1751415"/>
                    <a:pt x="1076150" y="1752634"/>
                    <a:pt x="1077640" y="1753717"/>
                  </a:cubicBezTo>
                  <a:cubicBezTo>
                    <a:pt x="1079265" y="1754936"/>
                    <a:pt x="1080890" y="1756019"/>
                    <a:pt x="1081973" y="1757915"/>
                  </a:cubicBezTo>
                  <a:cubicBezTo>
                    <a:pt x="1082379" y="1758592"/>
                    <a:pt x="1083327" y="1758863"/>
                    <a:pt x="1084004" y="1759405"/>
                  </a:cubicBezTo>
                  <a:lnTo>
                    <a:pt x="1093077" y="1766988"/>
                  </a:lnTo>
                  <a:cubicBezTo>
                    <a:pt x="1094702" y="1768342"/>
                    <a:pt x="1096327" y="1769561"/>
                    <a:pt x="1097817" y="1771050"/>
                  </a:cubicBezTo>
                  <a:cubicBezTo>
                    <a:pt x="1099171" y="1772675"/>
                    <a:pt x="1100931" y="1773758"/>
                    <a:pt x="1102421" y="1774977"/>
                  </a:cubicBezTo>
                  <a:cubicBezTo>
                    <a:pt x="1105129" y="1776873"/>
                    <a:pt x="1107566" y="1778904"/>
                    <a:pt x="1109733" y="1781342"/>
                  </a:cubicBezTo>
                  <a:cubicBezTo>
                    <a:pt x="1111358" y="1783373"/>
                    <a:pt x="1113390" y="1785404"/>
                    <a:pt x="1114337" y="1788113"/>
                  </a:cubicBezTo>
                  <a:cubicBezTo>
                    <a:pt x="1115556" y="1791769"/>
                    <a:pt x="1115827" y="1791498"/>
                    <a:pt x="1119483" y="1793258"/>
                  </a:cubicBezTo>
                  <a:cubicBezTo>
                    <a:pt x="1120566" y="1793800"/>
                    <a:pt x="1121514" y="1794342"/>
                    <a:pt x="1122327" y="1795019"/>
                  </a:cubicBezTo>
                  <a:cubicBezTo>
                    <a:pt x="1124629" y="1796779"/>
                    <a:pt x="1126795" y="1798675"/>
                    <a:pt x="1129233" y="1800300"/>
                  </a:cubicBezTo>
                  <a:cubicBezTo>
                    <a:pt x="1131535" y="1801790"/>
                    <a:pt x="1133702" y="1803415"/>
                    <a:pt x="1135191" y="1805987"/>
                  </a:cubicBezTo>
                  <a:cubicBezTo>
                    <a:pt x="1135462" y="1806664"/>
                    <a:pt x="1136004" y="1807206"/>
                    <a:pt x="1136545" y="1807748"/>
                  </a:cubicBezTo>
                  <a:cubicBezTo>
                    <a:pt x="1139389" y="1810592"/>
                    <a:pt x="1142098" y="1813300"/>
                    <a:pt x="1145077" y="1816008"/>
                  </a:cubicBezTo>
                  <a:cubicBezTo>
                    <a:pt x="1148462" y="1819664"/>
                    <a:pt x="1151171" y="1823862"/>
                    <a:pt x="1155774" y="1826300"/>
                  </a:cubicBezTo>
                  <a:lnTo>
                    <a:pt x="1156181" y="1826435"/>
                  </a:lnTo>
                  <a:lnTo>
                    <a:pt x="1168368" y="1840112"/>
                  </a:lnTo>
                  <a:cubicBezTo>
                    <a:pt x="1169181" y="1841195"/>
                    <a:pt x="1170129" y="1842414"/>
                    <a:pt x="1171077" y="1843498"/>
                  </a:cubicBezTo>
                  <a:cubicBezTo>
                    <a:pt x="1171889" y="1844445"/>
                    <a:pt x="1172702" y="1845529"/>
                    <a:pt x="1173650" y="1846341"/>
                  </a:cubicBezTo>
                  <a:cubicBezTo>
                    <a:pt x="1174598" y="1847018"/>
                    <a:pt x="1175816" y="1847695"/>
                    <a:pt x="1177035" y="1848237"/>
                  </a:cubicBezTo>
                  <a:cubicBezTo>
                    <a:pt x="1177983" y="1848779"/>
                    <a:pt x="1179202" y="1849050"/>
                    <a:pt x="1179743" y="1849862"/>
                  </a:cubicBezTo>
                  <a:cubicBezTo>
                    <a:pt x="1181774" y="1853654"/>
                    <a:pt x="1185024" y="1856362"/>
                    <a:pt x="1188274" y="1859071"/>
                  </a:cubicBezTo>
                  <a:cubicBezTo>
                    <a:pt x="1190577" y="1860831"/>
                    <a:pt x="1193827" y="1861237"/>
                    <a:pt x="1195858" y="1863539"/>
                  </a:cubicBezTo>
                  <a:cubicBezTo>
                    <a:pt x="1197889" y="1863133"/>
                    <a:pt x="1198431" y="1864623"/>
                    <a:pt x="1199108" y="1866112"/>
                  </a:cubicBezTo>
                  <a:cubicBezTo>
                    <a:pt x="1199785" y="1867060"/>
                    <a:pt x="1201003" y="1868820"/>
                    <a:pt x="1201681" y="1868550"/>
                  </a:cubicBezTo>
                  <a:cubicBezTo>
                    <a:pt x="1205066" y="1867602"/>
                    <a:pt x="1205337" y="1870716"/>
                    <a:pt x="1206827" y="1872070"/>
                  </a:cubicBezTo>
                  <a:cubicBezTo>
                    <a:pt x="1207097" y="1872477"/>
                    <a:pt x="1207097" y="1873425"/>
                    <a:pt x="1207639" y="1873696"/>
                  </a:cubicBezTo>
                  <a:cubicBezTo>
                    <a:pt x="1210077" y="1875185"/>
                    <a:pt x="1209535" y="1877623"/>
                    <a:pt x="1208858" y="1880060"/>
                  </a:cubicBezTo>
                  <a:cubicBezTo>
                    <a:pt x="1208316" y="1882362"/>
                    <a:pt x="1206556" y="1884123"/>
                    <a:pt x="1204389" y="1885070"/>
                  </a:cubicBezTo>
                  <a:cubicBezTo>
                    <a:pt x="1204660" y="1885206"/>
                    <a:pt x="1204931" y="1885341"/>
                    <a:pt x="1205201" y="1885341"/>
                  </a:cubicBezTo>
                  <a:cubicBezTo>
                    <a:pt x="1208316" y="1885070"/>
                    <a:pt x="1209535" y="1887373"/>
                    <a:pt x="1210618" y="1889539"/>
                  </a:cubicBezTo>
                  <a:cubicBezTo>
                    <a:pt x="1211972" y="1892248"/>
                    <a:pt x="1211566" y="1895498"/>
                    <a:pt x="1209535" y="1897664"/>
                  </a:cubicBezTo>
                  <a:cubicBezTo>
                    <a:pt x="1208181" y="1899289"/>
                    <a:pt x="1206556" y="1900914"/>
                    <a:pt x="1205066" y="1902675"/>
                  </a:cubicBezTo>
                  <a:cubicBezTo>
                    <a:pt x="1203577" y="1901997"/>
                    <a:pt x="1202087" y="1901997"/>
                    <a:pt x="1200191" y="1902675"/>
                  </a:cubicBezTo>
                  <a:cubicBezTo>
                    <a:pt x="1197212" y="1903623"/>
                    <a:pt x="1193691" y="1904570"/>
                    <a:pt x="1191524" y="1902404"/>
                  </a:cubicBezTo>
                  <a:cubicBezTo>
                    <a:pt x="1189900" y="1902675"/>
                    <a:pt x="1188816" y="1902946"/>
                    <a:pt x="1187868" y="1902946"/>
                  </a:cubicBezTo>
                  <a:cubicBezTo>
                    <a:pt x="1186379" y="1903081"/>
                    <a:pt x="1184618" y="1902539"/>
                    <a:pt x="1183670" y="1903216"/>
                  </a:cubicBezTo>
                  <a:cubicBezTo>
                    <a:pt x="1181504" y="1904977"/>
                    <a:pt x="1178931" y="1904435"/>
                    <a:pt x="1176900" y="1903893"/>
                  </a:cubicBezTo>
                  <a:cubicBezTo>
                    <a:pt x="1171618" y="1902539"/>
                    <a:pt x="1166743" y="1903352"/>
                    <a:pt x="1161462" y="1904435"/>
                  </a:cubicBezTo>
                  <a:cubicBezTo>
                    <a:pt x="1159837" y="1902946"/>
                    <a:pt x="1157941" y="1901185"/>
                    <a:pt x="1155098" y="1902675"/>
                  </a:cubicBezTo>
                  <a:cubicBezTo>
                    <a:pt x="1154962" y="1902810"/>
                    <a:pt x="1154421" y="1902404"/>
                    <a:pt x="1154150" y="1902268"/>
                  </a:cubicBezTo>
                  <a:cubicBezTo>
                    <a:pt x="1152931" y="1901727"/>
                    <a:pt x="1151712" y="1901049"/>
                    <a:pt x="1150629" y="1900779"/>
                  </a:cubicBezTo>
                  <a:cubicBezTo>
                    <a:pt x="1147514" y="1900102"/>
                    <a:pt x="1144806" y="1899425"/>
                    <a:pt x="1141962" y="1898612"/>
                  </a:cubicBezTo>
                  <a:cubicBezTo>
                    <a:pt x="1139795" y="1898070"/>
                    <a:pt x="1137629" y="1897529"/>
                    <a:pt x="1135462" y="1897123"/>
                  </a:cubicBezTo>
                  <a:cubicBezTo>
                    <a:pt x="1130723" y="1896446"/>
                    <a:pt x="1125983" y="1895633"/>
                    <a:pt x="1121244" y="1894685"/>
                  </a:cubicBezTo>
                  <a:cubicBezTo>
                    <a:pt x="1120566" y="1894549"/>
                    <a:pt x="1119619" y="1895091"/>
                    <a:pt x="1118942" y="1895091"/>
                  </a:cubicBezTo>
                  <a:cubicBezTo>
                    <a:pt x="1117858" y="1895227"/>
                    <a:pt x="1116640" y="1895362"/>
                    <a:pt x="1115421" y="1895091"/>
                  </a:cubicBezTo>
                  <a:lnTo>
                    <a:pt x="1100796" y="1892654"/>
                  </a:lnTo>
                  <a:cubicBezTo>
                    <a:pt x="1099712" y="1892518"/>
                    <a:pt x="1098358" y="1893195"/>
                    <a:pt x="1097681" y="1892654"/>
                  </a:cubicBezTo>
                  <a:cubicBezTo>
                    <a:pt x="1094702" y="1890216"/>
                    <a:pt x="1090911" y="1889810"/>
                    <a:pt x="1087796" y="1888050"/>
                  </a:cubicBezTo>
                  <a:cubicBezTo>
                    <a:pt x="1083869" y="1885748"/>
                    <a:pt x="1079806" y="1883581"/>
                    <a:pt x="1077233" y="1879789"/>
                  </a:cubicBezTo>
                  <a:cubicBezTo>
                    <a:pt x="1076150" y="1878164"/>
                    <a:pt x="1074525" y="1878300"/>
                    <a:pt x="1073035" y="1878977"/>
                  </a:cubicBezTo>
                  <a:cubicBezTo>
                    <a:pt x="1071140" y="1879789"/>
                    <a:pt x="1069244" y="1880331"/>
                    <a:pt x="1067619" y="1881279"/>
                  </a:cubicBezTo>
                  <a:cubicBezTo>
                    <a:pt x="1061119" y="1884935"/>
                    <a:pt x="1054348" y="1882768"/>
                    <a:pt x="1047713" y="1881820"/>
                  </a:cubicBezTo>
                  <a:cubicBezTo>
                    <a:pt x="1046629" y="1881550"/>
                    <a:pt x="1045275" y="1881144"/>
                    <a:pt x="1044056" y="1880873"/>
                  </a:cubicBezTo>
                  <a:cubicBezTo>
                    <a:pt x="1041348" y="1880331"/>
                    <a:pt x="1038098" y="1880331"/>
                    <a:pt x="1036338" y="1877487"/>
                  </a:cubicBezTo>
                  <a:cubicBezTo>
                    <a:pt x="1036067" y="1877217"/>
                    <a:pt x="1035796" y="1876946"/>
                    <a:pt x="1035390" y="1876675"/>
                  </a:cubicBezTo>
                  <a:cubicBezTo>
                    <a:pt x="1032952" y="1875185"/>
                    <a:pt x="1030244" y="1873967"/>
                    <a:pt x="1027807" y="1872477"/>
                  </a:cubicBezTo>
                  <a:cubicBezTo>
                    <a:pt x="1022661" y="1869091"/>
                    <a:pt x="1016838" y="1866654"/>
                    <a:pt x="1010744" y="1865435"/>
                  </a:cubicBezTo>
                  <a:cubicBezTo>
                    <a:pt x="1008171" y="1864894"/>
                    <a:pt x="1005463" y="1864081"/>
                    <a:pt x="1003026" y="1863133"/>
                  </a:cubicBezTo>
                  <a:cubicBezTo>
                    <a:pt x="998015" y="1861237"/>
                    <a:pt x="992598" y="1859477"/>
                    <a:pt x="988671" y="1855685"/>
                  </a:cubicBezTo>
                  <a:cubicBezTo>
                    <a:pt x="985692" y="1855279"/>
                    <a:pt x="984067" y="1852706"/>
                    <a:pt x="981630" y="1851216"/>
                  </a:cubicBezTo>
                  <a:cubicBezTo>
                    <a:pt x="980140" y="1850268"/>
                    <a:pt x="977973" y="1849320"/>
                    <a:pt x="976349" y="1849727"/>
                  </a:cubicBezTo>
                  <a:cubicBezTo>
                    <a:pt x="974047" y="1850268"/>
                    <a:pt x="972286" y="1849727"/>
                    <a:pt x="970390" y="1848779"/>
                  </a:cubicBezTo>
                  <a:cubicBezTo>
                    <a:pt x="970119" y="1848643"/>
                    <a:pt x="969713" y="1848508"/>
                    <a:pt x="969171" y="1848508"/>
                  </a:cubicBezTo>
                  <a:cubicBezTo>
                    <a:pt x="967276" y="1848373"/>
                    <a:pt x="965109" y="1847966"/>
                    <a:pt x="963078" y="1848373"/>
                  </a:cubicBezTo>
                  <a:cubicBezTo>
                    <a:pt x="961859" y="1848643"/>
                    <a:pt x="962265" y="1848373"/>
                    <a:pt x="962265" y="1847695"/>
                  </a:cubicBezTo>
                  <a:cubicBezTo>
                    <a:pt x="962265" y="1847425"/>
                    <a:pt x="961723" y="1847018"/>
                    <a:pt x="961317" y="1846748"/>
                  </a:cubicBezTo>
                  <a:cubicBezTo>
                    <a:pt x="959557" y="1845529"/>
                    <a:pt x="957119" y="1845529"/>
                    <a:pt x="955359" y="1844310"/>
                  </a:cubicBezTo>
                  <a:cubicBezTo>
                    <a:pt x="953869" y="1843362"/>
                    <a:pt x="952515" y="1842550"/>
                    <a:pt x="950755" y="1842143"/>
                  </a:cubicBezTo>
                  <a:cubicBezTo>
                    <a:pt x="949807" y="1841873"/>
                    <a:pt x="948994" y="1841331"/>
                    <a:pt x="948047" y="1840654"/>
                  </a:cubicBezTo>
                  <a:cubicBezTo>
                    <a:pt x="946421" y="1839300"/>
                    <a:pt x="944390" y="1837675"/>
                    <a:pt x="942765" y="1836321"/>
                  </a:cubicBezTo>
                  <a:cubicBezTo>
                    <a:pt x="940463" y="1834696"/>
                    <a:pt x="937890" y="1833342"/>
                    <a:pt x="935724" y="1831445"/>
                  </a:cubicBezTo>
                  <a:cubicBezTo>
                    <a:pt x="933015" y="1829144"/>
                    <a:pt x="930849" y="1825894"/>
                    <a:pt x="928411" y="1823050"/>
                  </a:cubicBezTo>
                  <a:cubicBezTo>
                    <a:pt x="925974" y="1819935"/>
                    <a:pt x="923536" y="1816821"/>
                    <a:pt x="920828" y="1813571"/>
                  </a:cubicBezTo>
                  <a:cubicBezTo>
                    <a:pt x="917984" y="1809914"/>
                    <a:pt x="915411" y="1805987"/>
                    <a:pt x="913245" y="1801790"/>
                  </a:cubicBezTo>
                  <a:cubicBezTo>
                    <a:pt x="912432" y="1800300"/>
                    <a:pt x="911078" y="1799216"/>
                    <a:pt x="909589" y="1798133"/>
                  </a:cubicBezTo>
                  <a:cubicBezTo>
                    <a:pt x="907557" y="1796644"/>
                    <a:pt x="905932" y="1795019"/>
                    <a:pt x="903224" y="1794748"/>
                  </a:cubicBezTo>
                  <a:cubicBezTo>
                    <a:pt x="902547" y="1794748"/>
                    <a:pt x="902005" y="1794071"/>
                    <a:pt x="901328" y="1793529"/>
                  </a:cubicBezTo>
                  <a:cubicBezTo>
                    <a:pt x="896724" y="1790685"/>
                    <a:pt x="892391" y="1787706"/>
                    <a:pt x="889141" y="1783373"/>
                  </a:cubicBezTo>
                  <a:cubicBezTo>
                    <a:pt x="888734" y="1782831"/>
                    <a:pt x="888057" y="1782696"/>
                    <a:pt x="887515" y="1782290"/>
                  </a:cubicBezTo>
                  <a:cubicBezTo>
                    <a:pt x="886568" y="1781206"/>
                    <a:pt x="885620" y="1780123"/>
                    <a:pt x="884807" y="1779040"/>
                  </a:cubicBezTo>
                  <a:cubicBezTo>
                    <a:pt x="882641" y="1775790"/>
                    <a:pt x="881693" y="1771727"/>
                    <a:pt x="878172" y="1769290"/>
                  </a:cubicBezTo>
                  <a:cubicBezTo>
                    <a:pt x="878036" y="1769019"/>
                    <a:pt x="877630" y="1768613"/>
                    <a:pt x="877495" y="1768342"/>
                  </a:cubicBezTo>
                  <a:cubicBezTo>
                    <a:pt x="875464" y="1764144"/>
                    <a:pt x="873432" y="1760082"/>
                    <a:pt x="871401" y="1755884"/>
                  </a:cubicBezTo>
                  <a:cubicBezTo>
                    <a:pt x="870047" y="1753311"/>
                    <a:pt x="868828" y="1750738"/>
                    <a:pt x="867339" y="1748165"/>
                  </a:cubicBezTo>
                  <a:cubicBezTo>
                    <a:pt x="864360" y="1743155"/>
                    <a:pt x="862464" y="1737467"/>
                    <a:pt x="860568" y="1731780"/>
                  </a:cubicBezTo>
                  <a:cubicBezTo>
                    <a:pt x="859891" y="1730425"/>
                    <a:pt x="859349" y="1729071"/>
                    <a:pt x="859078" y="1727582"/>
                  </a:cubicBezTo>
                  <a:cubicBezTo>
                    <a:pt x="857860" y="1723248"/>
                    <a:pt x="856912" y="1718644"/>
                    <a:pt x="855693" y="1714040"/>
                  </a:cubicBezTo>
                  <a:cubicBezTo>
                    <a:pt x="855151" y="1711332"/>
                    <a:pt x="855151" y="1708353"/>
                    <a:pt x="855287" y="1705509"/>
                  </a:cubicBezTo>
                  <a:cubicBezTo>
                    <a:pt x="855422" y="1702801"/>
                    <a:pt x="856235" y="1700092"/>
                    <a:pt x="856641" y="1697519"/>
                  </a:cubicBezTo>
                  <a:cubicBezTo>
                    <a:pt x="857453" y="1693051"/>
                    <a:pt x="858266" y="1688717"/>
                    <a:pt x="859214" y="1684519"/>
                  </a:cubicBezTo>
                  <a:cubicBezTo>
                    <a:pt x="859891" y="1682488"/>
                    <a:pt x="864360" y="1674634"/>
                    <a:pt x="867068" y="1671790"/>
                  </a:cubicBezTo>
                  <a:cubicBezTo>
                    <a:pt x="863412" y="1670030"/>
                    <a:pt x="859891" y="1668540"/>
                    <a:pt x="856099" y="1666645"/>
                  </a:cubicBezTo>
                  <a:cubicBezTo>
                    <a:pt x="852578" y="1664884"/>
                    <a:pt x="851360" y="1662447"/>
                    <a:pt x="851631" y="1657572"/>
                  </a:cubicBezTo>
                  <a:cubicBezTo>
                    <a:pt x="858537" y="1655270"/>
                    <a:pt x="865849" y="1655811"/>
                    <a:pt x="872891" y="1655270"/>
                  </a:cubicBezTo>
                  <a:close/>
                  <a:moveTo>
                    <a:pt x="368602" y="1453635"/>
                  </a:moveTo>
                  <a:cubicBezTo>
                    <a:pt x="370227" y="1454854"/>
                    <a:pt x="371987" y="1454041"/>
                    <a:pt x="373477" y="1454447"/>
                  </a:cubicBezTo>
                  <a:cubicBezTo>
                    <a:pt x="377268" y="1455395"/>
                    <a:pt x="380925" y="1455937"/>
                    <a:pt x="384716" y="1456343"/>
                  </a:cubicBezTo>
                  <a:cubicBezTo>
                    <a:pt x="387425" y="1456614"/>
                    <a:pt x="390268" y="1457156"/>
                    <a:pt x="392842" y="1458374"/>
                  </a:cubicBezTo>
                  <a:cubicBezTo>
                    <a:pt x="400966" y="1461624"/>
                    <a:pt x="408956" y="1465010"/>
                    <a:pt x="416675" y="1468531"/>
                  </a:cubicBezTo>
                  <a:cubicBezTo>
                    <a:pt x="419112" y="1469885"/>
                    <a:pt x="421550" y="1471374"/>
                    <a:pt x="424529" y="1471781"/>
                  </a:cubicBezTo>
                  <a:cubicBezTo>
                    <a:pt x="427237" y="1472187"/>
                    <a:pt x="429675" y="1473541"/>
                    <a:pt x="432112" y="1474760"/>
                  </a:cubicBezTo>
                  <a:cubicBezTo>
                    <a:pt x="434956" y="1476114"/>
                    <a:pt x="437529" y="1478145"/>
                    <a:pt x="441050" y="1477468"/>
                  </a:cubicBezTo>
                  <a:cubicBezTo>
                    <a:pt x="441321" y="1477333"/>
                    <a:pt x="441591" y="1477468"/>
                    <a:pt x="441727" y="1477603"/>
                  </a:cubicBezTo>
                  <a:cubicBezTo>
                    <a:pt x="442945" y="1479364"/>
                    <a:pt x="444841" y="1478822"/>
                    <a:pt x="446331" y="1479364"/>
                  </a:cubicBezTo>
                  <a:cubicBezTo>
                    <a:pt x="448091" y="1480041"/>
                    <a:pt x="449987" y="1480583"/>
                    <a:pt x="451341" y="1481801"/>
                  </a:cubicBezTo>
                  <a:cubicBezTo>
                    <a:pt x="454320" y="1484645"/>
                    <a:pt x="457841" y="1486676"/>
                    <a:pt x="460956" y="1489114"/>
                  </a:cubicBezTo>
                  <a:cubicBezTo>
                    <a:pt x="467727" y="1494395"/>
                    <a:pt x="475039" y="1498458"/>
                    <a:pt x="482487" y="1502520"/>
                  </a:cubicBezTo>
                  <a:cubicBezTo>
                    <a:pt x="484112" y="1503468"/>
                    <a:pt x="486414" y="1504010"/>
                    <a:pt x="487497" y="1505364"/>
                  </a:cubicBezTo>
                  <a:cubicBezTo>
                    <a:pt x="488851" y="1507124"/>
                    <a:pt x="490612" y="1508208"/>
                    <a:pt x="492237" y="1509155"/>
                  </a:cubicBezTo>
                  <a:cubicBezTo>
                    <a:pt x="494133" y="1510103"/>
                    <a:pt x="495758" y="1511051"/>
                    <a:pt x="497112" y="1512811"/>
                  </a:cubicBezTo>
                  <a:cubicBezTo>
                    <a:pt x="497518" y="1513353"/>
                    <a:pt x="498601" y="1513489"/>
                    <a:pt x="499279" y="1514030"/>
                  </a:cubicBezTo>
                  <a:lnTo>
                    <a:pt x="509164" y="1520801"/>
                  </a:lnTo>
                  <a:cubicBezTo>
                    <a:pt x="510789" y="1522020"/>
                    <a:pt x="512685" y="1522968"/>
                    <a:pt x="514174" y="1524458"/>
                  </a:cubicBezTo>
                  <a:cubicBezTo>
                    <a:pt x="515664" y="1525812"/>
                    <a:pt x="517560" y="1526759"/>
                    <a:pt x="519185" y="1527843"/>
                  </a:cubicBezTo>
                  <a:cubicBezTo>
                    <a:pt x="521893" y="1529468"/>
                    <a:pt x="524601" y="1531363"/>
                    <a:pt x="526904" y="1533666"/>
                  </a:cubicBezTo>
                  <a:cubicBezTo>
                    <a:pt x="528799" y="1535561"/>
                    <a:pt x="530830" y="1537322"/>
                    <a:pt x="532049" y="1540030"/>
                  </a:cubicBezTo>
                  <a:cubicBezTo>
                    <a:pt x="533674" y="1543551"/>
                    <a:pt x="533809" y="1543416"/>
                    <a:pt x="537601" y="1544905"/>
                  </a:cubicBezTo>
                  <a:cubicBezTo>
                    <a:pt x="538685" y="1545311"/>
                    <a:pt x="539633" y="1545853"/>
                    <a:pt x="540445" y="1546530"/>
                  </a:cubicBezTo>
                  <a:cubicBezTo>
                    <a:pt x="542883" y="1548020"/>
                    <a:pt x="545049" y="1549916"/>
                    <a:pt x="547622" y="1551405"/>
                  </a:cubicBezTo>
                  <a:cubicBezTo>
                    <a:pt x="550060" y="1552895"/>
                    <a:pt x="552362" y="1554384"/>
                    <a:pt x="553987" y="1556822"/>
                  </a:cubicBezTo>
                  <a:cubicBezTo>
                    <a:pt x="554393" y="1557499"/>
                    <a:pt x="554935" y="1558040"/>
                    <a:pt x="555476" y="1558447"/>
                  </a:cubicBezTo>
                  <a:cubicBezTo>
                    <a:pt x="558455" y="1561155"/>
                    <a:pt x="561299" y="1563728"/>
                    <a:pt x="564278" y="1566436"/>
                  </a:cubicBezTo>
                  <a:cubicBezTo>
                    <a:pt x="567934" y="1569822"/>
                    <a:pt x="570778" y="1574155"/>
                    <a:pt x="575382" y="1576321"/>
                  </a:cubicBezTo>
                  <a:lnTo>
                    <a:pt x="575653" y="1576592"/>
                  </a:lnTo>
                  <a:lnTo>
                    <a:pt x="588112" y="1590134"/>
                  </a:lnTo>
                  <a:cubicBezTo>
                    <a:pt x="588924" y="1591082"/>
                    <a:pt x="590008" y="1592301"/>
                    <a:pt x="590955" y="1593384"/>
                  </a:cubicBezTo>
                  <a:cubicBezTo>
                    <a:pt x="591768" y="1594332"/>
                    <a:pt x="592580" y="1595415"/>
                    <a:pt x="593528" y="1596092"/>
                  </a:cubicBezTo>
                  <a:cubicBezTo>
                    <a:pt x="594476" y="1596905"/>
                    <a:pt x="595830" y="1597446"/>
                    <a:pt x="596913" y="1598124"/>
                  </a:cubicBezTo>
                  <a:cubicBezTo>
                    <a:pt x="597862" y="1598665"/>
                    <a:pt x="599216" y="1598800"/>
                    <a:pt x="599622" y="1599613"/>
                  </a:cubicBezTo>
                  <a:cubicBezTo>
                    <a:pt x="601653" y="1603540"/>
                    <a:pt x="604903" y="1606248"/>
                    <a:pt x="608153" y="1608957"/>
                  </a:cubicBezTo>
                  <a:cubicBezTo>
                    <a:pt x="610320" y="1610717"/>
                    <a:pt x="613570" y="1611259"/>
                    <a:pt x="615466" y="1613696"/>
                  </a:cubicBezTo>
                  <a:cubicBezTo>
                    <a:pt x="617632" y="1613426"/>
                    <a:pt x="618174" y="1614780"/>
                    <a:pt x="618851" y="1616269"/>
                  </a:cubicBezTo>
                  <a:cubicBezTo>
                    <a:pt x="619393" y="1617488"/>
                    <a:pt x="620611" y="1619249"/>
                    <a:pt x="621289" y="1618978"/>
                  </a:cubicBezTo>
                  <a:cubicBezTo>
                    <a:pt x="624809" y="1618030"/>
                    <a:pt x="624945" y="1621144"/>
                    <a:pt x="626299" y="1622634"/>
                  </a:cubicBezTo>
                  <a:cubicBezTo>
                    <a:pt x="626705" y="1623040"/>
                    <a:pt x="626705" y="1623988"/>
                    <a:pt x="627111" y="1624259"/>
                  </a:cubicBezTo>
                  <a:cubicBezTo>
                    <a:pt x="629413" y="1625884"/>
                    <a:pt x="630903" y="1639425"/>
                    <a:pt x="630361" y="1641863"/>
                  </a:cubicBezTo>
                  <a:cubicBezTo>
                    <a:pt x="629413" y="1644571"/>
                    <a:pt x="635236" y="1655405"/>
                    <a:pt x="632257" y="1655811"/>
                  </a:cubicBezTo>
                  <a:cubicBezTo>
                    <a:pt x="631039" y="1655946"/>
                    <a:pt x="632799" y="1661905"/>
                    <a:pt x="634018" y="1667050"/>
                  </a:cubicBezTo>
                  <a:cubicBezTo>
                    <a:pt x="634288" y="1667321"/>
                    <a:pt x="634830" y="1667592"/>
                    <a:pt x="635236" y="1667727"/>
                  </a:cubicBezTo>
                  <a:cubicBezTo>
                    <a:pt x="635778" y="1667863"/>
                    <a:pt x="636184" y="1668811"/>
                    <a:pt x="636726" y="1668811"/>
                  </a:cubicBezTo>
                  <a:cubicBezTo>
                    <a:pt x="639840" y="1669217"/>
                    <a:pt x="640382" y="1671654"/>
                    <a:pt x="640924" y="1674092"/>
                  </a:cubicBezTo>
                  <a:cubicBezTo>
                    <a:pt x="641466" y="1677071"/>
                    <a:pt x="640247" y="1680186"/>
                    <a:pt x="637809" y="1681811"/>
                  </a:cubicBezTo>
                  <a:cubicBezTo>
                    <a:pt x="636049" y="1683029"/>
                    <a:pt x="634288" y="1684248"/>
                    <a:pt x="632393" y="1685602"/>
                  </a:cubicBezTo>
                  <a:cubicBezTo>
                    <a:pt x="631174" y="1684654"/>
                    <a:pt x="629684" y="1684248"/>
                    <a:pt x="627788" y="1684519"/>
                  </a:cubicBezTo>
                  <a:cubicBezTo>
                    <a:pt x="624809" y="1684790"/>
                    <a:pt x="621424" y="1684925"/>
                    <a:pt x="619799" y="1682217"/>
                  </a:cubicBezTo>
                  <a:cubicBezTo>
                    <a:pt x="618174" y="1682082"/>
                    <a:pt x="617226" y="1682082"/>
                    <a:pt x="616278" y="1681946"/>
                  </a:cubicBezTo>
                  <a:cubicBezTo>
                    <a:pt x="614924" y="1681675"/>
                    <a:pt x="613299" y="1680727"/>
                    <a:pt x="612351" y="1681269"/>
                  </a:cubicBezTo>
                  <a:cubicBezTo>
                    <a:pt x="609778" y="1682623"/>
                    <a:pt x="607611" y="1681540"/>
                    <a:pt x="605716" y="1680727"/>
                  </a:cubicBezTo>
                  <a:cubicBezTo>
                    <a:pt x="601111" y="1678561"/>
                    <a:pt x="596372" y="1678425"/>
                    <a:pt x="591226" y="1678696"/>
                  </a:cubicBezTo>
                  <a:cubicBezTo>
                    <a:pt x="589872" y="1676936"/>
                    <a:pt x="588382" y="1674905"/>
                    <a:pt x="585403" y="1675988"/>
                  </a:cubicBezTo>
                  <a:cubicBezTo>
                    <a:pt x="585132" y="1675988"/>
                    <a:pt x="584862" y="1675582"/>
                    <a:pt x="584455" y="1675311"/>
                  </a:cubicBezTo>
                  <a:cubicBezTo>
                    <a:pt x="583372" y="1674634"/>
                    <a:pt x="582424" y="1673956"/>
                    <a:pt x="581205" y="1673415"/>
                  </a:cubicBezTo>
                  <a:cubicBezTo>
                    <a:pt x="578362" y="1672196"/>
                    <a:pt x="575924" y="1671113"/>
                    <a:pt x="573351" y="1670165"/>
                  </a:cubicBezTo>
                  <a:cubicBezTo>
                    <a:pt x="571320" y="1669352"/>
                    <a:pt x="569424" y="1668540"/>
                    <a:pt x="567393" y="1667863"/>
                  </a:cubicBezTo>
                  <a:cubicBezTo>
                    <a:pt x="562789" y="1666373"/>
                    <a:pt x="558320" y="1665019"/>
                    <a:pt x="553987" y="1663665"/>
                  </a:cubicBezTo>
                  <a:cubicBezTo>
                    <a:pt x="553310" y="1663529"/>
                    <a:pt x="552497" y="1663936"/>
                    <a:pt x="551820" y="1663936"/>
                  </a:cubicBezTo>
                  <a:cubicBezTo>
                    <a:pt x="550601" y="1663936"/>
                    <a:pt x="549383" y="1663800"/>
                    <a:pt x="548435" y="1663529"/>
                  </a:cubicBezTo>
                  <a:lnTo>
                    <a:pt x="534487" y="1659738"/>
                  </a:lnTo>
                  <a:cubicBezTo>
                    <a:pt x="533539" y="1659467"/>
                    <a:pt x="532185" y="1660009"/>
                    <a:pt x="531508" y="1659467"/>
                  </a:cubicBezTo>
                  <a:cubicBezTo>
                    <a:pt x="528799" y="1656894"/>
                    <a:pt x="525143" y="1656217"/>
                    <a:pt x="522164" y="1654186"/>
                  </a:cubicBezTo>
                  <a:cubicBezTo>
                    <a:pt x="518508" y="1651748"/>
                    <a:pt x="514716" y="1649175"/>
                    <a:pt x="512414" y="1645248"/>
                  </a:cubicBezTo>
                  <a:cubicBezTo>
                    <a:pt x="511466" y="1643623"/>
                    <a:pt x="509976" y="1643623"/>
                    <a:pt x="508351" y="1644165"/>
                  </a:cubicBezTo>
                  <a:cubicBezTo>
                    <a:pt x="506456" y="1644842"/>
                    <a:pt x="504695" y="1645384"/>
                    <a:pt x="502935" y="1646196"/>
                  </a:cubicBezTo>
                  <a:cubicBezTo>
                    <a:pt x="496299" y="1649717"/>
                    <a:pt x="489935" y="1647279"/>
                    <a:pt x="483435" y="1646061"/>
                  </a:cubicBezTo>
                  <a:cubicBezTo>
                    <a:pt x="482216" y="1645790"/>
                    <a:pt x="481133" y="1645384"/>
                    <a:pt x="479914" y="1645113"/>
                  </a:cubicBezTo>
                  <a:cubicBezTo>
                    <a:pt x="477070" y="1644436"/>
                    <a:pt x="474091" y="1644436"/>
                    <a:pt x="472466" y="1641592"/>
                  </a:cubicBezTo>
                  <a:cubicBezTo>
                    <a:pt x="472195" y="1641321"/>
                    <a:pt x="471789" y="1641050"/>
                    <a:pt x="471518" y="1640779"/>
                  </a:cubicBezTo>
                  <a:cubicBezTo>
                    <a:pt x="469081" y="1639425"/>
                    <a:pt x="466508" y="1638207"/>
                    <a:pt x="464206" y="1636582"/>
                  </a:cubicBezTo>
                  <a:cubicBezTo>
                    <a:pt x="459060" y="1633061"/>
                    <a:pt x="453508" y="1630759"/>
                    <a:pt x="447414" y="1629540"/>
                  </a:cubicBezTo>
                  <a:cubicBezTo>
                    <a:pt x="444841" y="1628998"/>
                    <a:pt x="442269" y="1628457"/>
                    <a:pt x="439831" y="1627509"/>
                  </a:cubicBezTo>
                  <a:cubicBezTo>
                    <a:pt x="434821" y="1625613"/>
                    <a:pt x="429539" y="1623988"/>
                    <a:pt x="425477" y="1620332"/>
                  </a:cubicBezTo>
                  <a:cubicBezTo>
                    <a:pt x="422633" y="1620061"/>
                    <a:pt x="420873" y="1617624"/>
                    <a:pt x="418435" y="1616269"/>
                  </a:cubicBezTo>
                  <a:cubicBezTo>
                    <a:pt x="416810" y="1615321"/>
                    <a:pt x="414643" y="1614644"/>
                    <a:pt x="413154" y="1615050"/>
                  </a:cubicBezTo>
                  <a:cubicBezTo>
                    <a:pt x="410852" y="1615728"/>
                    <a:pt x="409092" y="1615321"/>
                    <a:pt x="407196" y="1614509"/>
                  </a:cubicBezTo>
                  <a:cubicBezTo>
                    <a:pt x="406789" y="1614374"/>
                    <a:pt x="406383" y="1614374"/>
                    <a:pt x="405977" y="1614374"/>
                  </a:cubicBezTo>
                  <a:cubicBezTo>
                    <a:pt x="403946" y="1614374"/>
                    <a:pt x="401779" y="1614238"/>
                    <a:pt x="399883" y="1614644"/>
                  </a:cubicBezTo>
                  <a:cubicBezTo>
                    <a:pt x="398800" y="1614915"/>
                    <a:pt x="399206" y="1614509"/>
                    <a:pt x="399071" y="1613967"/>
                  </a:cubicBezTo>
                  <a:cubicBezTo>
                    <a:pt x="399071" y="1613561"/>
                    <a:pt x="398529" y="1613290"/>
                    <a:pt x="398123" y="1613019"/>
                  </a:cubicBezTo>
                  <a:cubicBezTo>
                    <a:pt x="396227" y="1611801"/>
                    <a:pt x="393789" y="1612071"/>
                    <a:pt x="392029" y="1611124"/>
                  </a:cubicBezTo>
                  <a:cubicBezTo>
                    <a:pt x="390539" y="1610311"/>
                    <a:pt x="389185" y="1609634"/>
                    <a:pt x="387425" y="1609363"/>
                  </a:cubicBezTo>
                  <a:cubicBezTo>
                    <a:pt x="386477" y="1609092"/>
                    <a:pt x="385664" y="1608551"/>
                    <a:pt x="384716" y="1608009"/>
                  </a:cubicBezTo>
                  <a:cubicBezTo>
                    <a:pt x="382956" y="1606790"/>
                    <a:pt x="381060" y="1605436"/>
                    <a:pt x="379300" y="1604217"/>
                  </a:cubicBezTo>
                  <a:cubicBezTo>
                    <a:pt x="376998" y="1602592"/>
                    <a:pt x="374425" y="1601509"/>
                    <a:pt x="372123" y="1599749"/>
                  </a:cubicBezTo>
                  <a:cubicBezTo>
                    <a:pt x="369144" y="1597853"/>
                    <a:pt x="366842" y="1594874"/>
                    <a:pt x="364133" y="1592436"/>
                  </a:cubicBezTo>
                  <a:cubicBezTo>
                    <a:pt x="361425" y="1589728"/>
                    <a:pt x="358717" y="1586884"/>
                    <a:pt x="355737" y="1583905"/>
                  </a:cubicBezTo>
                  <a:cubicBezTo>
                    <a:pt x="352623" y="1580519"/>
                    <a:pt x="349644" y="1577270"/>
                    <a:pt x="346936" y="1573478"/>
                  </a:cubicBezTo>
                  <a:cubicBezTo>
                    <a:pt x="345852" y="1571988"/>
                    <a:pt x="344363" y="1571040"/>
                    <a:pt x="342738" y="1570228"/>
                  </a:cubicBezTo>
                  <a:cubicBezTo>
                    <a:pt x="340571" y="1569009"/>
                    <a:pt x="338810" y="1567655"/>
                    <a:pt x="336102" y="1567790"/>
                  </a:cubicBezTo>
                  <a:cubicBezTo>
                    <a:pt x="335425" y="1567926"/>
                    <a:pt x="334748" y="1567249"/>
                    <a:pt x="334071" y="1566842"/>
                  </a:cubicBezTo>
                  <a:cubicBezTo>
                    <a:pt x="329467" y="1564540"/>
                    <a:pt x="324457" y="1562645"/>
                    <a:pt x="320665" y="1558989"/>
                  </a:cubicBezTo>
                  <a:cubicBezTo>
                    <a:pt x="320123" y="1558582"/>
                    <a:pt x="319446" y="1558582"/>
                    <a:pt x="318904" y="1558176"/>
                  </a:cubicBezTo>
                  <a:cubicBezTo>
                    <a:pt x="317821" y="1557363"/>
                    <a:pt x="316602" y="1556416"/>
                    <a:pt x="315654" y="1555468"/>
                  </a:cubicBezTo>
                  <a:cubicBezTo>
                    <a:pt x="312946" y="1552759"/>
                    <a:pt x="311592" y="1548968"/>
                    <a:pt x="307800" y="1547072"/>
                  </a:cubicBezTo>
                  <a:cubicBezTo>
                    <a:pt x="307394" y="1546937"/>
                    <a:pt x="307259" y="1546666"/>
                    <a:pt x="306988" y="1546395"/>
                  </a:cubicBezTo>
                  <a:cubicBezTo>
                    <a:pt x="303738" y="1543280"/>
                    <a:pt x="301571" y="1539082"/>
                    <a:pt x="298727" y="1535697"/>
                  </a:cubicBezTo>
                  <a:lnTo>
                    <a:pt x="293446" y="1528926"/>
                  </a:lnTo>
                  <a:lnTo>
                    <a:pt x="288030" y="1522020"/>
                  </a:lnTo>
                  <a:lnTo>
                    <a:pt x="283561" y="1514437"/>
                  </a:lnTo>
                  <a:cubicBezTo>
                    <a:pt x="282748" y="1513218"/>
                    <a:pt x="281936" y="1511999"/>
                    <a:pt x="281394" y="1510780"/>
                  </a:cubicBezTo>
                  <a:cubicBezTo>
                    <a:pt x="279363" y="1506582"/>
                    <a:pt x="277467" y="1502520"/>
                    <a:pt x="275977" y="1498864"/>
                  </a:cubicBezTo>
                  <a:cubicBezTo>
                    <a:pt x="274623" y="1496426"/>
                    <a:pt x="274082" y="1493447"/>
                    <a:pt x="273540" y="1490739"/>
                  </a:cubicBezTo>
                  <a:cubicBezTo>
                    <a:pt x="273404" y="1489385"/>
                    <a:pt x="273269" y="1488031"/>
                    <a:pt x="273269" y="1486812"/>
                  </a:cubicBezTo>
                  <a:cubicBezTo>
                    <a:pt x="273134" y="1486812"/>
                    <a:pt x="272998" y="1486812"/>
                    <a:pt x="272998" y="1486812"/>
                  </a:cubicBezTo>
                  <a:cubicBezTo>
                    <a:pt x="268665" y="1487082"/>
                    <a:pt x="264603" y="1487353"/>
                    <a:pt x="259998" y="1487624"/>
                  </a:cubicBezTo>
                  <a:cubicBezTo>
                    <a:pt x="256071" y="1487760"/>
                    <a:pt x="253634" y="1486270"/>
                    <a:pt x="251738" y="1482208"/>
                  </a:cubicBezTo>
                  <a:cubicBezTo>
                    <a:pt x="256613" y="1476655"/>
                    <a:pt x="263519" y="1473676"/>
                    <a:pt x="269613" y="1469750"/>
                  </a:cubicBezTo>
                  <a:cubicBezTo>
                    <a:pt x="270832" y="1469072"/>
                    <a:pt x="272050" y="1468395"/>
                    <a:pt x="273134" y="1467853"/>
                  </a:cubicBezTo>
                  <a:cubicBezTo>
                    <a:pt x="273811" y="1465281"/>
                    <a:pt x="275571" y="1463791"/>
                    <a:pt x="279227" y="1462708"/>
                  </a:cubicBezTo>
                  <a:cubicBezTo>
                    <a:pt x="279904" y="1463249"/>
                    <a:pt x="280311" y="1463926"/>
                    <a:pt x="280852" y="1464603"/>
                  </a:cubicBezTo>
                  <a:cubicBezTo>
                    <a:pt x="285863" y="1463114"/>
                    <a:pt x="291144" y="1462572"/>
                    <a:pt x="295883" y="1460812"/>
                  </a:cubicBezTo>
                  <a:cubicBezTo>
                    <a:pt x="300623" y="1459322"/>
                    <a:pt x="305363" y="1457562"/>
                    <a:pt x="310373" y="1457156"/>
                  </a:cubicBezTo>
                  <a:cubicBezTo>
                    <a:pt x="312811" y="1456885"/>
                    <a:pt x="314977" y="1456614"/>
                    <a:pt x="317415" y="1456343"/>
                  </a:cubicBezTo>
                  <a:cubicBezTo>
                    <a:pt x="322560" y="1455802"/>
                    <a:pt x="327977" y="1455260"/>
                    <a:pt x="333123" y="1454854"/>
                  </a:cubicBezTo>
                  <a:cubicBezTo>
                    <a:pt x="336779" y="1454718"/>
                    <a:pt x="340571" y="1453364"/>
                    <a:pt x="344227" y="1455124"/>
                  </a:cubicBezTo>
                  <a:cubicBezTo>
                    <a:pt x="344498" y="1455124"/>
                    <a:pt x="344769" y="1454989"/>
                    <a:pt x="345040" y="1454989"/>
                  </a:cubicBezTo>
                  <a:cubicBezTo>
                    <a:pt x="349102" y="1454718"/>
                    <a:pt x="353165" y="1454583"/>
                    <a:pt x="357092" y="1453906"/>
                  </a:cubicBezTo>
                  <a:cubicBezTo>
                    <a:pt x="361019" y="1453093"/>
                    <a:pt x="364810" y="1455802"/>
                    <a:pt x="368602" y="1453635"/>
                  </a:cubicBezTo>
                  <a:close/>
                  <a:moveTo>
                    <a:pt x="596777" y="1398927"/>
                  </a:moveTo>
                  <a:cubicBezTo>
                    <a:pt x="604903" y="1398791"/>
                    <a:pt x="612621" y="1401635"/>
                    <a:pt x="620340" y="1403395"/>
                  </a:cubicBezTo>
                  <a:cubicBezTo>
                    <a:pt x="624673" y="1404478"/>
                    <a:pt x="628736" y="1405833"/>
                    <a:pt x="632798" y="1407593"/>
                  </a:cubicBezTo>
                  <a:cubicBezTo>
                    <a:pt x="638215" y="1410031"/>
                    <a:pt x="642819" y="1413551"/>
                    <a:pt x="647965" y="1415583"/>
                  </a:cubicBezTo>
                  <a:cubicBezTo>
                    <a:pt x="652975" y="1417749"/>
                    <a:pt x="657985" y="1420051"/>
                    <a:pt x="662725" y="1422760"/>
                  </a:cubicBezTo>
                  <a:cubicBezTo>
                    <a:pt x="664892" y="1424114"/>
                    <a:pt x="667059" y="1425468"/>
                    <a:pt x="669225" y="1426958"/>
                  </a:cubicBezTo>
                  <a:cubicBezTo>
                    <a:pt x="673829" y="1430208"/>
                    <a:pt x="678704" y="1433593"/>
                    <a:pt x="683308" y="1436843"/>
                  </a:cubicBezTo>
                  <a:cubicBezTo>
                    <a:pt x="686829" y="1438874"/>
                    <a:pt x="691027" y="1440228"/>
                    <a:pt x="693058" y="1444156"/>
                  </a:cubicBezTo>
                  <a:cubicBezTo>
                    <a:pt x="693194" y="1444426"/>
                    <a:pt x="693464" y="1444562"/>
                    <a:pt x="693735" y="1444697"/>
                  </a:cubicBezTo>
                  <a:cubicBezTo>
                    <a:pt x="697392" y="1447270"/>
                    <a:pt x="701048" y="1449978"/>
                    <a:pt x="704839" y="1452145"/>
                  </a:cubicBezTo>
                  <a:cubicBezTo>
                    <a:pt x="708496" y="1454447"/>
                    <a:pt x="710933" y="1458510"/>
                    <a:pt x="715402" y="1459458"/>
                  </a:cubicBezTo>
                  <a:cubicBezTo>
                    <a:pt x="716079" y="1461353"/>
                    <a:pt x="718110" y="1461895"/>
                    <a:pt x="719194" y="1463385"/>
                  </a:cubicBezTo>
                  <a:cubicBezTo>
                    <a:pt x="721767" y="1466770"/>
                    <a:pt x="724746" y="1469614"/>
                    <a:pt x="727725" y="1472728"/>
                  </a:cubicBezTo>
                  <a:cubicBezTo>
                    <a:pt x="729891" y="1474895"/>
                    <a:pt x="732058" y="1477197"/>
                    <a:pt x="733954" y="1479634"/>
                  </a:cubicBezTo>
                  <a:cubicBezTo>
                    <a:pt x="738964" y="1487760"/>
                    <a:pt x="744381" y="1496426"/>
                    <a:pt x="749256" y="1504416"/>
                  </a:cubicBezTo>
                  <a:cubicBezTo>
                    <a:pt x="750881" y="1507124"/>
                    <a:pt x="751964" y="1510239"/>
                    <a:pt x="754266" y="1512676"/>
                  </a:cubicBezTo>
                  <a:cubicBezTo>
                    <a:pt x="756298" y="1514707"/>
                    <a:pt x="757652" y="1517686"/>
                    <a:pt x="759141" y="1520395"/>
                  </a:cubicBezTo>
                  <a:cubicBezTo>
                    <a:pt x="760766" y="1523509"/>
                    <a:pt x="761579" y="1527165"/>
                    <a:pt x="765235" y="1528926"/>
                  </a:cubicBezTo>
                  <a:cubicBezTo>
                    <a:pt x="765506" y="1529061"/>
                    <a:pt x="765777" y="1529332"/>
                    <a:pt x="765777" y="1529468"/>
                  </a:cubicBezTo>
                  <a:cubicBezTo>
                    <a:pt x="766047" y="1531634"/>
                    <a:pt x="767673" y="1532582"/>
                    <a:pt x="768756" y="1534207"/>
                  </a:cubicBezTo>
                  <a:cubicBezTo>
                    <a:pt x="769975" y="1535832"/>
                    <a:pt x="771329" y="1537728"/>
                    <a:pt x="771735" y="1539624"/>
                  </a:cubicBezTo>
                  <a:cubicBezTo>
                    <a:pt x="772547" y="1544228"/>
                    <a:pt x="774443" y="1548290"/>
                    <a:pt x="775662" y="1552759"/>
                  </a:cubicBezTo>
                  <a:cubicBezTo>
                    <a:pt x="778506" y="1561832"/>
                    <a:pt x="781891" y="1570770"/>
                    <a:pt x="785818" y="1579571"/>
                  </a:cubicBezTo>
                  <a:cubicBezTo>
                    <a:pt x="786631" y="1581603"/>
                    <a:pt x="788256" y="1583769"/>
                    <a:pt x="788256" y="1585665"/>
                  </a:cubicBezTo>
                  <a:cubicBezTo>
                    <a:pt x="788391" y="1588103"/>
                    <a:pt x="789204" y="1590269"/>
                    <a:pt x="790016" y="1592301"/>
                  </a:cubicBezTo>
                  <a:cubicBezTo>
                    <a:pt x="790828" y="1594467"/>
                    <a:pt x="791641" y="1596499"/>
                    <a:pt x="791777" y="1598936"/>
                  </a:cubicBezTo>
                  <a:cubicBezTo>
                    <a:pt x="791777" y="1599884"/>
                    <a:pt x="792454" y="1600696"/>
                    <a:pt x="792724" y="1601644"/>
                  </a:cubicBezTo>
                  <a:lnTo>
                    <a:pt x="796922" y="1614644"/>
                  </a:lnTo>
                  <a:cubicBezTo>
                    <a:pt x="797735" y="1616811"/>
                    <a:pt x="798276" y="1619113"/>
                    <a:pt x="798683" y="1621415"/>
                  </a:cubicBezTo>
                  <a:cubicBezTo>
                    <a:pt x="798954" y="1623717"/>
                    <a:pt x="799766" y="1625884"/>
                    <a:pt x="800578" y="1628050"/>
                  </a:cubicBezTo>
                  <a:cubicBezTo>
                    <a:pt x="801797" y="1631571"/>
                    <a:pt x="802745" y="1635092"/>
                    <a:pt x="803287" y="1638748"/>
                  </a:cubicBezTo>
                  <a:cubicBezTo>
                    <a:pt x="803422" y="1641863"/>
                    <a:pt x="804099" y="1644842"/>
                    <a:pt x="803287" y="1647957"/>
                  </a:cubicBezTo>
                  <a:cubicBezTo>
                    <a:pt x="802339" y="1652155"/>
                    <a:pt x="802610" y="1652290"/>
                    <a:pt x="804641" y="1656217"/>
                  </a:cubicBezTo>
                  <a:cubicBezTo>
                    <a:pt x="805183" y="1657300"/>
                    <a:pt x="805589" y="1658519"/>
                    <a:pt x="805860" y="1659738"/>
                  </a:cubicBezTo>
                  <a:cubicBezTo>
                    <a:pt x="806808" y="1662853"/>
                    <a:pt x="807349" y="1666102"/>
                    <a:pt x="808433" y="1669217"/>
                  </a:cubicBezTo>
                  <a:cubicBezTo>
                    <a:pt x="809381" y="1672332"/>
                    <a:pt x="810599" y="1675311"/>
                    <a:pt x="809922" y="1678561"/>
                  </a:cubicBezTo>
                  <a:cubicBezTo>
                    <a:pt x="809922" y="1679373"/>
                    <a:pt x="810058" y="1680186"/>
                    <a:pt x="810193" y="1680998"/>
                  </a:cubicBezTo>
                  <a:cubicBezTo>
                    <a:pt x="810735" y="1685467"/>
                    <a:pt x="811276" y="1689935"/>
                    <a:pt x="811818" y="1694404"/>
                  </a:cubicBezTo>
                  <a:cubicBezTo>
                    <a:pt x="812360" y="1700092"/>
                    <a:pt x="811954" y="1705779"/>
                    <a:pt x="813849" y="1711196"/>
                  </a:cubicBezTo>
                  <a:cubicBezTo>
                    <a:pt x="813985" y="1711331"/>
                    <a:pt x="813985" y="1711467"/>
                    <a:pt x="813985" y="1711602"/>
                  </a:cubicBezTo>
                  <a:cubicBezTo>
                    <a:pt x="814255" y="1718508"/>
                    <a:pt x="814255" y="1725279"/>
                    <a:pt x="814526" y="1732321"/>
                  </a:cubicBezTo>
                  <a:cubicBezTo>
                    <a:pt x="814391" y="1733810"/>
                    <a:pt x="814391" y="1735571"/>
                    <a:pt x="814391" y="1737196"/>
                  </a:cubicBezTo>
                  <a:cubicBezTo>
                    <a:pt x="814391" y="1738685"/>
                    <a:pt x="814255" y="1740175"/>
                    <a:pt x="814391" y="1741529"/>
                  </a:cubicBezTo>
                  <a:cubicBezTo>
                    <a:pt x="814662" y="1743019"/>
                    <a:pt x="815204" y="1744373"/>
                    <a:pt x="815610" y="1745862"/>
                  </a:cubicBezTo>
                  <a:cubicBezTo>
                    <a:pt x="816016" y="1747081"/>
                    <a:pt x="816828" y="1748300"/>
                    <a:pt x="816557" y="1749248"/>
                  </a:cubicBezTo>
                  <a:cubicBezTo>
                    <a:pt x="815339" y="1753987"/>
                    <a:pt x="816016" y="1758862"/>
                    <a:pt x="816557" y="1763467"/>
                  </a:cubicBezTo>
                  <a:cubicBezTo>
                    <a:pt x="816964" y="1766717"/>
                    <a:pt x="818995" y="1769696"/>
                    <a:pt x="818724" y="1773081"/>
                  </a:cubicBezTo>
                  <a:cubicBezTo>
                    <a:pt x="820349" y="1774435"/>
                    <a:pt x="819807" y="1776060"/>
                    <a:pt x="819266" y="1777821"/>
                  </a:cubicBezTo>
                  <a:cubicBezTo>
                    <a:pt x="818995" y="1779175"/>
                    <a:pt x="818724" y="1781477"/>
                    <a:pt x="819266" y="1781883"/>
                  </a:cubicBezTo>
                  <a:cubicBezTo>
                    <a:pt x="822381" y="1784050"/>
                    <a:pt x="820349" y="1786622"/>
                    <a:pt x="820485" y="1788925"/>
                  </a:cubicBezTo>
                  <a:cubicBezTo>
                    <a:pt x="820485" y="1789602"/>
                    <a:pt x="819807" y="1790279"/>
                    <a:pt x="819943" y="1790820"/>
                  </a:cubicBezTo>
                  <a:cubicBezTo>
                    <a:pt x="820485" y="1794070"/>
                    <a:pt x="818453" y="1795425"/>
                    <a:pt x="816287" y="1796779"/>
                  </a:cubicBezTo>
                  <a:cubicBezTo>
                    <a:pt x="813714" y="1798404"/>
                    <a:pt x="810464" y="1798133"/>
                    <a:pt x="808026" y="1796237"/>
                  </a:cubicBezTo>
                  <a:cubicBezTo>
                    <a:pt x="806943" y="1795289"/>
                    <a:pt x="805454" y="1794206"/>
                    <a:pt x="804235" y="1793122"/>
                  </a:cubicBezTo>
                  <a:cubicBezTo>
                    <a:pt x="803016" y="1793935"/>
                    <a:pt x="801391" y="1794341"/>
                    <a:pt x="799902" y="1794341"/>
                  </a:cubicBezTo>
                  <a:cubicBezTo>
                    <a:pt x="797870" y="1794206"/>
                    <a:pt x="795704" y="1794206"/>
                    <a:pt x="793402" y="1794206"/>
                  </a:cubicBezTo>
                  <a:cubicBezTo>
                    <a:pt x="793131" y="1793122"/>
                    <a:pt x="792454" y="1792446"/>
                    <a:pt x="791777" y="1791633"/>
                  </a:cubicBezTo>
                  <a:cubicBezTo>
                    <a:pt x="791641" y="1791904"/>
                    <a:pt x="791641" y="1792175"/>
                    <a:pt x="791641" y="1792446"/>
                  </a:cubicBezTo>
                  <a:cubicBezTo>
                    <a:pt x="790558" y="1794341"/>
                    <a:pt x="789475" y="1796372"/>
                    <a:pt x="788256" y="1798539"/>
                  </a:cubicBezTo>
                  <a:cubicBezTo>
                    <a:pt x="786495" y="1798539"/>
                    <a:pt x="785006" y="1798946"/>
                    <a:pt x="783245" y="1800029"/>
                  </a:cubicBezTo>
                  <a:cubicBezTo>
                    <a:pt x="780402" y="1801925"/>
                    <a:pt x="777152" y="1803820"/>
                    <a:pt x="774172" y="1802331"/>
                  </a:cubicBezTo>
                  <a:cubicBezTo>
                    <a:pt x="772547" y="1803008"/>
                    <a:pt x="771464" y="1803550"/>
                    <a:pt x="770516" y="1803956"/>
                  </a:cubicBezTo>
                  <a:cubicBezTo>
                    <a:pt x="769027" y="1804497"/>
                    <a:pt x="766860" y="1804497"/>
                    <a:pt x="766183" y="1805446"/>
                  </a:cubicBezTo>
                  <a:cubicBezTo>
                    <a:pt x="764287" y="1808018"/>
                    <a:pt x="761714" y="1808154"/>
                    <a:pt x="759277" y="1808425"/>
                  </a:cubicBezTo>
                  <a:cubicBezTo>
                    <a:pt x="753589" y="1808966"/>
                    <a:pt x="748714" y="1811268"/>
                    <a:pt x="743568" y="1813977"/>
                  </a:cubicBezTo>
                  <a:cubicBezTo>
                    <a:pt x="741537" y="1813164"/>
                    <a:pt x="738964" y="1812081"/>
                    <a:pt x="736527" y="1814383"/>
                  </a:cubicBezTo>
                  <a:cubicBezTo>
                    <a:pt x="736256" y="1814654"/>
                    <a:pt x="735850" y="1814383"/>
                    <a:pt x="735308" y="1814383"/>
                  </a:cubicBezTo>
                  <a:cubicBezTo>
                    <a:pt x="733954" y="1814383"/>
                    <a:pt x="732600" y="1814112"/>
                    <a:pt x="731246" y="1814112"/>
                  </a:cubicBezTo>
                  <a:cubicBezTo>
                    <a:pt x="727860" y="1814518"/>
                    <a:pt x="724746" y="1814789"/>
                    <a:pt x="721631" y="1815060"/>
                  </a:cubicBezTo>
                  <a:cubicBezTo>
                    <a:pt x="719194" y="1815331"/>
                    <a:pt x="716891" y="1815466"/>
                    <a:pt x="714454" y="1815872"/>
                  </a:cubicBezTo>
                  <a:cubicBezTo>
                    <a:pt x="709173" y="1816685"/>
                    <a:pt x="704027" y="1817633"/>
                    <a:pt x="698881" y="1818446"/>
                  </a:cubicBezTo>
                  <a:cubicBezTo>
                    <a:pt x="698069" y="1818581"/>
                    <a:pt x="697392" y="1819393"/>
                    <a:pt x="696714" y="1819799"/>
                  </a:cubicBezTo>
                  <a:cubicBezTo>
                    <a:pt x="695496" y="1820341"/>
                    <a:pt x="694277" y="1820747"/>
                    <a:pt x="693058" y="1821018"/>
                  </a:cubicBezTo>
                  <a:lnTo>
                    <a:pt x="677079" y="1824133"/>
                  </a:lnTo>
                  <a:cubicBezTo>
                    <a:pt x="676131" y="1824404"/>
                    <a:pt x="674912" y="1825351"/>
                    <a:pt x="674100" y="1825081"/>
                  </a:cubicBezTo>
                  <a:cubicBezTo>
                    <a:pt x="670173" y="1824133"/>
                    <a:pt x="666111" y="1825216"/>
                    <a:pt x="662183" y="1824675"/>
                  </a:cubicBezTo>
                  <a:cubicBezTo>
                    <a:pt x="657309" y="1824133"/>
                    <a:pt x="652433" y="1823591"/>
                    <a:pt x="648235" y="1821018"/>
                  </a:cubicBezTo>
                  <a:cubicBezTo>
                    <a:pt x="646611" y="1819935"/>
                    <a:pt x="644985" y="1820612"/>
                    <a:pt x="643631" y="1821831"/>
                  </a:cubicBezTo>
                  <a:cubicBezTo>
                    <a:pt x="642006" y="1823185"/>
                    <a:pt x="640382" y="1824539"/>
                    <a:pt x="639027" y="1826029"/>
                  </a:cubicBezTo>
                  <a:cubicBezTo>
                    <a:pt x="634017" y="1831987"/>
                    <a:pt x="626298" y="1832664"/>
                    <a:pt x="619121" y="1834424"/>
                  </a:cubicBezTo>
                  <a:cubicBezTo>
                    <a:pt x="617767" y="1834831"/>
                    <a:pt x="616277" y="1834831"/>
                    <a:pt x="615059" y="1835101"/>
                  </a:cubicBezTo>
                  <a:cubicBezTo>
                    <a:pt x="611944" y="1835778"/>
                    <a:pt x="608830" y="1836862"/>
                    <a:pt x="605851" y="1835101"/>
                  </a:cubicBezTo>
                  <a:cubicBezTo>
                    <a:pt x="605580" y="1834966"/>
                    <a:pt x="605038" y="1834831"/>
                    <a:pt x="604632" y="1834831"/>
                  </a:cubicBezTo>
                  <a:cubicBezTo>
                    <a:pt x="601653" y="1834560"/>
                    <a:pt x="598538" y="1834560"/>
                    <a:pt x="595423" y="1834154"/>
                  </a:cubicBezTo>
                  <a:cubicBezTo>
                    <a:pt x="588517" y="1833206"/>
                    <a:pt x="581746" y="1833477"/>
                    <a:pt x="575111" y="1834831"/>
                  </a:cubicBezTo>
                  <a:cubicBezTo>
                    <a:pt x="572267" y="1835372"/>
                    <a:pt x="569288" y="1835914"/>
                    <a:pt x="566174" y="1835508"/>
                  </a:cubicBezTo>
                  <a:cubicBezTo>
                    <a:pt x="560350" y="1835914"/>
                    <a:pt x="554392" y="1836862"/>
                    <a:pt x="548569" y="1835101"/>
                  </a:cubicBezTo>
                  <a:cubicBezTo>
                    <a:pt x="545319" y="1835914"/>
                    <a:pt x="542476" y="1834424"/>
                    <a:pt x="539497" y="1834289"/>
                  </a:cubicBezTo>
                  <a:cubicBezTo>
                    <a:pt x="537465" y="1834289"/>
                    <a:pt x="534892" y="1834424"/>
                    <a:pt x="533538" y="1835508"/>
                  </a:cubicBezTo>
                  <a:cubicBezTo>
                    <a:pt x="531507" y="1837133"/>
                    <a:pt x="529476" y="1837539"/>
                    <a:pt x="527174" y="1837674"/>
                  </a:cubicBezTo>
                  <a:cubicBezTo>
                    <a:pt x="526767" y="1837674"/>
                    <a:pt x="526361" y="1837810"/>
                    <a:pt x="525955" y="1837945"/>
                  </a:cubicBezTo>
                  <a:cubicBezTo>
                    <a:pt x="523924" y="1838893"/>
                    <a:pt x="521621" y="1839570"/>
                    <a:pt x="519861" y="1840789"/>
                  </a:cubicBezTo>
                  <a:cubicBezTo>
                    <a:pt x="518778" y="1841466"/>
                    <a:pt x="519049" y="1841060"/>
                    <a:pt x="518778" y="1840518"/>
                  </a:cubicBezTo>
                  <a:cubicBezTo>
                    <a:pt x="518642" y="1840247"/>
                    <a:pt x="517965" y="1840247"/>
                    <a:pt x="517424" y="1840112"/>
                  </a:cubicBezTo>
                  <a:cubicBezTo>
                    <a:pt x="514986" y="1839706"/>
                    <a:pt x="512684" y="1841060"/>
                    <a:pt x="510518" y="1840925"/>
                  </a:cubicBezTo>
                  <a:cubicBezTo>
                    <a:pt x="508622" y="1840925"/>
                    <a:pt x="506861" y="1840925"/>
                    <a:pt x="505101" y="1841466"/>
                  </a:cubicBezTo>
                  <a:cubicBezTo>
                    <a:pt x="503882" y="1841737"/>
                    <a:pt x="502799" y="1841601"/>
                    <a:pt x="501716" y="1841466"/>
                  </a:cubicBezTo>
                  <a:cubicBezTo>
                    <a:pt x="499278" y="1841195"/>
                    <a:pt x="496705" y="1840789"/>
                    <a:pt x="494403" y="1840518"/>
                  </a:cubicBezTo>
                  <a:cubicBezTo>
                    <a:pt x="491289" y="1840247"/>
                    <a:pt x="488174" y="1840383"/>
                    <a:pt x="485195" y="1839706"/>
                  </a:cubicBezTo>
                  <a:cubicBezTo>
                    <a:pt x="481132" y="1838758"/>
                    <a:pt x="477341" y="1837674"/>
                    <a:pt x="473413" y="1836591"/>
                  </a:cubicBezTo>
                  <a:cubicBezTo>
                    <a:pt x="469351" y="1835372"/>
                    <a:pt x="465153" y="1834154"/>
                    <a:pt x="460820" y="1832935"/>
                  </a:cubicBezTo>
                  <a:cubicBezTo>
                    <a:pt x="456080" y="1831445"/>
                    <a:pt x="451341" y="1829279"/>
                    <a:pt x="446601" y="1827518"/>
                  </a:cubicBezTo>
                  <a:cubicBezTo>
                    <a:pt x="444705" y="1826841"/>
                    <a:pt x="442810" y="1826841"/>
                    <a:pt x="440778" y="1826841"/>
                  </a:cubicBezTo>
                  <a:cubicBezTo>
                    <a:pt x="438070" y="1826976"/>
                    <a:pt x="435497" y="1826706"/>
                    <a:pt x="433060" y="1828060"/>
                  </a:cubicBezTo>
                  <a:cubicBezTo>
                    <a:pt x="432383" y="1828466"/>
                    <a:pt x="431299" y="1828195"/>
                    <a:pt x="430487" y="1828195"/>
                  </a:cubicBezTo>
                  <a:cubicBezTo>
                    <a:pt x="424799" y="1828737"/>
                    <a:pt x="419112" y="1828872"/>
                    <a:pt x="413424" y="1828060"/>
                  </a:cubicBezTo>
                  <a:cubicBezTo>
                    <a:pt x="412747" y="1827925"/>
                    <a:pt x="411935" y="1828331"/>
                    <a:pt x="411258" y="1828331"/>
                  </a:cubicBezTo>
                  <a:cubicBezTo>
                    <a:pt x="409768" y="1828195"/>
                    <a:pt x="408278" y="1828060"/>
                    <a:pt x="406789" y="1827789"/>
                  </a:cubicBezTo>
                  <a:cubicBezTo>
                    <a:pt x="402591" y="1826841"/>
                    <a:pt x="398799" y="1824404"/>
                    <a:pt x="394331" y="1824810"/>
                  </a:cubicBezTo>
                  <a:cubicBezTo>
                    <a:pt x="393924" y="1824810"/>
                    <a:pt x="393518" y="1824675"/>
                    <a:pt x="393112" y="1824539"/>
                  </a:cubicBezTo>
                  <a:cubicBezTo>
                    <a:pt x="388372" y="1823049"/>
                    <a:pt x="383633" y="1821560"/>
                    <a:pt x="378758" y="1820070"/>
                  </a:cubicBezTo>
                  <a:lnTo>
                    <a:pt x="369685" y="1817633"/>
                  </a:lnTo>
                  <a:cubicBezTo>
                    <a:pt x="363456" y="1816143"/>
                    <a:pt x="357362" y="1813977"/>
                    <a:pt x="351268" y="1811945"/>
                  </a:cubicBezTo>
                  <a:cubicBezTo>
                    <a:pt x="349779" y="1811404"/>
                    <a:pt x="348289" y="1810862"/>
                    <a:pt x="346800" y="1810320"/>
                  </a:cubicBezTo>
                  <a:cubicBezTo>
                    <a:pt x="342196" y="1808289"/>
                    <a:pt x="337591" y="1806393"/>
                    <a:pt x="332852" y="1804362"/>
                  </a:cubicBezTo>
                  <a:cubicBezTo>
                    <a:pt x="330008" y="1803008"/>
                    <a:pt x="327300" y="1801383"/>
                    <a:pt x="324727" y="1799622"/>
                  </a:cubicBezTo>
                  <a:cubicBezTo>
                    <a:pt x="322425" y="1797862"/>
                    <a:pt x="320258" y="1795831"/>
                    <a:pt x="318091" y="1793935"/>
                  </a:cubicBezTo>
                  <a:cubicBezTo>
                    <a:pt x="314435" y="1790820"/>
                    <a:pt x="310779" y="1787570"/>
                    <a:pt x="307394" y="1784185"/>
                  </a:cubicBezTo>
                  <a:cubicBezTo>
                    <a:pt x="304956" y="1781883"/>
                    <a:pt x="304415" y="1779852"/>
                    <a:pt x="305091" y="1777143"/>
                  </a:cubicBezTo>
                  <a:cubicBezTo>
                    <a:pt x="304956" y="1777143"/>
                    <a:pt x="304956" y="1777279"/>
                    <a:pt x="304821" y="1777279"/>
                  </a:cubicBezTo>
                  <a:cubicBezTo>
                    <a:pt x="302248" y="1778091"/>
                    <a:pt x="299539" y="1778498"/>
                    <a:pt x="296967" y="1779039"/>
                  </a:cubicBezTo>
                  <a:cubicBezTo>
                    <a:pt x="292633" y="1779987"/>
                    <a:pt x="288300" y="1780935"/>
                    <a:pt x="283560" y="1781883"/>
                  </a:cubicBezTo>
                  <a:cubicBezTo>
                    <a:pt x="279498" y="1782696"/>
                    <a:pt x="276925" y="1781341"/>
                    <a:pt x="274623" y="1777550"/>
                  </a:cubicBezTo>
                  <a:cubicBezTo>
                    <a:pt x="279227" y="1771321"/>
                    <a:pt x="285998" y="1767258"/>
                    <a:pt x="291821" y="1762383"/>
                  </a:cubicBezTo>
                  <a:cubicBezTo>
                    <a:pt x="295071" y="1759810"/>
                    <a:pt x="298727" y="1757508"/>
                    <a:pt x="302383" y="1755612"/>
                  </a:cubicBezTo>
                  <a:cubicBezTo>
                    <a:pt x="307123" y="1752904"/>
                    <a:pt x="312404" y="1751414"/>
                    <a:pt x="317008" y="1748571"/>
                  </a:cubicBezTo>
                  <a:cubicBezTo>
                    <a:pt x="321477" y="1745998"/>
                    <a:pt x="325946" y="1743425"/>
                    <a:pt x="330821" y="1741529"/>
                  </a:cubicBezTo>
                  <a:cubicBezTo>
                    <a:pt x="333123" y="1740581"/>
                    <a:pt x="335289" y="1739633"/>
                    <a:pt x="337591" y="1738685"/>
                  </a:cubicBezTo>
                  <a:cubicBezTo>
                    <a:pt x="342602" y="1736790"/>
                    <a:pt x="347883" y="1734893"/>
                    <a:pt x="352893" y="1732998"/>
                  </a:cubicBezTo>
                  <a:cubicBezTo>
                    <a:pt x="356279" y="1731373"/>
                    <a:pt x="359664" y="1728935"/>
                    <a:pt x="363862" y="1729206"/>
                  </a:cubicBezTo>
                  <a:cubicBezTo>
                    <a:pt x="364133" y="1729206"/>
                    <a:pt x="364268" y="1728935"/>
                    <a:pt x="364539" y="1728935"/>
                  </a:cubicBezTo>
                  <a:cubicBezTo>
                    <a:pt x="368466" y="1727310"/>
                    <a:pt x="372393" y="1725821"/>
                    <a:pt x="376185" y="1723790"/>
                  </a:cubicBezTo>
                  <a:cubicBezTo>
                    <a:pt x="379706" y="1721894"/>
                    <a:pt x="384174" y="1722300"/>
                    <a:pt x="387154" y="1718915"/>
                  </a:cubicBezTo>
                  <a:cubicBezTo>
                    <a:pt x="389049" y="1719456"/>
                    <a:pt x="390539" y="1717967"/>
                    <a:pt x="392164" y="1717696"/>
                  </a:cubicBezTo>
                  <a:cubicBezTo>
                    <a:pt x="396226" y="1717154"/>
                    <a:pt x="400018" y="1716071"/>
                    <a:pt x="403810" y="1715123"/>
                  </a:cubicBezTo>
                  <a:cubicBezTo>
                    <a:pt x="406653" y="1714311"/>
                    <a:pt x="409497" y="1713769"/>
                    <a:pt x="412476" y="1713363"/>
                  </a:cubicBezTo>
                  <a:cubicBezTo>
                    <a:pt x="421685" y="1712550"/>
                    <a:pt x="430893" y="1712550"/>
                    <a:pt x="439966" y="1712008"/>
                  </a:cubicBezTo>
                  <a:cubicBezTo>
                    <a:pt x="443080" y="1711737"/>
                    <a:pt x="446060" y="1712008"/>
                    <a:pt x="449174" y="1711061"/>
                  </a:cubicBezTo>
                  <a:cubicBezTo>
                    <a:pt x="451882" y="1710248"/>
                    <a:pt x="454862" y="1710248"/>
                    <a:pt x="457705" y="1710248"/>
                  </a:cubicBezTo>
                  <a:cubicBezTo>
                    <a:pt x="461091" y="1710248"/>
                    <a:pt x="464611" y="1711061"/>
                    <a:pt x="467591" y="1708623"/>
                  </a:cubicBezTo>
                  <a:cubicBezTo>
                    <a:pt x="467726" y="1708352"/>
                    <a:pt x="468132" y="1708352"/>
                    <a:pt x="468268" y="1708352"/>
                  </a:cubicBezTo>
                  <a:cubicBezTo>
                    <a:pt x="470163" y="1709300"/>
                    <a:pt x="471789" y="1707946"/>
                    <a:pt x="473549" y="1707540"/>
                  </a:cubicBezTo>
                  <a:cubicBezTo>
                    <a:pt x="475445" y="1707269"/>
                    <a:pt x="477611" y="1706863"/>
                    <a:pt x="479372" y="1707404"/>
                  </a:cubicBezTo>
                  <a:cubicBezTo>
                    <a:pt x="483705" y="1708623"/>
                    <a:pt x="488039" y="1708758"/>
                    <a:pt x="492236" y="1709571"/>
                  </a:cubicBezTo>
                  <a:cubicBezTo>
                    <a:pt x="501445" y="1711061"/>
                    <a:pt x="510518" y="1711061"/>
                    <a:pt x="519726" y="1711602"/>
                  </a:cubicBezTo>
                  <a:cubicBezTo>
                    <a:pt x="521892" y="1711602"/>
                    <a:pt x="524330" y="1711061"/>
                    <a:pt x="526090" y="1711873"/>
                  </a:cubicBezTo>
                  <a:cubicBezTo>
                    <a:pt x="528257" y="1712821"/>
                    <a:pt x="530424" y="1712821"/>
                    <a:pt x="532590" y="1712821"/>
                  </a:cubicBezTo>
                  <a:cubicBezTo>
                    <a:pt x="534892" y="1712956"/>
                    <a:pt x="537059" y="1713092"/>
                    <a:pt x="539226" y="1714040"/>
                  </a:cubicBezTo>
                  <a:cubicBezTo>
                    <a:pt x="540038" y="1714446"/>
                    <a:pt x="540986" y="1714040"/>
                    <a:pt x="541934" y="1714175"/>
                  </a:cubicBezTo>
                  <a:lnTo>
                    <a:pt x="554798" y="1715935"/>
                  </a:lnTo>
                  <a:cubicBezTo>
                    <a:pt x="556965" y="1716206"/>
                    <a:pt x="559267" y="1716342"/>
                    <a:pt x="561434" y="1716883"/>
                  </a:cubicBezTo>
                  <a:cubicBezTo>
                    <a:pt x="563736" y="1717561"/>
                    <a:pt x="566038" y="1717696"/>
                    <a:pt x="568069" y="1717967"/>
                  </a:cubicBezTo>
                  <a:cubicBezTo>
                    <a:pt x="571726" y="1718508"/>
                    <a:pt x="575246" y="1718915"/>
                    <a:pt x="578632" y="1720133"/>
                  </a:cubicBezTo>
                  <a:cubicBezTo>
                    <a:pt x="581476" y="1721081"/>
                    <a:pt x="584319" y="1721894"/>
                    <a:pt x="586757" y="1723790"/>
                  </a:cubicBezTo>
                  <a:cubicBezTo>
                    <a:pt x="590142" y="1726227"/>
                    <a:pt x="590142" y="1726092"/>
                    <a:pt x="594611" y="1725956"/>
                  </a:cubicBezTo>
                  <a:cubicBezTo>
                    <a:pt x="595694" y="1725821"/>
                    <a:pt x="597048" y="1725956"/>
                    <a:pt x="598132" y="1726227"/>
                  </a:cubicBezTo>
                  <a:cubicBezTo>
                    <a:pt x="601246" y="1726769"/>
                    <a:pt x="604225" y="1727717"/>
                    <a:pt x="607475" y="1727987"/>
                  </a:cubicBezTo>
                  <a:cubicBezTo>
                    <a:pt x="610725" y="1728394"/>
                    <a:pt x="613569" y="1728800"/>
                    <a:pt x="616277" y="1730560"/>
                  </a:cubicBezTo>
                  <a:cubicBezTo>
                    <a:pt x="617090" y="1730967"/>
                    <a:pt x="617902" y="1731102"/>
                    <a:pt x="618580" y="1731373"/>
                  </a:cubicBezTo>
                  <a:cubicBezTo>
                    <a:pt x="622642" y="1732862"/>
                    <a:pt x="626569" y="1734352"/>
                    <a:pt x="630767" y="1735842"/>
                  </a:cubicBezTo>
                  <a:cubicBezTo>
                    <a:pt x="635913" y="1737737"/>
                    <a:pt x="640652" y="1740717"/>
                    <a:pt x="646204" y="1741258"/>
                  </a:cubicBezTo>
                  <a:lnTo>
                    <a:pt x="646611" y="1741258"/>
                  </a:lnTo>
                  <a:cubicBezTo>
                    <a:pt x="652704" y="1744237"/>
                    <a:pt x="658527" y="1747352"/>
                    <a:pt x="664621" y="1750331"/>
                  </a:cubicBezTo>
                  <a:cubicBezTo>
                    <a:pt x="665840" y="1751008"/>
                    <a:pt x="667329" y="1751821"/>
                    <a:pt x="668683" y="1752633"/>
                  </a:cubicBezTo>
                  <a:cubicBezTo>
                    <a:pt x="669767" y="1753310"/>
                    <a:pt x="671121" y="1753987"/>
                    <a:pt x="672340" y="1754529"/>
                  </a:cubicBezTo>
                  <a:cubicBezTo>
                    <a:pt x="673559" y="1755071"/>
                    <a:pt x="675048" y="1755206"/>
                    <a:pt x="676538" y="1755477"/>
                  </a:cubicBezTo>
                  <a:cubicBezTo>
                    <a:pt x="677621" y="1755748"/>
                    <a:pt x="679110" y="1755612"/>
                    <a:pt x="679788" y="1756289"/>
                  </a:cubicBezTo>
                  <a:cubicBezTo>
                    <a:pt x="683173" y="1759540"/>
                    <a:pt x="687506" y="1761435"/>
                    <a:pt x="691704" y="1763196"/>
                  </a:cubicBezTo>
                  <a:cubicBezTo>
                    <a:pt x="694683" y="1764414"/>
                    <a:pt x="698204" y="1764008"/>
                    <a:pt x="700912" y="1766039"/>
                  </a:cubicBezTo>
                  <a:cubicBezTo>
                    <a:pt x="702943" y="1765227"/>
                    <a:pt x="704027" y="1766581"/>
                    <a:pt x="705110" y="1767935"/>
                  </a:cubicBezTo>
                  <a:cubicBezTo>
                    <a:pt x="706058" y="1768883"/>
                    <a:pt x="707819" y="1770237"/>
                    <a:pt x="708496" y="1769967"/>
                  </a:cubicBezTo>
                  <a:cubicBezTo>
                    <a:pt x="711746" y="1768341"/>
                    <a:pt x="712829" y="1771456"/>
                    <a:pt x="714725" y="1772539"/>
                  </a:cubicBezTo>
                  <a:cubicBezTo>
                    <a:pt x="715267" y="1772946"/>
                    <a:pt x="715537" y="1773893"/>
                    <a:pt x="716079" y="1774029"/>
                  </a:cubicBezTo>
                  <a:cubicBezTo>
                    <a:pt x="719058" y="1775248"/>
                    <a:pt x="719058" y="1777685"/>
                    <a:pt x="719058" y="1780122"/>
                  </a:cubicBezTo>
                  <a:cubicBezTo>
                    <a:pt x="718923" y="1782560"/>
                    <a:pt x="722579" y="1792987"/>
                    <a:pt x="722444" y="1797456"/>
                  </a:cubicBezTo>
                  <a:cubicBezTo>
                    <a:pt x="723121" y="1797320"/>
                    <a:pt x="723933" y="1797185"/>
                    <a:pt x="724610" y="1797185"/>
                  </a:cubicBezTo>
                  <a:cubicBezTo>
                    <a:pt x="726235" y="1797050"/>
                    <a:pt x="727996" y="1796779"/>
                    <a:pt x="729756" y="1796643"/>
                  </a:cubicBezTo>
                  <a:cubicBezTo>
                    <a:pt x="731381" y="1796372"/>
                    <a:pt x="732735" y="1796237"/>
                    <a:pt x="734225" y="1795831"/>
                  </a:cubicBezTo>
                  <a:cubicBezTo>
                    <a:pt x="735714" y="1795425"/>
                    <a:pt x="737068" y="1794612"/>
                    <a:pt x="738558" y="1793935"/>
                  </a:cubicBezTo>
                  <a:cubicBezTo>
                    <a:pt x="739641" y="1793393"/>
                    <a:pt x="740860" y="1792446"/>
                    <a:pt x="741808" y="1792446"/>
                  </a:cubicBezTo>
                  <a:cubicBezTo>
                    <a:pt x="746818" y="1792716"/>
                    <a:pt x="751693" y="1791362"/>
                    <a:pt x="756433" y="1790008"/>
                  </a:cubicBezTo>
                  <a:cubicBezTo>
                    <a:pt x="759683" y="1789060"/>
                    <a:pt x="762256" y="1786487"/>
                    <a:pt x="765912" y="1785946"/>
                  </a:cubicBezTo>
                  <a:cubicBezTo>
                    <a:pt x="766995" y="1784050"/>
                    <a:pt x="768756" y="1784320"/>
                    <a:pt x="770652" y="1784456"/>
                  </a:cubicBezTo>
                  <a:cubicBezTo>
                    <a:pt x="772006" y="1784591"/>
                    <a:pt x="774443" y="1784456"/>
                    <a:pt x="774714" y="1783779"/>
                  </a:cubicBezTo>
                  <a:cubicBezTo>
                    <a:pt x="776204" y="1780258"/>
                    <a:pt x="779183" y="1781748"/>
                    <a:pt x="781620" y="1781206"/>
                  </a:cubicBezTo>
                  <a:cubicBezTo>
                    <a:pt x="781891" y="1781206"/>
                    <a:pt x="782162" y="1781206"/>
                    <a:pt x="782568" y="1781341"/>
                  </a:cubicBezTo>
                  <a:cubicBezTo>
                    <a:pt x="781620" y="1780393"/>
                    <a:pt x="780808" y="1778768"/>
                    <a:pt x="779860" y="1778633"/>
                  </a:cubicBezTo>
                  <a:cubicBezTo>
                    <a:pt x="777152" y="1778227"/>
                    <a:pt x="775933" y="1776196"/>
                    <a:pt x="774985" y="1774435"/>
                  </a:cubicBezTo>
                  <a:cubicBezTo>
                    <a:pt x="772547" y="1769967"/>
                    <a:pt x="768891" y="1767123"/>
                    <a:pt x="764558" y="1764279"/>
                  </a:cubicBezTo>
                  <a:cubicBezTo>
                    <a:pt x="764558" y="1762112"/>
                    <a:pt x="764558" y="1759540"/>
                    <a:pt x="761579" y="1758727"/>
                  </a:cubicBezTo>
                  <a:cubicBezTo>
                    <a:pt x="761443" y="1758727"/>
                    <a:pt x="761443" y="1758185"/>
                    <a:pt x="761308" y="1757779"/>
                  </a:cubicBezTo>
                  <a:cubicBezTo>
                    <a:pt x="760902" y="1756696"/>
                    <a:pt x="760631" y="1755342"/>
                    <a:pt x="759954" y="1754393"/>
                  </a:cubicBezTo>
                  <a:cubicBezTo>
                    <a:pt x="758329" y="1751821"/>
                    <a:pt x="756975" y="1749654"/>
                    <a:pt x="755485" y="1747217"/>
                  </a:cubicBezTo>
                  <a:cubicBezTo>
                    <a:pt x="754402" y="1745456"/>
                    <a:pt x="753318" y="1743696"/>
                    <a:pt x="752099" y="1741935"/>
                  </a:cubicBezTo>
                  <a:cubicBezTo>
                    <a:pt x="749256" y="1738144"/>
                    <a:pt x="746548" y="1734352"/>
                    <a:pt x="743839" y="1730696"/>
                  </a:cubicBezTo>
                  <a:cubicBezTo>
                    <a:pt x="743433" y="1730290"/>
                    <a:pt x="742485" y="1730154"/>
                    <a:pt x="741943" y="1729748"/>
                  </a:cubicBezTo>
                  <a:cubicBezTo>
                    <a:pt x="741131" y="1729071"/>
                    <a:pt x="740183" y="1728394"/>
                    <a:pt x="739506" y="1727581"/>
                  </a:cubicBezTo>
                  <a:lnTo>
                    <a:pt x="730433" y="1716477"/>
                  </a:lnTo>
                  <a:cubicBezTo>
                    <a:pt x="729891" y="1715800"/>
                    <a:pt x="728402" y="1715394"/>
                    <a:pt x="728267" y="1714581"/>
                  </a:cubicBezTo>
                  <a:cubicBezTo>
                    <a:pt x="727589" y="1711061"/>
                    <a:pt x="725016" y="1708352"/>
                    <a:pt x="723662" y="1705102"/>
                  </a:cubicBezTo>
                  <a:cubicBezTo>
                    <a:pt x="722173" y="1700904"/>
                    <a:pt x="720548" y="1696842"/>
                    <a:pt x="720954" y="1692237"/>
                  </a:cubicBezTo>
                  <a:cubicBezTo>
                    <a:pt x="721089" y="1690477"/>
                    <a:pt x="719871" y="1689529"/>
                    <a:pt x="718246" y="1689123"/>
                  </a:cubicBezTo>
                  <a:cubicBezTo>
                    <a:pt x="716350" y="1688582"/>
                    <a:pt x="714589" y="1687904"/>
                    <a:pt x="712693" y="1687634"/>
                  </a:cubicBezTo>
                  <a:cubicBezTo>
                    <a:pt x="705381" y="1686956"/>
                    <a:pt x="701454" y="1681404"/>
                    <a:pt x="696850" y="1676800"/>
                  </a:cubicBezTo>
                  <a:cubicBezTo>
                    <a:pt x="695902" y="1675988"/>
                    <a:pt x="695225" y="1674904"/>
                    <a:pt x="694412" y="1673956"/>
                  </a:cubicBezTo>
                  <a:cubicBezTo>
                    <a:pt x="692517" y="1671925"/>
                    <a:pt x="690079" y="1670165"/>
                    <a:pt x="690350" y="1666915"/>
                  </a:cubicBezTo>
                  <a:cubicBezTo>
                    <a:pt x="690350" y="1666644"/>
                    <a:pt x="690214" y="1666102"/>
                    <a:pt x="690079" y="1665832"/>
                  </a:cubicBezTo>
                  <a:cubicBezTo>
                    <a:pt x="688860" y="1663259"/>
                    <a:pt x="687642" y="1660821"/>
                    <a:pt x="686423" y="1658248"/>
                  </a:cubicBezTo>
                  <a:cubicBezTo>
                    <a:pt x="684256" y="1652561"/>
                    <a:pt x="680871" y="1647686"/>
                    <a:pt x="676673" y="1643217"/>
                  </a:cubicBezTo>
                  <a:cubicBezTo>
                    <a:pt x="674642" y="1641321"/>
                    <a:pt x="672881" y="1639425"/>
                    <a:pt x="671392" y="1637394"/>
                  </a:cubicBezTo>
                  <a:cubicBezTo>
                    <a:pt x="668277" y="1633061"/>
                    <a:pt x="664756" y="1629134"/>
                    <a:pt x="663402" y="1623717"/>
                  </a:cubicBezTo>
                  <a:cubicBezTo>
                    <a:pt x="661235" y="1621957"/>
                    <a:pt x="661100" y="1618842"/>
                    <a:pt x="659746" y="1616540"/>
                  </a:cubicBezTo>
                  <a:cubicBezTo>
                    <a:pt x="658933" y="1614915"/>
                    <a:pt x="657579" y="1613290"/>
                    <a:pt x="655954" y="1612748"/>
                  </a:cubicBezTo>
                  <a:cubicBezTo>
                    <a:pt x="653652" y="1612071"/>
                    <a:pt x="652433" y="1610853"/>
                    <a:pt x="651350" y="1609092"/>
                  </a:cubicBezTo>
                  <a:cubicBezTo>
                    <a:pt x="651079" y="1608686"/>
                    <a:pt x="650673" y="1608550"/>
                    <a:pt x="650402" y="1608415"/>
                  </a:cubicBezTo>
                  <a:cubicBezTo>
                    <a:pt x="648642" y="1607332"/>
                    <a:pt x="647017" y="1606113"/>
                    <a:pt x="645121" y="1605436"/>
                  </a:cubicBezTo>
                  <a:cubicBezTo>
                    <a:pt x="644038" y="1605030"/>
                    <a:pt x="644444" y="1605030"/>
                    <a:pt x="644715" y="1604488"/>
                  </a:cubicBezTo>
                  <a:cubicBezTo>
                    <a:pt x="644850" y="1604217"/>
                    <a:pt x="644580" y="1603676"/>
                    <a:pt x="644309" y="1603269"/>
                  </a:cubicBezTo>
                  <a:cubicBezTo>
                    <a:pt x="643361" y="1601238"/>
                    <a:pt x="641465" y="1600290"/>
                    <a:pt x="640382" y="1598530"/>
                  </a:cubicBezTo>
                  <a:cubicBezTo>
                    <a:pt x="639569" y="1597040"/>
                    <a:pt x="638621" y="1595821"/>
                    <a:pt x="637402" y="1594738"/>
                  </a:cubicBezTo>
                  <a:cubicBezTo>
                    <a:pt x="636725" y="1594061"/>
                    <a:pt x="636184" y="1592978"/>
                    <a:pt x="635777" y="1592165"/>
                  </a:cubicBezTo>
                  <a:cubicBezTo>
                    <a:pt x="634965" y="1590269"/>
                    <a:pt x="634017" y="1588103"/>
                    <a:pt x="633204" y="1586207"/>
                  </a:cubicBezTo>
                  <a:cubicBezTo>
                    <a:pt x="631850" y="1583769"/>
                    <a:pt x="630225" y="1581332"/>
                    <a:pt x="629277" y="1578894"/>
                  </a:cubicBezTo>
                  <a:cubicBezTo>
                    <a:pt x="628059" y="1575509"/>
                    <a:pt x="627246" y="1571853"/>
                    <a:pt x="626298" y="1568468"/>
                  </a:cubicBezTo>
                  <a:cubicBezTo>
                    <a:pt x="625350" y="1564676"/>
                    <a:pt x="624402" y="1561020"/>
                    <a:pt x="623454" y="1556957"/>
                  </a:cubicBezTo>
                  <a:cubicBezTo>
                    <a:pt x="622506" y="1552759"/>
                    <a:pt x="621694" y="1548290"/>
                    <a:pt x="621152" y="1543686"/>
                  </a:cubicBezTo>
                  <a:cubicBezTo>
                    <a:pt x="620882" y="1541926"/>
                    <a:pt x="619934" y="1540436"/>
                    <a:pt x="618986" y="1538947"/>
                  </a:cubicBezTo>
                  <a:cubicBezTo>
                    <a:pt x="617767" y="1537051"/>
                    <a:pt x="616819" y="1534884"/>
                    <a:pt x="614382" y="1533801"/>
                  </a:cubicBezTo>
                  <a:cubicBezTo>
                    <a:pt x="613840" y="1533530"/>
                    <a:pt x="613434" y="1532582"/>
                    <a:pt x="613163" y="1532041"/>
                  </a:cubicBezTo>
                  <a:cubicBezTo>
                    <a:pt x="610048" y="1527843"/>
                    <a:pt x="606798" y="1523780"/>
                    <a:pt x="605173" y="1518905"/>
                  </a:cubicBezTo>
                  <a:cubicBezTo>
                    <a:pt x="604903" y="1518228"/>
                    <a:pt x="604225" y="1517822"/>
                    <a:pt x="603955" y="1517280"/>
                  </a:cubicBezTo>
                  <a:cubicBezTo>
                    <a:pt x="603413" y="1516061"/>
                    <a:pt x="602871" y="1514707"/>
                    <a:pt x="602465" y="1513489"/>
                  </a:cubicBezTo>
                  <a:cubicBezTo>
                    <a:pt x="601246" y="1509832"/>
                    <a:pt x="601788" y="1505905"/>
                    <a:pt x="599215" y="1502520"/>
                  </a:cubicBezTo>
                  <a:cubicBezTo>
                    <a:pt x="598944" y="1502249"/>
                    <a:pt x="598944" y="1501843"/>
                    <a:pt x="598809" y="1501436"/>
                  </a:cubicBezTo>
                  <a:cubicBezTo>
                    <a:pt x="597590" y="1497239"/>
                    <a:pt x="597048" y="1492770"/>
                    <a:pt x="596101" y="1488301"/>
                  </a:cubicBezTo>
                  <a:cubicBezTo>
                    <a:pt x="595559" y="1485457"/>
                    <a:pt x="595017" y="1482884"/>
                    <a:pt x="594340" y="1480041"/>
                  </a:cubicBezTo>
                  <a:cubicBezTo>
                    <a:pt x="592851" y="1474489"/>
                    <a:pt x="591903" y="1468801"/>
                    <a:pt x="591361" y="1462978"/>
                  </a:cubicBezTo>
                  <a:cubicBezTo>
                    <a:pt x="591225" y="1461489"/>
                    <a:pt x="590955" y="1460135"/>
                    <a:pt x="590955" y="1458780"/>
                  </a:cubicBezTo>
                  <a:cubicBezTo>
                    <a:pt x="590819" y="1454312"/>
                    <a:pt x="590684" y="1449843"/>
                    <a:pt x="590548" y="1445103"/>
                  </a:cubicBezTo>
                  <a:cubicBezTo>
                    <a:pt x="590413" y="1442395"/>
                    <a:pt x="590819" y="1439551"/>
                    <a:pt x="591496" y="1436843"/>
                  </a:cubicBezTo>
                  <a:cubicBezTo>
                    <a:pt x="592173" y="1434270"/>
                    <a:pt x="593257" y="1431833"/>
                    <a:pt x="594205" y="1429395"/>
                  </a:cubicBezTo>
                  <a:cubicBezTo>
                    <a:pt x="595830" y="1425333"/>
                    <a:pt x="597319" y="1421270"/>
                    <a:pt x="599080" y="1417343"/>
                  </a:cubicBezTo>
                  <a:cubicBezTo>
                    <a:pt x="600298" y="1414635"/>
                    <a:pt x="601923" y="1413551"/>
                    <a:pt x="604903" y="1413280"/>
                  </a:cubicBezTo>
                  <a:cubicBezTo>
                    <a:pt x="603007" y="1411656"/>
                    <a:pt x="601111" y="1410301"/>
                    <a:pt x="599215" y="1408677"/>
                  </a:cubicBezTo>
                  <a:cubicBezTo>
                    <a:pt x="595830" y="1405968"/>
                    <a:pt x="595288" y="1403260"/>
                    <a:pt x="596777" y="1398927"/>
                  </a:cubicBezTo>
                  <a:close/>
                  <a:moveTo>
                    <a:pt x="86531" y="1188355"/>
                  </a:moveTo>
                  <a:cubicBezTo>
                    <a:pt x="90864" y="1188084"/>
                    <a:pt x="95333" y="1186865"/>
                    <a:pt x="99531" y="1188626"/>
                  </a:cubicBezTo>
                  <a:cubicBezTo>
                    <a:pt x="99802" y="1188761"/>
                    <a:pt x="100208" y="1188626"/>
                    <a:pt x="100479" y="1188626"/>
                  </a:cubicBezTo>
                  <a:cubicBezTo>
                    <a:pt x="105353" y="1188220"/>
                    <a:pt x="109958" y="1189167"/>
                    <a:pt x="114562" y="1188896"/>
                  </a:cubicBezTo>
                  <a:cubicBezTo>
                    <a:pt x="119166" y="1188761"/>
                    <a:pt x="123229" y="1192011"/>
                    <a:pt x="127832" y="1190251"/>
                  </a:cubicBezTo>
                  <a:cubicBezTo>
                    <a:pt x="129322" y="1191740"/>
                    <a:pt x="131489" y="1191063"/>
                    <a:pt x="133249" y="1191740"/>
                  </a:cubicBezTo>
                  <a:cubicBezTo>
                    <a:pt x="137312" y="1193501"/>
                    <a:pt x="141239" y="1194855"/>
                    <a:pt x="145437" y="1196209"/>
                  </a:cubicBezTo>
                  <a:cubicBezTo>
                    <a:pt x="148416" y="1197157"/>
                    <a:pt x="151260" y="1198376"/>
                    <a:pt x="153968" y="1200001"/>
                  </a:cubicBezTo>
                  <a:cubicBezTo>
                    <a:pt x="162635" y="1204740"/>
                    <a:pt x="170353" y="1210428"/>
                    <a:pt x="178343" y="1215844"/>
                  </a:cubicBezTo>
                  <a:cubicBezTo>
                    <a:pt x="180780" y="1217740"/>
                    <a:pt x="183082" y="1219907"/>
                    <a:pt x="186332" y="1220990"/>
                  </a:cubicBezTo>
                  <a:cubicBezTo>
                    <a:pt x="189176" y="1221938"/>
                    <a:pt x="191749" y="1223834"/>
                    <a:pt x="193916" y="1225730"/>
                  </a:cubicBezTo>
                  <a:cubicBezTo>
                    <a:pt x="196759" y="1227896"/>
                    <a:pt x="198926" y="1230740"/>
                    <a:pt x="202853" y="1230875"/>
                  </a:cubicBezTo>
                  <a:cubicBezTo>
                    <a:pt x="202988" y="1231011"/>
                    <a:pt x="203395" y="1231011"/>
                    <a:pt x="203530" y="1231146"/>
                  </a:cubicBezTo>
                  <a:cubicBezTo>
                    <a:pt x="204478" y="1233042"/>
                    <a:pt x="206509" y="1233178"/>
                    <a:pt x="208134" y="1234125"/>
                  </a:cubicBezTo>
                  <a:cubicBezTo>
                    <a:pt x="209895" y="1235073"/>
                    <a:pt x="211790" y="1236157"/>
                    <a:pt x="213009" y="1237646"/>
                  </a:cubicBezTo>
                  <a:cubicBezTo>
                    <a:pt x="215853" y="1241167"/>
                    <a:pt x="219238" y="1244146"/>
                    <a:pt x="222082" y="1247532"/>
                  </a:cubicBezTo>
                  <a:cubicBezTo>
                    <a:pt x="228176" y="1254709"/>
                    <a:pt x="235759" y="1260396"/>
                    <a:pt x="242800" y="1266354"/>
                  </a:cubicBezTo>
                  <a:cubicBezTo>
                    <a:pt x="244561" y="1267709"/>
                    <a:pt x="246728" y="1268792"/>
                    <a:pt x="247676" y="1270552"/>
                  </a:cubicBezTo>
                  <a:cubicBezTo>
                    <a:pt x="248894" y="1272719"/>
                    <a:pt x="250655" y="1274073"/>
                    <a:pt x="252415" y="1275427"/>
                  </a:cubicBezTo>
                  <a:cubicBezTo>
                    <a:pt x="254040" y="1276917"/>
                    <a:pt x="255800" y="1278271"/>
                    <a:pt x="257019" y="1280302"/>
                  </a:cubicBezTo>
                  <a:cubicBezTo>
                    <a:pt x="257426" y="1281115"/>
                    <a:pt x="258509" y="1281521"/>
                    <a:pt x="259186" y="1282062"/>
                  </a:cubicBezTo>
                  <a:lnTo>
                    <a:pt x="268800" y="1291136"/>
                  </a:lnTo>
                  <a:cubicBezTo>
                    <a:pt x="270426" y="1292760"/>
                    <a:pt x="272186" y="1294115"/>
                    <a:pt x="273676" y="1295875"/>
                  </a:cubicBezTo>
                  <a:cubicBezTo>
                    <a:pt x="275165" y="1297500"/>
                    <a:pt x="276925" y="1298854"/>
                    <a:pt x="278550" y="1300344"/>
                  </a:cubicBezTo>
                  <a:cubicBezTo>
                    <a:pt x="281394" y="1302781"/>
                    <a:pt x="283967" y="1305219"/>
                    <a:pt x="286269" y="1307927"/>
                  </a:cubicBezTo>
                  <a:cubicBezTo>
                    <a:pt x="288029" y="1310229"/>
                    <a:pt x="290061" y="1312531"/>
                    <a:pt x="291144" y="1315510"/>
                  </a:cubicBezTo>
                  <a:cubicBezTo>
                    <a:pt x="292498" y="1319573"/>
                    <a:pt x="292769" y="1319438"/>
                    <a:pt x="296696" y="1321604"/>
                  </a:cubicBezTo>
                  <a:cubicBezTo>
                    <a:pt x="297644" y="1322146"/>
                    <a:pt x="298727" y="1322958"/>
                    <a:pt x="299540" y="1323635"/>
                  </a:cubicBezTo>
                  <a:cubicBezTo>
                    <a:pt x="301977" y="1325802"/>
                    <a:pt x="304279" y="1328104"/>
                    <a:pt x="306852" y="1330000"/>
                  </a:cubicBezTo>
                  <a:cubicBezTo>
                    <a:pt x="309425" y="1331760"/>
                    <a:pt x="311863" y="1333656"/>
                    <a:pt x="313352" y="1336635"/>
                  </a:cubicBezTo>
                  <a:cubicBezTo>
                    <a:pt x="313758" y="1337312"/>
                    <a:pt x="314300" y="1337989"/>
                    <a:pt x="314842" y="1338531"/>
                  </a:cubicBezTo>
                  <a:cubicBezTo>
                    <a:pt x="317956" y="1341646"/>
                    <a:pt x="320936" y="1344896"/>
                    <a:pt x="323915" y="1348010"/>
                  </a:cubicBezTo>
                  <a:cubicBezTo>
                    <a:pt x="327706" y="1352073"/>
                    <a:pt x="330685" y="1356948"/>
                    <a:pt x="335561" y="1359791"/>
                  </a:cubicBezTo>
                  <a:lnTo>
                    <a:pt x="335831" y="1360062"/>
                  </a:lnTo>
                  <a:cubicBezTo>
                    <a:pt x="340300" y="1365073"/>
                    <a:pt x="344769" y="1370354"/>
                    <a:pt x="349373" y="1375229"/>
                  </a:cubicBezTo>
                  <a:cubicBezTo>
                    <a:pt x="350321" y="1376312"/>
                    <a:pt x="351404" y="1377531"/>
                    <a:pt x="352487" y="1378749"/>
                  </a:cubicBezTo>
                  <a:cubicBezTo>
                    <a:pt x="353571" y="1379833"/>
                    <a:pt x="354383" y="1380916"/>
                    <a:pt x="355467" y="1381729"/>
                  </a:cubicBezTo>
                  <a:cubicBezTo>
                    <a:pt x="356550" y="1382541"/>
                    <a:pt x="357904" y="1383218"/>
                    <a:pt x="359258" y="1383895"/>
                  </a:cubicBezTo>
                  <a:cubicBezTo>
                    <a:pt x="360342" y="1384437"/>
                    <a:pt x="361831" y="1384708"/>
                    <a:pt x="362237" y="1385520"/>
                  </a:cubicBezTo>
                  <a:cubicBezTo>
                    <a:pt x="364810" y="1389583"/>
                    <a:pt x="368602" y="1392291"/>
                    <a:pt x="372529" y="1394999"/>
                  </a:cubicBezTo>
                  <a:cubicBezTo>
                    <a:pt x="375102" y="1397031"/>
                    <a:pt x="378758" y="1397031"/>
                    <a:pt x="381196" y="1399197"/>
                  </a:cubicBezTo>
                  <a:cubicBezTo>
                    <a:pt x="383362" y="1398656"/>
                    <a:pt x="384039" y="1400145"/>
                    <a:pt x="385258" y="1401635"/>
                  </a:cubicBezTo>
                  <a:cubicBezTo>
                    <a:pt x="385935" y="1402583"/>
                    <a:pt x="387695" y="1404072"/>
                    <a:pt x="388373" y="1403802"/>
                  </a:cubicBezTo>
                  <a:cubicBezTo>
                    <a:pt x="391623" y="1402177"/>
                    <a:pt x="392571" y="1405427"/>
                    <a:pt x="394602" y="1406374"/>
                  </a:cubicBezTo>
                  <a:cubicBezTo>
                    <a:pt x="395279" y="1406510"/>
                    <a:pt x="395414" y="1407458"/>
                    <a:pt x="395956" y="1407593"/>
                  </a:cubicBezTo>
                  <a:cubicBezTo>
                    <a:pt x="398935" y="1408406"/>
                    <a:pt x="399206" y="1410978"/>
                    <a:pt x="399748" y="1413552"/>
                  </a:cubicBezTo>
                  <a:cubicBezTo>
                    <a:pt x="400289" y="1416666"/>
                    <a:pt x="398935" y="1419645"/>
                    <a:pt x="395821" y="1420864"/>
                  </a:cubicBezTo>
                  <a:cubicBezTo>
                    <a:pt x="394602" y="1421405"/>
                    <a:pt x="393383" y="1421812"/>
                    <a:pt x="392029" y="1422354"/>
                  </a:cubicBezTo>
                  <a:cubicBezTo>
                    <a:pt x="393112" y="1424114"/>
                    <a:pt x="394060" y="1426145"/>
                    <a:pt x="395143" y="1426281"/>
                  </a:cubicBezTo>
                  <a:cubicBezTo>
                    <a:pt x="395550" y="1426281"/>
                    <a:pt x="396091" y="1426958"/>
                    <a:pt x="396633" y="1426958"/>
                  </a:cubicBezTo>
                  <a:cubicBezTo>
                    <a:pt x="399612" y="1426822"/>
                    <a:pt x="400695" y="1429124"/>
                    <a:pt x="401779" y="1431291"/>
                  </a:cubicBezTo>
                  <a:cubicBezTo>
                    <a:pt x="403133" y="1433999"/>
                    <a:pt x="402591" y="1437249"/>
                    <a:pt x="400695" y="1439416"/>
                  </a:cubicBezTo>
                  <a:cubicBezTo>
                    <a:pt x="399341" y="1440905"/>
                    <a:pt x="397852" y="1442531"/>
                    <a:pt x="396362" y="1444291"/>
                  </a:cubicBezTo>
                  <a:cubicBezTo>
                    <a:pt x="394873" y="1443614"/>
                    <a:pt x="393519" y="1443614"/>
                    <a:pt x="391623" y="1444155"/>
                  </a:cubicBezTo>
                  <a:cubicBezTo>
                    <a:pt x="388779" y="1444968"/>
                    <a:pt x="385393" y="1445781"/>
                    <a:pt x="383362" y="1443614"/>
                  </a:cubicBezTo>
                  <a:cubicBezTo>
                    <a:pt x="381737" y="1443749"/>
                    <a:pt x="380789" y="1443885"/>
                    <a:pt x="379842" y="1444020"/>
                  </a:cubicBezTo>
                  <a:cubicBezTo>
                    <a:pt x="378487" y="1444020"/>
                    <a:pt x="376727" y="1443614"/>
                    <a:pt x="375779" y="1444155"/>
                  </a:cubicBezTo>
                  <a:cubicBezTo>
                    <a:pt x="373477" y="1445645"/>
                    <a:pt x="371175" y="1445103"/>
                    <a:pt x="369144" y="1444426"/>
                  </a:cubicBezTo>
                  <a:cubicBezTo>
                    <a:pt x="364404" y="1443072"/>
                    <a:pt x="359664" y="1443614"/>
                    <a:pt x="354519" y="1444426"/>
                  </a:cubicBezTo>
                  <a:cubicBezTo>
                    <a:pt x="353029" y="1442801"/>
                    <a:pt x="351269" y="1441176"/>
                    <a:pt x="348425" y="1442395"/>
                  </a:cubicBezTo>
                  <a:cubicBezTo>
                    <a:pt x="348290" y="1442395"/>
                    <a:pt x="347883" y="1441989"/>
                    <a:pt x="347477" y="1441854"/>
                  </a:cubicBezTo>
                  <a:cubicBezTo>
                    <a:pt x="346394" y="1441312"/>
                    <a:pt x="345311" y="1440499"/>
                    <a:pt x="344227" y="1440093"/>
                  </a:cubicBezTo>
                  <a:cubicBezTo>
                    <a:pt x="341383" y="1439145"/>
                    <a:pt x="338811" y="1438333"/>
                    <a:pt x="336102" y="1437385"/>
                  </a:cubicBezTo>
                  <a:cubicBezTo>
                    <a:pt x="334071" y="1436707"/>
                    <a:pt x="332175" y="1436031"/>
                    <a:pt x="330144" y="1435489"/>
                  </a:cubicBezTo>
                  <a:cubicBezTo>
                    <a:pt x="325540" y="1434541"/>
                    <a:pt x="321206" y="1433322"/>
                    <a:pt x="316738" y="1431968"/>
                  </a:cubicBezTo>
                  <a:cubicBezTo>
                    <a:pt x="316061" y="1431833"/>
                    <a:pt x="315248" y="1432239"/>
                    <a:pt x="314571" y="1432239"/>
                  </a:cubicBezTo>
                  <a:cubicBezTo>
                    <a:pt x="313488" y="1432239"/>
                    <a:pt x="312404" y="1432239"/>
                    <a:pt x="311321" y="1431968"/>
                  </a:cubicBezTo>
                  <a:lnTo>
                    <a:pt x="297644" y="1428583"/>
                  </a:lnTo>
                  <a:cubicBezTo>
                    <a:pt x="296696" y="1428447"/>
                    <a:pt x="295342" y="1428853"/>
                    <a:pt x="294800" y="1428312"/>
                  </a:cubicBezTo>
                  <a:cubicBezTo>
                    <a:pt x="292227" y="1425604"/>
                    <a:pt x="288571" y="1424926"/>
                    <a:pt x="285863" y="1422895"/>
                  </a:cubicBezTo>
                  <a:cubicBezTo>
                    <a:pt x="282207" y="1420322"/>
                    <a:pt x="278821" y="1417749"/>
                    <a:pt x="276655" y="1413822"/>
                  </a:cubicBezTo>
                  <a:cubicBezTo>
                    <a:pt x="275707" y="1412197"/>
                    <a:pt x="274353" y="1412197"/>
                    <a:pt x="272728" y="1412739"/>
                  </a:cubicBezTo>
                  <a:cubicBezTo>
                    <a:pt x="270832" y="1413281"/>
                    <a:pt x="269071" y="1413687"/>
                    <a:pt x="267446" y="1414499"/>
                  </a:cubicBezTo>
                  <a:cubicBezTo>
                    <a:pt x="260946" y="1417749"/>
                    <a:pt x="254853" y="1415176"/>
                    <a:pt x="248488" y="1413281"/>
                  </a:cubicBezTo>
                  <a:cubicBezTo>
                    <a:pt x="247269" y="1413010"/>
                    <a:pt x="246186" y="1412468"/>
                    <a:pt x="245103" y="1412062"/>
                  </a:cubicBezTo>
                  <a:cubicBezTo>
                    <a:pt x="242530" y="1411385"/>
                    <a:pt x="239686" y="1410978"/>
                    <a:pt x="238197" y="1408135"/>
                  </a:cubicBezTo>
                  <a:cubicBezTo>
                    <a:pt x="238061" y="1407864"/>
                    <a:pt x="237790" y="1407458"/>
                    <a:pt x="237384" y="1407322"/>
                  </a:cubicBezTo>
                  <a:cubicBezTo>
                    <a:pt x="235217" y="1405833"/>
                    <a:pt x="232915" y="1404478"/>
                    <a:pt x="230749" y="1402718"/>
                  </a:cubicBezTo>
                  <a:cubicBezTo>
                    <a:pt x="226009" y="1398791"/>
                    <a:pt x="220863" y="1396218"/>
                    <a:pt x="215176" y="1394593"/>
                  </a:cubicBezTo>
                  <a:cubicBezTo>
                    <a:pt x="212738" y="1393781"/>
                    <a:pt x="210301" y="1393104"/>
                    <a:pt x="207999" y="1391885"/>
                  </a:cubicBezTo>
                  <a:cubicBezTo>
                    <a:pt x="203395" y="1389718"/>
                    <a:pt x="198384" y="1387823"/>
                    <a:pt x="194999" y="1383895"/>
                  </a:cubicBezTo>
                  <a:cubicBezTo>
                    <a:pt x="192290" y="1383218"/>
                    <a:pt x="190801" y="1380781"/>
                    <a:pt x="188635" y="1379291"/>
                  </a:cubicBezTo>
                  <a:cubicBezTo>
                    <a:pt x="187145" y="1378343"/>
                    <a:pt x="185249" y="1377531"/>
                    <a:pt x="183624" y="1377802"/>
                  </a:cubicBezTo>
                  <a:cubicBezTo>
                    <a:pt x="181322" y="1378343"/>
                    <a:pt x="179697" y="1377802"/>
                    <a:pt x="177937" y="1376854"/>
                  </a:cubicBezTo>
                  <a:cubicBezTo>
                    <a:pt x="177666" y="1376583"/>
                    <a:pt x="177124" y="1376583"/>
                    <a:pt x="176853" y="1376583"/>
                  </a:cubicBezTo>
                  <a:cubicBezTo>
                    <a:pt x="174957" y="1376447"/>
                    <a:pt x="172926" y="1376041"/>
                    <a:pt x="171030" y="1376312"/>
                  </a:cubicBezTo>
                  <a:cubicBezTo>
                    <a:pt x="169811" y="1376447"/>
                    <a:pt x="170353" y="1376177"/>
                    <a:pt x="170353" y="1375499"/>
                  </a:cubicBezTo>
                  <a:cubicBezTo>
                    <a:pt x="170353" y="1375093"/>
                    <a:pt x="169811" y="1374823"/>
                    <a:pt x="169541" y="1374552"/>
                  </a:cubicBezTo>
                  <a:cubicBezTo>
                    <a:pt x="167916" y="1373197"/>
                    <a:pt x="165478" y="1373468"/>
                    <a:pt x="163853" y="1372385"/>
                  </a:cubicBezTo>
                  <a:cubicBezTo>
                    <a:pt x="162635" y="1371437"/>
                    <a:pt x="161145" y="1370760"/>
                    <a:pt x="159655" y="1370354"/>
                  </a:cubicBezTo>
                  <a:cubicBezTo>
                    <a:pt x="158843" y="1370083"/>
                    <a:pt x="157895" y="1369406"/>
                    <a:pt x="157218" y="1368864"/>
                  </a:cubicBezTo>
                  <a:cubicBezTo>
                    <a:pt x="155593" y="1367510"/>
                    <a:pt x="153832" y="1366020"/>
                    <a:pt x="152343" y="1364802"/>
                  </a:cubicBezTo>
                  <a:cubicBezTo>
                    <a:pt x="150176" y="1363041"/>
                    <a:pt x="147874" y="1361687"/>
                    <a:pt x="145843" y="1359927"/>
                  </a:cubicBezTo>
                  <a:cubicBezTo>
                    <a:pt x="143270" y="1357760"/>
                    <a:pt x="140968" y="1355052"/>
                    <a:pt x="138801" y="1352344"/>
                  </a:cubicBezTo>
                  <a:cubicBezTo>
                    <a:pt x="136364" y="1349364"/>
                    <a:pt x="134062" y="1346385"/>
                    <a:pt x="131489" y="1343406"/>
                  </a:cubicBezTo>
                  <a:cubicBezTo>
                    <a:pt x="128781" y="1339885"/>
                    <a:pt x="126072" y="1336500"/>
                    <a:pt x="123635" y="1332844"/>
                  </a:cubicBezTo>
                  <a:cubicBezTo>
                    <a:pt x="122687" y="1331489"/>
                    <a:pt x="121333" y="1330677"/>
                    <a:pt x="119843" y="1329729"/>
                  </a:cubicBezTo>
                  <a:cubicBezTo>
                    <a:pt x="117812" y="1328646"/>
                    <a:pt x="116187" y="1327156"/>
                    <a:pt x="113614" y="1327156"/>
                  </a:cubicBezTo>
                  <a:cubicBezTo>
                    <a:pt x="112937" y="1327156"/>
                    <a:pt x="112395" y="1326479"/>
                    <a:pt x="111718" y="1326073"/>
                  </a:cubicBezTo>
                  <a:cubicBezTo>
                    <a:pt x="107520" y="1323635"/>
                    <a:pt x="102645" y="1321875"/>
                    <a:pt x="98989" y="1318354"/>
                  </a:cubicBezTo>
                  <a:cubicBezTo>
                    <a:pt x="98583" y="1317948"/>
                    <a:pt x="97770" y="1317948"/>
                    <a:pt x="97229" y="1317541"/>
                  </a:cubicBezTo>
                  <a:cubicBezTo>
                    <a:pt x="96145" y="1316865"/>
                    <a:pt x="95198" y="1315917"/>
                    <a:pt x="94250" y="1314969"/>
                  </a:cubicBezTo>
                  <a:cubicBezTo>
                    <a:pt x="91812" y="1312260"/>
                    <a:pt x="90593" y="1308469"/>
                    <a:pt x="86937" y="1306708"/>
                  </a:cubicBezTo>
                  <a:cubicBezTo>
                    <a:pt x="86666" y="1306708"/>
                    <a:pt x="86531" y="1306302"/>
                    <a:pt x="86260" y="1306031"/>
                  </a:cubicBezTo>
                  <a:cubicBezTo>
                    <a:pt x="83416" y="1302917"/>
                    <a:pt x="80708" y="1299396"/>
                    <a:pt x="78270" y="1295875"/>
                  </a:cubicBezTo>
                  <a:lnTo>
                    <a:pt x="73260" y="1289510"/>
                  </a:lnTo>
                  <a:cubicBezTo>
                    <a:pt x="70010" y="1285042"/>
                    <a:pt x="66083" y="1280979"/>
                    <a:pt x="63375" y="1276104"/>
                  </a:cubicBezTo>
                  <a:cubicBezTo>
                    <a:pt x="62562" y="1275021"/>
                    <a:pt x="61885" y="1273802"/>
                    <a:pt x="61208" y="1272583"/>
                  </a:cubicBezTo>
                  <a:cubicBezTo>
                    <a:pt x="59312" y="1268657"/>
                    <a:pt x="57416" y="1264729"/>
                    <a:pt x="55385" y="1260667"/>
                  </a:cubicBezTo>
                  <a:cubicBezTo>
                    <a:pt x="54302" y="1258230"/>
                    <a:pt x="53083" y="1255792"/>
                    <a:pt x="52677" y="1253084"/>
                  </a:cubicBezTo>
                  <a:cubicBezTo>
                    <a:pt x="52135" y="1250646"/>
                    <a:pt x="52135" y="1247938"/>
                    <a:pt x="52000" y="1245365"/>
                  </a:cubicBezTo>
                  <a:cubicBezTo>
                    <a:pt x="52000" y="1242115"/>
                    <a:pt x="50375" y="1227896"/>
                    <a:pt x="49562" y="1219094"/>
                  </a:cubicBezTo>
                  <a:cubicBezTo>
                    <a:pt x="45906" y="1220855"/>
                    <a:pt x="42114" y="1222480"/>
                    <a:pt x="38323" y="1224105"/>
                  </a:cubicBezTo>
                  <a:cubicBezTo>
                    <a:pt x="35885" y="1225594"/>
                    <a:pt x="33312" y="1227084"/>
                    <a:pt x="30739" y="1228032"/>
                  </a:cubicBezTo>
                  <a:cubicBezTo>
                    <a:pt x="28302" y="1229115"/>
                    <a:pt x="25458" y="1229657"/>
                    <a:pt x="22750" y="1230469"/>
                  </a:cubicBezTo>
                  <a:cubicBezTo>
                    <a:pt x="18416" y="1232230"/>
                    <a:pt x="14219" y="1233854"/>
                    <a:pt x="9615" y="1235750"/>
                  </a:cubicBezTo>
                  <a:cubicBezTo>
                    <a:pt x="5688" y="1237240"/>
                    <a:pt x="2979" y="1236563"/>
                    <a:pt x="0" y="1233042"/>
                  </a:cubicBezTo>
                  <a:cubicBezTo>
                    <a:pt x="4063" y="1226001"/>
                    <a:pt x="9885" y="1220042"/>
                    <a:pt x="16250" y="1214625"/>
                  </a:cubicBezTo>
                  <a:cubicBezTo>
                    <a:pt x="19635" y="1211511"/>
                    <a:pt x="23698" y="1208938"/>
                    <a:pt x="27489" y="1206365"/>
                  </a:cubicBezTo>
                  <a:cubicBezTo>
                    <a:pt x="32906" y="1203386"/>
                    <a:pt x="38323" y="1201355"/>
                    <a:pt x="43739" y="1198376"/>
                  </a:cubicBezTo>
                  <a:cubicBezTo>
                    <a:pt x="49021" y="1196074"/>
                    <a:pt x="54437" y="1193636"/>
                    <a:pt x="60125" y="1192146"/>
                  </a:cubicBezTo>
                  <a:cubicBezTo>
                    <a:pt x="62833" y="1191470"/>
                    <a:pt x="65541" y="1190928"/>
                    <a:pt x="68250" y="1190251"/>
                  </a:cubicBezTo>
                  <a:cubicBezTo>
                    <a:pt x="74208" y="1188626"/>
                    <a:pt x="80437" y="1189032"/>
                    <a:pt x="86531" y="1188355"/>
                  </a:cubicBezTo>
                  <a:close/>
                  <a:moveTo>
                    <a:pt x="394196" y="1083002"/>
                  </a:moveTo>
                  <a:cubicBezTo>
                    <a:pt x="402321" y="1082054"/>
                    <a:pt x="410311" y="1083814"/>
                    <a:pt x="418165" y="1086116"/>
                  </a:cubicBezTo>
                  <a:cubicBezTo>
                    <a:pt x="422498" y="1087064"/>
                    <a:pt x="426696" y="1089095"/>
                    <a:pt x="430623" y="1091262"/>
                  </a:cubicBezTo>
                  <a:cubicBezTo>
                    <a:pt x="433196" y="1092481"/>
                    <a:pt x="435633" y="1093971"/>
                    <a:pt x="438071" y="1095460"/>
                  </a:cubicBezTo>
                  <a:cubicBezTo>
                    <a:pt x="440508" y="1097085"/>
                    <a:pt x="442675" y="1098845"/>
                    <a:pt x="445112" y="1100335"/>
                  </a:cubicBezTo>
                  <a:cubicBezTo>
                    <a:pt x="449987" y="1102908"/>
                    <a:pt x="454185" y="1106700"/>
                    <a:pt x="458383" y="1110221"/>
                  </a:cubicBezTo>
                  <a:cubicBezTo>
                    <a:pt x="460279" y="1111845"/>
                    <a:pt x="462310" y="1113470"/>
                    <a:pt x="463935" y="1115366"/>
                  </a:cubicBezTo>
                  <a:cubicBezTo>
                    <a:pt x="467592" y="1119564"/>
                    <a:pt x="471654" y="1123626"/>
                    <a:pt x="474904" y="1128231"/>
                  </a:cubicBezTo>
                  <a:cubicBezTo>
                    <a:pt x="477206" y="1131345"/>
                    <a:pt x="481133" y="1133512"/>
                    <a:pt x="482081" y="1137710"/>
                  </a:cubicBezTo>
                  <a:cubicBezTo>
                    <a:pt x="482081" y="1137981"/>
                    <a:pt x="482352" y="1138116"/>
                    <a:pt x="482487" y="1138387"/>
                  </a:cubicBezTo>
                  <a:cubicBezTo>
                    <a:pt x="485196" y="1141637"/>
                    <a:pt x="487768" y="1145158"/>
                    <a:pt x="490748" y="1148272"/>
                  </a:cubicBezTo>
                  <a:cubicBezTo>
                    <a:pt x="493321" y="1151387"/>
                    <a:pt x="493727" y="1156126"/>
                    <a:pt x="497925" y="1158022"/>
                  </a:cubicBezTo>
                  <a:cubicBezTo>
                    <a:pt x="497925" y="1160053"/>
                    <a:pt x="499821" y="1161001"/>
                    <a:pt x="500362" y="1162626"/>
                  </a:cubicBezTo>
                  <a:cubicBezTo>
                    <a:pt x="501581" y="1166418"/>
                    <a:pt x="503477" y="1169803"/>
                    <a:pt x="505237" y="1173460"/>
                  </a:cubicBezTo>
                  <a:cubicBezTo>
                    <a:pt x="506727" y="1176032"/>
                    <a:pt x="507675" y="1178741"/>
                    <a:pt x="508487" y="1181585"/>
                  </a:cubicBezTo>
                  <a:cubicBezTo>
                    <a:pt x="511195" y="1190387"/>
                    <a:pt x="512685" y="1199324"/>
                    <a:pt x="514716" y="1207991"/>
                  </a:cubicBezTo>
                  <a:cubicBezTo>
                    <a:pt x="515258" y="1210970"/>
                    <a:pt x="515529" y="1213949"/>
                    <a:pt x="517018" y="1216793"/>
                  </a:cubicBezTo>
                  <a:cubicBezTo>
                    <a:pt x="518508" y="1219230"/>
                    <a:pt x="518914" y="1222209"/>
                    <a:pt x="519456" y="1224918"/>
                  </a:cubicBezTo>
                  <a:cubicBezTo>
                    <a:pt x="519862" y="1228168"/>
                    <a:pt x="519591" y="1231553"/>
                    <a:pt x="522435" y="1234126"/>
                  </a:cubicBezTo>
                  <a:cubicBezTo>
                    <a:pt x="522571" y="1234261"/>
                    <a:pt x="522841" y="1234668"/>
                    <a:pt x="522706" y="1234803"/>
                  </a:cubicBezTo>
                  <a:cubicBezTo>
                    <a:pt x="522164" y="1236835"/>
                    <a:pt x="523654" y="1238188"/>
                    <a:pt x="524195" y="1239814"/>
                  </a:cubicBezTo>
                  <a:cubicBezTo>
                    <a:pt x="524872" y="1241574"/>
                    <a:pt x="525685" y="1243605"/>
                    <a:pt x="525414" y="1245501"/>
                  </a:cubicBezTo>
                  <a:cubicBezTo>
                    <a:pt x="525143" y="1249834"/>
                    <a:pt x="525956" y="1254032"/>
                    <a:pt x="525685" y="1258230"/>
                  </a:cubicBezTo>
                  <a:cubicBezTo>
                    <a:pt x="525550" y="1267167"/>
                    <a:pt x="527310" y="1275970"/>
                    <a:pt x="528664" y="1284772"/>
                  </a:cubicBezTo>
                  <a:cubicBezTo>
                    <a:pt x="528935" y="1286803"/>
                    <a:pt x="529883" y="1288970"/>
                    <a:pt x="529341" y="1290865"/>
                  </a:cubicBezTo>
                  <a:cubicBezTo>
                    <a:pt x="528800" y="1293167"/>
                    <a:pt x="529206" y="1295334"/>
                    <a:pt x="529477" y="1297230"/>
                  </a:cubicBezTo>
                  <a:cubicBezTo>
                    <a:pt x="529883" y="1299396"/>
                    <a:pt x="530289" y="1301428"/>
                    <a:pt x="529748" y="1303594"/>
                  </a:cubicBezTo>
                  <a:cubicBezTo>
                    <a:pt x="529612" y="1304542"/>
                    <a:pt x="530019" y="1305490"/>
                    <a:pt x="530154" y="1306303"/>
                  </a:cubicBezTo>
                  <a:lnTo>
                    <a:pt x="531102" y="1318896"/>
                  </a:lnTo>
                  <a:cubicBezTo>
                    <a:pt x="531237" y="1321063"/>
                    <a:pt x="531508" y="1323365"/>
                    <a:pt x="531372" y="1325532"/>
                  </a:cubicBezTo>
                  <a:cubicBezTo>
                    <a:pt x="531237" y="1327699"/>
                    <a:pt x="531643" y="1329865"/>
                    <a:pt x="531914" y="1331896"/>
                  </a:cubicBezTo>
                  <a:cubicBezTo>
                    <a:pt x="532320" y="1335417"/>
                    <a:pt x="532456" y="1338803"/>
                    <a:pt x="532050" y="1342188"/>
                  </a:cubicBezTo>
                  <a:cubicBezTo>
                    <a:pt x="531914" y="1345167"/>
                    <a:pt x="531643" y="1348011"/>
                    <a:pt x="530289" y="1350584"/>
                  </a:cubicBezTo>
                  <a:cubicBezTo>
                    <a:pt x="528529" y="1354240"/>
                    <a:pt x="528800" y="1354240"/>
                    <a:pt x="530019" y="1358438"/>
                  </a:cubicBezTo>
                  <a:cubicBezTo>
                    <a:pt x="530289" y="1359521"/>
                    <a:pt x="530424" y="1360740"/>
                    <a:pt x="530560" y="1361823"/>
                  </a:cubicBezTo>
                  <a:cubicBezTo>
                    <a:pt x="530831" y="1364938"/>
                    <a:pt x="530831" y="1368052"/>
                    <a:pt x="531102" y="1371032"/>
                  </a:cubicBezTo>
                  <a:cubicBezTo>
                    <a:pt x="531372" y="1374146"/>
                    <a:pt x="531643" y="1376990"/>
                    <a:pt x="530695" y="1379969"/>
                  </a:cubicBezTo>
                  <a:cubicBezTo>
                    <a:pt x="530424" y="1380646"/>
                    <a:pt x="530424" y="1381459"/>
                    <a:pt x="530289" y="1382271"/>
                  </a:cubicBezTo>
                  <a:cubicBezTo>
                    <a:pt x="530019" y="1386469"/>
                    <a:pt x="529748" y="1390531"/>
                    <a:pt x="529341" y="1394865"/>
                  </a:cubicBezTo>
                  <a:cubicBezTo>
                    <a:pt x="528935" y="1400011"/>
                    <a:pt x="527039" y="1405156"/>
                    <a:pt x="527987" y="1410573"/>
                  </a:cubicBezTo>
                  <a:cubicBezTo>
                    <a:pt x="527987" y="1410844"/>
                    <a:pt x="527987" y="1410844"/>
                    <a:pt x="527987" y="1411115"/>
                  </a:cubicBezTo>
                  <a:cubicBezTo>
                    <a:pt x="526768" y="1417479"/>
                    <a:pt x="525685" y="1423844"/>
                    <a:pt x="524331" y="1430208"/>
                  </a:cubicBezTo>
                  <a:cubicBezTo>
                    <a:pt x="523925" y="1431698"/>
                    <a:pt x="523383" y="1433188"/>
                    <a:pt x="523112" y="1434677"/>
                  </a:cubicBezTo>
                  <a:cubicBezTo>
                    <a:pt x="522841" y="1435896"/>
                    <a:pt x="522435" y="1437250"/>
                    <a:pt x="522300" y="1438604"/>
                  </a:cubicBezTo>
                  <a:cubicBezTo>
                    <a:pt x="522300" y="1440094"/>
                    <a:pt x="522435" y="1441448"/>
                    <a:pt x="522571" y="1442802"/>
                  </a:cubicBezTo>
                  <a:cubicBezTo>
                    <a:pt x="522706" y="1443886"/>
                    <a:pt x="523383" y="1445240"/>
                    <a:pt x="522841" y="1446052"/>
                  </a:cubicBezTo>
                  <a:cubicBezTo>
                    <a:pt x="520675" y="1450250"/>
                    <a:pt x="520133" y="1454583"/>
                    <a:pt x="519591" y="1459052"/>
                  </a:cubicBezTo>
                  <a:cubicBezTo>
                    <a:pt x="519321" y="1462031"/>
                    <a:pt x="520539" y="1465281"/>
                    <a:pt x="519591" y="1468396"/>
                  </a:cubicBezTo>
                  <a:cubicBezTo>
                    <a:pt x="520810" y="1470156"/>
                    <a:pt x="519862" y="1471375"/>
                    <a:pt x="518914" y="1472864"/>
                  </a:cubicBezTo>
                  <a:cubicBezTo>
                    <a:pt x="518237" y="1473948"/>
                    <a:pt x="517425" y="1475979"/>
                    <a:pt x="517966" y="1476521"/>
                  </a:cubicBezTo>
                  <a:cubicBezTo>
                    <a:pt x="520404" y="1479229"/>
                    <a:pt x="517695" y="1481125"/>
                    <a:pt x="517154" y="1483156"/>
                  </a:cubicBezTo>
                  <a:cubicBezTo>
                    <a:pt x="517018" y="1483833"/>
                    <a:pt x="516206" y="1484104"/>
                    <a:pt x="516071" y="1484781"/>
                  </a:cubicBezTo>
                  <a:cubicBezTo>
                    <a:pt x="515664" y="1487896"/>
                    <a:pt x="513227" y="1488437"/>
                    <a:pt x="510789" y="1488979"/>
                  </a:cubicBezTo>
                  <a:cubicBezTo>
                    <a:pt x="507945" y="1489521"/>
                    <a:pt x="504831" y="1488302"/>
                    <a:pt x="503071" y="1485865"/>
                  </a:cubicBezTo>
                  <a:cubicBezTo>
                    <a:pt x="501852" y="1484239"/>
                    <a:pt x="500633" y="1482614"/>
                    <a:pt x="499143" y="1480854"/>
                  </a:cubicBezTo>
                  <a:cubicBezTo>
                    <a:pt x="500092" y="1479771"/>
                    <a:pt x="500362" y="1478417"/>
                    <a:pt x="500092" y="1476521"/>
                  </a:cubicBezTo>
                  <a:cubicBezTo>
                    <a:pt x="499821" y="1474354"/>
                    <a:pt x="499685" y="1472052"/>
                    <a:pt x="500498" y="1470292"/>
                  </a:cubicBezTo>
                  <a:cubicBezTo>
                    <a:pt x="495081" y="1470969"/>
                    <a:pt x="486144" y="1470427"/>
                    <a:pt x="484112" y="1470427"/>
                  </a:cubicBezTo>
                  <a:cubicBezTo>
                    <a:pt x="482081" y="1470427"/>
                    <a:pt x="479914" y="1470427"/>
                    <a:pt x="477748" y="1470427"/>
                  </a:cubicBezTo>
                  <a:cubicBezTo>
                    <a:pt x="477477" y="1468937"/>
                    <a:pt x="476664" y="1467989"/>
                    <a:pt x="475175" y="1467042"/>
                  </a:cubicBezTo>
                  <a:cubicBezTo>
                    <a:pt x="472873" y="1465687"/>
                    <a:pt x="470164" y="1463792"/>
                    <a:pt x="470706" y="1460948"/>
                  </a:cubicBezTo>
                  <a:cubicBezTo>
                    <a:pt x="469623" y="1460000"/>
                    <a:pt x="468946" y="1459458"/>
                    <a:pt x="468268" y="1458781"/>
                  </a:cubicBezTo>
                  <a:cubicBezTo>
                    <a:pt x="467456" y="1457833"/>
                    <a:pt x="466915" y="1456208"/>
                    <a:pt x="465831" y="1456073"/>
                  </a:cubicBezTo>
                  <a:cubicBezTo>
                    <a:pt x="463123" y="1455667"/>
                    <a:pt x="462310" y="1453635"/>
                    <a:pt x="461498" y="1451875"/>
                  </a:cubicBezTo>
                  <a:cubicBezTo>
                    <a:pt x="459467" y="1447677"/>
                    <a:pt x="456217" y="1444834"/>
                    <a:pt x="452425" y="1441990"/>
                  </a:cubicBezTo>
                  <a:cubicBezTo>
                    <a:pt x="452560" y="1439823"/>
                    <a:pt x="452831" y="1437521"/>
                    <a:pt x="450123" y="1436573"/>
                  </a:cubicBezTo>
                  <a:cubicBezTo>
                    <a:pt x="449852" y="1436438"/>
                    <a:pt x="449852" y="1436031"/>
                    <a:pt x="449852" y="1435625"/>
                  </a:cubicBezTo>
                  <a:cubicBezTo>
                    <a:pt x="449581" y="1434542"/>
                    <a:pt x="449446" y="1433458"/>
                    <a:pt x="449039" y="1432375"/>
                  </a:cubicBezTo>
                  <a:cubicBezTo>
                    <a:pt x="447956" y="1429938"/>
                    <a:pt x="446873" y="1427636"/>
                    <a:pt x="445789" y="1425334"/>
                  </a:cubicBezTo>
                  <a:cubicBezTo>
                    <a:pt x="445112" y="1423438"/>
                    <a:pt x="444300" y="1421813"/>
                    <a:pt x="443352" y="1420052"/>
                  </a:cubicBezTo>
                  <a:cubicBezTo>
                    <a:pt x="441321" y="1416261"/>
                    <a:pt x="439154" y="1412604"/>
                    <a:pt x="437123" y="1408948"/>
                  </a:cubicBezTo>
                  <a:cubicBezTo>
                    <a:pt x="436717" y="1408406"/>
                    <a:pt x="435904" y="1408136"/>
                    <a:pt x="435362" y="1407729"/>
                  </a:cubicBezTo>
                  <a:cubicBezTo>
                    <a:pt x="434685" y="1406917"/>
                    <a:pt x="434008" y="1406104"/>
                    <a:pt x="433467" y="1405292"/>
                  </a:cubicBezTo>
                  <a:lnTo>
                    <a:pt x="426831" y="1394052"/>
                  </a:lnTo>
                  <a:cubicBezTo>
                    <a:pt x="426290" y="1393375"/>
                    <a:pt x="425071" y="1392834"/>
                    <a:pt x="425071" y="1392021"/>
                  </a:cubicBezTo>
                  <a:cubicBezTo>
                    <a:pt x="424800" y="1388771"/>
                    <a:pt x="423040" y="1385927"/>
                    <a:pt x="422633" y="1382677"/>
                  </a:cubicBezTo>
                  <a:cubicBezTo>
                    <a:pt x="421956" y="1378615"/>
                    <a:pt x="421415" y="1374688"/>
                    <a:pt x="422769" y="1370490"/>
                  </a:cubicBezTo>
                  <a:cubicBezTo>
                    <a:pt x="423310" y="1368865"/>
                    <a:pt x="422362" y="1367917"/>
                    <a:pt x="420873" y="1367240"/>
                  </a:cubicBezTo>
                  <a:cubicBezTo>
                    <a:pt x="419248" y="1366563"/>
                    <a:pt x="417623" y="1365750"/>
                    <a:pt x="415862" y="1365344"/>
                  </a:cubicBezTo>
                  <a:cubicBezTo>
                    <a:pt x="409092" y="1363584"/>
                    <a:pt x="406790" y="1357896"/>
                    <a:pt x="403540" y="1352750"/>
                  </a:cubicBezTo>
                  <a:cubicBezTo>
                    <a:pt x="402998" y="1351802"/>
                    <a:pt x="402592" y="1350719"/>
                    <a:pt x="402050" y="1349771"/>
                  </a:cubicBezTo>
                  <a:cubicBezTo>
                    <a:pt x="400831" y="1347605"/>
                    <a:pt x="398935" y="1345709"/>
                    <a:pt x="399883" y="1342730"/>
                  </a:cubicBezTo>
                  <a:cubicBezTo>
                    <a:pt x="399883" y="1342323"/>
                    <a:pt x="399883" y="1342052"/>
                    <a:pt x="399883" y="1341646"/>
                  </a:cubicBezTo>
                  <a:cubicBezTo>
                    <a:pt x="399342" y="1339209"/>
                    <a:pt x="398800" y="1336771"/>
                    <a:pt x="398394" y="1334199"/>
                  </a:cubicBezTo>
                  <a:cubicBezTo>
                    <a:pt x="397717" y="1328646"/>
                    <a:pt x="395956" y="1323501"/>
                    <a:pt x="392977" y="1318761"/>
                  </a:cubicBezTo>
                  <a:cubicBezTo>
                    <a:pt x="391759" y="1316730"/>
                    <a:pt x="390675" y="1314563"/>
                    <a:pt x="389727" y="1312396"/>
                  </a:cubicBezTo>
                  <a:cubicBezTo>
                    <a:pt x="388102" y="1307928"/>
                    <a:pt x="385935" y="1303594"/>
                    <a:pt x="386206" y="1298584"/>
                  </a:cubicBezTo>
                  <a:cubicBezTo>
                    <a:pt x="384581" y="1296553"/>
                    <a:pt x="385529" y="1293709"/>
                    <a:pt x="384988" y="1291407"/>
                  </a:cubicBezTo>
                  <a:cubicBezTo>
                    <a:pt x="384717" y="1289917"/>
                    <a:pt x="383904" y="1288022"/>
                    <a:pt x="382550" y="1287209"/>
                  </a:cubicBezTo>
                  <a:cubicBezTo>
                    <a:pt x="380790" y="1285990"/>
                    <a:pt x="379977" y="1284636"/>
                    <a:pt x="379300" y="1282876"/>
                  </a:cubicBezTo>
                  <a:cubicBezTo>
                    <a:pt x="379165" y="1282605"/>
                    <a:pt x="378894" y="1282334"/>
                    <a:pt x="378759" y="1282063"/>
                  </a:cubicBezTo>
                  <a:cubicBezTo>
                    <a:pt x="377269" y="1280709"/>
                    <a:pt x="376185" y="1279220"/>
                    <a:pt x="374561" y="1278136"/>
                  </a:cubicBezTo>
                  <a:cubicBezTo>
                    <a:pt x="373613" y="1277595"/>
                    <a:pt x="374154" y="1277730"/>
                    <a:pt x="374561" y="1277188"/>
                  </a:cubicBezTo>
                  <a:cubicBezTo>
                    <a:pt x="374832" y="1276917"/>
                    <a:pt x="374561" y="1276376"/>
                    <a:pt x="374561" y="1275970"/>
                  </a:cubicBezTo>
                  <a:cubicBezTo>
                    <a:pt x="374425" y="1274074"/>
                    <a:pt x="372800" y="1272584"/>
                    <a:pt x="372394" y="1270824"/>
                  </a:cubicBezTo>
                  <a:cubicBezTo>
                    <a:pt x="372123" y="1269334"/>
                    <a:pt x="371717" y="1267980"/>
                    <a:pt x="370769" y="1266761"/>
                  </a:cubicBezTo>
                  <a:cubicBezTo>
                    <a:pt x="370363" y="1266084"/>
                    <a:pt x="370227" y="1265001"/>
                    <a:pt x="370092" y="1264188"/>
                  </a:cubicBezTo>
                  <a:cubicBezTo>
                    <a:pt x="369956" y="1262157"/>
                    <a:pt x="369686" y="1260126"/>
                    <a:pt x="369550" y="1258230"/>
                  </a:cubicBezTo>
                  <a:cubicBezTo>
                    <a:pt x="369144" y="1255657"/>
                    <a:pt x="368467" y="1253220"/>
                    <a:pt x="368332" y="1250782"/>
                  </a:cubicBezTo>
                  <a:cubicBezTo>
                    <a:pt x="368332" y="1247668"/>
                    <a:pt x="368738" y="1244282"/>
                    <a:pt x="369008" y="1241032"/>
                  </a:cubicBezTo>
                  <a:cubicBezTo>
                    <a:pt x="369279" y="1237511"/>
                    <a:pt x="369686" y="1233990"/>
                    <a:pt x="369956" y="1230334"/>
                  </a:cubicBezTo>
                  <a:cubicBezTo>
                    <a:pt x="370227" y="1226272"/>
                    <a:pt x="371311" y="1222074"/>
                    <a:pt x="372258" y="1218147"/>
                  </a:cubicBezTo>
                  <a:cubicBezTo>
                    <a:pt x="372529" y="1216522"/>
                    <a:pt x="372258" y="1215168"/>
                    <a:pt x="371717" y="1213543"/>
                  </a:cubicBezTo>
                  <a:cubicBezTo>
                    <a:pt x="371040" y="1211511"/>
                    <a:pt x="370769" y="1209480"/>
                    <a:pt x="369008" y="1207855"/>
                  </a:cubicBezTo>
                  <a:cubicBezTo>
                    <a:pt x="368467" y="1207449"/>
                    <a:pt x="368602" y="1206501"/>
                    <a:pt x="368332" y="1205824"/>
                  </a:cubicBezTo>
                  <a:cubicBezTo>
                    <a:pt x="366842" y="1201491"/>
                    <a:pt x="365352" y="1197022"/>
                    <a:pt x="365217" y="1192282"/>
                  </a:cubicBezTo>
                  <a:cubicBezTo>
                    <a:pt x="365217" y="1191605"/>
                    <a:pt x="364675" y="1191199"/>
                    <a:pt x="364540" y="1190658"/>
                  </a:cubicBezTo>
                  <a:cubicBezTo>
                    <a:pt x="364404" y="1189439"/>
                    <a:pt x="364269" y="1188220"/>
                    <a:pt x="364269" y="1187001"/>
                  </a:cubicBezTo>
                  <a:cubicBezTo>
                    <a:pt x="364404" y="1183616"/>
                    <a:pt x="366165" y="1180366"/>
                    <a:pt x="364675" y="1176710"/>
                  </a:cubicBezTo>
                  <a:cubicBezTo>
                    <a:pt x="364540" y="1176439"/>
                    <a:pt x="364675" y="1176032"/>
                    <a:pt x="364675" y="1175762"/>
                  </a:cubicBezTo>
                  <a:cubicBezTo>
                    <a:pt x="365352" y="1171699"/>
                    <a:pt x="365758" y="1167637"/>
                    <a:pt x="366300" y="1163710"/>
                  </a:cubicBezTo>
                  <a:cubicBezTo>
                    <a:pt x="366436" y="1161272"/>
                    <a:pt x="366706" y="1158699"/>
                    <a:pt x="366977" y="1156262"/>
                  </a:cubicBezTo>
                  <a:cubicBezTo>
                    <a:pt x="367248" y="1150981"/>
                    <a:pt x="368061" y="1145835"/>
                    <a:pt x="369008" y="1140824"/>
                  </a:cubicBezTo>
                  <a:cubicBezTo>
                    <a:pt x="369144" y="1139470"/>
                    <a:pt x="369415" y="1138251"/>
                    <a:pt x="369686" y="1137033"/>
                  </a:cubicBezTo>
                  <a:cubicBezTo>
                    <a:pt x="370634" y="1133106"/>
                    <a:pt x="371852" y="1129179"/>
                    <a:pt x="373071" y="1125116"/>
                  </a:cubicBezTo>
                  <a:cubicBezTo>
                    <a:pt x="373613" y="1122814"/>
                    <a:pt x="374832" y="1120512"/>
                    <a:pt x="376050" y="1118345"/>
                  </a:cubicBezTo>
                  <a:cubicBezTo>
                    <a:pt x="377404" y="1116314"/>
                    <a:pt x="379029" y="1114554"/>
                    <a:pt x="380519" y="1112658"/>
                  </a:cubicBezTo>
                  <a:cubicBezTo>
                    <a:pt x="382956" y="1109543"/>
                    <a:pt x="385394" y="1106293"/>
                    <a:pt x="387967" y="1103450"/>
                  </a:cubicBezTo>
                  <a:cubicBezTo>
                    <a:pt x="389321" y="1101825"/>
                    <a:pt x="395550" y="1094918"/>
                    <a:pt x="398665" y="1093158"/>
                  </a:cubicBezTo>
                  <a:cubicBezTo>
                    <a:pt x="398123" y="1093023"/>
                    <a:pt x="397852" y="1092752"/>
                    <a:pt x="397446" y="1092481"/>
                  </a:cubicBezTo>
                  <a:cubicBezTo>
                    <a:pt x="394061" y="1090043"/>
                    <a:pt x="393248" y="1087471"/>
                    <a:pt x="394196" y="1083002"/>
                  </a:cubicBezTo>
                  <a:close/>
                  <a:moveTo>
                    <a:pt x="75968" y="923617"/>
                  </a:moveTo>
                  <a:cubicBezTo>
                    <a:pt x="80030" y="923482"/>
                    <a:pt x="84228" y="924023"/>
                    <a:pt x="88156" y="924700"/>
                  </a:cubicBezTo>
                  <a:cubicBezTo>
                    <a:pt x="93437" y="925648"/>
                    <a:pt x="98312" y="927408"/>
                    <a:pt x="103322" y="928627"/>
                  </a:cubicBezTo>
                  <a:cubicBezTo>
                    <a:pt x="108197" y="929575"/>
                    <a:pt x="113072" y="931065"/>
                    <a:pt x="117676" y="932961"/>
                  </a:cubicBezTo>
                  <a:cubicBezTo>
                    <a:pt x="119843" y="933773"/>
                    <a:pt x="122009" y="934721"/>
                    <a:pt x="124176" y="935534"/>
                  </a:cubicBezTo>
                  <a:cubicBezTo>
                    <a:pt x="128916" y="937565"/>
                    <a:pt x="133384" y="940408"/>
                    <a:pt x="137989" y="942575"/>
                  </a:cubicBezTo>
                  <a:cubicBezTo>
                    <a:pt x="141103" y="944335"/>
                    <a:pt x="145166" y="944877"/>
                    <a:pt x="147468" y="948127"/>
                  </a:cubicBezTo>
                  <a:cubicBezTo>
                    <a:pt x="147603" y="948398"/>
                    <a:pt x="147874" y="948398"/>
                    <a:pt x="148145" y="948533"/>
                  </a:cubicBezTo>
                  <a:cubicBezTo>
                    <a:pt x="151801" y="950023"/>
                    <a:pt x="155051" y="952325"/>
                    <a:pt x="158707" y="953815"/>
                  </a:cubicBezTo>
                  <a:cubicBezTo>
                    <a:pt x="162228" y="955169"/>
                    <a:pt x="164260" y="959231"/>
                    <a:pt x="168593" y="959231"/>
                  </a:cubicBezTo>
                  <a:cubicBezTo>
                    <a:pt x="169270" y="960992"/>
                    <a:pt x="171301" y="960992"/>
                    <a:pt x="172384" y="962210"/>
                  </a:cubicBezTo>
                  <a:cubicBezTo>
                    <a:pt x="175093" y="964919"/>
                    <a:pt x="177666" y="967221"/>
                    <a:pt x="180645" y="969523"/>
                  </a:cubicBezTo>
                  <a:cubicBezTo>
                    <a:pt x="182676" y="971283"/>
                    <a:pt x="184707" y="973179"/>
                    <a:pt x="186468" y="975210"/>
                  </a:cubicBezTo>
                  <a:cubicBezTo>
                    <a:pt x="192020" y="981846"/>
                    <a:pt x="196894" y="988752"/>
                    <a:pt x="201770" y="995523"/>
                  </a:cubicBezTo>
                  <a:cubicBezTo>
                    <a:pt x="203530" y="997825"/>
                    <a:pt x="204749" y="1000262"/>
                    <a:pt x="207186" y="1002023"/>
                  </a:cubicBezTo>
                  <a:cubicBezTo>
                    <a:pt x="209218" y="1003512"/>
                    <a:pt x="210707" y="1005815"/>
                    <a:pt x="212197" y="1007981"/>
                  </a:cubicBezTo>
                  <a:cubicBezTo>
                    <a:pt x="213822" y="1010554"/>
                    <a:pt x="214770" y="1013804"/>
                    <a:pt x="218290" y="1014752"/>
                  </a:cubicBezTo>
                  <a:cubicBezTo>
                    <a:pt x="218561" y="1014752"/>
                    <a:pt x="218968" y="1015023"/>
                    <a:pt x="218968" y="1015158"/>
                  </a:cubicBezTo>
                  <a:cubicBezTo>
                    <a:pt x="219238" y="1017189"/>
                    <a:pt x="220999" y="1017596"/>
                    <a:pt x="222218" y="1018814"/>
                  </a:cubicBezTo>
                  <a:cubicBezTo>
                    <a:pt x="223436" y="1020033"/>
                    <a:pt x="224790" y="1021523"/>
                    <a:pt x="225332" y="1023148"/>
                  </a:cubicBezTo>
                  <a:cubicBezTo>
                    <a:pt x="226551" y="1026939"/>
                    <a:pt x="228717" y="1030325"/>
                    <a:pt x="230207" y="1033981"/>
                  </a:cubicBezTo>
                  <a:cubicBezTo>
                    <a:pt x="233186" y="1041835"/>
                    <a:pt x="238197" y="1048606"/>
                    <a:pt x="242530" y="1055647"/>
                  </a:cubicBezTo>
                  <a:cubicBezTo>
                    <a:pt x="243478" y="1057273"/>
                    <a:pt x="245238" y="1058627"/>
                    <a:pt x="245509" y="1060387"/>
                  </a:cubicBezTo>
                  <a:cubicBezTo>
                    <a:pt x="245780" y="1062689"/>
                    <a:pt x="246863" y="1064314"/>
                    <a:pt x="247947" y="1065804"/>
                  </a:cubicBezTo>
                  <a:cubicBezTo>
                    <a:pt x="248895" y="1067564"/>
                    <a:pt x="249978" y="1069189"/>
                    <a:pt x="250384" y="1071220"/>
                  </a:cubicBezTo>
                  <a:cubicBezTo>
                    <a:pt x="250519" y="1072033"/>
                    <a:pt x="251467" y="1072710"/>
                    <a:pt x="251738" y="1073387"/>
                  </a:cubicBezTo>
                  <a:lnTo>
                    <a:pt x="257290" y="1083814"/>
                  </a:lnTo>
                  <a:cubicBezTo>
                    <a:pt x="258238" y="1085710"/>
                    <a:pt x="259321" y="1087470"/>
                    <a:pt x="259998" y="1089366"/>
                  </a:cubicBezTo>
                  <a:cubicBezTo>
                    <a:pt x="260676" y="1091262"/>
                    <a:pt x="261759" y="1093023"/>
                    <a:pt x="262707" y="1094647"/>
                  </a:cubicBezTo>
                  <a:cubicBezTo>
                    <a:pt x="264332" y="1097491"/>
                    <a:pt x="265821" y="1100335"/>
                    <a:pt x="266769" y="1103314"/>
                  </a:cubicBezTo>
                  <a:cubicBezTo>
                    <a:pt x="267582" y="1105752"/>
                    <a:pt x="268394" y="1108324"/>
                    <a:pt x="268259" y="1111168"/>
                  </a:cubicBezTo>
                  <a:cubicBezTo>
                    <a:pt x="267853" y="1115095"/>
                    <a:pt x="268259" y="1115095"/>
                    <a:pt x="270832" y="1118074"/>
                  </a:cubicBezTo>
                  <a:cubicBezTo>
                    <a:pt x="271644" y="1118887"/>
                    <a:pt x="272051" y="1119835"/>
                    <a:pt x="272592" y="1120783"/>
                  </a:cubicBezTo>
                  <a:cubicBezTo>
                    <a:pt x="273946" y="1123220"/>
                    <a:pt x="275165" y="1125929"/>
                    <a:pt x="276519" y="1128366"/>
                  </a:cubicBezTo>
                  <a:cubicBezTo>
                    <a:pt x="278009" y="1130803"/>
                    <a:pt x="279363" y="1133106"/>
                    <a:pt x="279498" y="1136085"/>
                  </a:cubicBezTo>
                  <a:cubicBezTo>
                    <a:pt x="279498" y="1136762"/>
                    <a:pt x="279769" y="1137439"/>
                    <a:pt x="280040" y="1138116"/>
                  </a:cubicBezTo>
                  <a:cubicBezTo>
                    <a:pt x="281394" y="1141908"/>
                    <a:pt x="282613" y="1145564"/>
                    <a:pt x="283967" y="1149220"/>
                  </a:cubicBezTo>
                  <a:cubicBezTo>
                    <a:pt x="285457" y="1153960"/>
                    <a:pt x="285863" y="1158970"/>
                    <a:pt x="288707" y="1163168"/>
                  </a:cubicBezTo>
                  <a:cubicBezTo>
                    <a:pt x="288842" y="1163304"/>
                    <a:pt x="288977" y="1163439"/>
                    <a:pt x="288977" y="1163439"/>
                  </a:cubicBezTo>
                  <a:cubicBezTo>
                    <a:pt x="290332" y="1169397"/>
                    <a:pt x="291686" y="1175085"/>
                    <a:pt x="293040" y="1181043"/>
                  </a:cubicBezTo>
                  <a:cubicBezTo>
                    <a:pt x="293175" y="1182397"/>
                    <a:pt x="293582" y="1183887"/>
                    <a:pt x="293717" y="1185241"/>
                  </a:cubicBezTo>
                  <a:cubicBezTo>
                    <a:pt x="294123" y="1186459"/>
                    <a:pt x="294123" y="1187678"/>
                    <a:pt x="294665" y="1188897"/>
                  </a:cubicBezTo>
                  <a:cubicBezTo>
                    <a:pt x="295071" y="1190116"/>
                    <a:pt x="295884" y="1191064"/>
                    <a:pt x="296425" y="1192283"/>
                  </a:cubicBezTo>
                  <a:cubicBezTo>
                    <a:pt x="297103" y="1193230"/>
                    <a:pt x="298051" y="1194043"/>
                    <a:pt x="298051" y="1194991"/>
                  </a:cubicBezTo>
                  <a:cubicBezTo>
                    <a:pt x="297780" y="1199324"/>
                    <a:pt x="299134" y="1203251"/>
                    <a:pt x="300488" y="1207178"/>
                  </a:cubicBezTo>
                  <a:cubicBezTo>
                    <a:pt x="301436" y="1209751"/>
                    <a:pt x="303873" y="1211918"/>
                    <a:pt x="304280" y="1214897"/>
                  </a:cubicBezTo>
                  <a:cubicBezTo>
                    <a:pt x="306175" y="1215710"/>
                    <a:pt x="305905" y="1217199"/>
                    <a:pt x="305634" y="1218824"/>
                  </a:cubicBezTo>
                  <a:cubicBezTo>
                    <a:pt x="305498" y="1220043"/>
                    <a:pt x="305634" y="1222210"/>
                    <a:pt x="306175" y="1222345"/>
                  </a:cubicBezTo>
                  <a:cubicBezTo>
                    <a:pt x="309425" y="1223428"/>
                    <a:pt x="308071" y="1226001"/>
                    <a:pt x="308342" y="1228032"/>
                  </a:cubicBezTo>
                  <a:cubicBezTo>
                    <a:pt x="308478" y="1228574"/>
                    <a:pt x="307801" y="1229251"/>
                    <a:pt x="308071" y="1229793"/>
                  </a:cubicBezTo>
                  <a:cubicBezTo>
                    <a:pt x="309155" y="1232366"/>
                    <a:pt x="307259" y="1233991"/>
                    <a:pt x="305363" y="1235616"/>
                  </a:cubicBezTo>
                  <a:cubicBezTo>
                    <a:pt x="303061" y="1237512"/>
                    <a:pt x="299811" y="1238053"/>
                    <a:pt x="297509" y="1236157"/>
                  </a:cubicBezTo>
                  <a:cubicBezTo>
                    <a:pt x="297373" y="1236157"/>
                    <a:pt x="297373" y="1236157"/>
                    <a:pt x="297373" y="1236157"/>
                  </a:cubicBezTo>
                  <a:cubicBezTo>
                    <a:pt x="297644" y="1237782"/>
                    <a:pt x="297915" y="1239272"/>
                    <a:pt x="298186" y="1239678"/>
                  </a:cubicBezTo>
                  <a:cubicBezTo>
                    <a:pt x="298727" y="1240761"/>
                    <a:pt x="299946" y="1242522"/>
                    <a:pt x="300623" y="1242251"/>
                  </a:cubicBezTo>
                  <a:cubicBezTo>
                    <a:pt x="304009" y="1241168"/>
                    <a:pt x="304144" y="1244282"/>
                    <a:pt x="305634" y="1245636"/>
                  </a:cubicBezTo>
                  <a:cubicBezTo>
                    <a:pt x="306040" y="1246043"/>
                    <a:pt x="305905" y="1246991"/>
                    <a:pt x="306446" y="1247261"/>
                  </a:cubicBezTo>
                  <a:cubicBezTo>
                    <a:pt x="308748" y="1248887"/>
                    <a:pt x="308071" y="1251189"/>
                    <a:pt x="307394" y="1253491"/>
                  </a:cubicBezTo>
                  <a:cubicBezTo>
                    <a:pt x="306582" y="1256334"/>
                    <a:pt x="304144" y="1258501"/>
                    <a:pt x="301301" y="1259043"/>
                  </a:cubicBezTo>
                  <a:cubicBezTo>
                    <a:pt x="299405" y="1259449"/>
                    <a:pt x="297238" y="1259855"/>
                    <a:pt x="295071" y="1260261"/>
                  </a:cubicBezTo>
                  <a:cubicBezTo>
                    <a:pt x="294530" y="1259043"/>
                    <a:pt x="293446" y="1258230"/>
                    <a:pt x="291821" y="1257553"/>
                  </a:cubicBezTo>
                  <a:cubicBezTo>
                    <a:pt x="289113" y="1256605"/>
                    <a:pt x="286405" y="1255387"/>
                    <a:pt x="286134" y="1252407"/>
                  </a:cubicBezTo>
                  <a:cubicBezTo>
                    <a:pt x="284915" y="1251730"/>
                    <a:pt x="284103" y="1251324"/>
                    <a:pt x="283425" y="1250782"/>
                  </a:cubicBezTo>
                  <a:cubicBezTo>
                    <a:pt x="282342" y="1250241"/>
                    <a:pt x="281530" y="1248751"/>
                    <a:pt x="280446" y="1248751"/>
                  </a:cubicBezTo>
                  <a:cubicBezTo>
                    <a:pt x="277738" y="1249022"/>
                    <a:pt x="276384" y="1247261"/>
                    <a:pt x="275165" y="1245772"/>
                  </a:cubicBezTo>
                  <a:cubicBezTo>
                    <a:pt x="272186" y="1241980"/>
                    <a:pt x="268259" y="1240084"/>
                    <a:pt x="263926" y="1238324"/>
                  </a:cubicBezTo>
                  <a:cubicBezTo>
                    <a:pt x="263655" y="1236293"/>
                    <a:pt x="263384" y="1233855"/>
                    <a:pt x="260405" y="1233720"/>
                  </a:cubicBezTo>
                  <a:cubicBezTo>
                    <a:pt x="260134" y="1233720"/>
                    <a:pt x="259998" y="1233043"/>
                    <a:pt x="259863" y="1232772"/>
                  </a:cubicBezTo>
                  <a:cubicBezTo>
                    <a:pt x="259321" y="1231824"/>
                    <a:pt x="258780" y="1230605"/>
                    <a:pt x="258238" y="1229793"/>
                  </a:cubicBezTo>
                  <a:cubicBezTo>
                    <a:pt x="256342" y="1227762"/>
                    <a:pt x="254582" y="1225730"/>
                    <a:pt x="252957" y="1223834"/>
                  </a:cubicBezTo>
                  <a:cubicBezTo>
                    <a:pt x="251738" y="1222480"/>
                    <a:pt x="250384" y="1220855"/>
                    <a:pt x="249030" y="1219501"/>
                  </a:cubicBezTo>
                  <a:cubicBezTo>
                    <a:pt x="245780" y="1216522"/>
                    <a:pt x="242801" y="1213678"/>
                    <a:pt x="239551" y="1210699"/>
                  </a:cubicBezTo>
                  <a:cubicBezTo>
                    <a:pt x="239145" y="1210293"/>
                    <a:pt x="238332" y="1210293"/>
                    <a:pt x="237655" y="1210022"/>
                  </a:cubicBezTo>
                  <a:cubicBezTo>
                    <a:pt x="236842" y="1209616"/>
                    <a:pt x="235759" y="1209074"/>
                    <a:pt x="235082" y="1208397"/>
                  </a:cubicBezTo>
                  <a:lnTo>
                    <a:pt x="224926" y="1199866"/>
                  </a:lnTo>
                  <a:cubicBezTo>
                    <a:pt x="224249" y="1199324"/>
                    <a:pt x="222895" y="1199189"/>
                    <a:pt x="222624" y="1198512"/>
                  </a:cubicBezTo>
                  <a:cubicBezTo>
                    <a:pt x="221405" y="1195262"/>
                    <a:pt x="218561" y="1193366"/>
                    <a:pt x="216936" y="1190387"/>
                  </a:cubicBezTo>
                  <a:cubicBezTo>
                    <a:pt x="214905" y="1186730"/>
                    <a:pt x="212874" y="1183210"/>
                    <a:pt x="212603" y="1178741"/>
                  </a:cubicBezTo>
                  <a:cubicBezTo>
                    <a:pt x="212468" y="1176980"/>
                    <a:pt x="211249" y="1176439"/>
                    <a:pt x="209624" y="1176304"/>
                  </a:cubicBezTo>
                  <a:cubicBezTo>
                    <a:pt x="207863" y="1176168"/>
                    <a:pt x="205968" y="1176033"/>
                    <a:pt x="204207" y="1176168"/>
                  </a:cubicBezTo>
                  <a:cubicBezTo>
                    <a:pt x="197165" y="1176980"/>
                    <a:pt x="192697" y="1172512"/>
                    <a:pt x="187686" y="1168991"/>
                  </a:cubicBezTo>
                  <a:cubicBezTo>
                    <a:pt x="186874" y="1168449"/>
                    <a:pt x="185926" y="1167501"/>
                    <a:pt x="185113" y="1166824"/>
                  </a:cubicBezTo>
                  <a:cubicBezTo>
                    <a:pt x="183218" y="1165199"/>
                    <a:pt x="180645" y="1164116"/>
                    <a:pt x="180374" y="1161001"/>
                  </a:cubicBezTo>
                  <a:cubicBezTo>
                    <a:pt x="180239" y="1160730"/>
                    <a:pt x="180103" y="1160324"/>
                    <a:pt x="179832" y="1160054"/>
                  </a:cubicBezTo>
                  <a:cubicBezTo>
                    <a:pt x="178478" y="1158022"/>
                    <a:pt x="176853" y="1155856"/>
                    <a:pt x="175499" y="1153689"/>
                  </a:cubicBezTo>
                  <a:cubicBezTo>
                    <a:pt x="172384" y="1148814"/>
                    <a:pt x="168728" y="1144616"/>
                    <a:pt x="163989" y="1141501"/>
                  </a:cubicBezTo>
                  <a:cubicBezTo>
                    <a:pt x="161958" y="1140012"/>
                    <a:pt x="160062" y="1138658"/>
                    <a:pt x="158301" y="1136897"/>
                  </a:cubicBezTo>
                  <a:cubicBezTo>
                    <a:pt x="154916" y="1133512"/>
                    <a:pt x="150989" y="1130262"/>
                    <a:pt x="149093" y="1125522"/>
                  </a:cubicBezTo>
                  <a:cubicBezTo>
                    <a:pt x="146791" y="1124303"/>
                    <a:pt x="146114" y="1121595"/>
                    <a:pt x="144624" y="1119564"/>
                  </a:cubicBezTo>
                  <a:cubicBezTo>
                    <a:pt x="143541" y="1118210"/>
                    <a:pt x="142051" y="1116856"/>
                    <a:pt x="140426" y="1116720"/>
                  </a:cubicBezTo>
                  <a:cubicBezTo>
                    <a:pt x="138260" y="1116585"/>
                    <a:pt x="136905" y="1115637"/>
                    <a:pt x="135551" y="1114283"/>
                  </a:cubicBezTo>
                  <a:cubicBezTo>
                    <a:pt x="135281" y="1114012"/>
                    <a:pt x="135010" y="1113877"/>
                    <a:pt x="134603" y="1113741"/>
                  </a:cubicBezTo>
                  <a:cubicBezTo>
                    <a:pt x="132843" y="1113064"/>
                    <a:pt x="131083" y="1112116"/>
                    <a:pt x="129186" y="1111845"/>
                  </a:cubicBezTo>
                  <a:cubicBezTo>
                    <a:pt x="128103" y="1111574"/>
                    <a:pt x="128510" y="1111574"/>
                    <a:pt x="128780" y="1110897"/>
                  </a:cubicBezTo>
                  <a:cubicBezTo>
                    <a:pt x="128780" y="1110491"/>
                    <a:pt x="128374" y="1110220"/>
                    <a:pt x="128239" y="1109814"/>
                  </a:cubicBezTo>
                  <a:cubicBezTo>
                    <a:pt x="127155" y="1108054"/>
                    <a:pt x="124853" y="1107647"/>
                    <a:pt x="123635" y="1106158"/>
                  </a:cubicBezTo>
                  <a:cubicBezTo>
                    <a:pt x="122687" y="1104939"/>
                    <a:pt x="121603" y="1103991"/>
                    <a:pt x="120249" y="1103179"/>
                  </a:cubicBezTo>
                  <a:cubicBezTo>
                    <a:pt x="119572" y="1102772"/>
                    <a:pt x="119031" y="1101824"/>
                    <a:pt x="118489" y="1101147"/>
                  </a:cubicBezTo>
                  <a:cubicBezTo>
                    <a:pt x="117405" y="1099522"/>
                    <a:pt x="116187" y="1097627"/>
                    <a:pt x="115239" y="1096002"/>
                  </a:cubicBezTo>
                  <a:cubicBezTo>
                    <a:pt x="113885" y="1093971"/>
                    <a:pt x="112124" y="1091939"/>
                    <a:pt x="110770" y="1089772"/>
                  </a:cubicBezTo>
                  <a:cubicBezTo>
                    <a:pt x="109009" y="1086929"/>
                    <a:pt x="107655" y="1083950"/>
                    <a:pt x="106437" y="1080700"/>
                  </a:cubicBezTo>
                  <a:cubicBezTo>
                    <a:pt x="105218" y="1077314"/>
                    <a:pt x="103864" y="1073929"/>
                    <a:pt x="102510" y="1070408"/>
                  </a:cubicBezTo>
                  <a:cubicBezTo>
                    <a:pt x="101156" y="1066345"/>
                    <a:pt x="99802" y="1062283"/>
                    <a:pt x="98583" y="1058356"/>
                  </a:cubicBezTo>
                  <a:cubicBezTo>
                    <a:pt x="98176" y="1056595"/>
                    <a:pt x="97228" y="1055377"/>
                    <a:pt x="96145" y="1054158"/>
                  </a:cubicBezTo>
                  <a:cubicBezTo>
                    <a:pt x="94520" y="1052533"/>
                    <a:pt x="93572" y="1050637"/>
                    <a:pt x="91135" y="1049960"/>
                  </a:cubicBezTo>
                  <a:cubicBezTo>
                    <a:pt x="90458" y="1049825"/>
                    <a:pt x="90187" y="1049012"/>
                    <a:pt x="89645" y="1048470"/>
                  </a:cubicBezTo>
                  <a:cubicBezTo>
                    <a:pt x="86531" y="1044950"/>
                    <a:pt x="82468" y="1041835"/>
                    <a:pt x="80301" y="1037502"/>
                  </a:cubicBezTo>
                  <a:cubicBezTo>
                    <a:pt x="80030" y="1037096"/>
                    <a:pt x="79354" y="1036825"/>
                    <a:pt x="79083" y="1036283"/>
                  </a:cubicBezTo>
                  <a:cubicBezTo>
                    <a:pt x="78406" y="1035200"/>
                    <a:pt x="77864" y="1034116"/>
                    <a:pt x="77322" y="1032898"/>
                  </a:cubicBezTo>
                  <a:cubicBezTo>
                    <a:pt x="75833" y="1029648"/>
                    <a:pt x="75968" y="1025720"/>
                    <a:pt x="73260" y="1023012"/>
                  </a:cubicBezTo>
                  <a:cubicBezTo>
                    <a:pt x="73124" y="1022741"/>
                    <a:pt x="72989" y="1022335"/>
                    <a:pt x="72989" y="1022064"/>
                  </a:cubicBezTo>
                  <a:cubicBezTo>
                    <a:pt x="71228" y="1018137"/>
                    <a:pt x="70010" y="1014210"/>
                    <a:pt x="69062" y="1010148"/>
                  </a:cubicBezTo>
                  <a:cubicBezTo>
                    <a:pt x="68385" y="1007439"/>
                    <a:pt x="67572" y="1005002"/>
                    <a:pt x="66895" y="1002565"/>
                  </a:cubicBezTo>
                  <a:cubicBezTo>
                    <a:pt x="65541" y="997283"/>
                    <a:pt x="63510" y="992273"/>
                    <a:pt x="62968" y="986856"/>
                  </a:cubicBezTo>
                  <a:cubicBezTo>
                    <a:pt x="62833" y="985502"/>
                    <a:pt x="62427" y="984283"/>
                    <a:pt x="62427" y="982929"/>
                  </a:cubicBezTo>
                  <a:cubicBezTo>
                    <a:pt x="62156" y="978731"/>
                    <a:pt x="62020" y="974533"/>
                    <a:pt x="61749" y="970200"/>
                  </a:cubicBezTo>
                  <a:cubicBezTo>
                    <a:pt x="61479" y="967627"/>
                    <a:pt x="61614" y="965054"/>
                    <a:pt x="62427" y="962481"/>
                  </a:cubicBezTo>
                  <a:cubicBezTo>
                    <a:pt x="63103" y="960044"/>
                    <a:pt x="64187" y="957742"/>
                    <a:pt x="65135" y="955575"/>
                  </a:cubicBezTo>
                  <a:cubicBezTo>
                    <a:pt x="66760" y="951783"/>
                    <a:pt x="68114" y="947992"/>
                    <a:pt x="70010" y="944471"/>
                  </a:cubicBezTo>
                  <a:cubicBezTo>
                    <a:pt x="70822" y="942711"/>
                    <a:pt x="71906" y="941763"/>
                    <a:pt x="73395" y="941221"/>
                  </a:cubicBezTo>
                  <a:cubicBezTo>
                    <a:pt x="72583" y="940815"/>
                    <a:pt x="71770" y="940273"/>
                    <a:pt x="70822" y="939867"/>
                  </a:cubicBezTo>
                  <a:cubicBezTo>
                    <a:pt x="67031" y="937971"/>
                    <a:pt x="63103" y="936752"/>
                    <a:pt x="59177" y="934992"/>
                  </a:cubicBezTo>
                  <a:cubicBezTo>
                    <a:pt x="55656" y="933502"/>
                    <a:pt x="54166" y="931065"/>
                    <a:pt x="54166" y="926596"/>
                  </a:cubicBezTo>
                  <a:cubicBezTo>
                    <a:pt x="61072" y="923888"/>
                    <a:pt x="68656" y="923617"/>
                    <a:pt x="75968" y="923617"/>
                  </a:cubicBezTo>
                  <a:close/>
                  <a:moveTo>
                    <a:pt x="447821" y="698691"/>
                  </a:moveTo>
                  <a:cubicBezTo>
                    <a:pt x="450664" y="697743"/>
                    <a:pt x="453914" y="698691"/>
                    <a:pt x="455810" y="700723"/>
                  </a:cubicBezTo>
                  <a:cubicBezTo>
                    <a:pt x="457164" y="702077"/>
                    <a:pt x="458654" y="703566"/>
                    <a:pt x="460279" y="705056"/>
                  </a:cubicBezTo>
                  <a:cubicBezTo>
                    <a:pt x="459331" y="706274"/>
                    <a:pt x="459196" y="707493"/>
                    <a:pt x="459602" y="709118"/>
                  </a:cubicBezTo>
                  <a:cubicBezTo>
                    <a:pt x="459737" y="710066"/>
                    <a:pt x="459873" y="711150"/>
                    <a:pt x="460008" y="712097"/>
                  </a:cubicBezTo>
                  <a:cubicBezTo>
                    <a:pt x="460685" y="712097"/>
                    <a:pt x="461498" y="712097"/>
                    <a:pt x="462175" y="712097"/>
                  </a:cubicBezTo>
                  <a:cubicBezTo>
                    <a:pt x="465831" y="712233"/>
                    <a:pt x="467592" y="714129"/>
                    <a:pt x="468810" y="718597"/>
                  </a:cubicBezTo>
                  <a:cubicBezTo>
                    <a:pt x="465967" y="721576"/>
                    <a:pt x="462581" y="723472"/>
                    <a:pt x="459060" y="725233"/>
                  </a:cubicBezTo>
                  <a:cubicBezTo>
                    <a:pt x="459060" y="726452"/>
                    <a:pt x="458790" y="727535"/>
                    <a:pt x="458383" y="728618"/>
                  </a:cubicBezTo>
                  <a:cubicBezTo>
                    <a:pt x="456758" y="732681"/>
                    <a:pt x="457164" y="736879"/>
                    <a:pt x="457842" y="741483"/>
                  </a:cubicBezTo>
                  <a:cubicBezTo>
                    <a:pt x="456216" y="742837"/>
                    <a:pt x="454456" y="744191"/>
                    <a:pt x="455675" y="746629"/>
                  </a:cubicBezTo>
                  <a:cubicBezTo>
                    <a:pt x="455675" y="746899"/>
                    <a:pt x="455269" y="747170"/>
                    <a:pt x="455133" y="747441"/>
                  </a:cubicBezTo>
                  <a:cubicBezTo>
                    <a:pt x="454456" y="748389"/>
                    <a:pt x="453779" y="749337"/>
                    <a:pt x="453373" y="750285"/>
                  </a:cubicBezTo>
                  <a:cubicBezTo>
                    <a:pt x="452425" y="752858"/>
                    <a:pt x="451748" y="755024"/>
                    <a:pt x="450800" y="757327"/>
                  </a:cubicBezTo>
                  <a:cubicBezTo>
                    <a:pt x="450258" y="759222"/>
                    <a:pt x="449446" y="760983"/>
                    <a:pt x="449040" y="762743"/>
                  </a:cubicBezTo>
                  <a:cubicBezTo>
                    <a:pt x="447821" y="766670"/>
                    <a:pt x="446873" y="770597"/>
                    <a:pt x="445925" y="774524"/>
                  </a:cubicBezTo>
                  <a:cubicBezTo>
                    <a:pt x="445790" y="775066"/>
                    <a:pt x="446331" y="775878"/>
                    <a:pt x="446331" y="776420"/>
                  </a:cubicBezTo>
                  <a:cubicBezTo>
                    <a:pt x="446331" y="777503"/>
                    <a:pt x="446466" y="778451"/>
                    <a:pt x="446331" y="779399"/>
                  </a:cubicBezTo>
                  <a:cubicBezTo>
                    <a:pt x="445383" y="783462"/>
                    <a:pt x="444435" y="787660"/>
                    <a:pt x="443623" y="791722"/>
                  </a:cubicBezTo>
                  <a:cubicBezTo>
                    <a:pt x="443352" y="792399"/>
                    <a:pt x="443894" y="793618"/>
                    <a:pt x="443352" y="794160"/>
                  </a:cubicBezTo>
                  <a:cubicBezTo>
                    <a:pt x="441050" y="796597"/>
                    <a:pt x="440644" y="799712"/>
                    <a:pt x="438883" y="802420"/>
                  </a:cubicBezTo>
                  <a:cubicBezTo>
                    <a:pt x="436716" y="805670"/>
                    <a:pt x="434550" y="808920"/>
                    <a:pt x="430623" y="810951"/>
                  </a:cubicBezTo>
                  <a:cubicBezTo>
                    <a:pt x="429133" y="811899"/>
                    <a:pt x="429133" y="813253"/>
                    <a:pt x="429810" y="814607"/>
                  </a:cubicBezTo>
                  <a:cubicBezTo>
                    <a:pt x="430487" y="816097"/>
                    <a:pt x="431165" y="817722"/>
                    <a:pt x="432248" y="819212"/>
                  </a:cubicBezTo>
                  <a:cubicBezTo>
                    <a:pt x="436175" y="824899"/>
                    <a:pt x="434550" y="830587"/>
                    <a:pt x="433737" y="836274"/>
                  </a:cubicBezTo>
                  <a:cubicBezTo>
                    <a:pt x="433602" y="837493"/>
                    <a:pt x="433196" y="838441"/>
                    <a:pt x="432925" y="839389"/>
                  </a:cubicBezTo>
                  <a:cubicBezTo>
                    <a:pt x="432248" y="841691"/>
                    <a:pt x="432383" y="844399"/>
                    <a:pt x="429810" y="845889"/>
                  </a:cubicBezTo>
                  <a:cubicBezTo>
                    <a:pt x="429539" y="846159"/>
                    <a:pt x="429269" y="846430"/>
                    <a:pt x="429133" y="846701"/>
                  </a:cubicBezTo>
                  <a:cubicBezTo>
                    <a:pt x="427915" y="848868"/>
                    <a:pt x="426831" y="851034"/>
                    <a:pt x="425477" y="853066"/>
                  </a:cubicBezTo>
                  <a:cubicBezTo>
                    <a:pt x="422498" y="857534"/>
                    <a:pt x="420467" y="862409"/>
                    <a:pt x="419925" y="867826"/>
                  </a:cubicBezTo>
                  <a:cubicBezTo>
                    <a:pt x="419789" y="870128"/>
                    <a:pt x="419519" y="872430"/>
                    <a:pt x="418842" y="874597"/>
                  </a:cubicBezTo>
                  <a:cubicBezTo>
                    <a:pt x="417758" y="879201"/>
                    <a:pt x="416269" y="883534"/>
                    <a:pt x="412883" y="887055"/>
                  </a:cubicBezTo>
                  <a:cubicBezTo>
                    <a:pt x="412748" y="889493"/>
                    <a:pt x="410581" y="891118"/>
                    <a:pt x="409633" y="893284"/>
                  </a:cubicBezTo>
                  <a:cubicBezTo>
                    <a:pt x="408956" y="894774"/>
                    <a:pt x="408415" y="896670"/>
                    <a:pt x="409092" y="898024"/>
                  </a:cubicBezTo>
                  <a:cubicBezTo>
                    <a:pt x="410039" y="899920"/>
                    <a:pt x="409769" y="901545"/>
                    <a:pt x="409227" y="903170"/>
                  </a:cubicBezTo>
                  <a:cubicBezTo>
                    <a:pt x="409227" y="903576"/>
                    <a:pt x="409227" y="903847"/>
                    <a:pt x="409227" y="904253"/>
                  </a:cubicBezTo>
                  <a:cubicBezTo>
                    <a:pt x="409633" y="906149"/>
                    <a:pt x="409633" y="907909"/>
                    <a:pt x="410175" y="909670"/>
                  </a:cubicBezTo>
                  <a:cubicBezTo>
                    <a:pt x="410581" y="910618"/>
                    <a:pt x="410175" y="910211"/>
                    <a:pt x="409633" y="910347"/>
                  </a:cubicBezTo>
                  <a:cubicBezTo>
                    <a:pt x="409363" y="910347"/>
                    <a:pt x="409092" y="910753"/>
                    <a:pt x="408956" y="911159"/>
                  </a:cubicBezTo>
                  <a:cubicBezTo>
                    <a:pt x="408008" y="912784"/>
                    <a:pt x="408550" y="914816"/>
                    <a:pt x="408008" y="916576"/>
                  </a:cubicBezTo>
                  <a:cubicBezTo>
                    <a:pt x="407467" y="917930"/>
                    <a:pt x="407060" y="919149"/>
                    <a:pt x="407060" y="920774"/>
                  </a:cubicBezTo>
                  <a:cubicBezTo>
                    <a:pt x="407060" y="921586"/>
                    <a:pt x="406789" y="922534"/>
                    <a:pt x="406383" y="923211"/>
                  </a:cubicBezTo>
                  <a:cubicBezTo>
                    <a:pt x="405571" y="924971"/>
                    <a:pt x="404352" y="926326"/>
                    <a:pt x="403404" y="928086"/>
                  </a:cubicBezTo>
                  <a:cubicBezTo>
                    <a:pt x="402186" y="930253"/>
                    <a:pt x="401373" y="932555"/>
                    <a:pt x="400019" y="934451"/>
                  </a:cubicBezTo>
                  <a:cubicBezTo>
                    <a:pt x="398123" y="937159"/>
                    <a:pt x="396092" y="939461"/>
                    <a:pt x="394196" y="941899"/>
                  </a:cubicBezTo>
                  <a:cubicBezTo>
                    <a:pt x="392029" y="944472"/>
                    <a:pt x="389862" y="947045"/>
                    <a:pt x="387560" y="949888"/>
                  </a:cubicBezTo>
                  <a:cubicBezTo>
                    <a:pt x="385123" y="952732"/>
                    <a:pt x="382279" y="955711"/>
                    <a:pt x="379706" y="958690"/>
                  </a:cubicBezTo>
                  <a:cubicBezTo>
                    <a:pt x="378623" y="959909"/>
                    <a:pt x="378217" y="961398"/>
                    <a:pt x="377946" y="962888"/>
                  </a:cubicBezTo>
                  <a:cubicBezTo>
                    <a:pt x="377540" y="964919"/>
                    <a:pt x="376592" y="966680"/>
                    <a:pt x="377269" y="968982"/>
                  </a:cubicBezTo>
                  <a:cubicBezTo>
                    <a:pt x="377404" y="969524"/>
                    <a:pt x="376998" y="970201"/>
                    <a:pt x="376727" y="970878"/>
                  </a:cubicBezTo>
                  <a:cubicBezTo>
                    <a:pt x="375644" y="975076"/>
                    <a:pt x="374967" y="979544"/>
                    <a:pt x="372936" y="983607"/>
                  </a:cubicBezTo>
                  <a:cubicBezTo>
                    <a:pt x="372665" y="984148"/>
                    <a:pt x="372936" y="984825"/>
                    <a:pt x="372665" y="985367"/>
                  </a:cubicBezTo>
                  <a:cubicBezTo>
                    <a:pt x="372123" y="986451"/>
                    <a:pt x="371717" y="987669"/>
                    <a:pt x="371175" y="988617"/>
                  </a:cubicBezTo>
                  <a:cubicBezTo>
                    <a:pt x="369415" y="991461"/>
                    <a:pt x="366436" y="993492"/>
                    <a:pt x="366029" y="997013"/>
                  </a:cubicBezTo>
                  <a:cubicBezTo>
                    <a:pt x="366029" y="997284"/>
                    <a:pt x="365759" y="997555"/>
                    <a:pt x="365488" y="997825"/>
                  </a:cubicBezTo>
                  <a:cubicBezTo>
                    <a:pt x="363592" y="1001075"/>
                    <a:pt x="361425" y="1004325"/>
                    <a:pt x="359394" y="1007575"/>
                  </a:cubicBezTo>
                  <a:cubicBezTo>
                    <a:pt x="358175" y="1009607"/>
                    <a:pt x="357092" y="1011773"/>
                    <a:pt x="355738" y="1013805"/>
                  </a:cubicBezTo>
                  <a:lnTo>
                    <a:pt x="347342" y="1026127"/>
                  </a:lnTo>
                  <a:cubicBezTo>
                    <a:pt x="346800" y="1027211"/>
                    <a:pt x="346123" y="1028159"/>
                    <a:pt x="345311" y="1029107"/>
                  </a:cubicBezTo>
                  <a:cubicBezTo>
                    <a:pt x="342738" y="1032221"/>
                    <a:pt x="340165" y="1035065"/>
                    <a:pt x="337456" y="1038180"/>
                  </a:cubicBezTo>
                  <a:cubicBezTo>
                    <a:pt x="335832" y="1040075"/>
                    <a:pt x="334206" y="1041836"/>
                    <a:pt x="332311" y="1043325"/>
                  </a:cubicBezTo>
                  <a:cubicBezTo>
                    <a:pt x="330550" y="1044815"/>
                    <a:pt x="328248" y="1045763"/>
                    <a:pt x="326352" y="1046982"/>
                  </a:cubicBezTo>
                  <a:cubicBezTo>
                    <a:pt x="322967" y="1048877"/>
                    <a:pt x="319717" y="1051044"/>
                    <a:pt x="316332" y="1052804"/>
                  </a:cubicBezTo>
                  <a:cubicBezTo>
                    <a:pt x="314842" y="1053617"/>
                    <a:pt x="313488" y="1053888"/>
                    <a:pt x="311456" y="1052669"/>
                  </a:cubicBezTo>
                  <a:cubicBezTo>
                    <a:pt x="311456" y="1053346"/>
                    <a:pt x="311456" y="1053888"/>
                    <a:pt x="311456" y="1054430"/>
                  </a:cubicBezTo>
                  <a:cubicBezTo>
                    <a:pt x="311592" y="1057409"/>
                    <a:pt x="313352" y="1060117"/>
                    <a:pt x="313082" y="1063231"/>
                  </a:cubicBezTo>
                  <a:cubicBezTo>
                    <a:pt x="314706" y="1064721"/>
                    <a:pt x="314029" y="1066211"/>
                    <a:pt x="313488" y="1067700"/>
                  </a:cubicBezTo>
                  <a:cubicBezTo>
                    <a:pt x="313082" y="1068919"/>
                    <a:pt x="312675" y="1071086"/>
                    <a:pt x="313352" y="1071357"/>
                  </a:cubicBezTo>
                  <a:cubicBezTo>
                    <a:pt x="316332" y="1073252"/>
                    <a:pt x="314300" y="1075690"/>
                    <a:pt x="314165" y="1077721"/>
                  </a:cubicBezTo>
                  <a:cubicBezTo>
                    <a:pt x="314300" y="1078398"/>
                    <a:pt x="313488" y="1079075"/>
                    <a:pt x="313623" y="1079481"/>
                  </a:cubicBezTo>
                  <a:cubicBezTo>
                    <a:pt x="314029" y="1082596"/>
                    <a:pt x="311863" y="1083815"/>
                    <a:pt x="309696" y="1085033"/>
                  </a:cubicBezTo>
                  <a:cubicBezTo>
                    <a:pt x="307123" y="1086523"/>
                    <a:pt x="303873" y="1086388"/>
                    <a:pt x="301571" y="1084492"/>
                  </a:cubicBezTo>
                  <a:cubicBezTo>
                    <a:pt x="299946" y="1083273"/>
                    <a:pt x="298321" y="1082054"/>
                    <a:pt x="296425" y="1080565"/>
                  </a:cubicBezTo>
                  <a:cubicBezTo>
                    <a:pt x="296967" y="1079075"/>
                    <a:pt x="296831" y="1077586"/>
                    <a:pt x="296155" y="1075825"/>
                  </a:cubicBezTo>
                  <a:cubicBezTo>
                    <a:pt x="295071" y="1072981"/>
                    <a:pt x="293988" y="1069731"/>
                    <a:pt x="296019" y="1067429"/>
                  </a:cubicBezTo>
                  <a:cubicBezTo>
                    <a:pt x="295613" y="1065804"/>
                    <a:pt x="295477" y="1064857"/>
                    <a:pt x="295207" y="1063909"/>
                  </a:cubicBezTo>
                  <a:cubicBezTo>
                    <a:pt x="295071" y="1062690"/>
                    <a:pt x="295613" y="1060794"/>
                    <a:pt x="294665" y="1059981"/>
                  </a:cubicBezTo>
                  <a:cubicBezTo>
                    <a:pt x="292905" y="1057950"/>
                    <a:pt x="293311" y="1055648"/>
                    <a:pt x="293581" y="1053481"/>
                  </a:cubicBezTo>
                  <a:cubicBezTo>
                    <a:pt x="294529" y="1048607"/>
                    <a:pt x="293581" y="1043867"/>
                    <a:pt x="292092" y="1038857"/>
                  </a:cubicBezTo>
                  <a:cubicBezTo>
                    <a:pt x="293311" y="1037096"/>
                    <a:pt x="295071" y="1035200"/>
                    <a:pt x="293311" y="1032627"/>
                  </a:cubicBezTo>
                  <a:cubicBezTo>
                    <a:pt x="293311" y="1032357"/>
                    <a:pt x="293581" y="1031950"/>
                    <a:pt x="293717" y="1031544"/>
                  </a:cubicBezTo>
                  <a:cubicBezTo>
                    <a:pt x="294259" y="1030461"/>
                    <a:pt x="294800" y="1029242"/>
                    <a:pt x="295071" y="1028023"/>
                  </a:cubicBezTo>
                  <a:cubicBezTo>
                    <a:pt x="295748" y="1025044"/>
                    <a:pt x="296155" y="1022336"/>
                    <a:pt x="296696" y="1019627"/>
                  </a:cubicBezTo>
                  <a:cubicBezTo>
                    <a:pt x="297102" y="1017596"/>
                    <a:pt x="297509" y="1015430"/>
                    <a:pt x="297779" y="1013398"/>
                  </a:cubicBezTo>
                  <a:cubicBezTo>
                    <a:pt x="298321" y="1008659"/>
                    <a:pt x="298727" y="1004055"/>
                    <a:pt x="299269" y="999586"/>
                  </a:cubicBezTo>
                  <a:cubicBezTo>
                    <a:pt x="299269" y="998909"/>
                    <a:pt x="298727" y="998096"/>
                    <a:pt x="298592" y="997419"/>
                  </a:cubicBezTo>
                  <a:cubicBezTo>
                    <a:pt x="298321" y="996201"/>
                    <a:pt x="298321" y="995117"/>
                    <a:pt x="298321" y="994034"/>
                  </a:cubicBezTo>
                  <a:lnTo>
                    <a:pt x="299675" y="979815"/>
                  </a:lnTo>
                  <a:cubicBezTo>
                    <a:pt x="299811" y="978867"/>
                    <a:pt x="299134" y="977513"/>
                    <a:pt x="299540" y="976836"/>
                  </a:cubicBezTo>
                  <a:cubicBezTo>
                    <a:pt x="301436" y="973722"/>
                    <a:pt x="301571" y="970201"/>
                    <a:pt x="303196" y="966951"/>
                  </a:cubicBezTo>
                  <a:cubicBezTo>
                    <a:pt x="305227" y="963024"/>
                    <a:pt x="307123" y="959096"/>
                    <a:pt x="310779" y="956253"/>
                  </a:cubicBezTo>
                  <a:cubicBezTo>
                    <a:pt x="312269" y="955169"/>
                    <a:pt x="312134" y="953680"/>
                    <a:pt x="311321" y="952190"/>
                  </a:cubicBezTo>
                  <a:cubicBezTo>
                    <a:pt x="310508" y="950430"/>
                    <a:pt x="309696" y="948669"/>
                    <a:pt x="308613" y="947180"/>
                  </a:cubicBezTo>
                  <a:cubicBezTo>
                    <a:pt x="304144" y="941357"/>
                    <a:pt x="305905" y="934721"/>
                    <a:pt x="306175" y="928221"/>
                  </a:cubicBezTo>
                  <a:cubicBezTo>
                    <a:pt x="306446" y="927003"/>
                    <a:pt x="306717" y="925919"/>
                    <a:pt x="306852" y="924566"/>
                  </a:cubicBezTo>
                  <a:cubicBezTo>
                    <a:pt x="307123" y="921857"/>
                    <a:pt x="306852" y="918878"/>
                    <a:pt x="309290" y="916847"/>
                  </a:cubicBezTo>
                  <a:cubicBezTo>
                    <a:pt x="309561" y="916576"/>
                    <a:pt x="309696" y="916305"/>
                    <a:pt x="309832" y="915899"/>
                  </a:cubicBezTo>
                  <a:cubicBezTo>
                    <a:pt x="310779" y="913461"/>
                    <a:pt x="311998" y="910753"/>
                    <a:pt x="313217" y="908316"/>
                  </a:cubicBezTo>
                  <a:cubicBezTo>
                    <a:pt x="316061" y="903034"/>
                    <a:pt x="317956" y="897347"/>
                    <a:pt x="318363" y="891253"/>
                  </a:cubicBezTo>
                  <a:cubicBezTo>
                    <a:pt x="318498" y="888680"/>
                    <a:pt x="318769" y="886107"/>
                    <a:pt x="319446" y="883670"/>
                  </a:cubicBezTo>
                  <a:cubicBezTo>
                    <a:pt x="320936" y="878660"/>
                    <a:pt x="322019" y="873513"/>
                    <a:pt x="325269" y="869180"/>
                  </a:cubicBezTo>
                  <a:cubicBezTo>
                    <a:pt x="325269" y="866336"/>
                    <a:pt x="327436" y="864305"/>
                    <a:pt x="328384" y="861868"/>
                  </a:cubicBezTo>
                  <a:cubicBezTo>
                    <a:pt x="329061" y="860243"/>
                    <a:pt x="329602" y="858076"/>
                    <a:pt x="329061" y="856586"/>
                  </a:cubicBezTo>
                  <a:cubicBezTo>
                    <a:pt x="328113" y="854420"/>
                    <a:pt x="328384" y="852659"/>
                    <a:pt x="329061" y="850764"/>
                  </a:cubicBezTo>
                  <a:cubicBezTo>
                    <a:pt x="329061" y="850357"/>
                    <a:pt x="329061" y="849951"/>
                    <a:pt x="329061" y="849545"/>
                  </a:cubicBezTo>
                  <a:cubicBezTo>
                    <a:pt x="328925" y="847649"/>
                    <a:pt x="328925" y="845618"/>
                    <a:pt x="328384" y="843722"/>
                  </a:cubicBezTo>
                  <a:cubicBezTo>
                    <a:pt x="327977" y="842503"/>
                    <a:pt x="328248" y="842909"/>
                    <a:pt x="328925" y="842774"/>
                  </a:cubicBezTo>
                  <a:cubicBezTo>
                    <a:pt x="329196" y="842774"/>
                    <a:pt x="329467" y="842232"/>
                    <a:pt x="329602" y="841826"/>
                  </a:cubicBezTo>
                  <a:cubicBezTo>
                    <a:pt x="330821" y="839930"/>
                    <a:pt x="330279" y="837628"/>
                    <a:pt x="330956" y="835733"/>
                  </a:cubicBezTo>
                  <a:cubicBezTo>
                    <a:pt x="331498" y="834107"/>
                    <a:pt x="331904" y="832753"/>
                    <a:pt x="332040" y="830993"/>
                  </a:cubicBezTo>
                  <a:cubicBezTo>
                    <a:pt x="332040" y="830045"/>
                    <a:pt x="332582" y="829233"/>
                    <a:pt x="332988" y="828285"/>
                  </a:cubicBezTo>
                  <a:cubicBezTo>
                    <a:pt x="334071" y="826524"/>
                    <a:pt x="335425" y="824493"/>
                    <a:pt x="336373" y="822733"/>
                  </a:cubicBezTo>
                  <a:cubicBezTo>
                    <a:pt x="337727" y="820295"/>
                    <a:pt x="338811" y="817722"/>
                    <a:pt x="340300" y="815420"/>
                  </a:cubicBezTo>
                  <a:cubicBezTo>
                    <a:pt x="342196" y="812441"/>
                    <a:pt x="344498" y="809733"/>
                    <a:pt x="346529" y="806889"/>
                  </a:cubicBezTo>
                  <a:cubicBezTo>
                    <a:pt x="349102" y="803910"/>
                    <a:pt x="351811" y="801066"/>
                    <a:pt x="354519" y="798222"/>
                  </a:cubicBezTo>
                  <a:cubicBezTo>
                    <a:pt x="357633" y="795108"/>
                    <a:pt x="360883" y="791858"/>
                    <a:pt x="363998" y="788743"/>
                  </a:cubicBezTo>
                  <a:cubicBezTo>
                    <a:pt x="365081" y="787660"/>
                    <a:pt x="365759" y="786035"/>
                    <a:pt x="366571" y="784410"/>
                  </a:cubicBezTo>
                  <a:cubicBezTo>
                    <a:pt x="367519" y="782378"/>
                    <a:pt x="368738" y="780483"/>
                    <a:pt x="368467" y="777910"/>
                  </a:cubicBezTo>
                  <a:cubicBezTo>
                    <a:pt x="368467" y="777232"/>
                    <a:pt x="369144" y="776556"/>
                    <a:pt x="369415" y="775878"/>
                  </a:cubicBezTo>
                  <a:cubicBezTo>
                    <a:pt x="371446" y="771274"/>
                    <a:pt x="372936" y="766264"/>
                    <a:pt x="375779" y="761931"/>
                  </a:cubicBezTo>
                  <a:cubicBezTo>
                    <a:pt x="376186" y="761389"/>
                    <a:pt x="376186" y="760577"/>
                    <a:pt x="376456" y="760170"/>
                  </a:cubicBezTo>
                  <a:cubicBezTo>
                    <a:pt x="377269" y="758951"/>
                    <a:pt x="378081" y="757868"/>
                    <a:pt x="379029" y="756920"/>
                  </a:cubicBezTo>
                  <a:cubicBezTo>
                    <a:pt x="381602" y="754212"/>
                    <a:pt x="385394" y="752587"/>
                    <a:pt x="386883" y="748795"/>
                  </a:cubicBezTo>
                  <a:cubicBezTo>
                    <a:pt x="387019" y="748524"/>
                    <a:pt x="387425" y="748253"/>
                    <a:pt x="387696" y="747983"/>
                  </a:cubicBezTo>
                  <a:cubicBezTo>
                    <a:pt x="390946" y="744868"/>
                    <a:pt x="393790" y="741483"/>
                    <a:pt x="397446" y="738910"/>
                  </a:cubicBezTo>
                  <a:lnTo>
                    <a:pt x="403946" y="733493"/>
                  </a:lnTo>
                  <a:cubicBezTo>
                    <a:pt x="408415" y="729972"/>
                    <a:pt x="412477" y="725774"/>
                    <a:pt x="417487" y="722931"/>
                  </a:cubicBezTo>
                  <a:cubicBezTo>
                    <a:pt x="418706" y="722118"/>
                    <a:pt x="419789" y="721441"/>
                    <a:pt x="421144" y="720764"/>
                  </a:cubicBezTo>
                  <a:cubicBezTo>
                    <a:pt x="425206" y="718868"/>
                    <a:pt x="429269" y="716972"/>
                    <a:pt x="433331" y="714941"/>
                  </a:cubicBezTo>
                  <a:cubicBezTo>
                    <a:pt x="435904" y="713858"/>
                    <a:pt x="438342" y="712639"/>
                    <a:pt x="441050" y="712368"/>
                  </a:cubicBezTo>
                  <a:cubicBezTo>
                    <a:pt x="441592" y="711285"/>
                    <a:pt x="442133" y="710066"/>
                    <a:pt x="441727" y="709660"/>
                  </a:cubicBezTo>
                  <a:cubicBezTo>
                    <a:pt x="439154" y="707358"/>
                    <a:pt x="441592" y="705868"/>
                    <a:pt x="441998" y="703973"/>
                  </a:cubicBezTo>
                  <a:cubicBezTo>
                    <a:pt x="442133" y="703431"/>
                    <a:pt x="442946" y="703025"/>
                    <a:pt x="442946" y="702618"/>
                  </a:cubicBezTo>
                  <a:cubicBezTo>
                    <a:pt x="443081" y="699910"/>
                    <a:pt x="445383" y="699233"/>
                    <a:pt x="447821" y="698691"/>
                  </a:cubicBezTo>
                  <a:close/>
                  <a:moveTo>
                    <a:pt x="42656" y="609723"/>
                  </a:moveTo>
                  <a:cubicBezTo>
                    <a:pt x="45500" y="616088"/>
                    <a:pt x="45500" y="622859"/>
                    <a:pt x="46719" y="629223"/>
                  </a:cubicBezTo>
                  <a:cubicBezTo>
                    <a:pt x="47125" y="631254"/>
                    <a:pt x="47260" y="633421"/>
                    <a:pt x="47260" y="635588"/>
                  </a:cubicBezTo>
                  <a:cubicBezTo>
                    <a:pt x="47667" y="634775"/>
                    <a:pt x="48344" y="633963"/>
                    <a:pt x="49156" y="633150"/>
                  </a:cubicBezTo>
                  <a:cubicBezTo>
                    <a:pt x="55520" y="635452"/>
                    <a:pt x="60125" y="640192"/>
                    <a:pt x="65271" y="643848"/>
                  </a:cubicBezTo>
                  <a:cubicBezTo>
                    <a:pt x="68250" y="645879"/>
                    <a:pt x="70687" y="648452"/>
                    <a:pt x="73260" y="650890"/>
                  </a:cubicBezTo>
                  <a:cubicBezTo>
                    <a:pt x="76510" y="653869"/>
                    <a:pt x="79218" y="657660"/>
                    <a:pt x="82604" y="660640"/>
                  </a:cubicBezTo>
                  <a:cubicBezTo>
                    <a:pt x="85854" y="663619"/>
                    <a:pt x="88697" y="667004"/>
                    <a:pt x="91677" y="670119"/>
                  </a:cubicBezTo>
                  <a:cubicBezTo>
                    <a:pt x="93166" y="671744"/>
                    <a:pt x="94385" y="673233"/>
                    <a:pt x="95875" y="674723"/>
                  </a:cubicBezTo>
                  <a:cubicBezTo>
                    <a:pt x="98989" y="678244"/>
                    <a:pt x="101968" y="681765"/>
                    <a:pt x="104948" y="685150"/>
                  </a:cubicBezTo>
                  <a:cubicBezTo>
                    <a:pt x="107114" y="687587"/>
                    <a:pt x="110635" y="688806"/>
                    <a:pt x="111583" y="692462"/>
                  </a:cubicBezTo>
                  <a:cubicBezTo>
                    <a:pt x="111583" y="692733"/>
                    <a:pt x="111854" y="692869"/>
                    <a:pt x="112125" y="693004"/>
                  </a:cubicBezTo>
                  <a:cubicBezTo>
                    <a:pt x="114697" y="695577"/>
                    <a:pt x="117135" y="698150"/>
                    <a:pt x="119979" y="700317"/>
                  </a:cubicBezTo>
                  <a:cubicBezTo>
                    <a:pt x="122687" y="702483"/>
                    <a:pt x="123500" y="706546"/>
                    <a:pt x="127698" y="707087"/>
                  </a:cubicBezTo>
                  <a:cubicBezTo>
                    <a:pt x="127833" y="708848"/>
                    <a:pt x="129729" y="709254"/>
                    <a:pt x="130406" y="710473"/>
                  </a:cubicBezTo>
                  <a:cubicBezTo>
                    <a:pt x="132166" y="713316"/>
                    <a:pt x="134468" y="715754"/>
                    <a:pt x="136770" y="718327"/>
                  </a:cubicBezTo>
                  <a:cubicBezTo>
                    <a:pt x="138395" y="720087"/>
                    <a:pt x="139750" y="722254"/>
                    <a:pt x="140968" y="724421"/>
                  </a:cubicBezTo>
                  <a:cubicBezTo>
                    <a:pt x="144895" y="731327"/>
                    <a:pt x="148822" y="738504"/>
                    <a:pt x="152479" y="745139"/>
                  </a:cubicBezTo>
                  <a:cubicBezTo>
                    <a:pt x="153698" y="747306"/>
                    <a:pt x="154916" y="749743"/>
                    <a:pt x="157083" y="751504"/>
                  </a:cubicBezTo>
                  <a:cubicBezTo>
                    <a:pt x="158979" y="752993"/>
                    <a:pt x="160062" y="755431"/>
                    <a:pt x="161281" y="757597"/>
                  </a:cubicBezTo>
                  <a:cubicBezTo>
                    <a:pt x="162499" y="760170"/>
                    <a:pt x="163177" y="763149"/>
                    <a:pt x="166427" y="764368"/>
                  </a:cubicBezTo>
                  <a:cubicBezTo>
                    <a:pt x="166697" y="764368"/>
                    <a:pt x="166968" y="764639"/>
                    <a:pt x="166968" y="764774"/>
                  </a:cubicBezTo>
                  <a:cubicBezTo>
                    <a:pt x="166833" y="766670"/>
                    <a:pt x="168593" y="767347"/>
                    <a:pt x="169677" y="768431"/>
                  </a:cubicBezTo>
                  <a:cubicBezTo>
                    <a:pt x="170625" y="769649"/>
                    <a:pt x="171979" y="771139"/>
                    <a:pt x="172385" y="772629"/>
                  </a:cubicBezTo>
                  <a:cubicBezTo>
                    <a:pt x="173333" y="776285"/>
                    <a:pt x="175093" y="779670"/>
                    <a:pt x="176312" y="783056"/>
                  </a:cubicBezTo>
                  <a:cubicBezTo>
                    <a:pt x="179291" y="790639"/>
                    <a:pt x="183083" y="797545"/>
                    <a:pt x="187010" y="804316"/>
                  </a:cubicBezTo>
                  <a:cubicBezTo>
                    <a:pt x="187822" y="805941"/>
                    <a:pt x="189583" y="807295"/>
                    <a:pt x="189583" y="809055"/>
                  </a:cubicBezTo>
                  <a:cubicBezTo>
                    <a:pt x="189854" y="811222"/>
                    <a:pt x="190802" y="812712"/>
                    <a:pt x="191749" y="814337"/>
                  </a:cubicBezTo>
                  <a:cubicBezTo>
                    <a:pt x="192968" y="815962"/>
                    <a:pt x="193916" y="817587"/>
                    <a:pt x="194187" y="819483"/>
                  </a:cubicBezTo>
                  <a:cubicBezTo>
                    <a:pt x="194322" y="820295"/>
                    <a:pt x="195135" y="820837"/>
                    <a:pt x="195406" y="821514"/>
                  </a:cubicBezTo>
                  <a:cubicBezTo>
                    <a:pt x="197166" y="824899"/>
                    <a:pt x="198520" y="828420"/>
                    <a:pt x="200145" y="831805"/>
                  </a:cubicBezTo>
                  <a:cubicBezTo>
                    <a:pt x="200822" y="833701"/>
                    <a:pt x="201770" y="835326"/>
                    <a:pt x="202447" y="837222"/>
                  </a:cubicBezTo>
                  <a:cubicBezTo>
                    <a:pt x="202989" y="839118"/>
                    <a:pt x="203937" y="840743"/>
                    <a:pt x="204885" y="842368"/>
                  </a:cubicBezTo>
                  <a:cubicBezTo>
                    <a:pt x="206374" y="845212"/>
                    <a:pt x="207728" y="847920"/>
                    <a:pt x="208541" y="850899"/>
                  </a:cubicBezTo>
                  <a:cubicBezTo>
                    <a:pt x="209083" y="853336"/>
                    <a:pt x="209895" y="855774"/>
                    <a:pt x="209624" y="858482"/>
                  </a:cubicBezTo>
                  <a:cubicBezTo>
                    <a:pt x="209218" y="862139"/>
                    <a:pt x="209354" y="862139"/>
                    <a:pt x="211791" y="865118"/>
                  </a:cubicBezTo>
                  <a:cubicBezTo>
                    <a:pt x="212333" y="865930"/>
                    <a:pt x="212874" y="866878"/>
                    <a:pt x="213280" y="867826"/>
                  </a:cubicBezTo>
                  <a:cubicBezTo>
                    <a:pt x="214364" y="870263"/>
                    <a:pt x="215312" y="872972"/>
                    <a:pt x="216530" y="875274"/>
                  </a:cubicBezTo>
                  <a:cubicBezTo>
                    <a:pt x="217749" y="877711"/>
                    <a:pt x="218968" y="880013"/>
                    <a:pt x="218968" y="882857"/>
                  </a:cubicBezTo>
                  <a:cubicBezTo>
                    <a:pt x="218968" y="883534"/>
                    <a:pt x="219103" y="884076"/>
                    <a:pt x="219374" y="884753"/>
                  </a:cubicBezTo>
                  <a:cubicBezTo>
                    <a:pt x="220322" y="888409"/>
                    <a:pt x="221541" y="891794"/>
                    <a:pt x="222760" y="895451"/>
                  </a:cubicBezTo>
                  <a:cubicBezTo>
                    <a:pt x="222895" y="896399"/>
                    <a:pt x="223166" y="897618"/>
                    <a:pt x="223437" y="898836"/>
                  </a:cubicBezTo>
                  <a:cubicBezTo>
                    <a:pt x="223707" y="899649"/>
                    <a:pt x="223437" y="899242"/>
                    <a:pt x="223707" y="900055"/>
                  </a:cubicBezTo>
                  <a:lnTo>
                    <a:pt x="224114" y="901815"/>
                  </a:lnTo>
                  <a:cubicBezTo>
                    <a:pt x="224926" y="904118"/>
                    <a:pt x="226010" y="906420"/>
                    <a:pt x="227228" y="908586"/>
                  </a:cubicBezTo>
                  <a:cubicBezTo>
                    <a:pt x="227364" y="908721"/>
                    <a:pt x="227364" y="908721"/>
                    <a:pt x="227364" y="908992"/>
                  </a:cubicBezTo>
                  <a:cubicBezTo>
                    <a:pt x="228447" y="914951"/>
                    <a:pt x="228989" y="921044"/>
                    <a:pt x="228583" y="927003"/>
                  </a:cubicBezTo>
                  <a:cubicBezTo>
                    <a:pt x="228447" y="928357"/>
                    <a:pt x="228312" y="929847"/>
                    <a:pt x="228176" y="931201"/>
                  </a:cubicBezTo>
                  <a:cubicBezTo>
                    <a:pt x="227905" y="932419"/>
                    <a:pt x="227635" y="933638"/>
                    <a:pt x="227635" y="934857"/>
                  </a:cubicBezTo>
                  <a:cubicBezTo>
                    <a:pt x="227770" y="936076"/>
                    <a:pt x="228041" y="937294"/>
                    <a:pt x="228312" y="938513"/>
                  </a:cubicBezTo>
                  <a:cubicBezTo>
                    <a:pt x="228447" y="939461"/>
                    <a:pt x="229124" y="940680"/>
                    <a:pt x="228718" y="941492"/>
                  </a:cubicBezTo>
                  <a:cubicBezTo>
                    <a:pt x="226957" y="945284"/>
                    <a:pt x="226280" y="949211"/>
                    <a:pt x="225739" y="953138"/>
                  </a:cubicBezTo>
                  <a:cubicBezTo>
                    <a:pt x="225468" y="955846"/>
                    <a:pt x="226687" y="958690"/>
                    <a:pt x="225739" y="961398"/>
                  </a:cubicBezTo>
                  <a:cubicBezTo>
                    <a:pt x="227228" y="962752"/>
                    <a:pt x="226145" y="963971"/>
                    <a:pt x="225468" y="965055"/>
                  </a:cubicBezTo>
                  <a:cubicBezTo>
                    <a:pt x="224791" y="965867"/>
                    <a:pt x="224385" y="967763"/>
                    <a:pt x="224926" y="967763"/>
                  </a:cubicBezTo>
                  <a:cubicBezTo>
                    <a:pt x="225468" y="968034"/>
                    <a:pt x="225603" y="968169"/>
                    <a:pt x="225874" y="968169"/>
                  </a:cubicBezTo>
                  <a:cubicBezTo>
                    <a:pt x="226010" y="968169"/>
                    <a:pt x="226145" y="968305"/>
                    <a:pt x="226145" y="968305"/>
                  </a:cubicBezTo>
                  <a:cubicBezTo>
                    <a:pt x="226010" y="968440"/>
                    <a:pt x="226010" y="968440"/>
                    <a:pt x="225739" y="968575"/>
                  </a:cubicBezTo>
                  <a:cubicBezTo>
                    <a:pt x="225739" y="968711"/>
                    <a:pt x="225874" y="968711"/>
                    <a:pt x="226145" y="968711"/>
                  </a:cubicBezTo>
                  <a:cubicBezTo>
                    <a:pt x="226416" y="968575"/>
                    <a:pt x="226957" y="969252"/>
                    <a:pt x="227228" y="969252"/>
                  </a:cubicBezTo>
                  <a:cubicBezTo>
                    <a:pt x="229260" y="968575"/>
                    <a:pt x="231020" y="970065"/>
                    <a:pt x="232780" y="971826"/>
                  </a:cubicBezTo>
                  <a:cubicBezTo>
                    <a:pt x="235083" y="973857"/>
                    <a:pt x="236030" y="977107"/>
                    <a:pt x="234541" y="979950"/>
                  </a:cubicBezTo>
                  <a:cubicBezTo>
                    <a:pt x="233187" y="981846"/>
                    <a:pt x="233187" y="984148"/>
                    <a:pt x="229395" y="986315"/>
                  </a:cubicBezTo>
                  <a:cubicBezTo>
                    <a:pt x="227499" y="986179"/>
                    <a:pt x="226687" y="986315"/>
                    <a:pt x="223843" y="986044"/>
                  </a:cubicBezTo>
                  <a:cubicBezTo>
                    <a:pt x="222353" y="985638"/>
                    <a:pt x="220593" y="985231"/>
                    <a:pt x="218833" y="984690"/>
                  </a:cubicBezTo>
                  <a:cubicBezTo>
                    <a:pt x="218155" y="985096"/>
                    <a:pt x="217478" y="985502"/>
                    <a:pt x="216801" y="985638"/>
                  </a:cubicBezTo>
                  <a:cubicBezTo>
                    <a:pt x="214770" y="985909"/>
                    <a:pt x="212739" y="986315"/>
                    <a:pt x="210437" y="986586"/>
                  </a:cubicBezTo>
                  <a:cubicBezTo>
                    <a:pt x="209895" y="985231"/>
                    <a:pt x="208812" y="984148"/>
                    <a:pt x="207051" y="983471"/>
                  </a:cubicBezTo>
                  <a:cubicBezTo>
                    <a:pt x="204343" y="982252"/>
                    <a:pt x="201228" y="980763"/>
                    <a:pt x="201093" y="977784"/>
                  </a:cubicBezTo>
                  <a:cubicBezTo>
                    <a:pt x="199739" y="976971"/>
                    <a:pt x="198926" y="976429"/>
                    <a:pt x="198114" y="975888"/>
                  </a:cubicBezTo>
                  <a:cubicBezTo>
                    <a:pt x="197030" y="975211"/>
                    <a:pt x="196083" y="973450"/>
                    <a:pt x="194864" y="973450"/>
                  </a:cubicBezTo>
                  <a:cubicBezTo>
                    <a:pt x="192156" y="973450"/>
                    <a:pt x="190937" y="971555"/>
                    <a:pt x="189718" y="969794"/>
                  </a:cubicBezTo>
                  <a:cubicBezTo>
                    <a:pt x="186739" y="965596"/>
                    <a:pt x="182677" y="963159"/>
                    <a:pt x="178208" y="960721"/>
                  </a:cubicBezTo>
                  <a:cubicBezTo>
                    <a:pt x="177937" y="958555"/>
                    <a:pt x="177801" y="956117"/>
                    <a:pt x="174687" y="955576"/>
                  </a:cubicBezTo>
                  <a:cubicBezTo>
                    <a:pt x="174552" y="955440"/>
                    <a:pt x="174416" y="954898"/>
                    <a:pt x="174281" y="954628"/>
                  </a:cubicBezTo>
                  <a:cubicBezTo>
                    <a:pt x="173739" y="953409"/>
                    <a:pt x="173468" y="952190"/>
                    <a:pt x="172791" y="951242"/>
                  </a:cubicBezTo>
                  <a:cubicBezTo>
                    <a:pt x="171031" y="948805"/>
                    <a:pt x="169406" y="946638"/>
                    <a:pt x="167916" y="944336"/>
                  </a:cubicBezTo>
                  <a:cubicBezTo>
                    <a:pt x="166562" y="942711"/>
                    <a:pt x="165479" y="940950"/>
                    <a:pt x="164260" y="939326"/>
                  </a:cubicBezTo>
                  <a:cubicBezTo>
                    <a:pt x="161145" y="935805"/>
                    <a:pt x="158437" y="932284"/>
                    <a:pt x="155458" y="928763"/>
                  </a:cubicBezTo>
                  <a:cubicBezTo>
                    <a:pt x="155052" y="928357"/>
                    <a:pt x="154104" y="928221"/>
                    <a:pt x="153562" y="927815"/>
                  </a:cubicBezTo>
                  <a:cubicBezTo>
                    <a:pt x="152749" y="927138"/>
                    <a:pt x="151802" y="926461"/>
                    <a:pt x="151125" y="925649"/>
                  </a:cubicBezTo>
                  <a:lnTo>
                    <a:pt x="142052" y="914951"/>
                  </a:lnTo>
                  <a:cubicBezTo>
                    <a:pt x="141374" y="914273"/>
                    <a:pt x="140020" y="913868"/>
                    <a:pt x="139885" y="913055"/>
                  </a:cubicBezTo>
                  <a:cubicBezTo>
                    <a:pt x="139072" y="909669"/>
                    <a:pt x="136635" y="906961"/>
                    <a:pt x="135416" y="903711"/>
                  </a:cubicBezTo>
                  <a:cubicBezTo>
                    <a:pt x="134062" y="899513"/>
                    <a:pt x="132572" y="895451"/>
                    <a:pt x="133114" y="890982"/>
                  </a:cubicBezTo>
                  <a:cubicBezTo>
                    <a:pt x="133250" y="889086"/>
                    <a:pt x="132031" y="888139"/>
                    <a:pt x="130541" y="887732"/>
                  </a:cubicBezTo>
                  <a:cubicBezTo>
                    <a:pt x="128645" y="887326"/>
                    <a:pt x="126750" y="886649"/>
                    <a:pt x="124989" y="886378"/>
                  </a:cubicBezTo>
                  <a:cubicBezTo>
                    <a:pt x="117812" y="885430"/>
                    <a:pt x="114291" y="879742"/>
                    <a:pt x="109958" y="875003"/>
                  </a:cubicBezTo>
                  <a:cubicBezTo>
                    <a:pt x="109145" y="874055"/>
                    <a:pt x="108604" y="873107"/>
                    <a:pt x="107791" y="872159"/>
                  </a:cubicBezTo>
                  <a:cubicBezTo>
                    <a:pt x="106031" y="870128"/>
                    <a:pt x="103729" y="868368"/>
                    <a:pt x="104271" y="864982"/>
                  </a:cubicBezTo>
                  <a:cubicBezTo>
                    <a:pt x="104271" y="864576"/>
                    <a:pt x="104135" y="864305"/>
                    <a:pt x="104135" y="863899"/>
                  </a:cubicBezTo>
                  <a:cubicBezTo>
                    <a:pt x="103052" y="861326"/>
                    <a:pt x="101833" y="858889"/>
                    <a:pt x="101156" y="856316"/>
                  </a:cubicBezTo>
                  <a:cubicBezTo>
                    <a:pt x="99260" y="850628"/>
                    <a:pt x="96416" y="845347"/>
                    <a:pt x="92625" y="840878"/>
                  </a:cubicBezTo>
                  <a:cubicBezTo>
                    <a:pt x="91000" y="838982"/>
                    <a:pt x="89375" y="836951"/>
                    <a:pt x="88156" y="834784"/>
                  </a:cubicBezTo>
                  <a:cubicBezTo>
                    <a:pt x="85448" y="830316"/>
                    <a:pt x="82468" y="826118"/>
                    <a:pt x="81791" y="820837"/>
                  </a:cubicBezTo>
                  <a:cubicBezTo>
                    <a:pt x="79760" y="818941"/>
                    <a:pt x="79896" y="815962"/>
                    <a:pt x="78948" y="813524"/>
                  </a:cubicBezTo>
                  <a:cubicBezTo>
                    <a:pt x="78270" y="811899"/>
                    <a:pt x="77187" y="810003"/>
                    <a:pt x="75698" y="809462"/>
                  </a:cubicBezTo>
                  <a:cubicBezTo>
                    <a:pt x="73531" y="808649"/>
                    <a:pt x="72448" y="807295"/>
                    <a:pt x="71364" y="805535"/>
                  </a:cubicBezTo>
                  <a:cubicBezTo>
                    <a:pt x="71229" y="805399"/>
                    <a:pt x="70958" y="805128"/>
                    <a:pt x="70687" y="804857"/>
                  </a:cubicBezTo>
                  <a:cubicBezTo>
                    <a:pt x="69062" y="803774"/>
                    <a:pt x="67573" y="802285"/>
                    <a:pt x="65812" y="801472"/>
                  </a:cubicBezTo>
                  <a:cubicBezTo>
                    <a:pt x="64864" y="801066"/>
                    <a:pt x="65406" y="801066"/>
                    <a:pt x="65677" y="800524"/>
                  </a:cubicBezTo>
                  <a:cubicBezTo>
                    <a:pt x="65812" y="800253"/>
                    <a:pt x="65542" y="799712"/>
                    <a:pt x="65406" y="799305"/>
                  </a:cubicBezTo>
                  <a:cubicBezTo>
                    <a:pt x="64864" y="797139"/>
                    <a:pt x="62833" y="795920"/>
                    <a:pt x="62020" y="794160"/>
                  </a:cubicBezTo>
                  <a:cubicBezTo>
                    <a:pt x="61344" y="792805"/>
                    <a:pt x="60666" y="791452"/>
                    <a:pt x="59448" y="790233"/>
                  </a:cubicBezTo>
                  <a:cubicBezTo>
                    <a:pt x="58906" y="789555"/>
                    <a:pt x="58500" y="788472"/>
                    <a:pt x="58229" y="787660"/>
                  </a:cubicBezTo>
                  <a:cubicBezTo>
                    <a:pt x="57552" y="785764"/>
                    <a:pt x="57010" y="783462"/>
                    <a:pt x="56333" y="781566"/>
                  </a:cubicBezTo>
                  <a:cubicBezTo>
                    <a:pt x="55385" y="779128"/>
                    <a:pt x="54167" y="776556"/>
                    <a:pt x="53489" y="774118"/>
                  </a:cubicBezTo>
                  <a:cubicBezTo>
                    <a:pt x="52812" y="770597"/>
                    <a:pt x="52406" y="767076"/>
                    <a:pt x="51864" y="763691"/>
                  </a:cubicBezTo>
                  <a:cubicBezTo>
                    <a:pt x="51323" y="760035"/>
                    <a:pt x="50917" y="756243"/>
                    <a:pt x="50375" y="752316"/>
                  </a:cubicBezTo>
                  <a:cubicBezTo>
                    <a:pt x="49833" y="747847"/>
                    <a:pt x="49969" y="743514"/>
                    <a:pt x="49698" y="739045"/>
                  </a:cubicBezTo>
                  <a:cubicBezTo>
                    <a:pt x="49562" y="737420"/>
                    <a:pt x="48885" y="735931"/>
                    <a:pt x="48073" y="734306"/>
                  </a:cubicBezTo>
                  <a:cubicBezTo>
                    <a:pt x="46989" y="732275"/>
                    <a:pt x="46312" y="730108"/>
                    <a:pt x="44010" y="728889"/>
                  </a:cubicBezTo>
                  <a:cubicBezTo>
                    <a:pt x="43469" y="728483"/>
                    <a:pt x="43333" y="727670"/>
                    <a:pt x="42927" y="726994"/>
                  </a:cubicBezTo>
                  <a:cubicBezTo>
                    <a:pt x="40219" y="722660"/>
                    <a:pt x="37646" y="718462"/>
                    <a:pt x="36291" y="713587"/>
                  </a:cubicBezTo>
                  <a:cubicBezTo>
                    <a:pt x="36156" y="713046"/>
                    <a:pt x="35479" y="712639"/>
                    <a:pt x="35343" y="712098"/>
                  </a:cubicBezTo>
                  <a:cubicBezTo>
                    <a:pt x="34802" y="710879"/>
                    <a:pt x="34396" y="709525"/>
                    <a:pt x="34125" y="708306"/>
                  </a:cubicBezTo>
                  <a:cubicBezTo>
                    <a:pt x="33312" y="704785"/>
                    <a:pt x="34125" y="700858"/>
                    <a:pt x="31823" y="697608"/>
                  </a:cubicBezTo>
                  <a:cubicBezTo>
                    <a:pt x="31552" y="697337"/>
                    <a:pt x="31552" y="696796"/>
                    <a:pt x="31552" y="696525"/>
                  </a:cubicBezTo>
                  <a:cubicBezTo>
                    <a:pt x="30875" y="692192"/>
                    <a:pt x="30333" y="687858"/>
                    <a:pt x="29791" y="683660"/>
                  </a:cubicBezTo>
                  <a:cubicBezTo>
                    <a:pt x="29250" y="680952"/>
                    <a:pt x="28843" y="678379"/>
                    <a:pt x="28302" y="675671"/>
                  </a:cubicBezTo>
                  <a:cubicBezTo>
                    <a:pt x="27219" y="670119"/>
                    <a:pt x="26677" y="664702"/>
                    <a:pt x="26135" y="659150"/>
                  </a:cubicBezTo>
                  <a:cubicBezTo>
                    <a:pt x="26000" y="657796"/>
                    <a:pt x="25729" y="656442"/>
                    <a:pt x="26541" y="654546"/>
                  </a:cubicBezTo>
                  <a:cubicBezTo>
                    <a:pt x="26406" y="650213"/>
                    <a:pt x="26406" y="645879"/>
                    <a:pt x="26406" y="641411"/>
                  </a:cubicBezTo>
                  <a:cubicBezTo>
                    <a:pt x="26406" y="638838"/>
                    <a:pt x="26812" y="635994"/>
                    <a:pt x="27354" y="633421"/>
                  </a:cubicBezTo>
                  <a:cubicBezTo>
                    <a:pt x="28031" y="630984"/>
                    <a:pt x="28979" y="628546"/>
                    <a:pt x="29927" y="626109"/>
                  </a:cubicBezTo>
                  <a:cubicBezTo>
                    <a:pt x="31416" y="622046"/>
                    <a:pt x="32635" y="618119"/>
                    <a:pt x="34396" y="614192"/>
                  </a:cubicBezTo>
                  <a:cubicBezTo>
                    <a:pt x="35750" y="610671"/>
                    <a:pt x="38052" y="609452"/>
                    <a:pt x="42656" y="609723"/>
                  </a:cubicBezTo>
                  <a:close/>
                  <a:moveTo>
                    <a:pt x="157489" y="378162"/>
                  </a:moveTo>
                  <a:cubicBezTo>
                    <a:pt x="165072" y="380735"/>
                    <a:pt x="171166" y="385881"/>
                    <a:pt x="177936" y="390079"/>
                  </a:cubicBezTo>
                  <a:cubicBezTo>
                    <a:pt x="181457" y="392516"/>
                    <a:pt x="184978" y="395224"/>
                    <a:pt x="187957" y="398339"/>
                  </a:cubicBezTo>
                  <a:cubicBezTo>
                    <a:pt x="191884" y="402266"/>
                    <a:pt x="194999" y="406870"/>
                    <a:pt x="199197" y="410662"/>
                  </a:cubicBezTo>
                  <a:cubicBezTo>
                    <a:pt x="203123" y="414183"/>
                    <a:pt x="207186" y="417974"/>
                    <a:pt x="210165" y="422307"/>
                  </a:cubicBezTo>
                  <a:cubicBezTo>
                    <a:pt x="211790" y="424203"/>
                    <a:pt x="213280" y="426235"/>
                    <a:pt x="214769" y="428266"/>
                  </a:cubicBezTo>
                  <a:cubicBezTo>
                    <a:pt x="218019" y="432870"/>
                    <a:pt x="221269" y="437474"/>
                    <a:pt x="224519" y="441943"/>
                  </a:cubicBezTo>
                  <a:cubicBezTo>
                    <a:pt x="226686" y="445328"/>
                    <a:pt x="230071" y="447901"/>
                    <a:pt x="230884" y="452235"/>
                  </a:cubicBezTo>
                  <a:cubicBezTo>
                    <a:pt x="230884" y="452505"/>
                    <a:pt x="231155" y="452641"/>
                    <a:pt x="231290" y="452912"/>
                  </a:cubicBezTo>
                  <a:cubicBezTo>
                    <a:pt x="233863" y="456432"/>
                    <a:pt x="236300" y="459953"/>
                    <a:pt x="239144" y="463338"/>
                  </a:cubicBezTo>
                  <a:cubicBezTo>
                    <a:pt x="242123" y="466453"/>
                    <a:pt x="242259" y="471464"/>
                    <a:pt x="246321" y="473630"/>
                  </a:cubicBezTo>
                  <a:cubicBezTo>
                    <a:pt x="246321" y="475526"/>
                    <a:pt x="247946" y="476745"/>
                    <a:pt x="248488" y="478370"/>
                  </a:cubicBezTo>
                  <a:cubicBezTo>
                    <a:pt x="249977" y="482297"/>
                    <a:pt x="251738" y="485953"/>
                    <a:pt x="253634" y="489609"/>
                  </a:cubicBezTo>
                  <a:cubicBezTo>
                    <a:pt x="254988" y="492317"/>
                    <a:pt x="256207" y="495026"/>
                    <a:pt x="256884" y="498005"/>
                  </a:cubicBezTo>
                  <a:cubicBezTo>
                    <a:pt x="259050" y="507213"/>
                    <a:pt x="261352" y="516422"/>
                    <a:pt x="263248" y="525494"/>
                  </a:cubicBezTo>
                  <a:cubicBezTo>
                    <a:pt x="263790" y="528609"/>
                    <a:pt x="263925" y="531588"/>
                    <a:pt x="265550" y="534567"/>
                  </a:cubicBezTo>
                  <a:cubicBezTo>
                    <a:pt x="266904" y="537005"/>
                    <a:pt x="267311" y="540119"/>
                    <a:pt x="267852" y="543099"/>
                  </a:cubicBezTo>
                  <a:cubicBezTo>
                    <a:pt x="268394" y="546484"/>
                    <a:pt x="268394" y="550005"/>
                    <a:pt x="271102" y="552713"/>
                  </a:cubicBezTo>
                  <a:cubicBezTo>
                    <a:pt x="271238" y="552848"/>
                    <a:pt x="271508" y="553119"/>
                    <a:pt x="271373" y="553390"/>
                  </a:cubicBezTo>
                  <a:cubicBezTo>
                    <a:pt x="270696" y="555421"/>
                    <a:pt x="272050" y="556911"/>
                    <a:pt x="272727" y="558671"/>
                  </a:cubicBezTo>
                  <a:cubicBezTo>
                    <a:pt x="273404" y="560567"/>
                    <a:pt x="274081" y="562598"/>
                    <a:pt x="273946" y="564494"/>
                  </a:cubicBezTo>
                  <a:cubicBezTo>
                    <a:pt x="273540" y="568963"/>
                    <a:pt x="274081" y="573432"/>
                    <a:pt x="274081" y="577765"/>
                  </a:cubicBezTo>
                  <a:cubicBezTo>
                    <a:pt x="273810" y="587109"/>
                    <a:pt x="275165" y="596452"/>
                    <a:pt x="276383" y="605661"/>
                  </a:cubicBezTo>
                  <a:cubicBezTo>
                    <a:pt x="276519" y="607827"/>
                    <a:pt x="277602" y="610129"/>
                    <a:pt x="277060" y="612025"/>
                  </a:cubicBezTo>
                  <a:cubicBezTo>
                    <a:pt x="276248" y="614327"/>
                    <a:pt x="276519" y="616494"/>
                    <a:pt x="276790" y="618661"/>
                  </a:cubicBezTo>
                  <a:cubicBezTo>
                    <a:pt x="277060" y="621098"/>
                    <a:pt x="277331" y="623129"/>
                    <a:pt x="276790" y="625431"/>
                  </a:cubicBezTo>
                  <a:cubicBezTo>
                    <a:pt x="276519" y="626244"/>
                    <a:pt x="277060" y="627192"/>
                    <a:pt x="277060" y="628140"/>
                  </a:cubicBezTo>
                  <a:lnTo>
                    <a:pt x="277738" y="641275"/>
                  </a:lnTo>
                  <a:cubicBezTo>
                    <a:pt x="277738" y="643577"/>
                    <a:pt x="277873" y="646015"/>
                    <a:pt x="277602" y="648181"/>
                  </a:cubicBezTo>
                  <a:cubicBezTo>
                    <a:pt x="277467" y="650483"/>
                    <a:pt x="277738" y="652785"/>
                    <a:pt x="277873" y="654952"/>
                  </a:cubicBezTo>
                  <a:cubicBezTo>
                    <a:pt x="278008" y="658608"/>
                    <a:pt x="278279" y="662129"/>
                    <a:pt x="277738" y="665650"/>
                  </a:cubicBezTo>
                  <a:cubicBezTo>
                    <a:pt x="277331" y="668629"/>
                    <a:pt x="277196" y="671608"/>
                    <a:pt x="275571" y="674452"/>
                  </a:cubicBezTo>
                  <a:cubicBezTo>
                    <a:pt x="273540" y="678108"/>
                    <a:pt x="273810" y="678244"/>
                    <a:pt x="274758" y="682577"/>
                  </a:cubicBezTo>
                  <a:cubicBezTo>
                    <a:pt x="275165" y="683660"/>
                    <a:pt x="275300" y="684879"/>
                    <a:pt x="275300" y="686098"/>
                  </a:cubicBezTo>
                  <a:cubicBezTo>
                    <a:pt x="275436" y="689212"/>
                    <a:pt x="275165" y="692598"/>
                    <a:pt x="275436" y="695712"/>
                  </a:cubicBezTo>
                  <a:cubicBezTo>
                    <a:pt x="275842" y="698827"/>
                    <a:pt x="275977" y="701941"/>
                    <a:pt x="274758" y="704920"/>
                  </a:cubicBezTo>
                  <a:cubicBezTo>
                    <a:pt x="274352" y="705733"/>
                    <a:pt x="274352" y="706546"/>
                    <a:pt x="274352" y="707358"/>
                  </a:cubicBezTo>
                  <a:cubicBezTo>
                    <a:pt x="273675" y="711691"/>
                    <a:pt x="273269" y="716025"/>
                    <a:pt x="272727" y="720358"/>
                  </a:cubicBezTo>
                  <a:cubicBezTo>
                    <a:pt x="271915" y="725775"/>
                    <a:pt x="270154" y="731191"/>
                    <a:pt x="270831" y="736743"/>
                  </a:cubicBezTo>
                  <a:cubicBezTo>
                    <a:pt x="270831" y="736879"/>
                    <a:pt x="270831" y="737014"/>
                    <a:pt x="270831" y="737149"/>
                  </a:cubicBezTo>
                  <a:cubicBezTo>
                    <a:pt x="269342" y="743785"/>
                    <a:pt x="267988" y="750285"/>
                    <a:pt x="266498" y="756920"/>
                  </a:cubicBezTo>
                  <a:cubicBezTo>
                    <a:pt x="266092" y="758274"/>
                    <a:pt x="265686" y="760035"/>
                    <a:pt x="265279" y="761524"/>
                  </a:cubicBezTo>
                  <a:cubicBezTo>
                    <a:pt x="264873" y="762878"/>
                    <a:pt x="264467" y="764233"/>
                    <a:pt x="264331" y="765587"/>
                  </a:cubicBezTo>
                  <a:cubicBezTo>
                    <a:pt x="264196" y="767076"/>
                    <a:pt x="264467" y="768430"/>
                    <a:pt x="264467" y="769920"/>
                  </a:cubicBezTo>
                  <a:cubicBezTo>
                    <a:pt x="264467" y="771139"/>
                    <a:pt x="265009" y="772493"/>
                    <a:pt x="264602" y="773305"/>
                  </a:cubicBezTo>
                  <a:cubicBezTo>
                    <a:pt x="262436" y="777639"/>
                    <a:pt x="261894" y="782243"/>
                    <a:pt x="261352" y="786847"/>
                  </a:cubicBezTo>
                  <a:cubicBezTo>
                    <a:pt x="261081" y="789962"/>
                    <a:pt x="262436" y="793212"/>
                    <a:pt x="261352" y="796462"/>
                  </a:cubicBezTo>
                  <a:cubicBezTo>
                    <a:pt x="262707" y="798087"/>
                    <a:pt x="261759" y="799441"/>
                    <a:pt x="260811" y="801066"/>
                  </a:cubicBezTo>
                  <a:cubicBezTo>
                    <a:pt x="260133" y="802149"/>
                    <a:pt x="259321" y="804316"/>
                    <a:pt x="259727" y="804857"/>
                  </a:cubicBezTo>
                  <a:cubicBezTo>
                    <a:pt x="262300" y="807430"/>
                    <a:pt x="259727" y="809597"/>
                    <a:pt x="259321" y="811764"/>
                  </a:cubicBezTo>
                  <a:cubicBezTo>
                    <a:pt x="259186" y="812441"/>
                    <a:pt x="258373" y="812847"/>
                    <a:pt x="258373" y="813389"/>
                  </a:cubicBezTo>
                  <a:cubicBezTo>
                    <a:pt x="258238" y="816503"/>
                    <a:pt x="255800" y="817451"/>
                    <a:pt x="253498" y="818264"/>
                  </a:cubicBezTo>
                  <a:cubicBezTo>
                    <a:pt x="251061" y="818941"/>
                    <a:pt x="248623" y="818264"/>
                    <a:pt x="246727" y="816774"/>
                  </a:cubicBezTo>
                  <a:cubicBezTo>
                    <a:pt x="246321" y="818128"/>
                    <a:pt x="245509" y="819076"/>
                    <a:pt x="244561" y="820024"/>
                  </a:cubicBezTo>
                  <a:cubicBezTo>
                    <a:pt x="242530" y="822326"/>
                    <a:pt x="239144" y="823003"/>
                    <a:pt x="236436" y="821920"/>
                  </a:cubicBezTo>
                  <a:cubicBezTo>
                    <a:pt x="234540" y="821378"/>
                    <a:pt x="232509" y="820566"/>
                    <a:pt x="230207" y="819889"/>
                  </a:cubicBezTo>
                  <a:cubicBezTo>
                    <a:pt x="230207" y="818264"/>
                    <a:pt x="229665" y="816909"/>
                    <a:pt x="228446" y="815420"/>
                  </a:cubicBezTo>
                  <a:cubicBezTo>
                    <a:pt x="226415" y="813118"/>
                    <a:pt x="224384" y="810409"/>
                    <a:pt x="225602" y="807566"/>
                  </a:cubicBezTo>
                  <a:cubicBezTo>
                    <a:pt x="224790" y="806212"/>
                    <a:pt x="224248" y="805264"/>
                    <a:pt x="223707" y="804451"/>
                  </a:cubicBezTo>
                  <a:cubicBezTo>
                    <a:pt x="223165" y="803233"/>
                    <a:pt x="222894" y="801336"/>
                    <a:pt x="221946" y="800795"/>
                  </a:cubicBezTo>
                  <a:cubicBezTo>
                    <a:pt x="219509" y="799576"/>
                    <a:pt x="218967" y="797274"/>
                    <a:pt x="218696" y="795107"/>
                  </a:cubicBezTo>
                  <a:cubicBezTo>
                    <a:pt x="217884" y="790097"/>
                    <a:pt x="215176" y="786170"/>
                    <a:pt x="212061" y="781972"/>
                  </a:cubicBezTo>
                  <a:cubicBezTo>
                    <a:pt x="212738" y="779941"/>
                    <a:pt x="213550" y="777504"/>
                    <a:pt x="211113" y="775743"/>
                  </a:cubicBezTo>
                  <a:cubicBezTo>
                    <a:pt x="210978" y="775607"/>
                    <a:pt x="211113" y="775066"/>
                    <a:pt x="211113" y="774660"/>
                  </a:cubicBezTo>
                  <a:cubicBezTo>
                    <a:pt x="211113" y="773441"/>
                    <a:pt x="211249" y="772222"/>
                    <a:pt x="210978" y="771004"/>
                  </a:cubicBezTo>
                  <a:cubicBezTo>
                    <a:pt x="210301" y="768160"/>
                    <a:pt x="209894" y="765451"/>
                    <a:pt x="209217" y="762743"/>
                  </a:cubicBezTo>
                  <a:cubicBezTo>
                    <a:pt x="208811" y="760576"/>
                    <a:pt x="208405" y="758545"/>
                    <a:pt x="207863" y="756378"/>
                  </a:cubicBezTo>
                  <a:cubicBezTo>
                    <a:pt x="206373" y="751775"/>
                    <a:pt x="204884" y="747441"/>
                    <a:pt x="203665" y="742972"/>
                  </a:cubicBezTo>
                  <a:cubicBezTo>
                    <a:pt x="203394" y="742295"/>
                    <a:pt x="202582" y="741889"/>
                    <a:pt x="202176" y="741212"/>
                  </a:cubicBezTo>
                  <a:cubicBezTo>
                    <a:pt x="201499" y="740264"/>
                    <a:pt x="200957" y="739316"/>
                    <a:pt x="200551" y="738233"/>
                  </a:cubicBezTo>
                  <a:lnTo>
                    <a:pt x="195947" y="724556"/>
                  </a:lnTo>
                  <a:cubicBezTo>
                    <a:pt x="195540" y="723608"/>
                    <a:pt x="194592" y="722660"/>
                    <a:pt x="194592" y="721847"/>
                  </a:cubicBezTo>
                  <a:cubicBezTo>
                    <a:pt x="195134" y="718191"/>
                    <a:pt x="193644" y="714806"/>
                    <a:pt x="193644" y="711150"/>
                  </a:cubicBezTo>
                  <a:cubicBezTo>
                    <a:pt x="193780" y="706681"/>
                    <a:pt x="193644" y="702348"/>
                    <a:pt x="195676" y="698150"/>
                  </a:cubicBezTo>
                  <a:cubicBezTo>
                    <a:pt x="196488" y="696389"/>
                    <a:pt x="195676" y="695170"/>
                    <a:pt x="194321" y="694087"/>
                  </a:cubicBezTo>
                  <a:cubicBezTo>
                    <a:pt x="192832" y="693004"/>
                    <a:pt x="191343" y="691650"/>
                    <a:pt x="189718" y="690837"/>
                  </a:cubicBezTo>
                  <a:cubicBezTo>
                    <a:pt x="183082" y="687452"/>
                    <a:pt x="181457" y="680817"/>
                    <a:pt x="178884" y="674723"/>
                  </a:cubicBezTo>
                  <a:cubicBezTo>
                    <a:pt x="178343" y="673639"/>
                    <a:pt x="178072" y="672421"/>
                    <a:pt x="177666" y="671202"/>
                  </a:cubicBezTo>
                  <a:cubicBezTo>
                    <a:pt x="176718" y="668764"/>
                    <a:pt x="175228" y="666191"/>
                    <a:pt x="176447" y="663212"/>
                  </a:cubicBezTo>
                  <a:cubicBezTo>
                    <a:pt x="176582" y="662941"/>
                    <a:pt x="176582" y="662535"/>
                    <a:pt x="176582" y="662129"/>
                  </a:cubicBezTo>
                  <a:cubicBezTo>
                    <a:pt x="176447" y="659421"/>
                    <a:pt x="176040" y="656577"/>
                    <a:pt x="175905" y="653869"/>
                  </a:cubicBezTo>
                  <a:cubicBezTo>
                    <a:pt x="175905" y="647640"/>
                    <a:pt x="174686" y="641681"/>
                    <a:pt x="172249" y="636129"/>
                  </a:cubicBezTo>
                  <a:cubicBezTo>
                    <a:pt x="171301" y="633827"/>
                    <a:pt x="170218" y="631390"/>
                    <a:pt x="169541" y="628817"/>
                  </a:cubicBezTo>
                  <a:cubicBezTo>
                    <a:pt x="168186" y="623671"/>
                    <a:pt x="166426" y="618525"/>
                    <a:pt x="167103" y="613109"/>
                  </a:cubicBezTo>
                  <a:cubicBezTo>
                    <a:pt x="165749" y="610671"/>
                    <a:pt x="166697" y="607827"/>
                    <a:pt x="166291" y="605119"/>
                  </a:cubicBezTo>
                  <a:cubicBezTo>
                    <a:pt x="166020" y="603494"/>
                    <a:pt x="165343" y="601192"/>
                    <a:pt x="164124" y="600244"/>
                  </a:cubicBezTo>
                  <a:cubicBezTo>
                    <a:pt x="162228" y="598754"/>
                    <a:pt x="161551" y="597130"/>
                    <a:pt x="161009" y="595098"/>
                  </a:cubicBezTo>
                  <a:cubicBezTo>
                    <a:pt x="161009" y="594827"/>
                    <a:pt x="160739" y="594421"/>
                    <a:pt x="160468" y="594150"/>
                  </a:cubicBezTo>
                  <a:cubicBezTo>
                    <a:pt x="159249" y="592525"/>
                    <a:pt x="158166" y="590765"/>
                    <a:pt x="156676" y="589411"/>
                  </a:cubicBezTo>
                  <a:cubicBezTo>
                    <a:pt x="155728" y="588598"/>
                    <a:pt x="156270" y="588869"/>
                    <a:pt x="156676" y="588327"/>
                  </a:cubicBezTo>
                  <a:cubicBezTo>
                    <a:pt x="156947" y="588192"/>
                    <a:pt x="156812" y="587515"/>
                    <a:pt x="156812" y="587109"/>
                  </a:cubicBezTo>
                  <a:cubicBezTo>
                    <a:pt x="156676" y="584942"/>
                    <a:pt x="155187" y="583317"/>
                    <a:pt x="154916" y="581286"/>
                  </a:cubicBezTo>
                  <a:cubicBezTo>
                    <a:pt x="154645" y="579661"/>
                    <a:pt x="154239" y="578171"/>
                    <a:pt x="153426" y="576682"/>
                  </a:cubicBezTo>
                  <a:cubicBezTo>
                    <a:pt x="153020" y="575734"/>
                    <a:pt x="152885" y="574650"/>
                    <a:pt x="152885" y="573702"/>
                  </a:cubicBezTo>
                  <a:cubicBezTo>
                    <a:pt x="152614" y="571671"/>
                    <a:pt x="152614" y="569234"/>
                    <a:pt x="152343" y="567203"/>
                  </a:cubicBezTo>
                  <a:cubicBezTo>
                    <a:pt x="152072" y="564359"/>
                    <a:pt x="151530" y="561651"/>
                    <a:pt x="151395" y="558942"/>
                  </a:cubicBezTo>
                  <a:cubicBezTo>
                    <a:pt x="151259" y="555421"/>
                    <a:pt x="151937" y="551765"/>
                    <a:pt x="152207" y="548244"/>
                  </a:cubicBezTo>
                  <a:cubicBezTo>
                    <a:pt x="152614" y="544453"/>
                    <a:pt x="153020" y="540525"/>
                    <a:pt x="153562" y="536463"/>
                  </a:cubicBezTo>
                  <a:cubicBezTo>
                    <a:pt x="153968" y="531994"/>
                    <a:pt x="154780" y="527526"/>
                    <a:pt x="155728" y="523057"/>
                  </a:cubicBezTo>
                  <a:cubicBezTo>
                    <a:pt x="156135" y="521296"/>
                    <a:pt x="155728" y="519536"/>
                    <a:pt x="155322" y="517776"/>
                  </a:cubicBezTo>
                  <a:cubicBezTo>
                    <a:pt x="154780" y="515474"/>
                    <a:pt x="154509" y="513172"/>
                    <a:pt x="152614" y="511276"/>
                  </a:cubicBezTo>
                  <a:cubicBezTo>
                    <a:pt x="152207" y="510870"/>
                    <a:pt x="152207" y="509922"/>
                    <a:pt x="152072" y="509109"/>
                  </a:cubicBezTo>
                  <a:cubicBezTo>
                    <a:pt x="150582" y="504099"/>
                    <a:pt x="148687" y="499224"/>
                    <a:pt x="148687" y="494078"/>
                  </a:cubicBezTo>
                  <a:cubicBezTo>
                    <a:pt x="148687" y="493536"/>
                    <a:pt x="148009" y="492859"/>
                    <a:pt x="148009" y="492317"/>
                  </a:cubicBezTo>
                  <a:cubicBezTo>
                    <a:pt x="147874" y="490963"/>
                    <a:pt x="147739" y="489609"/>
                    <a:pt x="148145" y="488797"/>
                  </a:cubicBezTo>
                  <a:cubicBezTo>
                    <a:pt x="148280" y="484870"/>
                    <a:pt x="150041" y="481214"/>
                    <a:pt x="148551" y="477286"/>
                  </a:cubicBezTo>
                  <a:cubicBezTo>
                    <a:pt x="148416" y="477016"/>
                    <a:pt x="148551" y="476609"/>
                    <a:pt x="148551" y="476203"/>
                  </a:cubicBezTo>
                  <a:cubicBezTo>
                    <a:pt x="148687" y="471734"/>
                    <a:pt x="149499" y="467266"/>
                    <a:pt x="149905" y="462797"/>
                  </a:cubicBezTo>
                  <a:cubicBezTo>
                    <a:pt x="150041" y="459953"/>
                    <a:pt x="150312" y="457245"/>
                    <a:pt x="150582" y="454401"/>
                  </a:cubicBezTo>
                  <a:cubicBezTo>
                    <a:pt x="150989" y="448578"/>
                    <a:pt x="151530" y="442891"/>
                    <a:pt x="152478" y="437203"/>
                  </a:cubicBezTo>
                  <a:cubicBezTo>
                    <a:pt x="152749" y="435714"/>
                    <a:pt x="152885" y="434359"/>
                    <a:pt x="153291" y="433005"/>
                  </a:cubicBezTo>
                  <a:cubicBezTo>
                    <a:pt x="154239" y="428672"/>
                    <a:pt x="155457" y="424339"/>
                    <a:pt x="156541" y="419735"/>
                  </a:cubicBezTo>
                  <a:cubicBezTo>
                    <a:pt x="157082" y="417026"/>
                    <a:pt x="158166" y="414318"/>
                    <a:pt x="159520" y="411880"/>
                  </a:cubicBezTo>
                  <a:cubicBezTo>
                    <a:pt x="160739" y="409578"/>
                    <a:pt x="162499" y="407412"/>
                    <a:pt x="163988" y="405245"/>
                  </a:cubicBezTo>
                  <a:cubicBezTo>
                    <a:pt x="164530" y="404433"/>
                    <a:pt x="164936" y="403756"/>
                    <a:pt x="165478" y="403078"/>
                  </a:cubicBezTo>
                  <a:cubicBezTo>
                    <a:pt x="164936" y="402130"/>
                    <a:pt x="164259" y="401183"/>
                    <a:pt x="163718" y="400235"/>
                  </a:cubicBezTo>
                  <a:cubicBezTo>
                    <a:pt x="161280" y="396308"/>
                    <a:pt x="158978" y="392380"/>
                    <a:pt x="156405" y="388183"/>
                  </a:cubicBezTo>
                  <a:cubicBezTo>
                    <a:pt x="154239" y="384527"/>
                    <a:pt x="154645" y="381818"/>
                    <a:pt x="157489" y="378162"/>
                  </a:cubicBezTo>
                  <a:close/>
                  <a:moveTo>
                    <a:pt x="637267" y="341193"/>
                  </a:moveTo>
                  <a:cubicBezTo>
                    <a:pt x="640111" y="340245"/>
                    <a:pt x="643361" y="341193"/>
                    <a:pt x="645121" y="343631"/>
                  </a:cubicBezTo>
                  <a:cubicBezTo>
                    <a:pt x="646340" y="345391"/>
                    <a:pt x="647559" y="347151"/>
                    <a:pt x="649049" y="349047"/>
                  </a:cubicBezTo>
                  <a:cubicBezTo>
                    <a:pt x="648101" y="350537"/>
                    <a:pt x="647830" y="352162"/>
                    <a:pt x="648101" y="354193"/>
                  </a:cubicBezTo>
                  <a:cubicBezTo>
                    <a:pt x="648507" y="357443"/>
                    <a:pt x="648642" y="361234"/>
                    <a:pt x="646069" y="363131"/>
                  </a:cubicBezTo>
                  <a:cubicBezTo>
                    <a:pt x="645934" y="364891"/>
                    <a:pt x="646069" y="365974"/>
                    <a:pt x="645934" y="367058"/>
                  </a:cubicBezTo>
                  <a:cubicBezTo>
                    <a:pt x="645799" y="368682"/>
                    <a:pt x="644986" y="370578"/>
                    <a:pt x="645392" y="371526"/>
                  </a:cubicBezTo>
                  <a:cubicBezTo>
                    <a:pt x="646747" y="374234"/>
                    <a:pt x="645392" y="376537"/>
                    <a:pt x="644444" y="378703"/>
                  </a:cubicBezTo>
                  <a:cubicBezTo>
                    <a:pt x="641871" y="383713"/>
                    <a:pt x="641330" y="388724"/>
                    <a:pt x="641059" y="394547"/>
                  </a:cubicBezTo>
                  <a:cubicBezTo>
                    <a:pt x="639434" y="395901"/>
                    <a:pt x="637267" y="397391"/>
                    <a:pt x="637944" y="400641"/>
                  </a:cubicBezTo>
                  <a:cubicBezTo>
                    <a:pt x="637944" y="400911"/>
                    <a:pt x="637403" y="401182"/>
                    <a:pt x="637267" y="401589"/>
                  </a:cubicBezTo>
                  <a:cubicBezTo>
                    <a:pt x="636590" y="402672"/>
                    <a:pt x="635507" y="403620"/>
                    <a:pt x="634830" y="404703"/>
                  </a:cubicBezTo>
                  <a:cubicBezTo>
                    <a:pt x="633340" y="407682"/>
                    <a:pt x="631715" y="410255"/>
                    <a:pt x="630226" y="412828"/>
                  </a:cubicBezTo>
                  <a:cubicBezTo>
                    <a:pt x="629007" y="414859"/>
                    <a:pt x="627788" y="416755"/>
                    <a:pt x="626840" y="418786"/>
                  </a:cubicBezTo>
                  <a:cubicBezTo>
                    <a:pt x="624538" y="423255"/>
                    <a:pt x="622642" y="427995"/>
                    <a:pt x="620070" y="432328"/>
                  </a:cubicBezTo>
                  <a:cubicBezTo>
                    <a:pt x="619663" y="433005"/>
                    <a:pt x="619934" y="433953"/>
                    <a:pt x="619663" y="434766"/>
                  </a:cubicBezTo>
                  <a:cubicBezTo>
                    <a:pt x="619257" y="435849"/>
                    <a:pt x="618986" y="437068"/>
                    <a:pt x="618445" y="438016"/>
                  </a:cubicBezTo>
                  <a:lnTo>
                    <a:pt x="610997" y="451693"/>
                  </a:lnTo>
                  <a:cubicBezTo>
                    <a:pt x="610590" y="452640"/>
                    <a:pt x="610726" y="454130"/>
                    <a:pt x="610049" y="454672"/>
                  </a:cubicBezTo>
                  <a:cubicBezTo>
                    <a:pt x="607070" y="456974"/>
                    <a:pt x="605039" y="460359"/>
                    <a:pt x="602195" y="462797"/>
                  </a:cubicBezTo>
                  <a:cubicBezTo>
                    <a:pt x="598539" y="465911"/>
                    <a:pt x="595018" y="468890"/>
                    <a:pt x="590413" y="470109"/>
                  </a:cubicBezTo>
                  <a:cubicBezTo>
                    <a:pt x="588518" y="470515"/>
                    <a:pt x="588111" y="472140"/>
                    <a:pt x="588111" y="473901"/>
                  </a:cubicBezTo>
                  <a:cubicBezTo>
                    <a:pt x="588247" y="475932"/>
                    <a:pt x="588111" y="477963"/>
                    <a:pt x="588247" y="479859"/>
                  </a:cubicBezTo>
                  <a:cubicBezTo>
                    <a:pt x="589195" y="487172"/>
                    <a:pt x="584591" y="492994"/>
                    <a:pt x="581070" y="498953"/>
                  </a:cubicBezTo>
                  <a:cubicBezTo>
                    <a:pt x="580393" y="500172"/>
                    <a:pt x="579445" y="501119"/>
                    <a:pt x="578768" y="502203"/>
                  </a:cubicBezTo>
                  <a:cubicBezTo>
                    <a:pt x="577143" y="504775"/>
                    <a:pt x="575924" y="507619"/>
                    <a:pt x="572539" y="508296"/>
                  </a:cubicBezTo>
                  <a:cubicBezTo>
                    <a:pt x="572132" y="508296"/>
                    <a:pt x="571726" y="508567"/>
                    <a:pt x="571455" y="508838"/>
                  </a:cubicBezTo>
                  <a:cubicBezTo>
                    <a:pt x="569153" y="510734"/>
                    <a:pt x="566986" y="512630"/>
                    <a:pt x="564549" y="514390"/>
                  </a:cubicBezTo>
                  <a:cubicBezTo>
                    <a:pt x="559268" y="518046"/>
                    <a:pt x="554934" y="522786"/>
                    <a:pt x="551278" y="528067"/>
                  </a:cubicBezTo>
                  <a:cubicBezTo>
                    <a:pt x="549653" y="530369"/>
                    <a:pt x="548028" y="532536"/>
                    <a:pt x="546133" y="534567"/>
                  </a:cubicBezTo>
                  <a:cubicBezTo>
                    <a:pt x="542341" y="538630"/>
                    <a:pt x="538820" y="543098"/>
                    <a:pt x="533674" y="545536"/>
                  </a:cubicBezTo>
                  <a:cubicBezTo>
                    <a:pt x="532320" y="548244"/>
                    <a:pt x="529205" y="548921"/>
                    <a:pt x="527039" y="550682"/>
                  </a:cubicBezTo>
                  <a:cubicBezTo>
                    <a:pt x="525549" y="551900"/>
                    <a:pt x="523924" y="553661"/>
                    <a:pt x="523789" y="555286"/>
                  </a:cubicBezTo>
                  <a:cubicBezTo>
                    <a:pt x="523383" y="557723"/>
                    <a:pt x="522299" y="559213"/>
                    <a:pt x="520809" y="560702"/>
                  </a:cubicBezTo>
                  <a:cubicBezTo>
                    <a:pt x="520539" y="561109"/>
                    <a:pt x="520403" y="561380"/>
                    <a:pt x="520133" y="561786"/>
                  </a:cubicBezTo>
                  <a:cubicBezTo>
                    <a:pt x="519455" y="563817"/>
                    <a:pt x="518372" y="565577"/>
                    <a:pt x="517966" y="567744"/>
                  </a:cubicBezTo>
                  <a:cubicBezTo>
                    <a:pt x="517830" y="568963"/>
                    <a:pt x="517695" y="568421"/>
                    <a:pt x="517018" y="568286"/>
                  </a:cubicBezTo>
                  <a:cubicBezTo>
                    <a:pt x="516747" y="568286"/>
                    <a:pt x="516205" y="568692"/>
                    <a:pt x="515799" y="568963"/>
                  </a:cubicBezTo>
                  <a:cubicBezTo>
                    <a:pt x="513904" y="570181"/>
                    <a:pt x="513226" y="572483"/>
                    <a:pt x="511601" y="573838"/>
                  </a:cubicBezTo>
                  <a:cubicBezTo>
                    <a:pt x="510247" y="574921"/>
                    <a:pt x="509164" y="576140"/>
                    <a:pt x="508216" y="577629"/>
                  </a:cubicBezTo>
                  <a:cubicBezTo>
                    <a:pt x="507810" y="578577"/>
                    <a:pt x="506862" y="579119"/>
                    <a:pt x="506049" y="579796"/>
                  </a:cubicBezTo>
                  <a:cubicBezTo>
                    <a:pt x="504424" y="581015"/>
                    <a:pt x="502258" y="582504"/>
                    <a:pt x="500497" y="583723"/>
                  </a:cubicBezTo>
                  <a:cubicBezTo>
                    <a:pt x="498060" y="585348"/>
                    <a:pt x="496028" y="587379"/>
                    <a:pt x="493591" y="589004"/>
                  </a:cubicBezTo>
                  <a:cubicBezTo>
                    <a:pt x="490476" y="591036"/>
                    <a:pt x="486956" y="592525"/>
                    <a:pt x="483570" y="594150"/>
                  </a:cubicBezTo>
                  <a:cubicBezTo>
                    <a:pt x="479914" y="595911"/>
                    <a:pt x="476393" y="597807"/>
                    <a:pt x="472466" y="599567"/>
                  </a:cubicBezTo>
                  <a:cubicBezTo>
                    <a:pt x="468133" y="601598"/>
                    <a:pt x="463799" y="603358"/>
                    <a:pt x="459466" y="605119"/>
                  </a:cubicBezTo>
                  <a:cubicBezTo>
                    <a:pt x="457570" y="605796"/>
                    <a:pt x="456352" y="607015"/>
                    <a:pt x="454998" y="608369"/>
                  </a:cubicBezTo>
                  <a:cubicBezTo>
                    <a:pt x="453237" y="610129"/>
                    <a:pt x="451341" y="611619"/>
                    <a:pt x="450664" y="614192"/>
                  </a:cubicBezTo>
                  <a:cubicBezTo>
                    <a:pt x="450393" y="614869"/>
                    <a:pt x="449581" y="615410"/>
                    <a:pt x="449039" y="615952"/>
                  </a:cubicBezTo>
                  <a:cubicBezTo>
                    <a:pt x="445383" y="619879"/>
                    <a:pt x="442268" y="624348"/>
                    <a:pt x="437800" y="627462"/>
                  </a:cubicBezTo>
                  <a:cubicBezTo>
                    <a:pt x="437258" y="627733"/>
                    <a:pt x="437122" y="628546"/>
                    <a:pt x="436581" y="628952"/>
                  </a:cubicBezTo>
                  <a:cubicBezTo>
                    <a:pt x="435633" y="629900"/>
                    <a:pt x="434550" y="630848"/>
                    <a:pt x="433331" y="631660"/>
                  </a:cubicBezTo>
                  <a:cubicBezTo>
                    <a:pt x="429946" y="633827"/>
                    <a:pt x="425883" y="634639"/>
                    <a:pt x="423310" y="638025"/>
                  </a:cubicBezTo>
                  <a:cubicBezTo>
                    <a:pt x="423039" y="638296"/>
                    <a:pt x="422633" y="638431"/>
                    <a:pt x="422362" y="638702"/>
                  </a:cubicBezTo>
                  <a:cubicBezTo>
                    <a:pt x="418571" y="641139"/>
                    <a:pt x="414373" y="643306"/>
                    <a:pt x="410446" y="645744"/>
                  </a:cubicBezTo>
                  <a:lnTo>
                    <a:pt x="402998" y="650348"/>
                  </a:lnTo>
                  <a:cubicBezTo>
                    <a:pt x="397852" y="653462"/>
                    <a:pt x="392842" y="656712"/>
                    <a:pt x="387696" y="659692"/>
                  </a:cubicBezTo>
                  <a:cubicBezTo>
                    <a:pt x="386206" y="660368"/>
                    <a:pt x="384987" y="661181"/>
                    <a:pt x="383769" y="661858"/>
                  </a:cubicBezTo>
                  <a:cubicBezTo>
                    <a:pt x="379435" y="663754"/>
                    <a:pt x="375237" y="665650"/>
                    <a:pt x="370769" y="667681"/>
                  </a:cubicBezTo>
                  <a:cubicBezTo>
                    <a:pt x="368196" y="668764"/>
                    <a:pt x="365487" y="669983"/>
                    <a:pt x="362644" y="670660"/>
                  </a:cubicBezTo>
                  <a:cubicBezTo>
                    <a:pt x="359935" y="671337"/>
                    <a:pt x="357227" y="671473"/>
                    <a:pt x="354519" y="671879"/>
                  </a:cubicBezTo>
                  <a:cubicBezTo>
                    <a:pt x="349915" y="672556"/>
                    <a:pt x="345446" y="673233"/>
                    <a:pt x="340842" y="673639"/>
                  </a:cubicBezTo>
                  <a:cubicBezTo>
                    <a:pt x="340706" y="673639"/>
                    <a:pt x="340435" y="673639"/>
                    <a:pt x="340165" y="673639"/>
                  </a:cubicBezTo>
                  <a:cubicBezTo>
                    <a:pt x="338540" y="677431"/>
                    <a:pt x="336779" y="681087"/>
                    <a:pt x="334884" y="685150"/>
                  </a:cubicBezTo>
                  <a:cubicBezTo>
                    <a:pt x="332988" y="688942"/>
                    <a:pt x="330550" y="690295"/>
                    <a:pt x="325946" y="690025"/>
                  </a:cubicBezTo>
                  <a:cubicBezTo>
                    <a:pt x="323779" y="682442"/>
                    <a:pt x="324592" y="674316"/>
                    <a:pt x="324321" y="666462"/>
                  </a:cubicBezTo>
                  <a:cubicBezTo>
                    <a:pt x="324186" y="664431"/>
                    <a:pt x="324321" y="662129"/>
                    <a:pt x="324456" y="659962"/>
                  </a:cubicBezTo>
                  <a:cubicBezTo>
                    <a:pt x="324998" y="657796"/>
                    <a:pt x="325404" y="655765"/>
                    <a:pt x="325946" y="653598"/>
                  </a:cubicBezTo>
                  <a:cubicBezTo>
                    <a:pt x="327165" y="648046"/>
                    <a:pt x="329332" y="642900"/>
                    <a:pt x="330144" y="637483"/>
                  </a:cubicBezTo>
                  <a:cubicBezTo>
                    <a:pt x="330821" y="632067"/>
                    <a:pt x="332852" y="627056"/>
                    <a:pt x="334748" y="622181"/>
                  </a:cubicBezTo>
                  <a:cubicBezTo>
                    <a:pt x="335561" y="619879"/>
                    <a:pt x="336508" y="617577"/>
                    <a:pt x="337321" y="615275"/>
                  </a:cubicBezTo>
                  <a:cubicBezTo>
                    <a:pt x="339623" y="610129"/>
                    <a:pt x="341384" y="604848"/>
                    <a:pt x="344092" y="600109"/>
                  </a:cubicBezTo>
                  <a:cubicBezTo>
                    <a:pt x="345852" y="596588"/>
                    <a:pt x="346258" y="592390"/>
                    <a:pt x="349508" y="589681"/>
                  </a:cubicBezTo>
                  <a:cubicBezTo>
                    <a:pt x="349644" y="589546"/>
                    <a:pt x="349644" y="589140"/>
                    <a:pt x="349779" y="588869"/>
                  </a:cubicBezTo>
                  <a:cubicBezTo>
                    <a:pt x="351404" y="584942"/>
                    <a:pt x="353029" y="581015"/>
                    <a:pt x="354383" y="576952"/>
                  </a:cubicBezTo>
                  <a:cubicBezTo>
                    <a:pt x="355737" y="573025"/>
                    <a:pt x="359800" y="570588"/>
                    <a:pt x="359394" y="565983"/>
                  </a:cubicBezTo>
                  <a:cubicBezTo>
                    <a:pt x="361019" y="564900"/>
                    <a:pt x="361019" y="562869"/>
                    <a:pt x="361696" y="560702"/>
                  </a:cubicBezTo>
                  <a:cubicBezTo>
                    <a:pt x="364269" y="557588"/>
                    <a:pt x="366300" y="554202"/>
                    <a:pt x="368331" y="550817"/>
                  </a:cubicBezTo>
                  <a:cubicBezTo>
                    <a:pt x="369685" y="548244"/>
                    <a:pt x="371717" y="546078"/>
                    <a:pt x="373748" y="543911"/>
                  </a:cubicBezTo>
                  <a:cubicBezTo>
                    <a:pt x="380112" y="537275"/>
                    <a:pt x="386206" y="530640"/>
                    <a:pt x="392842" y="524275"/>
                  </a:cubicBezTo>
                  <a:cubicBezTo>
                    <a:pt x="394873" y="522109"/>
                    <a:pt x="397310" y="520348"/>
                    <a:pt x="398800" y="517505"/>
                  </a:cubicBezTo>
                  <a:cubicBezTo>
                    <a:pt x="400289" y="515067"/>
                    <a:pt x="402456" y="513036"/>
                    <a:pt x="404487" y="511140"/>
                  </a:cubicBezTo>
                  <a:cubicBezTo>
                    <a:pt x="406925" y="508703"/>
                    <a:pt x="409904" y="507078"/>
                    <a:pt x="410446" y="503151"/>
                  </a:cubicBezTo>
                  <a:cubicBezTo>
                    <a:pt x="410581" y="503015"/>
                    <a:pt x="410716" y="502609"/>
                    <a:pt x="410852" y="502609"/>
                  </a:cubicBezTo>
                  <a:cubicBezTo>
                    <a:pt x="413019" y="501932"/>
                    <a:pt x="413289" y="500036"/>
                    <a:pt x="414373" y="498546"/>
                  </a:cubicBezTo>
                  <a:cubicBezTo>
                    <a:pt x="415591" y="496922"/>
                    <a:pt x="416810" y="495161"/>
                    <a:pt x="418435" y="494348"/>
                  </a:cubicBezTo>
                  <a:cubicBezTo>
                    <a:pt x="422227" y="492317"/>
                    <a:pt x="425341" y="489474"/>
                    <a:pt x="428998" y="487036"/>
                  </a:cubicBezTo>
                  <a:cubicBezTo>
                    <a:pt x="436446" y="481755"/>
                    <a:pt x="443081" y="475661"/>
                    <a:pt x="449716" y="469432"/>
                  </a:cubicBezTo>
                  <a:cubicBezTo>
                    <a:pt x="451206" y="467943"/>
                    <a:pt x="452425" y="465911"/>
                    <a:pt x="454185" y="465234"/>
                  </a:cubicBezTo>
                  <a:cubicBezTo>
                    <a:pt x="456487" y="464422"/>
                    <a:pt x="457841" y="462797"/>
                    <a:pt x="459466" y="461443"/>
                  </a:cubicBezTo>
                  <a:cubicBezTo>
                    <a:pt x="461227" y="459953"/>
                    <a:pt x="462716" y="458463"/>
                    <a:pt x="464883" y="457651"/>
                  </a:cubicBezTo>
                  <a:cubicBezTo>
                    <a:pt x="465695" y="457380"/>
                    <a:pt x="466237" y="456432"/>
                    <a:pt x="466914" y="455755"/>
                  </a:cubicBezTo>
                  <a:lnTo>
                    <a:pt x="476935" y="447766"/>
                  </a:lnTo>
                  <a:cubicBezTo>
                    <a:pt x="478695" y="446276"/>
                    <a:pt x="480320" y="444786"/>
                    <a:pt x="482216" y="443568"/>
                  </a:cubicBezTo>
                  <a:cubicBezTo>
                    <a:pt x="484112" y="442484"/>
                    <a:pt x="485872" y="440859"/>
                    <a:pt x="487362" y="439505"/>
                  </a:cubicBezTo>
                  <a:cubicBezTo>
                    <a:pt x="490070" y="437338"/>
                    <a:pt x="492778" y="435172"/>
                    <a:pt x="495893" y="433411"/>
                  </a:cubicBezTo>
                  <a:cubicBezTo>
                    <a:pt x="498466" y="432057"/>
                    <a:pt x="500904" y="430568"/>
                    <a:pt x="504018" y="429890"/>
                  </a:cubicBezTo>
                  <a:cubicBezTo>
                    <a:pt x="507945" y="429213"/>
                    <a:pt x="507945" y="428943"/>
                    <a:pt x="510654" y="425557"/>
                  </a:cubicBezTo>
                  <a:cubicBezTo>
                    <a:pt x="511466" y="424609"/>
                    <a:pt x="512278" y="423797"/>
                    <a:pt x="513226" y="423120"/>
                  </a:cubicBezTo>
                  <a:cubicBezTo>
                    <a:pt x="515664" y="421224"/>
                    <a:pt x="518372" y="419463"/>
                    <a:pt x="520539" y="417297"/>
                  </a:cubicBezTo>
                  <a:cubicBezTo>
                    <a:pt x="522841" y="415266"/>
                    <a:pt x="525143" y="413370"/>
                    <a:pt x="528122" y="412422"/>
                  </a:cubicBezTo>
                  <a:cubicBezTo>
                    <a:pt x="528935" y="412151"/>
                    <a:pt x="529612" y="411745"/>
                    <a:pt x="530289" y="411339"/>
                  </a:cubicBezTo>
                  <a:cubicBezTo>
                    <a:pt x="533945" y="408901"/>
                    <a:pt x="537601" y="406734"/>
                    <a:pt x="541257" y="404568"/>
                  </a:cubicBezTo>
                  <a:cubicBezTo>
                    <a:pt x="545997" y="401859"/>
                    <a:pt x="551278" y="400234"/>
                    <a:pt x="555070" y="396172"/>
                  </a:cubicBezTo>
                  <a:cubicBezTo>
                    <a:pt x="555070" y="396037"/>
                    <a:pt x="555205" y="395901"/>
                    <a:pt x="555341" y="395901"/>
                  </a:cubicBezTo>
                  <a:cubicBezTo>
                    <a:pt x="561299" y="393057"/>
                    <a:pt x="567257" y="390213"/>
                    <a:pt x="573216" y="387370"/>
                  </a:cubicBezTo>
                  <a:cubicBezTo>
                    <a:pt x="574570" y="386693"/>
                    <a:pt x="576195" y="386016"/>
                    <a:pt x="577549" y="385474"/>
                  </a:cubicBezTo>
                  <a:cubicBezTo>
                    <a:pt x="578768" y="384932"/>
                    <a:pt x="579986" y="384526"/>
                    <a:pt x="581205" y="383713"/>
                  </a:cubicBezTo>
                  <a:cubicBezTo>
                    <a:pt x="582289" y="382901"/>
                    <a:pt x="583372" y="381953"/>
                    <a:pt x="584455" y="381005"/>
                  </a:cubicBezTo>
                  <a:cubicBezTo>
                    <a:pt x="585268" y="380193"/>
                    <a:pt x="586080" y="378974"/>
                    <a:pt x="587028" y="378839"/>
                  </a:cubicBezTo>
                  <a:cubicBezTo>
                    <a:pt x="591632" y="377891"/>
                    <a:pt x="595559" y="375589"/>
                    <a:pt x="599486" y="373151"/>
                  </a:cubicBezTo>
                  <a:cubicBezTo>
                    <a:pt x="602195" y="371526"/>
                    <a:pt x="603820" y="368412"/>
                    <a:pt x="606934" y="367193"/>
                  </a:cubicBezTo>
                  <a:cubicBezTo>
                    <a:pt x="607476" y="365162"/>
                    <a:pt x="609101" y="365026"/>
                    <a:pt x="610861" y="364755"/>
                  </a:cubicBezTo>
                  <a:cubicBezTo>
                    <a:pt x="612080" y="364620"/>
                    <a:pt x="614247" y="363943"/>
                    <a:pt x="614382" y="363266"/>
                  </a:cubicBezTo>
                  <a:cubicBezTo>
                    <a:pt x="614788" y="359610"/>
                    <a:pt x="617903" y="360422"/>
                    <a:pt x="619934" y="359474"/>
                  </a:cubicBezTo>
                  <a:cubicBezTo>
                    <a:pt x="620476" y="359203"/>
                    <a:pt x="621424" y="359474"/>
                    <a:pt x="621830" y="359203"/>
                  </a:cubicBezTo>
                  <a:cubicBezTo>
                    <a:pt x="624268" y="357578"/>
                    <a:pt x="626163" y="358662"/>
                    <a:pt x="628059" y="359880"/>
                  </a:cubicBezTo>
                  <a:cubicBezTo>
                    <a:pt x="628195" y="359339"/>
                    <a:pt x="628736" y="358662"/>
                    <a:pt x="629142" y="357984"/>
                  </a:cubicBezTo>
                  <a:cubicBezTo>
                    <a:pt x="629820" y="356901"/>
                    <a:pt x="630768" y="354870"/>
                    <a:pt x="630226" y="354328"/>
                  </a:cubicBezTo>
                  <a:cubicBezTo>
                    <a:pt x="627924" y="351620"/>
                    <a:pt x="630497" y="349724"/>
                    <a:pt x="631038" y="347558"/>
                  </a:cubicBezTo>
                  <a:cubicBezTo>
                    <a:pt x="631174" y="347016"/>
                    <a:pt x="631986" y="346474"/>
                    <a:pt x="632121" y="345933"/>
                  </a:cubicBezTo>
                  <a:cubicBezTo>
                    <a:pt x="632392" y="342818"/>
                    <a:pt x="634830" y="342005"/>
                    <a:pt x="637267" y="341193"/>
                  </a:cubicBezTo>
                  <a:close/>
                  <a:moveTo>
                    <a:pt x="304008" y="91351"/>
                  </a:moveTo>
                  <a:cubicBezTo>
                    <a:pt x="307665" y="94736"/>
                    <a:pt x="310373" y="98934"/>
                    <a:pt x="312810" y="103132"/>
                  </a:cubicBezTo>
                  <a:cubicBezTo>
                    <a:pt x="315383" y="100153"/>
                    <a:pt x="318091" y="97038"/>
                    <a:pt x="320800" y="94059"/>
                  </a:cubicBezTo>
                  <a:cubicBezTo>
                    <a:pt x="323508" y="91080"/>
                    <a:pt x="326216" y="90809"/>
                    <a:pt x="330414" y="92705"/>
                  </a:cubicBezTo>
                  <a:cubicBezTo>
                    <a:pt x="330414" y="100424"/>
                    <a:pt x="327570" y="107330"/>
                    <a:pt x="325810" y="114372"/>
                  </a:cubicBezTo>
                  <a:cubicBezTo>
                    <a:pt x="325133" y="117080"/>
                    <a:pt x="324185" y="119788"/>
                    <a:pt x="323237" y="122497"/>
                  </a:cubicBezTo>
                  <a:cubicBezTo>
                    <a:pt x="323373" y="122632"/>
                    <a:pt x="323508" y="122903"/>
                    <a:pt x="323508" y="123038"/>
                  </a:cubicBezTo>
                  <a:cubicBezTo>
                    <a:pt x="325810" y="128319"/>
                    <a:pt x="327029" y="133736"/>
                    <a:pt x="329466" y="138882"/>
                  </a:cubicBezTo>
                  <a:cubicBezTo>
                    <a:pt x="331904" y="143757"/>
                    <a:pt x="333799" y="148767"/>
                    <a:pt x="335425" y="154048"/>
                  </a:cubicBezTo>
                  <a:cubicBezTo>
                    <a:pt x="336237" y="156351"/>
                    <a:pt x="337049" y="158788"/>
                    <a:pt x="337862" y="161225"/>
                  </a:cubicBezTo>
                  <a:cubicBezTo>
                    <a:pt x="339487" y="166642"/>
                    <a:pt x="341112" y="172194"/>
                    <a:pt x="342737" y="177611"/>
                  </a:cubicBezTo>
                  <a:cubicBezTo>
                    <a:pt x="343820" y="181538"/>
                    <a:pt x="346393" y="185059"/>
                    <a:pt x="345852" y="189392"/>
                  </a:cubicBezTo>
                  <a:cubicBezTo>
                    <a:pt x="345852" y="189663"/>
                    <a:pt x="345987" y="189934"/>
                    <a:pt x="346122" y="190205"/>
                  </a:cubicBezTo>
                  <a:cubicBezTo>
                    <a:pt x="347612" y="194267"/>
                    <a:pt x="348966" y="198465"/>
                    <a:pt x="350862" y="202528"/>
                  </a:cubicBezTo>
                  <a:cubicBezTo>
                    <a:pt x="352758" y="206319"/>
                    <a:pt x="351675" y="211194"/>
                    <a:pt x="355195" y="214309"/>
                  </a:cubicBezTo>
                  <a:cubicBezTo>
                    <a:pt x="354518" y="216204"/>
                    <a:pt x="356143" y="217830"/>
                    <a:pt x="356278" y="219590"/>
                  </a:cubicBezTo>
                  <a:cubicBezTo>
                    <a:pt x="356549" y="223652"/>
                    <a:pt x="357768" y="227715"/>
                    <a:pt x="358716" y="231777"/>
                  </a:cubicBezTo>
                  <a:cubicBezTo>
                    <a:pt x="359529" y="234757"/>
                    <a:pt x="360070" y="237871"/>
                    <a:pt x="360206" y="240850"/>
                  </a:cubicBezTo>
                  <a:cubicBezTo>
                    <a:pt x="360747" y="250465"/>
                    <a:pt x="361154" y="260350"/>
                    <a:pt x="361695" y="269694"/>
                  </a:cubicBezTo>
                  <a:cubicBezTo>
                    <a:pt x="361830" y="272944"/>
                    <a:pt x="361560" y="276058"/>
                    <a:pt x="362643" y="279308"/>
                  </a:cubicBezTo>
                  <a:cubicBezTo>
                    <a:pt x="363726" y="282152"/>
                    <a:pt x="363726" y="285402"/>
                    <a:pt x="363862" y="288381"/>
                  </a:cubicBezTo>
                  <a:cubicBezTo>
                    <a:pt x="363997" y="291902"/>
                    <a:pt x="363320" y="295558"/>
                    <a:pt x="365758" y="298673"/>
                  </a:cubicBezTo>
                  <a:cubicBezTo>
                    <a:pt x="365893" y="298808"/>
                    <a:pt x="366028" y="299079"/>
                    <a:pt x="366028" y="299350"/>
                  </a:cubicBezTo>
                  <a:cubicBezTo>
                    <a:pt x="365080" y="301381"/>
                    <a:pt x="366435" y="303006"/>
                    <a:pt x="366841" y="304902"/>
                  </a:cubicBezTo>
                  <a:cubicBezTo>
                    <a:pt x="367247" y="306798"/>
                    <a:pt x="367654" y="309100"/>
                    <a:pt x="367383" y="310996"/>
                  </a:cubicBezTo>
                  <a:cubicBezTo>
                    <a:pt x="366435" y="315465"/>
                    <a:pt x="366570" y="320068"/>
                    <a:pt x="366028" y="324537"/>
                  </a:cubicBezTo>
                  <a:cubicBezTo>
                    <a:pt x="364945" y="334152"/>
                    <a:pt x="365487" y="343766"/>
                    <a:pt x="366028" y="353381"/>
                  </a:cubicBezTo>
                  <a:cubicBezTo>
                    <a:pt x="366164" y="355547"/>
                    <a:pt x="366976" y="358121"/>
                    <a:pt x="366299" y="360016"/>
                  </a:cubicBezTo>
                  <a:cubicBezTo>
                    <a:pt x="365487" y="362318"/>
                    <a:pt x="365622" y="364756"/>
                    <a:pt x="365758" y="366923"/>
                  </a:cubicBezTo>
                  <a:cubicBezTo>
                    <a:pt x="365758" y="369225"/>
                    <a:pt x="365893" y="371526"/>
                    <a:pt x="365216" y="373829"/>
                  </a:cubicBezTo>
                  <a:cubicBezTo>
                    <a:pt x="364945" y="374776"/>
                    <a:pt x="365351" y="375860"/>
                    <a:pt x="365351" y="376808"/>
                  </a:cubicBezTo>
                  <a:lnTo>
                    <a:pt x="365216" y="390485"/>
                  </a:lnTo>
                  <a:cubicBezTo>
                    <a:pt x="365216" y="392922"/>
                    <a:pt x="365216" y="395224"/>
                    <a:pt x="364945" y="397662"/>
                  </a:cubicBezTo>
                  <a:cubicBezTo>
                    <a:pt x="364674" y="399964"/>
                    <a:pt x="364810" y="402402"/>
                    <a:pt x="364810" y="404568"/>
                  </a:cubicBezTo>
                  <a:cubicBezTo>
                    <a:pt x="364945" y="408360"/>
                    <a:pt x="364810" y="412151"/>
                    <a:pt x="364268" y="415808"/>
                  </a:cubicBezTo>
                  <a:cubicBezTo>
                    <a:pt x="363726" y="418922"/>
                    <a:pt x="363320" y="422037"/>
                    <a:pt x="361830" y="424881"/>
                  </a:cubicBezTo>
                  <a:cubicBezTo>
                    <a:pt x="359664" y="428808"/>
                    <a:pt x="360070" y="428808"/>
                    <a:pt x="360883" y="433412"/>
                  </a:cubicBezTo>
                  <a:cubicBezTo>
                    <a:pt x="361018" y="434495"/>
                    <a:pt x="361154" y="435849"/>
                    <a:pt x="361154" y="437068"/>
                  </a:cubicBezTo>
                  <a:cubicBezTo>
                    <a:pt x="361018" y="440453"/>
                    <a:pt x="360747" y="443839"/>
                    <a:pt x="361018" y="447089"/>
                  </a:cubicBezTo>
                  <a:cubicBezTo>
                    <a:pt x="361154" y="450339"/>
                    <a:pt x="361289" y="453589"/>
                    <a:pt x="360070" y="456703"/>
                  </a:cubicBezTo>
                  <a:cubicBezTo>
                    <a:pt x="359664" y="457380"/>
                    <a:pt x="359664" y="458328"/>
                    <a:pt x="359529" y="459141"/>
                  </a:cubicBezTo>
                  <a:cubicBezTo>
                    <a:pt x="358987" y="463745"/>
                    <a:pt x="358445" y="468214"/>
                    <a:pt x="357768" y="472818"/>
                  </a:cubicBezTo>
                  <a:cubicBezTo>
                    <a:pt x="356820" y="478370"/>
                    <a:pt x="355060" y="483922"/>
                    <a:pt x="355601" y="489880"/>
                  </a:cubicBezTo>
                  <a:cubicBezTo>
                    <a:pt x="355601" y="490016"/>
                    <a:pt x="355601" y="490151"/>
                    <a:pt x="355601" y="490287"/>
                  </a:cubicBezTo>
                  <a:cubicBezTo>
                    <a:pt x="354112" y="497193"/>
                    <a:pt x="352622" y="504099"/>
                    <a:pt x="351133" y="511005"/>
                  </a:cubicBezTo>
                  <a:cubicBezTo>
                    <a:pt x="350727" y="512495"/>
                    <a:pt x="350320" y="514255"/>
                    <a:pt x="349914" y="515745"/>
                  </a:cubicBezTo>
                  <a:cubicBezTo>
                    <a:pt x="349508" y="517099"/>
                    <a:pt x="349101" y="518453"/>
                    <a:pt x="348966" y="519943"/>
                  </a:cubicBezTo>
                  <a:cubicBezTo>
                    <a:pt x="348831" y="521568"/>
                    <a:pt x="349101" y="523057"/>
                    <a:pt x="349101" y="524547"/>
                  </a:cubicBezTo>
                  <a:cubicBezTo>
                    <a:pt x="349237" y="525630"/>
                    <a:pt x="349779" y="527119"/>
                    <a:pt x="349237" y="528067"/>
                  </a:cubicBezTo>
                  <a:cubicBezTo>
                    <a:pt x="347070" y="532536"/>
                    <a:pt x="346393" y="537411"/>
                    <a:pt x="345987" y="542286"/>
                  </a:cubicBezTo>
                  <a:cubicBezTo>
                    <a:pt x="345581" y="545672"/>
                    <a:pt x="346935" y="549057"/>
                    <a:pt x="345987" y="552443"/>
                  </a:cubicBezTo>
                  <a:cubicBezTo>
                    <a:pt x="347341" y="554203"/>
                    <a:pt x="346393" y="555692"/>
                    <a:pt x="345445" y="557317"/>
                  </a:cubicBezTo>
                  <a:cubicBezTo>
                    <a:pt x="344768" y="558401"/>
                    <a:pt x="343956" y="560703"/>
                    <a:pt x="344497" y="561244"/>
                  </a:cubicBezTo>
                  <a:cubicBezTo>
                    <a:pt x="347070" y="563953"/>
                    <a:pt x="344497" y="566119"/>
                    <a:pt x="343956" y="568422"/>
                  </a:cubicBezTo>
                  <a:cubicBezTo>
                    <a:pt x="343820" y="568963"/>
                    <a:pt x="343008" y="569505"/>
                    <a:pt x="343008" y="570182"/>
                  </a:cubicBezTo>
                  <a:cubicBezTo>
                    <a:pt x="342872" y="573567"/>
                    <a:pt x="340570" y="574380"/>
                    <a:pt x="338133" y="575328"/>
                  </a:cubicBezTo>
                  <a:cubicBezTo>
                    <a:pt x="335289" y="576276"/>
                    <a:pt x="332039" y="575328"/>
                    <a:pt x="330143" y="572890"/>
                  </a:cubicBezTo>
                  <a:cubicBezTo>
                    <a:pt x="328925" y="571130"/>
                    <a:pt x="327435" y="569369"/>
                    <a:pt x="325946" y="567474"/>
                  </a:cubicBezTo>
                  <a:cubicBezTo>
                    <a:pt x="326893" y="565984"/>
                    <a:pt x="327029" y="564494"/>
                    <a:pt x="326623" y="562328"/>
                  </a:cubicBezTo>
                  <a:cubicBezTo>
                    <a:pt x="326081" y="559078"/>
                    <a:pt x="325810" y="555557"/>
                    <a:pt x="328248" y="553390"/>
                  </a:cubicBezTo>
                  <a:cubicBezTo>
                    <a:pt x="328112" y="551630"/>
                    <a:pt x="328112" y="550547"/>
                    <a:pt x="328112" y="549463"/>
                  </a:cubicBezTo>
                  <a:cubicBezTo>
                    <a:pt x="328248" y="548245"/>
                    <a:pt x="328518" y="546890"/>
                    <a:pt x="328518" y="545943"/>
                  </a:cubicBezTo>
                  <a:cubicBezTo>
                    <a:pt x="328383" y="545807"/>
                    <a:pt x="328248" y="545943"/>
                    <a:pt x="327977" y="545943"/>
                  </a:cubicBezTo>
                  <a:cubicBezTo>
                    <a:pt x="325810" y="545536"/>
                    <a:pt x="323644" y="545265"/>
                    <a:pt x="321206" y="544995"/>
                  </a:cubicBezTo>
                  <a:cubicBezTo>
                    <a:pt x="320800" y="543369"/>
                    <a:pt x="319987" y="542015"/>
                    <a:pt x="318227" y="540661"/>
                  </a:cubicBezTo>
                  <a:cubicBezTo>
                    <a:pt x="315654" y="538630"/>
                    <a:pt x="312810" y="536057"/>
                    <a:pt x="313081" y="532807"/>
                  </a:cubicBezTo>
                  <a:cubicBezTo>
                    <a:pt x="311998" y="531453"/>
                    <a:pt x="311185" y="530640"/>
                    <a:pt x="310373" y="529828"/>
                  </a:cubicBezTo>
                  <a:cubicBezTo>
                    <a:pt x="309425" y="528745"/>
                    <a:pt x="308883" y="526714"/>
                    <a:pt x="307665" y="526307"/>
                  </a:cubicBezTo>
                  <a:cubicBezTo>
                    <a:pt x="304821" y="525359"/>
                    <a:pt x="304008" y="522651"/>
                    <a:pt x="303331" y="520484"/>
                  </a:cubicBezTo>
                  <a:cubicBezTo>
                    <a:pt x="301571" y="515068"/>
                    <a:pt x="298185" y="511005"/>
                    <a:pt x="294258" y="506672"/>
                  </a:cubicBezTo>
                  <a:cubicBezTo>
                    <a:pt x="294665" y="504370"/>
                    <a:pt x="295071" y="501797"/>
                    <a:pt x="292227" y="499901"/>
                  </a:cubicBezTo>
                  <a:cubicBezTo>
                    <a:pt x="291956" y="499630"/>
                    <a:pt x="292092" y="499224"/>
                    <a:pt x="292092" y="498682"/>
                  </a:cubicBezTo>
                  <a:cubicBezTo>
                    <a:pt x="291956" y="497328"/>
                    <a:pt x="291956" y="495839"/>
                    <a:pt x="291685" y="494620"/>
                  </a:cubicBezTo>
                  <a:cubicBezTo>
                    <a:pt x="290737" y="491370"/>
                    <a:pt x="290060" y="488391"/>
                    <a:pt x="289248" y="485411"/>
                  </a:cubicBezTo>
                  <a:cubicBezTo>
                    <a:pt x="288706" y="483109"/>
                    <a:pt x="288165" y="480807"/>
                    <a:pt x="287487" y="478641"/>
                  </a:cubicBezTo>
                  <a:cubicBezTo>
                    <a:pt x="285862" y="473766"/>
                    <a:pt x="283967" y="469026"/>
                    <a:pt x="282883" y="464016"/>
                  </a:cubicBezTo>
                  <a:cubicBezTo>
                    <a:pt x="282748" y="463203"/>
                    <a:pt x="281800" y="462662"/>
                    <a:pt x="281529" y="461985"/>
                  </a:cubicBezTo>
                  <a:cubicBezTo>
                    <a:pt x="280987" y="460901"/>
                    <a:pt x="280310" y="459818"/>
                    <a:pt x="280039" y="458735"/>
                  </a:cubicBezTo>
                  <a:lnTo>
                    <a:pt x="275706" y="443568"/>
                  </a:lnTo>
                  <a:cubicBezTo>
                    <a:pt x="275436" y="442485"/>
                    <a:pt x="274352" y="441401"/>
                    <a:pt x="274488" y="440589"/>
                  </a:cubicBezTo>
                  <a:cubicBezTo>
                    <a:pt x="275300" y="436662"/>
                    <a:pt x="274217" y="432870"/>
                    <a:pt x="274623" y="429079"/>
                  </a:cubicBezTo>
                  <a:cubicBezTo>
                    <a:pt x="275165" y="424474"/>
                    <a:pt x="275571" y="419735"/>
                    <a:pt x="278008" y="415672"/>
                  </a:cubicBezTo>
                  <a:cubicBezTo>
                    <a:pt x="278956" y="413912"/>
                    <a:pt x="278279" y="412558"/>
                    <a:pt x="277060" y="411203"/>
                  </a:cubicBezTo>
                  <a:cubicBezTo>
                    <a:pt x="275571" y="409850"/>
                    <a:pt x="274352" y="408224"/>
                    <a:pt x="272863" y="407005"/>
                  </a:cubicBezTo>
                  <a:cubicBezTo>
                    <a:pt x="266904" y="402131"/>
                    <a:pt x="266363" y="394818"/>
                    <a:pt x="264738" y="387912"/>
                  </a:cubicBezTo>
                  <a:cubicBezTo>
                    <a:pt x="264467" y="386693"/>
                    <a:pt x="264467" y="385339"/>
                    <a:pt x="264196" y="383985"/>
                  </a:cubicBezTo>
                  <a:cubicBezTo>
                    <a:pt x="263519" y="381006"/>
                    <a:pt x="262571" y="378026"/>
                    <a:pt x="264467" y="375183"/>
                  </a:cubicBezTo>
                  <a:cubicBezTo>
                    <a:pt x="264602" y="374776"/>
                    <a:pt x="264738" y="374371"/>
                    <a:pt x="264738" y="373964"/>
                  </a:cubicBezTo>
                  <a:cubicBezTo>
                    <a:pt x="265279" y="370985"/>
                    <a:pt x="265415" y="368141"/>
                    <a:pt x="265956" y="365162"/>
                  </a:cubicBezTo>
                  <a:cubicBezTo>
                    <a:pt x="267310" y="358662"/>
                    <a:pt x="267175" y="352297"/>
                    <a:pt x="266227" y="345933"/>
                  </a:cubicBezTo>
                  <a:cubicBezTo>
                    <a:pt x="265821" y="343225"/>
                    <a:pt x="265415" y="340381"/>
                    <a:pt x="265415" y="337673"/>
                  </a:cubicBezTo>
                  <a:cubicBezTo>
                    <a:pt x="265415" y="331985"/>
                    <a:pt x="264873" y="326298"/>
                    <a:pt x="266904" y="320881"/>
                  </a:cubicBezTo>
                  <a:cubicBezTo>
                    <a:pt x="266092" y="317766"/>
                    <a:pt x="267852" y="315194"/>
                    <a:pt x="268123" y="312350"/>
                  </a:cubicBezTo>
                  <a:cubicBezTo>
                    <a:pt x="268258" y="310454"/>
                    <a:pt x="268258" y="308017"/>
                    <a:pt x="267310" y="306662"/>
                  </a:cubicBezTo>
                  <a:cubicBezTo>
                    <a:pt x="265956" y="304631"/>
                    <a:pt x="265550" y="302735"/>
                    <a:pt x="265550" y="300569"/>
                  </a:cubicBezTo>
                  <a:cubicBezTo>
                    <a:pt x="265550" y="300162"/>
                    <a:pt x="265415" y="299756"/>
                    <a:pt x="265279" y="299350"/>
                  </a:cubicBezTo>
                  <a:cubicBezTo>
                    <a:pt x="264467" y="297454"/>
                    <a:pt x="263925" y="295287"/>
                    <a:pt x="262842" y="293527"/>
                  </a:cubicBezTo>
                  <a:cubicBezTo>
                    <a:pt x="262165" y="292444"/>
                    <a:pt x="262571" y="292850"/>
                    <a:pt x="263384" y="293256"/>
                  </a:cubicBezTo>
                  <a:cubicBezTo>
                    <a:pt x="263654" y="293121"/>
                    <a:pt x="263790" y="292444"/>
                    <a:pt x="263790" y="292037"/>
                  </a:cubicBezTo>
                  <a:cubicBezTo>
                    <a:pt x="264331" y="289735"/>
                    <a:pt x="263113" y="287569"/>
                    <a:pt x="263384" y="285402"/>
                  </a:cubicBezTo>
                  <a:cubicBezTo>
                    <a:pt x="263519" y="283642"/>
                    <a:pt x="263519" y="282017"/>
                    <a:pt x="263248" y="280256"/>
                  </a:cubicBezTo>
                  <a:cubicBezTo>
                    <a:pt x="262977" y="279308"/>
                    <a:pt x="263248" y="278090"/>
                    <a:pt x="263384" y="277142"/>
                  </a:cubicBezTo>
                  <a:cubicBezTo>
                    <a:pt x="263925" y="274975"/>
                    <a:pt x="264467" y="272538"/>
                    <a:pt x="264873" y="270371"/>
                  </a:cubicBezTo>
                  <a:cubicBezTo>
                    <a:pt x="265415" y="267392"/>
                    <a:pt x="265550" y="264412"/>
                    <a:pt x="266227" y="261569"/>
                  </a:cubicBezTo>
                  <a:cubicBezTo>
                    <a:pt x="267040" y="257912"/>
                    <a:pt x="268529" y="254527"/>
                    <a:pt x="269748" y="250871"/>
                  </a:cubicBezTo>
                  <a:cubicBezTo>
                    <a:pt x="271238" y="247079"/>
                    <a:pt x="272727" y="243288"/>
                    <a:pt x="274217" y="239225"/>
                  </a:cubicBezTo>
                  <a:cubicBezTo>
                    <a:pt x="275977" y="234892"/>
                    <a:pt x="277873" y="230559"/>
                    <a:pt x="279904" y="226090"/>
                  </a:cubicBezTo>
                  <a:cubicBezTo>
                    <a:pt x="280717" y="224330"/>
                    <a:pt x="280852" y="222569"/>
                    <a:pt x="280852" y="220673"/>
                  </a:cubicBezTo>
                  <a:cubicBezTo>
                    <a:pt x="280852" y="218100"/>
                    <a:pt x="281258" y="215663"/>
                    <a:pt x="279904" y="213361"/>
                  </a:cubicBezTo>
                  <a:cubicBezTo>
                    <a:pt x="279633" y="212684"/>
                    <a:pt x="279904" y="211736"/>
                    <a:pt x="279904" y="210923"/>
                  </a:cubicBezTo>
                  <a:cubicBezTo>
                    <a:pt x="279904" y="205642"/>
                    <a:pt x="279092" y="200225"/>
                    <a:pt x="280175" y="194809"/>
                  </a:cubicBezTo>
                  <a:cubicBezTo>
                    <a:pt x="280175" y="194267"/>
                    <a:pt x="279904" y="193454"/>
                    <a:pt x="279904" y="192778"/>
                  </a:cubicBezTo>
                  <a:cubicBezTo>
                    <a:pt x="280039" y="191288"/>
                    <a:pt x="280175" y="189934"/>
                    <a:pt x="280581" y="188580"/>
                  </a:cubicBezTo>
                  <a:cubicBezTo>
                    <a:pt x="281665" y="184788"/>
                    <a:pt x="284237" y="181267"/>
                    <a:pt x="283696" y="177069"/>
                  </a:cubicBezTo>
                  <a:cubicBezTo>
                    <a:pt x="283560" y="176663"/>
                    <a:pt x="283831" y="176257"/>
                    <a:pt x="283967" y="175851"/>
                  </a:cubicBezTo>
                  <a:cubicBezTo>
                    <a:pt x="285185" y="171246"/>
                    <a:pt x="286539" y="166778"/>
                    <a:pt x="287894" y="162309"/>
                  </a:cubicBezTo>
                  <a:lnTo>
                    <a:pt x="290331" y="153778"/>
                  </a:lnTo>
                  <a:cubicBezTo>
                    <a:pt x="291956" y="147955"/>
                    <a:pt x="293446" y="141996"/>
                    <a:pt x="295342" y="136174"/>
                  </a:cubicBezTo>
                  <a:cubicBezTo>
                    <a:pt x="295883" y="134684"/>
                    <a:pt x="296289" y="133330"/>
                    <a:pt x="296831" y="131976"/>
                  </a:cubicBezTo>
                  <a:cubicBezTo>
                    <a:pt x="298321" y="128319"/>
                    <a:pt x="299946" y="124663"/>
                    <a:pt x="301435" y="120736"/>
                  </a:cubicBezTo>
                  <a:cubicBezTo>
                    <a:pt x="301165" y="118705"/>
                    <a:pt x="300894" y="116403"/>
                    <a:pt x="300623" y="114236"/>
                  </a:cubicBezTo>
                  <a:cubicBezTo>
                    <a:pt x="300081" y="109497"/>
                    <a:pt x="299404" y="105028"/>
                    <a:pt x="298862" y="99882"/>
                  </a:cubicBezTo>
                  <a:cubicBezTo>
                    <a:pt x="298456" y="95684"/>
                    <a:pt x="299946" y="93247"/>
                    <a:pt x="304008" y="91351"/>
                  </a:cubicBezTo>
                  <a:close/>
                  <a:moveTo>
                    <a:pt x="617091" y="893"/>
                  </a:moveTo>
                  <a:cubicBezTo>
                    <a:pt x="620205" y="-1003"/>
                    <a:pt x="622372" y="486"/>
                    <a:pt x="624268" y="1976"/>
                  </a:cubicBezTo>
                  <a:cubicBezTo>
                    <a:pt x="626705" y="3872"/>
                    <a:pt x="627518" y="7122"/>
                    <a:pt x="626434" y="10101"/>
                  </a:cubicBezTo>
                  <a:cubicBezTo>
                    <a:pt x="625757" y="12132"/>
                    <a:pt x="625080" y="14299"/>
                    <a:pt x="624268" y="16736"/>
                  </a:cubicBezTo>
                  <a:cubicBezTo>
                    <a:pt x="622643" y="16872"/>
                    <a:pt x="621153" y="17549"/>
                    <a:pt x="619664" y="19038"/>
                  </a:cubicBezTo>
                  <a:cubicBezTo>
                    <a:pt x="617362" y="21341"/>
                    <a:pt x="614788" y="23643"/>
                    <a:pt x="611538" y="22830"/>
                  </a:cubicBezTo>
                  <a:cubicBezTo>
                    <a:pt x="610184" y="23778"/>
                    <a:pt x="609372" y="24455"/>
                    <a:pt x="608424" y="24997"/>
                  </a:cubicBezTo>
                  <a:cubicBezTo>
                    <a:pt x="607205" y="25945"/>
                    <a:pt x="605174" y="26215"/>
                    <a:pt x="604768" y="27434"/>
                  </a:cubicBezTo>
                  <a:cubicBezTo>
                    <a:pt x="603820" y="30143"/>
                    <a:pt x="601382" y="31226"/>
                    <a:pt x="599351" y="32038"/>
                  </a:cubicBezTo>
                  <a:cubicBezTo>
                    <a:pt x="594612" y="34070"/>
                    <a:pt x="591091" y="37455"/>
                    <a:pt x="587435" y="41247"/>
                  </a:cubicBezTo>
                  <a:cubicBezTo>
                    <a:pt x="585945" y="44361"/>
                    <a:pt x="584997" y="47747"/>
                    <a:pt x="584726" y="51403"/>
                  </a:cubicBezTo>
                  <a:cubicBezTo>
                    <a:pt x="582966" y="52486"/>
                    <a:pt x="580935" y="53570"/>
                    <a:pt x="581611" y="56549"/>
                  </a:cubicBezTo>
                  <a:cubicBezTo>
                    <a:pt x="581747" y="56684"/>
                    <a:pt x="581341" y="56955"/>
                    <a:pt x="581070" y="57226"/>
                  </a:cubicBezTo>
                  <a:cubicBezTo>
                    <a:pt x="580393" y="58038"/>
                    <a:pt x="579580" y="58986"/>
                    <a:pt x="578903" y="59934"/>
                  </a:cubicBezTo>
                  <a:cubicBezTo>
                    <a:pt x="577549" y="62507"/>
                    <a:pt x="576466" y="64674"/>
                    <a:pt x="575111" y="67111"/>
                  </a:cubicBezTo>
                  <a:cubicBezTo>
                    <a:pt x="574299" y="68872"/>
                    <a:pt x="573216" y="70632"/>
                    <a:pt x="572539" y="72528"/>
                  </a:cubicBezTo>
                  <a:cubicBezTo>
                    <a:pt x="571049" y="76997"/>
                    <a:pt x="569695" y="81330"/>
                    <a:pt x="568341" y="85528"/>
                  </a:cubicBezTo>
                  <a:cubicBezTo>
                    <a:pt x="568205" y="86205"/>
                    <a:pt x="568612" y="87017"/>
                    <a:pt x="568612" y="87694"/>
                  </a:cubicBezTo>
                  <a:cubicBezTo>
                    <a:pt x="568612" y="88778"/>
                    <a:pt x="568612" y="89861"/>
                    <a:pt x="568341" y="90944"/>
                  </a:cubicBezTo>
                  <a:cubicBezTo>
                    <a:pt x="566987" y="95413"/>
                    <a:pt x="566039" y="100017"/>
                    <a:pt x="565091" y="104621"/>
                  </a:cubicBezTo>
                  <a:cubicBezTo>
                    <a:pt x="564820" y="105705"/>
                    <a:pt x="565362" y="107059"/>
                    <a:pt x="564820" y="107600"/>
                  </a:cubicBezTo>
                  <a:cubicBezTo>
                    <a:pt x="562518" y="110444"/>
                    <a:pt x="562112" y="113965"/>
                    <a:pt x="560351" y="116944"/>
                  </a:cubicBezTo>
                  <a:cubicBezTo>
                    <a:pt x="558049" y="120736"/>
                    <a:pt x="556018" y="124528"/>
                    <a:pt x="552226" y="127236"/>
                  </a:cubicBezTo>
                  <a:cubicBezTo>
                    <a:pt x="550737" y="128319"/>
                    <a:pt x="550872" y="129809"/>
                    <a:pt x="551549" y="131298"/>
                  </a:cubicBezTo>
                  <a:cubicBezTo>
                    <a:pt x="552362" y="133059"/>
                    <a:pt x="553039" y="134955"/>
                    <a:pt x="554122" y="136444"/>
                  </a:cubicBezTo>
                  <a:cubicBezTo>
                    <a:pt x="558320" y="142538"/>
                    <a:pt x="556830" y="149038"/>
                    <a:pt x="556289" y="155538"/>
                  </a:cubicBezTo>
                  <a:cubicBezTo>
                    <a:pt x="556289" y="156621"/>
                    <a:pt x="555882" y="157840"/>
                    <a:pt x="555747" y="159059"/>
                  </a:cubicBezTo>
                  <a:cubicBezTo>
                    <a:pt x="555476" y="161767"/>
                    <a:pt x="555747" y="164746"/>
                    <a:pt x="553310" y="166777"/>
                  </a:cubicBezTo>
                  <a:cubicBezTo>
                    <a:pt x="553039" y="167048"/>
                    <a:pt x="552903" y="167319"/>
                    <a:pt x="552632" y="167725"/>
                  </a:cubicBezTo>
                  <a:cubicBezTo>
                    <a:pt x="551549" y="170298"/>
                    <a:pt x="550737" y="172871"/>
                    <a:pt x="549518" y="175444"/>
                  </a:cubicBezTo>
                  <a:cubicBezTo>
                    <a:pt x="546945" y="180861"/>
                    <a:pt x="545184" y="186684"/>
                    <a:pt x="545049" y="192777"/>
                  </a:cubicBezTo>
                  <a:cubicBezTo>
                    <a:pt x="545049" y="195486"/>
                    <a:pt x="544914" y="198058"/>
                    <a:pt x="544372" y="200632"/>
                  </a:cubicBezTo>
                  <a:cubicBezTo>
                    <a:pt x="543424" y="205913"/>
                    <a:pt x="542612" y="211194"/>
                    <a:pt x="539633" y="215798"/>
                  </a:cubicBezTo>
                  <a:cubicBezTo>
                    <a:pt x="539633" y="218642"/>
                    <a:pt x="537601" y="220808"/>
                    <a:pt x="536924" y="223381"/>
                  </a:cubicBezTo>
                  <a:cubicBezTo>
                    <a:pt x="536518" y="225006"/>
                    <a:pt x="536112" y="227308"/>
                    <a:pt x="536789" y="228798"/>
                  </a:cubicBezTo>
                  <a:cubicBezTo>
                    <a:pt x="537872" y="230829"/>
                    <a:pt x="537736" y="232590"/>
                    <a:pt x="537195" y="234621"/>
                  </a:cubicBezTo>
                  <a:cubicBezTo>
                    <a:pt x="537060" y="235027"/>
                    <a:pt x="537060" y="235298"/>
                    <a:pt x="537195" y="235704"/>
                  </a:cubicBezTo>
                  <a:cubicBezTo>
                    <a:pt x="537736" y="237735"/>
                    <a:pt x="537736" y="239767"/>
                    <a:pt x="538414" y="241662"/>
                  </a:cubicBezTo>
                  <a:cubicBezTo>
                    <a:pt x="538820" y="242746"/>
                    <a:pt x="538549" y="242475"/>
                    <a:pt x="537872" y="242610"/>
                  </a:cubicBezTo>
                  <a:cubicBezTo>
                    <a:pt x="537736" y="242746"/>
                    <a:pt x="537466" y="243287"/>
                    <a:pt x="537195" y="243694"/>
                  </a:cubicBezTo>
                  <a:cubicBezTo>
                    <a:pt x="536247" y="245590"/>
                    <a:pt x="537060" y="247892"/>
                    <a:pt x="536518" y="249787"/>
                  </a:cubicBezTo>
                  <a:cubicBezTo>
                    <a:pt x="535976" y="251412"/>
                    <a:pt x="535841" y="252902"/>
                    <a:pt x="535841" y="254662"/>
                  </a:cubicBezTo>
                  <a:cubicBezTo>
                    <a:pt x="535841" y="255746"/>
                    <a:pt x="535435" y="256694"/>
                    <a:pt x="535164" y="257642"/>
                  </a:cubicBezTo>
                  <a:cubicBezTo>
                    <a:pt x="534216" y="259537"/>
                    <a:pt x="533268" y="261704"/>
                    <a:pt x="532320" y="263600"/>
                  </a:cubicBezTo>
                  <a:cubicBezTo>
                    <a:pt x="531237" y="266173"/>
                    <a:pt x="530424" y="268881"/>
                    <a:pt x="529070" y="271319"/>
                  </a:cubicBezTo>
                  <a:cubicBezTo>
                    <a:pt x="527445" y="274433"/>
                    <a:pt x="525414" y="277412"/>
                    <a:pt x="523518" y="280527"/>
                  </a:cubicBezTo>
                  <a:cubicBezTo>
                    <a:pt x="521622" y="283912"/>
                    <a:pt x="519185" y="287027"/>
                    <a:pt x="516747" y="290141"/>
                  </a:cubicBezTo>
                  <a:cubicBezTo>
                    <a:pt x="513768" y="293662"/>
                    <a:pt x="510789" y="297318"/>
                    <a:pt x="507945" y="300704"/>
                  </a:cubicBezTo>
                  <a:cubicBezTo>
                    <a:pt x="506997" y="302058"/>
                    <a:pt x="506456" y="303683"/>
                    <a:pt x="506049" y="305443"/>
                  </a:cubicBezTo>
                  <a:cubicBezTo>
                    <a:pt x="505508" y="307881"/>
                    <a:pt x="504424" y="309912"/>
                    <a:pt x="504966" y="312350"/>
                  </a:cubicBezTo>
                  <a:cubicBezTo>
                    <a:pt x="505101" y="312891"/>
                    <a:pt x="504560" y="313704"/>
                    <a:pt x="504289" y="314381"/>
                  </a:cubicBezTo>
                  <a:cubicBezTo>
                    <a:pt x="502664" y="319256"/>
                    <a:pt x="501580" y="324401"/>
                    <a:pt x="499008" y="329006"/>
                  </a:cubicBezTo>
                  <a:cubicBezTo>
                    <a:pt x="498737" y="329547"/>
                    <a:pt x="498872" y="330360"/>
                    <a:pt x="498601" y="330901"/>
                  </a:cubicBezTo>
                  <a:cubicBezTo>
                    <a:pt x="498060" y="332120"/>
                    <a:pt x="497518" y="333339"/>
                    <a:pt x="496841" y="334558"/>
                  </a:cubicBezTo>
                  <a:cubicBezTo>
                    <a:pt x="495080" y="337808"/>
                    <a:pt x="491018" y="339704"/>
                    <a:pt x="489935" y="343631"/>
                  </a:cubicBezTo>
                  <a:cubicBezTo>
                    <a:pt x="489799" y="344037"/>
                    <a:pt x="489528" y="344308"/>
                    <a:pt x="489122" y="344579"/>
                  </a:cubicBezTo>
                  <a:lnTo>
                    <a:pt x="480591" y="355006"/>
                  </a:lnTo>
                  <a:lnTo>
                    <a:pt x="475310" y="361641"/>
                  </a:lnTo>
                  <a:lnTo>
                    <a:pt x="463122" y="373964"/>
                  </a:lnTo>
                  <a:cubicBezTo>
                    <a:pt x="462039" y="374912"/>
                    <a:pt x="461091" y="375860"/>
                    <a:pt x="460008" y="376807"/>
                  </a:cubicBezTo>
                  <a:cubicBezTo>
                    <a:pt x="456487" y="379787"/>
                    <a:pt x="453237" y="383037"/>
                    <a:pt x="449310" y="385339"/>
                  </a:cubicBezTo>
                  <a:cubicBezTo>
                    <a:pt x="446872" y="386693"/>
                    <a:pt x="444435" y="388183"/>
                    <a:pt x="441862" y="389266"/>
                  </a:cubicBezTo>
                  <a:cubicBezTo>
                    <a:pt x="439424" y="390214"/>
                    <a:pt x="436852" y="390755"/>
                    <a:pt x="434279" y="391433"/>
                  </a:cubicBezTo>
                  <a:cubicBezTo>
                    <a:pt x="430081" y="392651"/>
                    <a:pt x="426018" y="393870"/>
                    <a:pt x="421820" y="394818"/>
                  </a:cubicBezTo>
                  <a:cubicBezTo>
                    <a:pt x="419654" y="395224"/>
                    <a:pt x="411935" y="397120"/>
                    <a:pt x="405435" y="397662"/>
                  </a:cubicBezTo>
                  <a:cubicBezTo>
                    <a:pt x="405299" y="399151"/>
                    <a:pt x="405164" y="400641"/>
                    <a:pt x="405029" y="402266"/>
                  </a:cubicBezTo>
                  <a:cubicBezTo>
                    <a:pt x="404623" y="405245"/>
                    <a:pt x="403810" y="408089"/>
                    <a:pt x="403268" y="410933"/>
                  </a:cubicBezTo>
                  <a:cubicBezTo>
                    <a:pt x="402049" y="415943"/>
                    <a:pt x="400966" y="420682"/>
                    <a:pt x="400018" y="425828"/>
                  </a:cubicBezTo>
                  <a:cubicBezTo>
                    <a:pt x="399070" y="430297"/>
                    <a:pt x="396904" y="432057"/>
                    <a:pt x="392299" y="432599"/>
                  </a:cubicBezTo>
                  <a:cubicBezTo>
                    <a:pt x="388643" y="424745"/>
                    <a:pt x="387831" y="415943"/>
                    <a:pt x="385935" y="407683"/>
                  </a:cubicBezTo>
                  <a:cubicBezTo>
                    <a:pt x="384716" y="403078"/>
                    <a:pt x="384852" y="398339"/>
                    <a:pt x="383768" y="393464"/>
                  </a:cubicBezTo>
                  <a:cubicBezTo>
                    <a:pt x="383633" y="387505"/>
                    <a:pt x="384581" y="381547"/>
                    <a:pt x="384175" y="375454"/>
                  </a:cubicBezTo>
                  <a:cubicBezTo>
                    <a:pt x="383633" y="369631"/>
                    <a:pt x="384310" y="363808"/>
                    <a:pt x="384716" y="358120"/>
                  </a:cubicBezTo>
                  <a:cubicBezTo>
                    <a:pt x="384987" y="355412"/>
                    <a:pt x="385122" y="352704"/>
                    <a:pt x="385393" y="349995"/>
                  </a:cubicBezTo>
                  <a:cubicBezTo>
                    <a:pt x="386206" y="343901"/>
                    <a:pt x="386612" y="337808"/>
                    <a:pt x="387831" y="331985"/>
                  </a:cubicBezTo>
                  <a:cubicBezTo>
                    <a:pt x="388372" y="327787"/>
                    <a:pt x="387560" y="323183"/>
                    <a:pt x="389862" y="319256"/>
                  </a:cubicBezTo>
                  <a:cubicBezTo>
                    <a:pt x="389862" y="318985"/>
                    <a:pt x="389862" y="318579"/>
                    <a:pt x="389862" y="318308"/>
                  </a:cubicBezTo>
                  <a:cubicBezTo>
                    <a:pt x="390133" y="313704"/>
                    <a:pt x="390675" y="308964"/>
                    <a:pt x="390675" y="304360"/>
                  </a:cubicBezTo>
                  <a:cubicBezTo>
                    <a:pt x="390810" y="300027"/>
                    <a:pt x="394060" y="295829"/>
                    <a:pt x="392164" y="291225"/>
                  </a:cubicBezTo>
                  <a:cubicBezTo>
                    <a:pt x="393518" y="289600"/>
                    <a:pt x="392977" y="287433"/>
                    <a:pt x="393518" y="285672"/>
                  </a:cubicBezTo>
                  <a:cubicBezTo>
                    <a:pt x="394872" y="281475"/>
                    <a:pt x="395685" y="277277"/>
                    <a:pt x="396633" y="272943"/>
                  </a:cubicBezTo>
                  <a:cubicBezTo>
                    <a:pt x="397310" y="269693"/>
                    <a:pt x="398393" y="266714"/>
                    <a:pt x="399612" y="263600"/>
                  </a:cubicBezTo>
                  <a:cubicBezTo>
                    <a:pt x="403539" y="254392"/>
                    <a:pt x="407737" y="244777"/>
                    <a:pt x="411664" y="235704"/>
                  </a:cubicBezTo>
                  <a:cubicBezTo>
                    <a:pt x="413154" y="232590"/>
                    <a:pt x="414914" y="229746"/>
                    <a:pt x="415456" y="226225"/>
                  </a:cubicBezTo>
                  <a:cubicBezTo>
                    <a:pt x="415997" y="223111"/>
                    <a:pt x="417487" y="220131"/>
                    <a:pt x="418841" y="217287"/>
                  </a:cubicBezTo>
                  <a:cubicBezTo>
                    <a:pt x="420602" y="213902"/>
                    <a:pt x="422904" y="210923"/>
                    <a:pt x="422226" y="206725"/>
                  </a:cubicBezTo>
                  <a:cubicBezTo>
                    <a:pt x="422091" y="206454"/>
                    <a:pt x="422226" y="206048"/>
                    <a:pt x="422362" y="205913"/>
                  </a:cubicBezTo>
                  <a:cubicBezTo>
                    <a:pt x="424258" y="204423"/>
                    <a:pt x="423852" y="202256"/>
                    <a:pt x="424529" y="200361"/>
                  </a:cubicBezTo>
                  <a:cubicBezTo>
                    <a:pt x="425206" y="198329"/>
                    <a:pt x="426018" y="196027"/>
                    <a:pt x="427237" y="194538"/>
                  </a:cubicBezTo>
                  <a:cubicBezTo>
                    <a:pt x="430352" y="190746"/>
                    <a:pt x="432654" y="186548"/>
                    <a:pt x="435362" y="182621"/>
                  </a:cubicBezTo>
                  <a:cubicBezTo>
                    <a:pt x="441050" y="174225"/>
                    <a:pt x="446060" y="165288"/>
                    <a:pt x="450800" y="156215"/>
                  </a:cubicBezTo>
                  <a:cubicBezTo>
                    <a:pt x="451883" y="154184"/>
                    <a:pt x="452560" y="151611"/>
                    <a:pt x="454185" y="150121"/>
                  </a:cubicBezTo>
                  <a:cubicBezTo>
                    <a:pt x="456216" y="148361"/>
                    <a:pt x="457164" y="146194"/>
                    <a:pt x="458383" y="144163"/>
                  </a:cubicBezTo>
                  <a:cubicBezTo>
                    <a:pt x="459601" y="141996"/>
                    <a:pt x="460820" y="139965"/>
                    <a:pt x="462716" y="138205"/>
                  </a:cubicBezTo>
                  <a:cubicBezTo>
                    <a:pt x="463393" y="137663"/>
                    <a:pt x="463664" y="136309"/>
                    <a:pt x="464206" y="135496"/>
                  </a:cubicBezTo>
                  <a:lnTo>
                    <a:pt x="472195" y="123580"/>
                  </a:lnTo>
                  <a:cubicBezTo>
                    <a:pt x="473685" y="121548"/>
                    <a:pt x="474768" y="119246"/>
                    <a:pt x="476529" y="117350"/>
                  </a:cubicBezTo>
                  <a:cubicBezTo>
                    <a:pt x="478153" y="115590"/>
                    <a:pt x="479372" y="113288"/>
                    <a:pt x="480862" y="111392"/>
                  </a:cubicBezTo>
                  <a:cubicBezTo>
                    <a:pt x="483028" y="108142"/>
                    <a:pt x="485466" y="104892"/>
                    <a:pt x="488174" y="102049"/>
                  </a:cubicBezTo>
                  <a:cubicBezTo>
                    <a:pt x="490612" y="99747"/>
                    <a:pt x="492778" y="97309"/>
                    <a:pt x="495758" y="95684"/>
                  </a:cubicBezTo>
                  <a:cubicBezTo>
                    <a:pt x="499549" y="93517"/>
                    <a:pt x="499549" y="93247"/>
                    <a:pt x="501851" y="88913"/>
                  </a:cubicBezTo>
                  <a:cubicBezTo>
                    <a:pt x="502258" y="87830"/>
                    <a:pt x="503206" y="86747"/>
                    <a:pt x="504018" y="85663"/>
                  </a:cubicBezTo>
                  <a:cubicBezTo>
                    <a:pt x="506185" y="82955"/>
                    <a:pt x="508622" y="80247"/>
                    <a:pt x="510654" y="77403"/>
                  </a:cubicBezTo>
                  <a:cubicBezTo>
                    <a:pt x="512685" y="74559"/>
                    <a:pt x="514716" y="71851"/>
                    <a:pt x="517695" y="69955"/>
                  </a:cubicBezTo>
                  <a:cubicBezTo>
                    <a:pt x="518372" y="69549"/>
                    <a:pt x="518914" y="68872"/>
                    <a:pt x="519591" y="68194"/>
                  </a:cubicBezTo>
                  <a:cubicBezTo>
                    <a:pt x="523112" y="64944"/>
                    <a:pt x="526633" y="61694"/>
                    <a:pt x="530289" y="58444"/>
                  </a:cubicBezTo>
                  <a:cubicBezTo>
                    <a:pt x="535028" y="54518"/>
                    <a:pt x="540310" y="51403"/>
                    <a:pt x="543831" y="46257"/>
                  </a:cubicBezTo>
                  <a:cubicBezTo>
                    <a:pt x="543966" y="46122"/>
                    <a:pt x="543966" y="45986"/>
                    <a:pt x="544236" y="45851"/>
                  </a:cubicBezTo>
                  <a:lnTo>
                    <a:pt x="563060" y="33663"/>
                  </a:lnTo>
                  <a:cubicBezTo>
                    <a:pt x="564549" y="32851"/>
                    <a:pt x="566039" y="31768"/>
                    <a:pt x="567528" y="30955"/>
                  </a:cubicBezTo>
                  <a:cubicBezTo>
                    <a:pt x="568882" y="30278"/>
                    <a:pt x="570237" y="29465"/>
                    <a:pt x="571455" y="28518"/>
                  </a:cubicBezTo>
                  <a:cubicBezTo>
                    <a:pt x="572268" y="27976"/>
                    <a:pt x="572945" y="27299"/>
                    <a:pt x="573622" y="26622"/>
                  </a:cubicBezTo>
                  <a:cubicBezTo>
                    <a:pt x="573893" y="24591"/>
                    <a:pt x="574164" y="22424"/>
                    <a:pt x="575382" y="20663"/>
                  </a:cubicBezTo>
                  <a:cubicBezTo>
                    <a:pt x="574841" y="18632"/>
                    <a:pt x="576195" y="17820"/>
                    <a:pt x="577549" y="16736"/>
                  </a:cubicBezTo>
                  <a:cubicBezTo>
                    <a:pt x="578632" y="15788"/>
                    <a:pt x="580122" y="14164"/>
                    <a:pt x="579851" y="13622"/>
                  </a:cubicBezTo>
                  <a:cubicBezTo>
                    <a:pt x="578497" y="10372"/>
                    <a:pt x="581611" y="9424"/>
                    <a:pt x="582830" y="7664"/>
                  </a:cubicBezTo>
                  <a:cubicBezTo>
                    <a:pt x="583101" y="7257"/>
                    <a:pt x="584049" y="7122"/>
                    <a:pt x="584320" y="6580"/>
                  </a:cubicBezTo>
                  <a:cubicBezTo>
                    <a:pt x="585674" y="3736"/>
                    <a:pt x="588111" y="4143"/>
                    <a:pt x="590414" y="4414"/>
                  </a:cubicBezTo>
                  <a:cubicBezTo>
                    <a:pt x="593393" y="4820"/>
                    <a:pt x="595830" y="7122"/>
                    <a:pt x="596643" y="9966"/>
                  </a:cubicBezTo>
                  <a:cubicBezTo>
                    <a:pt x="596778" y="10236"/>
                    <a:pt x="596914" y="10507"/>
                    <a:pt x="596914" y="10778"/>
                  </a:cubicBezTo>
                  <a:cubicBezTo>
                    <a:pt x="597862" y="10101"/>
                    <a:pt x="598809" y="9424"/>
                    <a:pt x="599893" y="9153"/>
                  </a:cubicBezTo>
                  <a:cubicBezTo>
                    <a:pt x="600705" y="6986"/>
                    <a:pt x="602601" y="6986"/>
                    <a:pt x="604497" y="6716"/>
                  </a:cubicBezTo>
                  <a:cubicBezTo>
                    <a:pt x="605987" y="6580"/>
                    <a:pt x="608424" y="5768"/>
                    <a:pt x="608559" y="5091"/>
                  </a:cubicBezTo>
                  <a:cubicBezTo>
                    <a:pt x="609507" y="1434"/>
                    <a:pt x="612757" y="2112"/>
                    <a:pt x="615059" y="1164"/>
                  </a:cubicBezTo>
                  <a:cubicBezTo>
                    <a:pt x="615736" y="893"/>
                    <a:pt x="616549" y="1299"/>
                    <a:pt x="617091" y="893"/>
                  </a:cubicBez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5400000" scaled="0"/>
            </a:gradFill>
            <a:ln w="426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E17D41CB-EFAF-41DA-92EA-3F85D9B63E3F}"/>
                </a:ext>
              </a:extLst>
            </p:cNvPr>
            <p:cNvSpPr/>
            <p:nvPr/>
          </p:nvSpPr>
          <p:spPr>
            <a:xfrm flipH="1">
              <a:off x="10000928" y="3182351"/>
              <a:ext cx="302967" cy="493298"/>
            </a:xfrm>
            <a:custGeom>
              <a:avLst/>
              <a:gdLst>
                <a:gd name="connsiteX0" fmla="*/ 1241087 w 1334396"/>
                <a:gd name="connsiteY0" fmla="*/ 1904164 h 2172695"/>
                <a:gd name="connsiteX1" fmla="*/ 1248535 w 1334396"/>
                <a:gd name="connsiteY1" fmla="*/ 1907820 h 2172695"/>
                <a:gd name="connsiteX2" fmla="*/ 1251785 w 1334396"/>
                <a:gd name="connsiteY2" fmla="*/ 1914185 h 2172695"/>
                <a:gd name="connsiteX3" fmla="*/ 1250160 w 1334396"/>
                <a:gd name="connsiteY3" fmla="*/ 1919602 h 2172695"/>
                <a:gd name="connsiteX4" fmla="*/ 1246774 w 1334396"/>
                <a:gd name="connsiteY4" fmla="*/ 1928945 h 2172695"/>
                <a:gd name="connsiteX5" fmla="*/ 1245826 w 1334396"/>
                <a:gd name="connsiteY5" fmla="*/ 1933143 h 2172695"/>
                <a:gd name="connsiteX6" fmla="*/ 1244337 w 1334396"/>
                <a:gd name="connsiteY6" fmla="*/ 1937747 h 2172695"/>
                <a:gd name="connsiteX7" fmla="*/ 1243930 w 1334396"/>
                <a:gd name="connsiteY7" fmla="*/ 1942622 h 2172695"/>
                <a:gd name="connsiteX8" fmla="*/ 1245691 w 1334396"/>
                <a:gd name="connsiteY8" fmla="*/ 1942487 h 2172695"/>
                <a:gd name="connsiteX9" fmla="*/ 1252462 w 1334396"/>
                <a:gd name="connsiteY9" fmla="*/ 1942081 h 2172695"/>
                <a:gd name="connsiteX10" fmla="*/ 1254222 w 1334396"/>
                <a:gd name="connsiteY10" fmla="*/ 1942758 h 2172695"/>
                <a:gd name="connsiteX11" fmla="*/ 1259639 w 1334396"/>
                <a:gd name="connsiteY11" fmla="*/ 1946956 h 2172695"/>
                <a:gd name="connsiteX12" fmla="*/ 1258420 w 1334396"/>
                <a:gd name="connsiteY12" fmla="*/ 1955216 h 2172695"/>
                <a:gd name="connsiteX13" fmla="*/ 1254764 w 1334396"/>
                <a:gd name="connsiteY13" fmla="*/ 1959143 h 2172695"/>
                <a:gd name="connsiteX14" fmla="*/ 1260451 w 1334396"/>
                <a:gd name="connsiteY14" fmla="*/ 1961852 h 2172695"/>
                <a:gd name="connsiteX15" fmla="*/ 1262753 w 1334396"/>
                <a:gd name="connsiteY15" fmla="*/ 1962664 h 2172695"/>
                <a:gd name="connsiteX16" fmla="*/ 1268847 w 1334396"/>
                <a:gd name="connsiteY16" fmla="*/ 1969164 h 2172695"/>
                <a:gd name="connsiteX17" fmla="*/ 1274128 w 1334396"/>
                <a:gd name="connsiteY17" fmla="*/ 1979185 h 2172695"/>
                <a:gd name="connsiteX18" fmla="*/ 1277107 w 1334396"/>
                <a:gd name="connsiteY18" fmla="*/ 1980810 h 2172695"/>
                <a:gd name="connsiteX19" fmla="*/ 1281982 w 1334396"/>
                <a:gd name="connsiteY19" fmla="*/ 1979997 h 2172695"/>
                <a:gd name="connsiteX20" fmla="*/ 1297555 w 1334396"/>
                <a:gd name="connsiteY20" fmla="*/ 1983924 h 2172695"/>
                <a:gd name="connsiteX21" fmla="*/ 1299993 w 1334396"/>
                <a:gd name="connsiteY21" fmla="*/ 1985685 h 2172695"/>
                <a:gd name="connsiteX22" fmla="*/ 1304597 w 1334396"/>
                <a:gd name="connsiteY22" fmla="*/ 1990560 h 2172695"/>
                <a:gd name="connsiteX23" fmla="*/ 1304868 w 1334396"/>
                <a:gd name="connsiteY23" fmla="*/ 1991508 h 2172695"/>
                <a:gd name="connsiteX24" fmla="*/ 1309066 w 1334396"/>
                <a:gd name="connsiteY24" fmla="*/ 1996924 h 2172695"/>
                <a:gd name="connsiteX25" fmla="*/ 1319628 w 1334396"/>
                <a:gd name="connsiteY25" fmla="*/ 2006945 h 2172695"/>
                <a:gd name="connsiteX26" fmla="*/ 1324774 w 1334396"/>
                <a:gd name="connsiteY26" fmla="*/ 2010466 h 2172695"/>
                <a:gd name="connsiteX27" fmla="*/ 1333170 w 1334396"/>
                <a:gd name="connsiteY27" fmla="*/ 2019945 h 2172695"/>
                <a:gd name="connsiteX28" fmla="*/ 1333847 w 1334396"/>
                <a:gd name="connsiteY28" fmla="*/ 2020622 h 2172695"/>
                <a:gd name="connsiteX29" fmla="*/ 1334253 w 1334396"/>
                <a:gd name="connsiteY29" fmla="*/ 2020216 h 2172695"/>
                <a:gd name="connsiteX30" fmla="*/ 1334396 w 1334396"/>
                <a:gd name="connsiteY30" fmla="*/ 2020057 h 2172695"/>
                <a:gd name="connsiteX31" fmla="*/ 1334396 w 1334396"/>
                <a:gd name="connsiteY31" fmla="*/ 2046506 h 2172695"/>
                <a:gd name="connsiteX32" fmla="*/ 1333982 w 1334396"/>
                <a:gd name="connsiteY32" fmla="*/ 2046216 h 2172695"/>
                <a:gd name="connsiteX33" fmla="*/ 1332222 w 1334396"/>
                <a:gd name="connsiteY33" fmla="*/ 2047435 h 2172695"/>
                <a:gd name="connsiteX34" fmla="*/ 1329243 w 1334396"/>
                <a:gd name="connsiteY34" fmla="*/ 2049872 h 2172695"/>
                <a:gd name="connsiteX35" fmla="*/ 1328701 w 1334396"/>
                <a:gd name="connsiteY35" fmla="*/ 2050143 h 2172695"/>
                <a:gd name="connsiteX36" fmla="*/ 1323284 w 1334396"/>
                <a:gd name="connsiteY36" fmla="*/ 2055018 h 2172695"/>
                <a:gd name="connsiteX37" fmla="*/ 1319086 w 1334396"/>
                <a:gd name="connsiteY37" fmla="*/ 2059622 h 2172695"/>
                <a:gd name="connsiteX38" fmla="*/ 1314753 w 1334396"/>
                <a:gd name="connsiteY38" fmla="*/ 2064632 h 2172695"/>
                <a:gd name="connsiteX39" fmla="*/ 1304462 w 1334396"/>
                <a:gd name="connsiteY39" fmla="*/ 2081830 h 2172695"/>
                <a:gd name="connsiteX40" fmla="*/ 1300805 w 1334396"/>
                <a:gd name="connsiteY40" fmla="*/ 2086976 h 2172695"/>
                <a:gd name="connsiteX41" fmla="*/ 1295930 w 1334396"/>
                <a:gd name="connsiteY41" fmla="*/ 2093882 h 2172695"/>
                <a:gd name="connsiteX42" fmla="*/ 1293764 w 1334396"/>
                <a:gd name="connsiteY42" fmla="*/ 2096861 h 2172695"/>
                <a:gd name="connsiteX43" fmla="*/ 1287535 w 1334396"/>
                <a:gd name="connsiteY43" fmla="*/ 2102955 h 2172695"/>
                <a:gd name="connsiteX44" fmla="*/ 1281441 w 1334396"/>
                <a:gd name="connsiteY44" fmla="*/ 2109591 h 2172695"/>
                <a:gd name="connsiteX45" fmla="*/ 1281035 w 1334396"/>
                <a:gd name="connsiteY45" fmla="*/ 2109997 h 2172695"/>
                <a:gd name="connsiteX46" fmla="*/ 1276566 w 1334396"/>
                <a:gd name="connsiteY46" fmla="*/ 2117039 h 2172695"/>
                <a:gd name="connsiteX47" fmla="*/ 1271014 w 1334396"/>
                <a:gd name="connsiteY47" fmla="*/ 2127330 h 2172695"/>
                <a:gd name="connsiteX48" fmla="*/ 1268441 w 1334396"/>
                <a:gd name="connsiteY48" fmla="*/ 2131799 h 2172695"/>
                <a:gd name="connsiteX49" fmla="*/ 1262889 w 1334396"/>
                <a:gd name="connsiteY49" fmla="*/ 2141278 h 2172695"/>
                <a:gd name="connsiteX50" fmla="*/ 1258149 w 1334396"/>
                <a:gd name="connsiteY50" fmla="*/ 2151705 h 2172695"/>
                <a:gd name="connsiteX51" fmla="*/ 1253951 w 1334396"/>
                <a:gd name="connsiteY51" fmla="*/ 2159559 h 2172695"/>
                <a:gd name="connsiteX52" fmla="*/ 1244201 w 1334396"/>
                <a:gd name="connsiteY52" fmla="*/ 2172695 h 2172695"/>
                <a:gd name="connsiteX53" fmla="*/ 1237837 w 1334396"/>
                <a:gd name="connsiteY53" fmla="*/ 2165924 h 2172695"/>
                <a:gd name="connsiteX54" fmla="*/ 1237430 w 1334396"/>
                <a:gd name="connsiteY54" fmla="*/ 2155090 h 2172695"/>
                <a:gd name="connsiteX55" fmla="*/ 1237430 w 1334396"/>
                <a:gd name="connsiteY55" fmla="*/ 2148455 h 2172695"/>
                <a:gd name="connsiteX56" fmla="*/ 1239327 w 1334396"/>
                <a:gd name="connsiteY56" fmla="*/ 2142090 h 2172695"/>
                <a:gd name="connsiteX57" fmla="*/ 1243253 w 1334396"/>
                <a:gd name="connsiteY57" fmla="*/ 2131934 h 2172695"/>
                <a:gd name="connsiteX58" fmla="*/ 1244878 w 1334396"/>
                <a:gd name="connsiteY58" fmla="*/ 2128955 h 2172695"/>
                <a:gd name="connsiteX59" fmla="*/ 1251920 w 1334396"/>
                <a:gd name="connsiteY59" fmla="*/ 2117174 h 2172695"/>
                <a:gd name="connsiteX60" fmla="*/ 1255306 w 1334396"/>
                <a:gd name="connsiteY60" fmla="*/ 2111351 h 2172695"/>
                <a:gd name="connsiteX61" fmla="*/ 1260722 w 1334396"/>
                <a:gd name="connsiteY61" fmla="*/ 2102143 h 2172695"/>
                <a:gd name="connsiteX62" fmla="*/ 1261264 w 1334396"/>
                <a:gd name="connsiteY62" fmla="*/ 2101466 h 2172695"/>
                <a:gd name="connsiteX63" fmla="*/ 1266139 w 1334396"/>
                <a:gd name="connsiteY63" fmla="*/ 2093747 h 2172695"/>
                <a:gd name="connsiteX64" fmla="*/ 1268170 w 1334396"/>
                <a:gd name="connsiteY64" fmla="*/ 2091174 h 2172695"/>
                <a:gd name="connsiteX65" fmla="*/ 1269524 w 1334396"/>
                <a:gd name="connsiteY65" fmla="*/ 2090361 h 2172695"/>
                <a:gd name="connsiteX66" fmla="*/ 1279003 w 1334396"/>
                <a:gd name="connsiteY66" fmla="*/ 2082507 h 2172695"/>
                <a:gd name="connsiteX67" fmla="*/ 1280493 w 1334396"/>
                <a:gd name="connsiteY67" fmla="*/ 2081289 h 2172695"/>
                <a:gd name="connsiteX68" fmla="*/ 1285368 w 1334396"/>
                <a:gd name="connsiteY68" fmla="*/ 2078445 h 2172695"/>
                <a:gd name="connsiteX69" fmla="*/ 1287941 w 1334396"/>
                <a:gd name="connsiteY69" fmla="*/ 2075195 h 2172695"/>
                <a:gd name="connsiteX70" fmla="*/ 1291868 w 1334396"/>
                <a:gd name="connsiteY70" fmla="*/ 2064903 h 2172695"/>
                <a:gd name="connsiteX71" fmla="*/ 1295659 w 1334396"/>
                <a:gd name="connsiteY71" fmla="*/ 2056101 h 2172695"/>
                <a:gd name="connsiteX72" fmla="*/ 1299587 w 1334396"/>
                <a:gd name="connsiteY72" fmla="*/ 2048247 h 2172695"/>
                <a:gd name="connsiteX73" fmla="*/ 1303784 w 1334396"/>
                <a:gd name="connsiteY73" fmla="*/ 2043101 h 2172695"/>
                <a:gd name="connsiteX74" fmla="*/ 1306764 w 1334396"/>
                <a:gd name="connsiteY74" fmla="*/ 2038768 h 2172695"/>
                <a:gd name="connsiteX75" fmla="*/ 1308524 w 1334396"/>
                <a:gd name="connsiteY75" fmla="*/ 2037008 h 2172695"/>
                <a:gd name="connsiteX76" fmla="*/ 1311503 w 1334396"/>
                <a:gd name="connsiteY76" fmla="*/ 2034570 h 2172695"/>
                <a:gd name="connsiteX77" fmla="*/ 1315701 w 1334396"/>
                <a:gd name="connsiteY77" fmla="*/ 2031726 h 2172695"/>
                <a:gd name="connsiteX78" fmla="*/ 1316107 w 1334396"/>
                <a:gd name="connsiteY78" fmla="*/ 2030778 h 2172695"/>
                <a:gd name="connsiteX79" fmla="*/ 1316514 w 1334396"/>
                <a:gd name="connsiteY79" fmla="*/ 2030101 h 2172695"/>
                <a:gd name="connsiteX80" fmla="*/ 1321524 w 1334396"/>
                <a:gd name="connsiteY80" fmla="*/ 2028883 h 2172695"/>
                <a:gd name="connsiteX81" fmla="*/ 1313399 w 1334396"/>
                <a:gd name="connsiteY81" fmla="*/ 2021841 h 2172695"/>
                <a:gd name="connsiteX82" fmla="*/ 1309878 w 1334396"/>
                <a:gd name="connsiteY82" fmla="*/ 2018862 h 2172695"/>
                <a:gd name="connsiteX83" fmla="*/ 1306493 w 1334396"/>
                <a:gd name="connsiteY83" fmla="*/ 2015341 h 2172695"/>
                <a:gd name="connsiteX84" fmla="*/ 1303107 w 1334396"/>
                <a:gd name="connsiteY84" fmla="*/ 2012091 h 2172695"/>
                <a:gd name="connsiteX85" fmla="*/ 1301347 w 1334396"/>
                <a:gd name="connsiteY85" fmla="*/ 2011008 h 2172695"/>
                <a:gd name="connsiteX86" fmla="*/ 1293764 w 1334396"/>
                <a:gd name="connsiteY86" fmla="*/ 2005049 h 2172695"/>
                <a:gd name="connsiteX87" fmla="*/ 1289837 w 1334396"/>
                <a:gd name="connsiteY87" fmla="*/ 2001935 h 2172695"/>
                <a:gd name="connsiteX88" fmla="*/ 1285774 w 1334396"/>
                <a:gd name="connsiteY88" fmla="*/ 1999362 h 2172695"/>
                <a:gd name="connsiteX89" fmla="*/ 1279274 w 1334396"/>
                <a:gd name="connsiteY89" fmla="*/ 1994893 h 2172695"/>
                <a:gd name="connsiteX90" fmla="*/ 1275076 w 1334396"/>
                <a:gd name="connsiteY90" fmla="*/ 1989612 h 2172695"/>
                <a:gd name="connsiteX91" fmla="*/ 1270066 w 1334396"/>
                <a:gd name="connsiteY91" fmla="*/ 1986226 h 2172695"/>
                <a:gd name="connsiteX92" fmla="*/ 1267493 w 1334396"/>
                <a:gd name="connsiteY92" fmla="*/ 1985414 h 2172695"/>
                <a:gd name="connsiteX93" fmla="*/ 1260993 w 1334396"/>
                <a:gd name="connsiteY93" fmla="*/ 1982435 h 2172695"/>
                <a:gd name="connsiteX94" fmla="*/ 1255306 w 1334396"/>
                <a:gd name="connsiteY94" fmla="*/ 1978914 h 2172695"/>
                <a:gd name="connsiteX95" fmla="*/ 1253816 w 1334396"/>
                <a:gd name="connsiteY95" fmla="*/ 1977831 h 2172695"/>
                <a:gd name="connsiteX96" fmla="*/ 1245285 w 1334396"/>
                <a:gd name="connsiteY96" fmla="*/ 1973497 h 2172695"/>
                <a:gd name="connsiteX97" fmla="*/ 1234451 w 1334396"/>
                <a:gd name="connsiteY97" fmla="*/ 1968216 h 2172695"/>
                <a:gd name="connsiteX98" fmla="*/ 1234180 w 1334396"/>
                <a:gd name="connsiteY98" fmla="*/ 1968216 h 2172695"/>
                <a:gd name="connsiteX99" fmla="*/ 1232556 w 1334396"/>
                <a:gd name="connsiteY99" fmla="*/ 1967539 h 2172695"/>
                <a:gd name="connsiteX100" fmla="*/ 1232420 w 1334396"/>
                <a:gd name="connsiteY100" fmla="*/ 1968081 h 2172695"/>
                <a:gd name="connsiteX101" fmla="*/ 1231472 w 1334396"/>
                <a:gd name="connsiteY101" fmla="*/ 1969029 h 2172695"/>
                <a:gd name="connsiteX102" fmla="*/ 1228358 w 1334396"/>
                <a:gd name="connsiteY102" fmla="*/ 1972143 h 2172695"/>
                <a:gd name="connsiteX103" fmla="*/ 1222264 w 1334396"/>
                <a:gd name="connsiteY103" fmla="*/ 1980403 h 2172695"/>
                <a:gd name="connsiteX104" fmla="*/ 1217524 w 1334396"/>
                <a:gd name="connsiteY104" fmla="*/ 1986497 h 2172695"/>
                <a:gd name="connsiteX105" fmla="*/ 1207233 w 1334396"/>
                <a:gd name="connsiteY105" fmla="*/ 1999903 h 2172695"/>
                <a:gd name="connsiteX106" fmla="*/ 1206150 w 1334396"/>
                <a:gd name="connsiteY106" fmla="*/ 2002341 h 2172695"/>
                <a:gd name="connsiteX107" fmla="*/ 1203983 w 1334396"/>
                <a:gd name="connsiteY107" fmla="*/ 2005726 h 2172695"/>
                <a:gd name="connsiteX108" fmla="*/ 1192066 w 1334396"/>
                <a:gd name="connsiteY108" fmla="*/ 2018862 h 2172695"/>
                <a:gd name="connsiteX109" fmla="*/ 1189764 w 1334396"/>
                <a:gd name="connsiteY109" fmla="*/ 2021570 h 2172695"/>
                <a:gd name="connsiteX110" fmla="*/ 1178795 w 1334396"/>
                <a:gd name="connsiteY110" fmla="*/ 2028206 h 2172695"/>
                <a:gd name="connsiteX111" fmla="*/ 1164171 w 1334396"/>
                <a:gd name="connsiteY111" fmla="*/ 2031862 h 2172695"/>
                <a:gd name="connsiteX112" fmla="*/ 1160108 w 1334396"/>
                <a:gd name="connsiteY112" fmla="*/ 2034705 h 2172695"/>
                <a:gd name="connsiteX113" fmla="*/ 1157400 w 1334396"/>
                <a:gd name="connsiteY113" fmla="*/ 2040528 h 2172695"/>
                <a:gd name="connsiteX114" fmla="*/ 1140066 w 1334396"/>
                <a:gd name="connsiteY114" fmla="*/ 2055695 h 2172695"/>
                <a:gd name="connsiteX115" fmla="*/ 1136004 w 1334396"/>
                <a:gd name="connsiteY115" fmla="*/ 2057726 h 2172695"/>
                <a:gd name="connsiteX116" fmla="*/ 1126389 w 1334396"/>
                <a:gd name="connsiteY116" fmla="*/ 2059893 h 2172695"/>
                <a:gd name="connsiteX117" fmla="*/ 1125035 w 1334396"/>
                <a:gd name="connsiteY117" fmla="*/ 2059893 h 2172695"/>
                <a:gd name="connsiteX118" fmla="*/ 1115285 w 1334396"/>
                <a:gd name="connsiteY118" fmla="*/ 2061247 h 2172695"/>
                <a:gd name="connsiteX119" fmla="*/ 1094296 w 1334396"/>
                <a:gd name="connsiteY119" fmla="*/ 2064903 h 2172695"/>
                <a:gd name="connsiteX120" fmla="*/ 1085358 w 1334396"/>
                <a:gd name="connsiteY120" fmla="*/ 2067205 h 2172695"/>
                <a:gd name="connsiteX121" fmla="*/ 1066942 w 1334396"/>
                <a:gd name="connsiteY121" fmla="*/ 2067882 h 2172695"/>
                <a:gd name="connsiteX122" fmla="*/ 1057598 w 1334396"/>
                <a:gd name="connsiteY122" fmla="*/ 2067612 h 2172695"/>
                <a:gd name="connsiteX123" fmla="*/ 1051504 w 1334396"/>
                <a:gd name="connsiteY123" fmla="*/ 2069101 h 2172695"/>
                <a:gd name="connsiteX124" fmla="*/ 1045140 w 1334396"/>
                <a:gd name="connsiteY124" fmla="*/ 2071268 h 2172695"/>
                <a:gd name="connsiteX125" fmla="*/ 1043921 w 1334396"/>
                <a:gd name="connsiteY125" fmla="*/ 2071539 h 2172695"/>
                <a:gd name="connsiteX126" fmla="*/ 1037692 w 1334396"/>
                <a:gd name="connsiteY126" fmla="*/ 2074382 h 2172695"/>
                <a:gd name="connsiteX127" fmla="*/ 1036473 w 1334396"/>
                <a:gd name="connsiteY127" fmla="*/ 2074112 h 2172695"/>
                <a:gd name="connsiteX128" fmla="*/ 1034983 w 1334396"/>
                <a:gd name="connsiteY128" fmla="*/ 2073841 h 2172695"/>
                <a:gd name="connsiteX129" fmla="*/ 1027807 w 1334396"/>
                <a:gd name="connsiteY129" fmla="*/ 2074653 h 2172695"/>
                <a:gd name="connsiteX130" fmla="*/ 1022254 w 1334396"/>
                <a:gd name="connsiteY130" fmla="*/ 2075195 h 2172695"/>
                <a:gd name="connsiteX131" fmla="*/ 1018869 w 1334396"/>
                <a:gd name="connsiteY131" fmla="*/ 2075195 h 2172695"/>
                <a:gd name="connsiteX132" fmla="*/ 1011421 w 1334396"/>
                <a:gd name="connsiteY132" fmla="*/ 2074247 h 2172695"/>
                <a:gd name="connsiteX133" fmla="*/ 1001942 w 1334396"/>
                <a:gd name="connsiteY133" fmla="*/ 2073434 h 2172695"/>
                <a:gd name="connsiteX134" fmla="*/ 990025 w 1334396"/>
                <a:gd name="connsiteY134" fmla="*/ 2070591 h 2172695"/>
                <a:gd name="connsiteX135" fmla="*/ 977025 w 1334396"/>
                <a:gd name="connsiteY135" fmla="*/ 2067070 h 2172695"/>
                <a:gd name="connsiteX136" fmla="*/ 962130 w 1334396"/>
                <a:gd name="connsiteY136" fmla="*/ 2062466 h 2172695"/>
                <a:gd name="connsiteX137" fmla="*/ 956172 w 1334396"/>
                <a:gd name="connsiteY137" fmla="*/ 2062195 h 2172695"/>
                <a:gd name="connsiteX138" fmla="*/ 948317 w 1334396"/>
                <a:gd name="connsiteY138" fmla="*/ 2063820 h 2172695"/>
                <a:gd name="connsiteX139" fmla="*/ 945880 w 1334396"/>
                <a:gd name="connsiteY139" fmla="*/ 2064091 h 2172695"/>
                <a:gd name="connsiteX140" fmla="*/ 928411 w 1334396"/>
                <a:gd name="connsiteY140" fmla="*/ 2065851 h 2172695"/>
                <a:gd name="connsiteX141" fmla="*/ 926245 w 1334396"/>
                <a:gd name="connsiteY141" fmla="*/ 2066393 h 2172695"/>
                <a:gd name="connsiteX142" fmla="*/ 921640 w 1334396"/>
                <a:gd name="connsiteY142" fmla="*/ 2066393 h 2172695"/>
                <a:gd name="connsiteX143" fmla="*/ 908776 w 1334396"/>
                <a:gd name="connsiteY143" fmla="*/ 2065174 h 2172695"/>
                <a:gd name="connsiteX144" fmla="*/ 907422 w 1334396"/>
                <a:gd name="connsiteY144" fmla="*/ 2065039 h 2172695"/>
                <a:gd name="connsiteX145" fmla="*/ 892255 w 1334396"/>
                <a:gd name="connsiteY145" fmla="*/ 2063820 h 2172695"/>
                <a:gd name="connsiteX146" fmla="*/ 882911 w 1334396"/>
                <a:gd name="connsiteY146" fmla="*/ 2063414 h 2172695"/>
                <a:gd name="connsiteX147" fmla="*/ 863411 w 1334396"/>
                <a:gd name="connsiteY147" fmla="*/ 2063007 h 2172695"/>
                <a:gd name="connsiteX148" fmla="*/ 858672 w 1334396"/>
                <a:gd name="connsiteY148" fmla="*/ 2062872 h 2172695"/>
                <a:gd name="connsiteX149" fmla="*/ 858401 w 1334396"/>
                <a:gd name="connsiteY149" fmla="*/ 2062872 h 2172695"/>
                <a:gd name="connsiteX150" fmla="*/ 854745 w 1334396"/>
                <a:gd name="connsiteY150" fmla="*/ 2068966 h 2172695"/>
                <a:gd name="connsiteX151" fmla="*/ 845401 w 1334396"/>
                <a:gd name="connsiteY151" fmla="*/ 2072622 h 2172695"/>
                <a:gd name="connsiteX152" fmla="*/ 845130 w 1334396"/>
                <a:gd name="connsiteY152" fmla="*/ 2062060 h 2172695"/>
                <a:gd name="connsiteX153" fmla="*/ 843234 w 1334396"/>
                <a:gd name="connsiteY153" fmla="*/ 2061924 h 2172695"/>
                <a:gd name="connsiteX154" fmla="*/ 833891 w 1334396"/>
                <a:gd name="connsiteY154" fmla="*/ 2060976 h 2172695"/>
                <a:gd name="connsiteX155" fmla="*/ 825224 w 1334396"/>
                <a:gd name="connsiteY155" fmla="*/ 2058674 h 2172695"/>
                <a:gd name="connsiteX156" fmla="*/ 810599 w 1334396"/>
                <a:gd name="connsiteY156" fmla="*/ 2055018 h 2172695"/>
                <a:gd name="connsiteX157" fmla="*/ 804370 w 1334396"/>
                <a:gd name="connsiteY157" fmla="*/ 2047028 h 2172695"/>
                <a:gd name="connsiteX158" fmla="*/ 829287 w 1334396"/>
                <a:gd name="connsiteY158" fmla="*/ 2041747 h 2172695"/>
                <a:gd name="connsiteX159" fmla="*/ 843234 w 1334396"/>
                <a:gd name="connsiteY159" fmla="*/ 2040935 h 2172695"/>
                <a:gd name="connsiteX160" fmla="*/ 849057 w 1334396"/>
                <a:gd name="connsiteY160" fmla="*/ 2041205 h 2172695"/>
                <a:gd name="connsiteX161" fmla="*/ 850953 w 1334396"/>
                <a:gd name="connsiteY161" fmla="*/ 2035518 h 2172695"/>
                <a:gd name="connsiteX162" fmla="*/ 858672 w 1334396"/>
                <a:gd name="connsiteY162" fmla="*/ 2019674 h 2172695"/>
                <a:gd name="connsiteX163" fmla="*/ 867203 w 1334396"/>
                <a:gd name="connsiteY163" fmla="*/ 2004914 h 2172695"/>
                <a:gd name="connsiteX164" fmla="*/ 871807 w 1334396"/>
                <a:gd name="connsiteY164" fmla="*/ 1998414 h 2172695"/>
                <a:gd name="connsiteX165" fmla="*/ 883995 w 1334396"/>
                <a:gd name="connsiteY165" fmla="*/ 1985414 h 2172695"/>
                <a:gd name="connsiteX166" fmla="*/ 893338 w 1334396"/>
                <a:gd name="connsiteY166" fmla="*/ 1977018 h 2172695"/>
                <a:gd name="connsiteX167" fmla="*/ 894016 w 1334396"/>
                <a:gd name="connsiteY167" fmla="*/ 1976341 h 2172695"/>
                <a:gd name="connsiteX168" fmla="*/ 904036 w 1334396"/>
                <a:gd name="connsiteY168" fmla="*/ 1967133 h 2172695"/>
                <a:gd name="connsiteX169" fmla="*/ 914057 w 1334396"/>
                <a:gd name="connsiteY169" fmla="*/ 1959008 h 2172695"/>
                <a:gd name="connsiteX170" fmla="*/ 918797 w 1334396"/>
                <a:gd name="connsiteY170" fmla="*/ 1956299 h 2172695"/>
                <a:gd name="connsiteX171" fmla="*/ 930172 w 1334396"/>
                <a:gd name="connsiteY171" fmla="*/ 1950747 h 2172695"/>
                <a:gd name="connsiteX172" fmla="*/ 938838 w 1334396"/>
                <a:gd name="connsiteY172" fmla="*/ 1947362 h 2172695"/>
                <a:gd name="connsiteX173" fmla="*/ 966869 w 1334396"/>
                <a:gd name="connsiteY173" fmla="*/ 1941268 h 2172695"/>
                <a:gd name="connsiteX174" fmla="*/ 975942 w 1334396"/>
                <a:gd name="connsiteY174" fmla="*/ 1938966 h 2172695"/>
                <a:gd name="connsiteX175" fmla="*/ 984473 w 1334396"/>
                <a:gd name="connsiteY175" fmla="*/ 1936935 h 2172695"/>
                <a:gd name="connsiteX176" fmla="*/ 994359 w 1334396"/>
                <a:gd name="connsiteY176" fmla="*/ 1934227 h 2172695"/>
                <a:gd name="connsiteX177" fmla="*/ 995036 w 1334396"/>
                <a:gd name="connsiteY177" fmla="*/ 1933956 h 2172695"/>
                <a:gd name="connsiteX178" fmla="*/ 1000317 w 1334396"/>
                <a:gd name="connsiteY178" fmla="*/ 1932602 h 2172695"/>
                <a:gd name="connsiteX179" fmla="*/ 1006140 w 1334396"/>
                <a:gd name="connsiteY179" fmla="*/ 1931518 h 2172695"/>
                <a:gd name="connsiteX180" fmla="*/ 1019411 w 1334396"/>
                <a:gd name="connsiteY180" fmla="*/ 1932060 h 2172695"/>
                <a:gd name="connsiteX181" fmla="*/ 1047036 w 1334396"/>
                <a:gd name="connsiteY181" fmla="*/ 1930706 h 2172695"/>
                <a:gd name="connsiteX182" fmla="*/ 1053400 w 1334396"/>
                <a:gd name="connsiteY182" fmla="*/ 1930299 h 2172695"/>
                <a:gd name="connsiteX183" fmla="*/ 1060036 w 1334396"/>
                <a:gd name="connsiteY183" fmla="*/ 1930570 h 2172695"/>
                <a:gd name="connsiteX184" fmla="*/ 1066671 w 1334396"/>
                <a:gd name="connsiteY184" fmla="*/ 1930841 h 2172695"/>
                <a:gd name="connsiteX185" fmla="*/ 1069379 w 1334396"/>
                <a:gd name="connsiteY185" fmla="*/ 1930570 h 2172695"/>
                <a:gd name="connsiteX186" fmla="*/ 1082379 w 1334396"/>
                <a:gd name="connsiteY186" fmla="*/ 1930435 h 2172695"/>
                <a:gd name="connsiteX187" fmla="*/ 1089150 w 1334396"/>
                <a:gd name="connsiteY187" fmla="*/ 1930435 h 2172695"/>
                <a:gd name="connsiteX188" fmla="*/ 1095786 w 1334396"/>
                <a:gd name="connsiteY188" fmla="*/ 1930299 h 2172695"/>
                <a:gd name="connsiteX189" fmla="*/ 1106483 w 1334396"/>
                <a:gd name="connsiteY189" fmla="*/ 1930570 h 2172695"/>
                <a:gd name="connsiteX190" fmla="*/ 1115150 w 1334396"/>
                <a:gd name="connsiteY190" fmla="*/ 1932873 h 2172695"/>
                <a:gd name="connsiteX191" fmla="*/ 1123275 w 1334396"/>
                <a:gd name="connsiteY191" fmla="*/ 1933549 h 2172695"/>
                <a:gd name="connsiteX192" fmla="*/ 1126796 w 1334396"/>
                <a:gd name="connsiteY192" fmla="*/ 1933143 h 2172695"/>
                <a:gd name="connsiteX193" fmla="*/ 1136410 w 1334396"/>
                <a:gd name="connsiteY193" fmla="*/ 1932873 h 2172695"/>
                <a:gd name="connsiteX194" fmla="*/ 1145483 w 1334396"/>
                <a:gd name="connsiteY194" fmla="*/ 1933549 h 2172695"/>
                <a:gd name="connsiteX195" fmla="*/ 1147785 w 1334396"/>
                <a:gd name="connsiteY195" fmla="*/ 1933956 h 2172695"/>
                <a:gd name="connsiteX196" fmla="*/ 1160785 w 1334396"/>
                <a:gd name="connsiteY196" fmla="*/ 1935039 h 2172695"/>
                <a:gd name="connsiteX197" fmla="*/ 1177035 w 1334396"/>
                <a:gd name="connsiteY197" fmla="*/ 1936528 h 2172695"/>
                <a:gd name="connsiteX198" fmla="*/ 1177577 w 1334396"/>
                <a:gd name="connsiteY198" fmla="*/ 1936528 h 2172695"/>
                <a:gd name="connsiteX199" fmla="*/ 1183400 w 1334396"/>
                <a:gd name="connsiteY199" fmla="*/ 1937477 h 2172695"/>
                <a:gd name="connsiteX200" fmla="*/ 1190170 w 1334396"/>
                <a:gd name="connsiteY200" fmla="*/ 1938424 h 2172695"/>
                <a:gd name="connsiteX201" fmla="*/ 1193285 w 1334396"/>
                <a:gd name="connsiteY201" fmla="*/ 1938018 h 2172695"/>
                <a:gd name="connsiteX202" fmla="*/ 1196806 w 1334396"/>
                <a:gd name="connsiteY202" fmla="*/ 1938018 h 2172695"/>
                <a:gd name="connsiteX203" fmla="*/ 1202493 w 1334396"/>
                <a:gd name="connsiteY203" fmla="*/ 1938154 h 2172695"/>
                <a:gd name="connsiteX204" fmla="*/ 1215222 w 1334396"/>
                <a:gd name="connsiteY204" fmla="*/ 1939237 h 2172695"/>
                <a:gd name="connsiteX205" fmla="*/ 1216983 w 1334396"/>
                <a:gd name="connsiteY205" fmla="*/ 1941268 h 2172695"/>
                <a:gd name="connsiteX206" fmla="*/ 1219556 w 1334396"/>
                <a:gd name="connsiteY206" fmla="*/ 1941945 h 2172695"/>
                <a:gd name="connsiteX207" fmla="*/ 1220233 w 1334396"/>
                <a:gd name="connsiteY207" fmla="*/ 1941810 h 2172695"/>
                <a:gd name="connsiteX208" fmla="*/ 1220774 w 1334396"/>
                <a:gd name="connsiteY208" fmla="*/ 1942352 h 2172695"/>
                <a:gd name="connsiteX209" fmla="*/ 1224160 w 1334396"/>
                <a:gd name="connsiteY209" fmla="*/ 1942487 h 2172695"/>
                <a:gd name="connsiteX210" fmla="*/ 1226597 w 1334396"/>
                <a:gd name="connsiteY210" fmla="*/ 1936799 h 2172695"/>
                <a:gd name="connsiteX211" fmla="*/ 1229035 w 1334396"/>
                <a:gd name="connsiteY211" fmla="*/ 1926508 h 2172695"/>
                <a:gd name="connsiteX212" fmla="*/ 1230524 w 1334396"/>
                <a:gd name="connsiteY212" fmla="*/ 1921633 h 2172695"/>
                <a:gd name="connsiteX213" fmla="*/ 1232285 w 1334396"/>
                <a:gd name="connsiteY213" fmla="*/ 1917706 h 2172695"/>
                <a:gd name="connsiteX214" fmla="*/ 1234045 w 1334396"/>
                <a:gd name="connsiteY214" fmla="*/ 1910393 h 2172695"/>
                <a:gd name="connsiteX215" fmla="*/ 1235264 w 1334396"/>
                <a:gd name="connsiteY215" fmla="*/ 1908768 h 2172695"/>
                <a:gd name="connsiteX216" fmla="*/ 1241087 w 1334396"/>
                <a:gd name="connsiteY216" fmla="*/ 1904164 h 2172695"/>
                <a:gd name="connsiteX217" fmla="*/ 791506 w 1334396"/>
                <a:gd name="connsiteY217" fmla="*/ 1858259 h 2172695"/>
                <a:gd name="connsiteX218" fmla="*/ 800715 w 1334396"/>
                <a:gd name="connsiteY218" fmla="*/ 1858259 h 2172695"/>
                <a:gd name="connsiteX219" fmla="*/ 808298 w 1334396"/>
                <a:gd name="connsiteY219" fmla="*/ 1860290 h 2172695"/>
                <a:gd name="connsiteX220" fmla="*/ 815340 w 1334396"/>
                <a:gd name="connsiteY220" fmla="*/ 1860967 h 2172695"/>
                <a:gd name="connsiteX221" fmla="*/ 818319 w 1334396"/>
                <a:gd name="connsiteY221" fmla="*/ 1860696 h 2172695"/>
                <a:gd name="connsiteX222" fmla="*/ 826579 w 1334396"/>
                <a:gd name="connsiteY222" fmla="*/ 1860696 h 2172695"/>
                <a:gd name="connsiteX223" fmla="*/ 834569 w 1334396"/>
                <a:gd name="connsiteY223" fmla="*/ 1861373 h 2172695"/>
                <a:gd name="connsiteX224" fmla="*/ 836600 w 1334396"/>
                <a:gd name="connsiteY224" fmla="*/ 1861779 h 2172695"/>
                <a:gd name="connsiteX225" fmla="*/ 847840 w 1334396"/>
                <a:gd name="connsiteY225" fmla="*/ 1863540 h 2172695"/>
                <a:gd name="connsiteX226" fmla="*/ 861787 w 1334396"/>
                <a:gd name="connsiteY226" fmla="*/ 1865842 h 2172695"/>
                <a:gd name="connsiteX227" fmla="*/ 862058 w 1334396"/>
                <a:gd name="connsiteY227" fmla="*/ 1865842 h 2172695"/>
                <a:gd name="connsiteX228" fmla="*/ 878714 w 1334396"/>
                <a:gd name="connsiteY228" fmla="*/ 1870717 h 2172695"/>
                <a:gd name="connsiteX229" fmla="*/ 882641 w 1334396"/>
                <a:gd name="connsiteY229" fmla="*/ 1872071 h 2172695"/>
                <a:gd name="connsiteX230" fmla="*/ 885891 w 1334396"/>
                <a:gd name="connsiteY230" fmla="*/ 1873154 h 2172695"/>
                <a:gd name="connsiteX231" fmla="*/ 889683 w 1334396"/>
                <a:gd name="connsiteY231" fmla="*/ 1873290 h 2172695"/>
                <a:gd name="connsiteX232" fmla="*/ 892662 w 1334396"/>
                <a:gd name="connsiteY232" fmla="*/ 1873290 h 2172695"/>
                <a:gd name="connsiteX233" fmla="*/ 903902 w 1334396"/>
                <a:gd name="connsiteY233" fmla="*/ 1877081 h 2172695"/>
                <a:gd name="connsiteX234" fmla="*/ 912162 w 1334396"/>
                <a:gd name="connsiteY234" fmla="*/ 1877488 h 2172695"/>
                <a:gd name="connsiteX235" fmla="*/ 916089 w 1334396"/>
                <a:gd name="connsiteY235" fmla="*/ 1878300 h 2172695"/>
                <a:gd name="connsiteX236" fmla="*/ 919204 w 1334396"/>
                <a:gd name="connsiteY236" fmla="*/ 1879383 h 2172695"/>
                <a:gd name="connsiteX237" fmla="*/ 925027 w 1334396"/>
                <a:gd name="connsiteY237" fmla="*/ 1880196 h 2172695"/>
                <a:gd name="connsiteX238" fmla="*/ 926381 w 1334396"/>
                <a:gd name="connsiteY238" fmla="*/ 1881279 h 2172695"/>
                <a:gd name="connsiteX239" fmla="*/ 929902 w 1334396"/>
                <a:gd name="connsiteY239" fmla="*/ 1886425 h 2172695"/>
                <a:gd name="connsiteX240" fmla="*/ 930985 w 1334396"/>
                <a:gd name="connsiteY240" fmla="*/ 1890352 h 2172695"/>
                <a:gd name="connsiteX241" fmla="*/ 941141 w 1334396"/>
                <a:gd name="connsiteY241" fmla="*/ 1883988 h 2172695"/>
                <a:gd name="connsiteX242" fmla="*/ 946693 w 1334396"/>
                <a:gd name="connsiteY242" fmla="*/ 1877081 h 2172695"/>
                <a:gd name="connsiteX243" fmla="*/ 949672 w 1334396"/>
                <a:gd name="connsiteY243" fmla="*/ 1874102 h 2172695"/>
                <a:gd name="connsiteX244" fmla="*/ 952516 w 1334396"/>
                <a:gd name="connsiteY244" fmla="*/ 1871935 h 2172695"/>
                <a:gd name="connsiteX245" fmla="*/ 956714 w 1334396"/>
                <a:gd name="connsiteY245" fmla="*/ 1867331 h 2172695"/>
                <a:gd name="connsiteX246" fmla="*/ 958475 w 1334396"/>
                <a:gd name="connsiteY246" fmla="*/ 1866654 h 2172695"/>
                <a:gd name="connsiteX247" fmla="*/ 965245 w 1334396"/>
                <a:gd name="connsiteY247" fmla="*/ 1866113 h 2172695"/>
                <a:gd name="connsiteX248" fmla="*/ 970120 w 1334396"/>
                <a:gd name="connsiteY248" fmla="*/ 1872748 h 2172695"/>
                <a:gd name="connsiteX249" fmla="*/ 970527 w 1334396"/>
                <a:gd name="connsiteY249" fmla="*/ 1879112 h 2172695"/>
                <a:gd name="connsiteX250" fmla="*/ 967006 w 1334396"/>
                <a:gd name="connsiteY250" fmla="*/ 1882362 h 2172695"/>
                <a:gd name="connsiteX251" fmla="*/ 960641 w 1334396"/>
                <a:gd name="connsiteY251" fmla="*/ 1887779 h 2172695"/>
                <a:gd name="connsiteX252" fmla="*/ 958339 w 1334396"/>
                <a:gd name="connsiteY252" fmla="*/ 1890623 h 2172695"/>
                <a:gd name="connsiteX253" fmla="*/ 955631 w 1334396"/>
                <a:gd name="connsiteY253" fmla="*/ 1893602 h 2172695"/>
                <a:gd name="connsiteX254" fmla="*/ 951433 w 1334396"/>
                <a:gd name="connsiteY254" fmla="*/ 1898612 h 2172695"/>
                <a:gd name="connsiteX255" fmla="*/ 940599 w 1334396"/>
                <a:gd name="connsiteY255" fmla="*/ 1908769 h 2172695"/>
                <a:gd name="connsiteX256" fmla="*/ 934777 w 1334396"/>
                <a:gd name="connsiteY256" fmla="*/ 1911477 h 2172695"/>
                <a:gd name="connsiteX257" fmla="*/ 933829 w 1334396"/>
                <a:gd name="connsiteY257" fmla="*/ 1911748 h 2172695"/>
                <a:gd name="connsiteX258" fmla="*/ 930308 w 1334396"/>
                <a:gd name="connsiteY258" fmla="*/ 1912967 h 2172695"/>
                <a:gd name="connsiteX259" fmla="*/ 922725 w 1334396"/>
                <a:gd name="connsiteY259" fmla="*/ 1916623 h 2172695"/>
                <a:gd name="connsiteX260" fmla="*/ 916902 w 1334396"/>
                <a:gd name="connsiteY260" fmla="*/ 1919331 h 2172695"/>
                <a:gd name="connsiteX261" fmla="*/ 904579 w 1334396"/>
                <a:gd name="connsiteY261" fmla="*/ 1925967 h 2172695"/>
                <a:gd name="connsiteX262" fmla="*/ 903225 w 1334396"/>
                <a:gd name="connsiteY262" fmla="*/ 1927727 h 2172695"/>
                <a:gd name="connsiteX263" fmla="*/ 900517 w 1334396"/>
                <a:gd name="connsiteY263" fmla="*/ 1929758 h 2172695"/>
                <a:gd name="connsiteX264" fmla="*/ 887517 w 1334396"/>
                <a:gd name="connsiteY264" fmla="*/ 1935987 h 2172695"/>
                <a:gd name="connsiteX265" fmla="*/ 885079 w 1334396"/>
                <a:gd name="connsiteY265" fmla="*/ 1937612 h 2172695"/>
                <a:gd name="connsiteX266" fmla="*/ 874787 w 1334396"/>
                <a:gd name="connsiteY266" fmla="*/ 1939779 h 2172695"/>
                <a:gd name="connsiteX267" fmla="*/ 861787 w 1334396"/>
                <a:gd name="connsiteY267" fmla="*/ 1938289 h 2172695"/>
                <a:gd name="connsiteX268" fmla="*/ 857996 w 1334396"/>
                <a:gd name="connsiteY268" fmla="*/ 1939779 h 2172695"/>
                <a:gd name="connsiteX269" fmla="*/ 855017 w 1334396"/>
                <a:gd name="connsiteY269" fmla="*/ 1944654 h 2172695"/>
                <a:gd name="connsiteX270" fmla="*/ 839444 w 1334396"/>
                <a:gd name="connsiteY270" fmla="*/ 1955487 h 2172695"/>
                <a:gd name="connsiteX271" fmla="*/ 836058 w 1334396"/>
                <a:gd name="connsiteY271" fmla="*/ 1956570 h 2172695"/>
                <a:gd name="connsiteX272" fmla="*/ 828069 w 1334396"/>
                <a:gd name="connsiteY272" fmla="*/ 1957789 h 2172695"/>
                <a:gd name="connsiteX273" fmla="*/ 827121 w 1334396"/>
                <a:gd name="connsiteY273" fmla="*/ 1957654 h 2172695"/>
                <a:gd name="connsiteX274" fmla="*/ 820079 w 1334396"/>
                <a:gd name="connsiteY274" fmla="*/ 1958196 h 2172695"/>
                <a:gd name="connsiteX275" fmla="*/ 802746 w 1334396"/>
                <a:gd name="connsiteY275" fmla="*/ 1960904 h 2172695"/>
                <a:gd name="connsiteX276" fmla="*/ 795434 w 1334396"/>
                <a:gd name="connsiteY276" fmla="*/ 1962800 h 2172695"/>
                <a:gd name="connsiteX277" fmla="*/ 780132 w 1334396"/>
                <a:gd name="connsiteY277" fmla="*/ 1963748 h 2172695"/>
                <a:gd name="connsiteX278" fmla="*/ 772277 w 1334396"/>
                <a:gd name="connsiteY278" fmla="*/ 1963748 h 2172695"/>
                <a:gd name="connsiteX279" fmla="*/ 767403 w 1334396"/>
                <a:gd name="connsiteY279" fmla="*/ 1965373 h 2172695"/>
                <a:gd name="connsiteX280" fmla="*/ 762257 w 1334396"/>
                <a:gd name="connsiteY280" fmla="*/ 1967810 h 2172695"/>
                <a:gd name="connsiteX281" fmla="*/ 761309 w 1334396"/>
                <a:gd name="connsiteY281" fmla="*/ 1968352 h 2172695"/>
                <a:gd name="connsiteX282" fmla="*/ 756434 w 1334396"/>
                <a:gd name="connsiteY282" fmla="*/ 1971602 h 2172695"/>
                <a:gd name="connsiteX283" fmla="*/ 755486 w 1334396"/>
                <a:gd name="connsiteY283" fmla="*/ 1971466 h 2172695"/>
                <a:gd name="connsiteX284" fmla="*/ 754267 w 1334396"/>
                <a:gd name="connsiteY284" fmla="*/ 1971195 h 2172695"/>
                <a:gd name="connsiteX285" fmla="*/ 748444 w 1334396"/>
                <a:gd name="connsiteY285" fmla="*/ 1972685 h 2172695"/>
                <a:gd name="connsiteX286" fmla="*/ 743840 w 1334396"/>
                <a:gd name="connsiteY286" fmla="*/ 1973633 h 2172695"/>
                <a:gd name="connsiteX287" fmla="*/ 740996 w 1334396"/>
                <a:gd name="connsiteY287" fmla="*/ 1974039 h 2172695"/>
                <a:gd name="connsiteX288" fmla="*/ 734767 w 1334396"/>
                <a:gd name="connsiteY288" fmla="*/ 1973768 h 2172695"/>
                <a:gd name="connsiteX289" fmla="*/ 726778 w 1334396"/>
                <a:gd name="connsiteY289" fmla="*/ 1973904 h 2172695"/>
                <a:gd name="connsiteX290" fmla="*/ 716621 w 1334396"/>
                <a:gd name="connsiteY290" fmla="*/ 1972279 h 2172695"/>
                <a:gd name="connsiteX291" fmla="*/ 705517 w 1334396"/>
                <a:gd name="connsiteY291" fmla="*/ 1970248 h 2172695"/>
                <a:gd name="connsiteX292" fmla="*/ 692653 w 1334396"/>
                <a:gd name="connsiteY292" fmla="*/ 1967268 h 2172695"/>
                <a:gd name="connsiteX293" fmla="*/ 687642 w 1334396"/>
                <a:gd name="connsiteY293" fmla="*/ 1967675 h 2172695"/>
                <a:gd name="connsiteX294" fmla="*/ 681413 w 1334396"/>
                <a:gd name="connsiteY294" fmla="*/ 1970112 h 2172695"/>
                <a:gd name="connsiteX295" fmla="*/ 679247 w 1334396"/>
                <a:gd name="connsiteY295" fmla="*/ 1970789 h 2172695"/>
                <a:gd name="connsiteX296" fmla="*/ 665028 w 1334396"/>
                <a:gd name="connsiteY296" fmla="*/ 1974445 h 2172695"/>
                <a:gd name="connsiteX297" fmla="*/ 663268 w 1334396"/>
                <a:gd name="connsiteY297" fmla="*/ 1975123 h 2172695"/>
                <a:gd name="connsiteX298" fmla="*/ 659476 w 1334396"/>
                <a:gd name="connsiteY298" fmla="*/ 1975529 h 2172695"/>
                <a:gd name="connsiteX299" fmla="*/ 648643 w 1334396"/>
                <a:gd name="connsiteY299" fmla="*/ 1975664 h 2172695"/>
                <a:gd name="connsiteX300" fmla="*/ 647559 w 1334396"/>
                <a:gd name="connsiteY300" fmla="*/ 1975664 h 2172695"/>
                <a:gd name="connsiteX301" fmla="*/ 634966 w 1334396"/>
                <a:gd name="connsiteY301" fmla="*/ 1975935 h 2172695"/>
                <a:gd name="connsiteX302" fmla="*/ 626976 w 1334396"/>
                <a:gd name="connsiteY302" fmla="*/ 1976477 h 2172695"/>
                <a:gd name="connsiteX303" fmla="*/ 610726 w 1334396"/>
                <a:gd name="connsiteY303" fmla="*/ 1977560 h 2172695"/>
                <a:gd name="connsiteX304" fmla="*/ 606799 w 1334396"/>
                <a:gd name="connsiteY304" fmla="*/ 1977831 h 2172695"/>
                <a:gd name="connsiteX305" fmla="*/ 593799 w 1334396"/>
                <a:gd name="connsiteY305" fmla="*/ 1977560 h 2172695"/>
                <a:gd name="connsiteX306" fmla="*/ 585945 w 1334396"/>
                <a:gd name="connsiteY306" fmla="*/ 1977018 h 2172695"/>
                <a:gd name="connsiteX307" fmla="*/ 578633 w 1334396"/>
                <a:gd name="connsiteY307" fmla="*/ 1974987 h 2172695"/>
                <a:gd name="connsiteX308" fmla="*/ 570237 w 1334396"/>
                <a:gd name="connsiteY308" fmla="*/ 1978914 h 2172695"/>
                <a:gd name="connsiteX309" fmla="*/ 560893 w 1334396"/>
                <a:gd name="connsiteY309" fmla="*/ 1976612 h 2172695"/>
                <a:gd name="connsiteX310" fmla="*/ 564008 w 1334396"/>
                <a:gd name="connsiteY310" fmla="*/ 1970248 h 2172695"/>
                <a:gd name="connsiteX311" fmla="*/ 560893 w 1334396"/>
                <a:gd name="connsiteY311" fmla="*/ 1963341 h 2172695"/>
                <a:gd name="connsiteX312" fmla="*/ 571320 w 1334396"/>
                <a:gd name="connsiteY312" fmla="*/ 1959956 h 2172695"/>
                <a:gd name="connsiteX313" fmla="*/ 578226 w 1334396"/>
                <a:gd name="connsiteY313" fmla="*/ 1951560 h 2172695"/>
                <a:gd name="connsiteX314" fmla="*/ 588653 w 1334396"/>
                <a:gd name="connsiteY314" fmla="*/ 1942352 h 2172695"/>
                <a:gd name="connsiteX315" fmla="*/ 598133 w 1334396"/>
                <a:gd name="connsiteY315" fmla="*/ 1932873 h 2172695"/>
                <a:gd name="connsiteX316" fmla="*/ 602736 w 1334396"/>
                <a:gd name="connsiteY316" fmla="*/ 1928675 h 2172695"/>
                <a:gd name="connsiteX317" fmla="*/ 614247 w 1334396"/>
                <a:gd name="connsiteY317" fmla="*/ 1920144 h 2172695"/>
                <a:gd name="connsiteX318" fmla="*/ 622101 w 1334396"/>
                <a:gd name="connsiteY318" fmla="*/ 1913779 h 2172695"/>
                <a:gd name="connsiteX319" fmla="*/ 622643 w 1334396"/>
                <a:gd name="connsiteY319" fmla="*/ 1913238 h 2172695"/>
                <a:gd name="connsiteX320" fmla="*/ 630903 w 1334396"/>
                <a:gd name="connsiteY320" fmla="*/ 1905925 h 2172695"/>
                <a:gd name="connsiteX321" fmla="*/ 638757 w 1334396"/>
                <a:gd name="connsiteY321" fmla="*/ 1898612 h 2172695"/>
                <a:gd name="connsiteX322" fmla="*/ 642413 w 1334396"/>
                <a:gd name="connsiteY322" fmla="*/ 1896040 h 2172695"/>
                <a:gd name="connsiteX323" fmla="*/ 651622 w 1334396"/>
                <a:gd name="connsiteY323" fmla="*/ 1890894 h 2172695"/>
                <a:gd name="connsiteX324" fmla="*/ 658528 w 1334396"/>
                <a:gd name="connsiteY324" fmla="*/ 1887373 h 2172695"/>
                <a:gd name="connsiteX325" fmla="*/ 681549 w 1334396"/>
                <a:gd name="connsiteY325" fmla="*/ 1879383 h 2172695"/>
                <a:gd name="connsiteX326" fmla="*/ 688997 w 1334396"/>
                <a:gd name="connsiteY326" fmla="*/ 1876133 h 2172695"/>
                <a:gd name="connsiteX327" fmla="*/ 696038 w 1334396"/>
                <a:gd name="connsiteY327" fmla="*/ 1873425 h 2172695"/>
                <a:gd name="connsiteX328" fmla="*/ 704163 w 1334396"/>
                <a:gd name="connsiteY328" fmla="*/ 1869769 h 2172695"/>
                <a:gd name="connsiteX329" fmla="*/ 704705 w 1334396"/>
                <a:gd name="connsiteY329" fmla="*/ 1869363 h 2172695"/>
                <a:gd name="connsiteX330" fmla="*/ 709038 w 1334396"/>
                <a:gd name="connsiteY330" fmla="*/ 1867467 h 2172695"/>
                <a:gd name="connsiteX331" fmla="*/ 713913 w 1334396"/>
                <a:gd name="connsiteY331" fmla="*/ 1865706 h 2172695"/>
                <a:gd name="connsiteX332" fmla="*/ 725424 w 1334396"/>
                <a:gd name="connsiteY332" fmla="*/ 1865165 h 2172695"/>
                <a:gd name="connsiteX333" fmla="*/ 737476 w 1334396"/>
                <a:gd name="connsiteY333" fmla="*/ 1863404 h 2172695"/>
                <a:gd name="connsiteX334" fmla="*/ 749392 w 1334396"/>
                <a:gd name="connsiteY334" fmla="*/ 1861373 h 2172695"/>
                <a:gd name="connsiteX335" fmla="*/ 754809 w 1334396"/>
                <a:gd name="connsiteY335" fmla="*/ 1860425 h 2172695"/>
                <a:gd name="connsiteX336" fmla="*/ 760496 w 1334396"/>
                <a:gd name="connsiteY336" fmla="*/ 1860019 h 2172695"/>
                <a:gd name="connsiteX337" fmla="*/ 766319 w 1334396"/>
                <a:gd name="connsiteY337" fmla="*/ 1860019 h 2172695"/>
                <a:gd name="connsiteX338" fmla="*/ 768621 w 1334396"/>
                <a:gd name="connsiteY338" fmla="*/ 1859613 h 2172695"/>
                <a:gd name="connsiteX339" fmla="*/ 779861 w 1334396"/>
                <a:gd name="connsiteY339" fmla="*/ 1858800 h 2172695"/>
                <a:gd name="connsiteX340" fmla="*/ 785819 w 1334396"/>
                <a:gd name="connsiteY340" fmla="*/ 1858394 h 2172695"/>
                <a:gd name="connsiteX341" fmla="*/ 791506 w 1334396"/>
                <a:gd name="connsiteY341" fmla="*/ 1858259 h 2172695"/>
                <a:gd name="connsiteX342" fmla="*/ 872891 w 1334396"/>
                <a:gd name="connsiteY342" fmla="*/ 1655270 h 2172695"/>
                <a:gd name="connsiteX343" fmla="*/ 884672 w 1334396"/>
                <a:gd name="connsiteY343" fmla="*/ 1655947 h 2172695"/>
                <a:gd name="connsiteX344" fmla="*/ 899432 w 1334396"/>
                <a:gd name="connsiteY344" fmla="*/ 1658926 h 2172695"/>
                <a:gd name="connsiteX345" fmla="*/ 913786 w 1334396"/>
                <a:gd name="connsiteY345" fmla="*/ 1661499 h 2172695"/>
                <a:gd name="connsiteX346" fmla="*/ 920422 w 1334396"/>
                <a:gd name="connsiteY346" fmla="*/ 1663259 h 2172695"/>
                <a:gd name="connsiteX347" fmla="*/ 934911 w 1334396"/>
                <a:gd name="connsiteY347" fmla="*/ 1667728 h 2172695"/>
                <a:gd name="connsiteX348" fmla="*/ 944932 w 1334396"/>
                <a:gd name="connsiteY348" fmla="*/ 1671519 h 2172695"/>
                <a:gd name="connsiteX349" fmla="*/ 945609 w 1334396"/>
                <a:gd name="connsiteY349" fmla="*/ 1671655 h 2172695"/>
                <a:gd name="connsiteX350" fmla="*/ 957119 w 1334396"/>
                <a:gd name="connsiteY350" fmla="*/ 1674363 h 2172695"/>
                <a:gd name="connsiteX351" fmla="*/ 967953 w 1334396"/>
                <a:gd name="connsiteY351" fmla="*/ 1677207 h 2172695"/>
                <a:gd name="connsiteX352" fmla="*/ 972286 w 1334396"/>
                <a:gd name="connsiteY352" fmla="*/ 1679103 h 2172695"/>
                <a:gd name="connsiteX353" fmla="*/ 982171 w 1334396"/>
                <a:gd name="connsiteY353" fmla="*/ 1683978 h 2172695"/>
                <a:gd name="connsiteX354" fmla="*/ 989348 w 1334396"/>
                <a:gd name="connsiteY354" fmla="*/ 1687769 h 2172695"/>
                <a:gd name="connsiteX355" fmla="*/ 1009932 w 1334396"/>
                <a:gd name="connsiteY355" fmla="*/ 1702665 h 2172695"/>
                <a:gd name="connsiteX356" fmla="*/ 1016973 w 1334396"/>
                <a:gd name="connsiteY356" fmla="*/ 1707269 h 2172695"/>
                <a:gd name="connsiteX357" fmla="*/ 1023744 w 1334396"/>
                <a:gd name="connsiteY357" fmla="*/ 1711332 h 2172695"/>
                <a:gd name="connsiteX358" fmla="*/ 1031869 w 1334396"/>
                <a:gd name="connsiteY358" fmla="*/ 1715530 h 2172695"/>
                <a:gd name="connsiteX359" fmla="*/ 1032546 w 1334396"/>
                <a:gd name="connsiteY359" fmla="*/ 1715801 h 2172695"/>
                <a:gd name="connsiteX360" fmla="*/ 1036744 w 1334396"/>
                <a:gd name="connsiteY360" fmla="*/ 1718374 h 2172695"/>
                <a:gd name="connsiteX361" fmla="*/ 1041213 w 1334396"/>
                <a:gd name="connsiteY361" fmla="*/ 1721353 h 2172695"/>
                <a:gd name="connsiteX362" fmla="*/ 1049473 w 1334396"/>
                <a:gd name="connsiteY362" fmla="*/ 1729884 h 2172695"/>
                <a:gd name="connsiteX363" fmla="*/ 1068837 w 1334396"/>
                <a:gd name="connsiteY363" fmla="*/ 1745998 h 2172695"/>
                <a:gd name="connsiteX364" fmla="*/ 1073442 w 1334396"/>
                <a:gd name="connsiteY364" fmla="*/ 1749519 h 2172695"/>
                <a:gd name="connsiteX365" fmla="*/ 1077640 w 1334396"/>
                <a:gd name="connsiteY365" fmla="*/ 1753717 h 2172695"/>
                <a:gd name="connsiteX366" fmla="*/ 1081973 w 1334396"/>
                <a:gd name="connsiteY366" fmla="*/ 1757915 h 2172695"/>
                <a:gd name="connsiteX367" fmla="*/ 1084004 w 1334396"/>
                <a:gd name="connsiteY367" fmla="*/ 1759405 h 2172695"/>
                <a:gd name="connsiteX368" fmla="*/ 1093077 w 1334396"/>
                <a:gd name="connsiteY368" fmla="*/ 1766988 h 2172695"/>
                <a:gd name="connsiteX369" fmla="*/ 1097817 w 1334396"/>
                <a:gd name="connsiteY369" fmla="*/ 1771050 h 2172695"/>
                <a:gd name="connsiteX370" fmla="*/ 1102421 w 1334396"/>
                <a:gd name="connsiteY370" fmla="*/ 1774977 h 2172695"/>
                <a:gd name="connsiteX371" fmla="*/ 1109733 w 1334396"/>
                <a:gd name="connsiteY371" fmla="*/ 1781342 h 2172695"/>
                <a:gd name="connsiteX372" fmla="*/ 1114337 w 1334396"/>
                <a:gd name="connsiteY372" fmla="*/ 1788113 h 2172695"/>
                <a:gd name="connsiteX373" fmla="*/ 1119483 w 1334396"/>
                <a:gd name="connsiteY373" fmla="*/ 1793258 h 2172695"/>
                <a:gd name="connsiteX374" fmla="*/ 1122327 w 1334396"/>
                <a:gd name="connsiteY374" fmla="*/ 1795019 h 2172695"/>
                <a:gd name="connsiteX375" fmla="*/ 1129233 w 1334396"/>
                <a:gd name="connsiteY375" fmla="*/ 1800300 h 2172695"/>
                <a:gd name="connsiteX376" fmla="*/ 1135191 w 1334396"/>
                <a:gd name="connsiteY376" fmla="*/ 1805987 h 2172695"/>
                <a:gd name="connsiteX377" fmla="*/ 1136545 w 1334396"/>
                <a:gd name="connsiteY377" fmla="*/ 1807748 h 2172695"/>
                <a:gd name="connsiteX378" fmla="*/ 1145077 w 1334396"/>
                <a:gd name="connsiteY378" fmla="*/ 1816008 h 2172695"/>
                <a:gd name="connsiteX379" fmla="*/ 1155774 w 1334396"/>
                <a:gd name="connsiteY379" fmla="*/ 1826300 h 2172695"/>
                <a:gd name="connsiteX380" fmla="*/ 1156181 w 1334396"/>
                <a:gd name="connsiteY380" fmla="*/ 1826435 h 2172695"/>
                <a:gd name="connsiteX381" fmla="*/ 1168368 w 1334396"/>
                <a:gd name="connsiteY381" fmla="*/ 1840112 h 2172695"/>
                <a:gd name="connsiteX382" fmla="*/ 1171077 w 1334396"/>
                <a:gd name="connsiteY382" fmla="*/ 1843498 h 2172695"/>
                <a:gd name="connsiteX383" fmla="*/ 1173650 w 1334396"/>
                <a:gd name="connsiteY383" fmla="*/ 1846341 h 2172695"/>
                <a:gd name="connsiteX384" fmla="*/ 1177035 w 1334396"/>
                <a:gd name="connsiteY384" fmla="*/ 1848237 h 2172695"/>
                <a:gd name="connsiteX385" fmla="*/ 1179743 w 1334396"/>
                <a:gd name="connsiteY385" fmla="*/ 1849862 h 2172695"/>
                <a:gd name="connsiteX386" fmla="*/ 1188274 w 1334396"/>
                <a:gd name="connsiteY386" fmla="*/ 1859071 h 2172695"/>
                <a:gd name="connsiteX387" fmla="*/ 1195858 w 1334396"/>
                <a:gd name="connsiteY387" fmla="*/ 1863539 h 2172695"/>
                <a:gd name="connsiteX388" fmla="*/ 1199108 w 1334396"/>
                <a:gd name="connsiteY388" fmla="*/ 1866112 h 2172695"/>
                <a:gd name="connsiteX389" fmla="*/ 1201681 w 1334396"/>
                <a:gd name="connsiteY389" fmla="*/ 1868550 h 2172695"/>
                <a:gd name="connsiteX390" fmla="*/ 1206827 w 1334396"/>
                <a:gd name="connsiteY390" fmla="*/ 1872070 h 2172695"/>
                <a:gd name="connsiteX391" fmla="*/ 1207639 w 1334396"/>
                <a:gd name="connsiteY391" fmla="*/ 1873696 h 2172695"/>
                <a:gd name="connsiteX392" fmla="*/ 1208858 w 1334396"/>
                <a:gd name="connsiteY392" fmla="*/ 1880060 h 2172695"/>
                <a:gd name="connsiteX393" fmla="*/ 1204389 w 1334396"/>
                <a:gd name="connsiteY393" fmla="*/ 1885070 h 2172695"/>
                <a:gd name="connsiteX394" fmla="*/ 1205201 w 1334396"/>
                <a:gd name="connsiteY394" fmla="*/ 1885341 h 2172695"/>
                <a:gd name="connsiteX395" fmla="*/ 1210618 w 1334396"/>
                <a:gd name="connsiteY395" fmla="*/ 1889539 h 2172695"/>
                <a:gd name="connsiteX396" fmla="*/ 1209535 w 1334396"/>
                <a:gd name="connsiteY396" fmla="*/ 1897664 h 2172695"/>
                <a:gd name="connsiteX397" fmla="*/ 1205066 w 1334396"/>
                <a:gd name="connsiteY397" fmla="*/ 1902675 h 2172695"/>
                <a:gd name="connsiteX398" fmla="*/ 1200191 w 1334396"/>
                <a:gd name="connsiteY398" fmla="*/ 1902675 h 2172695"/>
                <a:gd name="connsiteX399" fmla="*/ 1191524 w 1334396"/>
                <a:gd name="connsiteY399" fmla="*/ 1902404 h 2172695"/>
                <a:gd name="connsiteX400" fmla="*/ 1187868 w 1334396"/>
                <a:gd name="connsiteY400" fmla="*/ 1902946 h 2172695"/>
                <a:gd name="connsiteX401" fmla="*/ 1183670 w 1334396"/>
                <a:gd name="connsiteY401" fmla="*/ 1903216 h 2172695"/>
                <a:gd name="connsiteX402" fmla="*/ 1176900 w 1334396"/>
                <a:gd name="connsiteY402" fmla="*/ 1903893 h 2172695"/>
                <a:gd name="connsiteX403" fmla="*/ 1161462 w 1334396"/>
                <a:gd name="connsiteY403" fmla="*/ 1904435 h 2172695"/>
                <a:gd name="connsiteX404" fmla="*/ 1155098 w 1334396"/>
                <a:gd name="connsiteY404" fmla="*/ 1902675 h 2172695"/>
                <a:gd name="connsiteX405" fmla="*/ 1154150 w 1334396"/>
                <a:gd name="connsiteY405" fmla="*/ 1902268 h 2172695"/>
                <a:gd name="connsiteX406" fmla="*/ 1150629 w 1334396"/>
                <a:gd name="connsiteY406" fmla="*/ 1900779 h 2172695"/>
                <a:gd name="connsiteX407" fmla="*/ 1141962 w 1334396"/>
                <a:gd name="connsiteY407" fmla="*/ 1898612 h 2172695"/>
                <a:gd name="connsiteX408" fmla="*/ 1135462 w 1334396"/>
                <a:gd name="connsiteY408" fmla="*/ 1897123 h 2172695"/>
                <a:gd name="connsiteX409" fmla="*/ 1121244 w 1334396"/>
                <a:gd name="connsiteY409" fmla="*/ 1894685 h 2172695"/>
                <a:gd name="connsiteX410" fmla="*/ 1118942 w 1334396"/>
                <a:gd name="connsiteY410" fmla="*/ 1895091 h 2172695"/>
                <a:gd name="connsiteX411" fmla="*/ 1115421 w 1334396"/>
                <a:gd name="connsiteY411" fmla="*/ 1895091 h 2172695"/>
                <a:gd name="connsiteX412" fmla="*/ 1100796 w 1334396"/>
                <a:gd name="connsiteY412" fmla="*/ 1892654 h 2172695"/>
                <a:gd name="connsiteX413" fmla="*/ 1097681 w 1334396"/>
                <a:gd name="connsiteY413" fmla="*/ 1892654 h 2172695"/>
                <a:gd name="connsiteX414" fmla="*/ 1087796 w 1334396"/>
                <a:gd name="connsiteY414" fmla="*/ 1888050 h 2172695"/>
                <a:gd name="connsiteX415" fmla="*/ 1077233 w 1334396"/>
                <a:gd name="connsiteY415" fmla="*/ 1879789 h 2172695"/>
                <a:gd name="connsiteX416" fmla="*/ 1073035 w 1334396"/>
                <a:gd name="connsiteY416" fmla="*/ 1878977 h 2172695"/>
                <a:gd name="connsiteX417" fmla="*/ 1067619 w 1334396"/>
                <a:gd name="connsiteY417" fmla="*/ 1881279 h 2172695"/>
                <a:gd name="connsiteX418" fmla="*/ 1047713 w 1334396"/>
                <a:gd name="connsiteY418" fmla="*/ 1881820 h 2172695"/>
                <a:gd name="connsiteX419" fmla="*/ 1044056 w 1334396"/>
                <a:gd name="connsiteY419" fmla="*/ 1880873 h 2172695"/>
                <a:gd name="connsiteX420" fmla="*/ 1036338 w 1334396"/>
                <a:gd name="connsiteY420" fmla="*/ 1877487 h 2172695"/>
                <a:gd name="connsiteX421" fmla="*/ 1035390 w 1334396"/>
                <a:gd name="connsiteY421" fmla="*/ 1876675 h 2172695"/>
                <a:gd name="connsiteX422" fmla="*/ 1027807 w 1334396"/>
                <a:gd name="connsiteY422" fmla="*/ 1872477 h 2172695"/>
                <a:gd name="connsiteX423" fmla="*/ 1010744 w 1334396"/>
                <a:gd name="connsiteY423" fmla="*/ 1865435 h 2172695"/>
                <a:gd name="connsiteX424" fmla="*/ 1003026 w 1334396"/>
                <a:gd name="connsiteY424" fmla="*/ 1863133 h 2172695"/>
                <a:gd name="connsiteX425" fmla="*/ 988671 w 1334396"/>
                <a:gd name="connsiteY425" fmla="*/ 1855685 h 2172695"/>
                <a:gd name="connsiteX426" fmla="*/ 981630 w 1334396"/>
                <a:gd name="connsiteY426" fmla="*/ 1851216 h 2172695"/>
                <a:gd name="connsiteX427" fmla="*/ 976349 w 1334396"/>
                <a:gd name="connsiteY427" fmla="*/ 1849727 h 2172695"/>
                <a:gd name="connsiteX428" fmla="*/ 970390 w 1334396"/>
                <a:gd name="connsiteY428" fmla="*/ 1848779 h 2172695"/>
                <a:gd name="connsiteX429" fmla="*/ 969171 w 1334396"/>
                <a:gd name="connsiteY429" fmla="*/ 1848508 h 2172695"/>
                <a:gd name="connsiteX430" fmla="*/ 963078 w 1334396"/>
                <a:gd name="connsiteY430" fmla="*/ 1848373 h 2172695"/>
                <a:gd name="connsiteX431" fmla="*/ 962265 w 1334396"/>
                <a:gd name="connsiteY431" fmla="*/ 1847695 h 2172695"/>
                <a:gd name="connsiteX432" fmla="*/ 961317 w 1334396"/>
                <a:gd name="connsiteY432" fmla="*/ 1846748 h 2172695"/>
                <a:gd name="connsiteX433" fmla="*/ 955359 w 1334396"/>
                <a:gd name="connsiteY433" fmla="*/ 1844310 h 2172695"/>
                <a:gd name="connsiteX434" fmla="*/ 950755 w 1334396"/>
                <a:gd name="connsiteY434" fmla="*/ 1842143 h 2172695"/>
                <a:gd name="connsiteX435" fmla="*/ 948047 w 1334396"/>
                <a:gd name="connsiteY435" fmla="*/ 1840654 h 2172695"/>
                <a:gd name="connsiteX436" fmla="*/ 942765 w 1334396"/>
                <a:gd name="connsiteY436" fmla="*/ 1836321 h 2172695"/>
                <a:gd name="connsiteX437" fmla="*/ 935724 w 1334396"/>
                <a:gd name="connsiteY437" fmla="*/ 1831445 h 2172695"/>
                <a:gd name="connsiteX438" fmla="*/ 928411 w 1334396"/>
                <a:gd name="connsiteY438" fmla="*/ 1823050 h 2172695"/>
                <a:gd name="connsiteX439" fmla="*/ 920828 w 1334396"/>
                <a:gd name="connsiteY439" fmla="*/ 1813571 h 2172695"/>
                <a:gd name="connsiteX440" fmla="*/ 913245 w 1334396"/>
                <a:gd name="connsiteY440" fmla="*/ 1801790 h 2172695"/>
                <a:gd name="connsiteX441" fmla="*/ 909589 w 1334396"/>
                <a:gd name="connsiteY441" fmla="*/ 1798133 h 2172695"/>
                <a:gd name="connsiteX442" fmla="*/ 903224 w 1334396"/>
                <a:gd name="connsiteY442" fmla="*/ 1794748 h 2172695"/>
                <a:gd name="connsiteX443" fmla="*/ 901328 w 1334396"/>
                <a:gd name="connsiteY443" fmla="*/ 1793529 h 2172695"/>
                <a:gd name="connsiteX444" fmla="*/ 889141 w 1334396"/>
                <a:gd name="connsiteY444" fmla="*/ 1783373 h 2172695"/>
                <a:gd name="connsiteX445" fmla="*/ 887515 w 1334396"/>
                <a:gd name="connsiteY445" fmla="*/ 1782290 h 2172695"/>
                <a:gd name="connsiteX446" fmla="*/ 884807 w 1334396"/>
                <a:gd name="connsiteY446" fmla="*/ 1779040 h 2172695"/>
                <a:gd name="connsiteX447" fmla="*/ 878172 w 1334396"/>
                <a:gd name="connsiteY447" fmla="*/ 1769290 h 2172695"/>
                <a:gd name="connsiteX448" fmla="*/ 877495 w 1334396"/>
                <a:gd name="connsiteY448" fmla="*/ 1768342 h 2172695"/>
                <a:gd name="connsiteX449" fmla="*/ 871401 w 1334396"/>
                <a:gd name="connsiteY449" fmla="*/ 1755884 h 2172695"/>
                <a:gd name="connsiteX450" fmla="*/ 867339 w 1334396"/>
                <a:gd name="connsiteY450" fmla="*/ 1748165 h 2172695"/>
                <a:gd name="connsiteX451" fmla="*/ 860568 w 1334396"/>
                <a:gd name="connsiteY451" fmla="*/ 1731780 h 2172695"/>
                <a:gd name="connsiteX452" fmla="*/ 859078 w 1334396"/>
                <a:gd name="connsiteY452" fmla="*/ 1727582 h 2172695"/>
                <a:gd name="connsiteX453" fmla="*/ 855693 w 1334396"/>
                <a:gd name="connsiteY453" fmla="*/ 1714040 h 2172695"/>
                <a:gd name="connsiteX454" fmla="*/ 855287 w 1334396"/>
                <a:gd name="connsiteY454" fmla="*/ 1705509 h 2172695"/>
                <a:gd name="connsiteX455" fmla="*/ 856641 w 1334396"/>
                <a:gd name="connsiteY455" fmla="*/ 1697519 h 2172695"/>
                <a:gd name="connsiteX456" fmla="*/ 859214 w 1334396"/>
                <a:gd name="connsiteY456" fmla="*/ 1684519 h 2172695"/>
                <a:gd name="connsiteX457" fmla="*/ 867068 w 1334396"/>
                <a:gd name="connsiteY457" fmla="*/ 1671790 h 2172695"/>
                <a:gd name="connsiteX458" fmla="*/ 856099 w 1334396"/>
                <a:gd name="connsiteY458" fmla="*/ 1666645 h 2172695"/>
                <a:gd name="connsiteX459" fmla="*/ 851631 w 1334396"/>
                <a:gd name="connsiteY459" fmla="*/ 1657572 h 2172695"/>
                <a:gd name="connsiteX460" fmla="*/ 872891 w 1334396"/>
                <a:gd name="connsiteY460" fmla="*/ 1655270 h 2172695"/>
                <a:gd name="connsiteX461" fmla="*/ 368602 w 1334396"/>
                <a:gd name="connsiteY461" fmla="*/ 1453635 h 2172695"/>
                <a:gd name="connsiteX462" fmla="*/ 373477 w 1334396"/>
                <a:gd name="connsiteY462" fmla="*/ 1454447 h 2172695"/>
                <a:gd name="connsiteX463" fmla="*/ 384716 w 1334396"/>
                <a:gd name="connsiteY463" fmla="*/ 1456343 h 2172695"/>
                <a:gd name="connsiteX464" fmla="*/ 392842 w 1334396"/>
                <a:gd name="connsiteY464" fmla="*/ 1458374 h 2172695"/>
                <a:gd name="connsiteX465" fmla="*/ 416675 w 1334396"/>
                <a:gd name="connsiteY465" fmla="*/ 1468531 h 2172695"/>
                <a:gd name="connsiteX466" fmla="*/ 424529 w 1334396"/>
                <a:gd name="connsiteY466" fmla="*/ 1471781 h 2172695"/>
                <a:gd name="connsiteX467" fmla="*/ 432112 w 1334396"/>
                <a:gd name="connsiteY467" fmla="*/ 1474760 h 2172695"/>
                <a:gd name="connsiteX468" fmla="*/ 441050 w 1334396"/>
                <a:gd name="connsiteY468" fmla="*/ 1477468 h 2172695"/>
                <a:gd name="connsiteX469" fmla="*/ 441727 w 1334396"/>
                <a:gd name="connsiteY469" fmla="*/ 1477603 h 2172695"/>
                <a:gd name="connsiteX470" fmla="*/ 446331 w 1334396"/>
                <a:gd name="connsiteY470" fmla="*/ 1479364 h 2172695"/>
                <a:gd name="connsiteX471" fmla="*/ 451341 w 1334396"/>
                <a:gd name="connsiteY471" fmla="*/ 1481801 h 2172695"/>
                <a:gd name="connsiteX472" fmla="*/ 460956 w 1334396"/>
                <a:gd name="connsiteY472" fmla="*/ 1489114 h 2172695"/>
                <a:gd name="connsiteX473" fmla="*/ 482487 w 1334396"/>
                <a:gd name="connsiteY473" fmla="*/ 1502520 h 2172695"/>
                <a:gd name="connsiteX474" fmla="*/ 487497 w 1334396"/>
                <a:gd name="connsiteY474" fmla="*/ 1505364 h 2172695"/>
                <a:gd name="connsiteX475" fmla="*/ 492237 w 1334396"/>
                <a:gd name="connsiteY475" fmla="*/ 1509155 h 2172695"/>
                <a:gd name="connsiteX476" fmla="*/ 497112 w 1334396"/>
                <a:gd name="connsiteY476" fmla="*/ 1512811 h 2172695"/>
                <a:gd name="connsiteX477" fmla="*/ 499279 w 1334396"/>
                <a:gd name="connsiteY477" fmla="*/ 1514030 h 2172695"/>
                <a:gd name="connsiteX478" fmla="*/ 509164 w 1334396"/>
                <a:gd name="connsiteY478" fmla="*/ 1520801 h 2172695"/>
                <a:gd name="connsiteX479" fmla="*/ 514174 w 1334396"/>
                <a:gd name="connsiteY479" fmla="*/ 1524458 h 2172695"/>
                <a:gd name="connsiteX480" fmla="*/ 519185 w 1334396"/>
                <a:gd name="connsiteY480" fmla="*/ 1527843 h 2172695"/>
                <a:gd name="connsiteX481" fmla="*/ 526904 w 1334396"/>
                <a:gd name="connsiteY481" fmla="*/ 1533666 h 2172695"/>
                <a:gd name="connsiteX482" fmla="*/ 532049 w 1334396"/>
                <a:gd name="connsiteY482" fmla="*/ 1540030 h 2172695"/>
                <a:gd name="connsiteX483" fmla="*/ 537601 w 1334396"/>
                <a:gd name="connsiteY483" fmla="*/ 1544905 h 2172695"/>
                <a:gd name="connsiteX484" fmla="*/ 540445 w 1334396"/>
                <a:gd name="connsiteY484" fmla="*/ 1546530 h 2172695"/>
                <a:gd name="connsiteX485" fmla="*/ 547622 w 1334396"/>
                <a:gd name="connsiteY485" fmla="*/ 1551405 h 2172695"/>
                <a:gd name="connsiteX486" fmla="*/ 553987 w 1334396"/>
                <a:gd name="connsiteY486" fmla="*/ 1556822 h 2172695"/>
                <a:gd name="connsiteX487" fmla="*/ 555476 w 1334396"/>
                <a:gd name="connsiteY487" fmla="*/ 1558447 h 2172695"/>
                <a:gd name="connsiteX488" fmla="*/ 564278 w 1334396"/>
                <a:gd name="connsiteY488" fmla="*/ 1566436 h 2172695"/>
                <a:gd name="connsiteX489" fmla="*/ 575382 w 1334396"/>
                <a:gd name="connsiteY489" fmla="*/ 1576321 h 2172695"/>
                <a:gd name="connsiteX490" fmla="*/ 575653 w 1334396"/>
                <a:gd name="connsiteY490" fmla="*/ 1576592 h 2172695"/>
                <a:gd name="connsiteX491" fmla="*/ 588112 w 1334396"/>
                <a:gd name="connsiteY491" fmla="*/ 1590134 h 2172695"/>
                <a:gd name="connsiteX492" fmla="*/ 590955 w 1334396"/>
                <a:gd name="connsiteY492" fmla="*/ 1593384 h 2172695"/>
                <a:gd name="connsiteX493" fmla="*/ 593528 w 1334396"/>
                <a:gd name="connsiteY493" fmla="*/ 1596092 h 2172695"/>
                <a:gd name="connsiteX494" fmla="*/ 596913 w 1334396"/>
                <a:gd name="connsiteY494" fmla="*/ 1598124 h 2172695"/>
                <a:gd name="connsiteX495" fmla="*/ 599622 w 1334396"/>
                <a:gd name="connsiteY495" fmla="*/ 1599613 h 2172695"/>
                <a:gd name="connsiteX496" fmla="*/ 608153 w 1334396"/>
                <a:gd name="connsiteY496" fmla="*/ 1608957 h 2172695"/>
                <a:gd name="connsiteX497" fmla="*/ 615466 w 1334396"/>
                <a:gd name="connsiteY497" fmla="*/ 1613696 h 2172695"/>
                <a:gd name="connsiteX498" fmla="*/ 618851 w 1334396"/>
                <a:gd name="connsiteY498" fmla="*/ 1616269 h 2172695"/>
                <a:gd name="connsiteX499" fmla="*/ 621289 w 1334396"/>
                <a:gd name="connsiteY499" fmla="*/ 1618978 h 2172695"/>
                <a:gd name="connsiteX500" fmla="*/ 626299 w 1334396"/>
                <a:gd name="connsiteY500" fmla="*/ 1622634 h 2172695"/>
                <a:gd name="connsiteX501" fmla="*/ 627111 w 1334396"/>
                <a:gd name="connsiteY501" fmla="*/ 1624259 h 2172695"/>
                <a:gd name="connsiteX502" fmla="*/ 630361 w 1334396"/>
                <a:gd name="connsiteY502" fmla="*/ 1641863 h 2172695"/>
                <a:gd name="connsiteX503" fmla="*/ 632257 w 1334396"/>
                <a:gd name="connsiteY503" fmla="*/ 1655811 h 2172695"/>
                <a:gd name="connsiteX504" fmla="*/ 634018 w 1334396"/>
                <a:gd name="connsiteY504" fmla="*/ 1667050 h 2172695"/>
                <a:gd name="connsiteX505" fmla="*/ 635236 w 1334396"/>
                <a:gd name="connsiteY505" fmla="*/ 1667727 h 2172695"/>
                <a:gd name="connsiteX506" fmla="*/ 636726 w 1334396"/>
                <a:gd name="connsiteY506" fmla="*/ 1668811 h 2172695"/>
                <a:gd name="connsiteX507" fmla="*/ 640924 w 1334396"/>
                <a:gd name="connsiteY507" fmla="*/ 1674092 h 2172695"/>
                <a:gd name="connsiteX508" fmla="*/ 637809 w 1334396"/>
                <a:gd name="connsiteY508" fmla="*/ 1681811 h 2172695"/>
                <a:gd name="connsiteX509" fmla="*/ 632393 w 1334396"/>
                <a:gd name="connsiteY509" fmla="*/ 1685602 h 2172695"/>
                <a:gd name="connsiteX510" fmla="*/ 627788 w 1334396"/>
                <a:gd name="connsiteY510" fmla="*/ 1684519 h 2172695"/>
                <a:gd name="connsiteX511" fmla="*/ 619799 w 1334396"/>
                <a:gd name="connsiteY511" fmla="*/ 1682217 h 2172695"/>
                <a:gd name="connsiteX512" fmla="*/ 616278 w 1334396"/>
                <a:gd name="connsiteY512" fmla="*/ 1681946 h 2172695"/>
                <a:gd name="connsiteX513" fmla="*/ 612351 w 1334396"/>
                <a:gd name="connsiteY513" fmla="*/ 1681269 h 2172695"/>
                <a:gd name="connsiteX514" fmla="*/ 605716 w 1334396"/>
                <a:gd name="connsiteY514" fmla="*/ 1680727 h 2172695"/>
                <a:gd name="connsiteX515" fmla="*/ 591226 w 1334396"/>
                <a:gd name="connsiteY515" fmla="*/ 1678696 h 2172695"/>
                <a:gd name="connsiteX516" fmla="*/ 585403 w 1334396"/>
                <a:gd name="connsiteY516" fmla="*/ 1675988 h 2172695"/>
                <a:gd name="connsiteX517" fmla="*/ 584455 w 1334396"/>
                <a:gd name="connsiteY517" fmla="*/ 1675311 h 2172695"/>
                <a:gd name="connsiteX518" fmla="*/ 581205 w 1334396"/>
                <a:gd name="connsiteY518" fmla="*/ 1673415 h 2172695"/>
                <a:gd name="connsiteX519" fmla="*/ 573351 w 1334396"/>
                <a:gd name="connsiteY519" fmla="*/ 1670165 h 2172695"/>
                <a:gd name="connsiteX520" fmla="*/ 567393 w 1334396"/>
                <a:gd name="connsiteY520" fmla="*/ 1667863 h 2172695"/>
                <a:gd name="connsiteX521" fmla="*/ 553987 w 1334396"/>
                <a:gd name="connsiteY521" fmla="*/ 1663665 h 2172695"/>
                <a:gd name="connsiteX522" fmla="*/ 551820 w 1334396"/>
                <a:gd name="connsiteY522" fmla="*/ 1663936 h 2172695"/>
                <a:gd name="connsiteX523" fmla="*/ 548435 w 1334396"/>
                <a:gd name="connsiteY523" fmla="*/ 1663529 h 2172695"/>
                <a:gd name="connsiteX524" fmla="*/ 534487 w 1334396"/>
                <a:gd name="connsiteY524" fmla="*/ 1659738 h 2172695"/>
                <a:gd name="connsiteX525" fmla="*/ 531508 w 1334396"/>
                <a:gd name="connsiteY525" fmla="*/ 1659467 h 2172695"/>
                <a:gd name="connsiteX526" fmla="*/ 522164 w 1334396"/>
                <a:gd name="connsiteY526" fmla="*/ 1654186 h 2172695"/>
                <a:gd name="connsiteX527" fmla="*/ 512414 w 1334396"/>
                <a:gd name="connsiteY527" fmla="*/ 1645248 h 2172695"/>
                <a:gd name="connsiteX528" fmla="*/ 508351 w 1334396"/>
                <a:gd name="connsiteY528" fmla="*/ 1644165 h 2172695"/>
                <a:gd name="connsiteX529" fmla="*/ 502935 w 1334396"/>
                <a:gd name="connsiteY529" fmla="*/ 1646196 h 2172695"/>
                <a:gd name="connsiteX530" fmla="*/ 483435 w 1334396"/>
                <a:gd name="connsiteY530" fmla="*/ 1646061 h 2172695"/>
                <a:gd name="connsiteX531" fmla="*/ 479914 w 1334396"/>
                <a:gd name="connsiteY531" fmla="*/ 1645113 h 2172695"/>
                <a:gd name="connsiteX532" fmla="*/ 472466 w 1334396"/>
                <a:gd name="connsiteY532" fmla="*/ 1641592 h 2172695"/>
                <a:gd name="connsiteX533" fmla="*/ 471518 w 1334396"/>
                <a:gd name="connsiteY533" fmla="*/ 1640779 h 2172695"/>
                <a:gd name="connsiteX534" fmla="*/ 464206 w 1334396"/>
                <a:gd name="connsiteY534" fmla="*/ 1636582 h 2172695"/>
                <a:gd name="connsiteX535" fmla="*/ 447414 w 1334396"/>
                <a:gd name="connsiteY535" fmla="*/ 1629540 h 2172695"/>
                <a:gd name="connsiteX536" fmla="*/ 439831 w 1334396"/>
                <a:gd name="connsiteY536" fmla="*/ 1627509 h 2172695"/>
                <a:gd name="connsiteX537" fmla="*/ 425477 w 1334396"/>
                <a:gd name="connsiteY537" fmla="*/ 1620332 h 2172695"/>
                <a:gd name="connsiteX538" fmla="*/ 418435 w 1334396"/>
                <a:gd name="connsiteY538" fmla="*/ 1616269 h 2172695"/>
                <a:gd name="connsiteX539" fmla="*/ 413154 w 1334396"/>
                <a:gd name="connsiteY539" fmla="*/ 1615050 h 2172695"/>
                <a:gd name="connsiteX540" fmla="*/ 407196 w 1334396"/>
                <a:gd name="connsiteY540" fmla="*/ 1614509 h 2172695"/>
                <a:gd name="connsiteX541" fmla="*/ 405977 w 1334396"/>
                <a:gd name="connsiteY541" fmla="*/ 1614374 h 2172695"/>
                <a:gd name="connsiteX542" fmla="*/ 399883 w 1334396"/>
                <a:gd name="connsiteY542" fmla="*/ 1614644 h 2172695"/>
                <a:gd name="connsiteX543" fmla="*/ 399071 w 1334396"/>
                <a:gd name="connsiteY543" fmla="*/ 1613967 h 2172695"/>
                <a:gd name="connsiteX544" fmla="*/ 398123 w 1334396"/>
                <a:gd name="connsiteY544" fmla="*/ 1613019 h 2172695"/>
                <a:gd name="connsiteX545" fmla="*/ 392029 w 1334396"/>
                <a:gd name="connsiteY545" fmla="*/ 1611124 h 2172695"/>
                <a:gd name="connsiteX546" fmla="*/ 387425 w 1334396"/>
                <a:gd name="connsiteY546" fmla="*/ 1609363 h 2172695"/>
                <a:gd name="connsiteX547" fmla="*/ 384716 w 1334396"/>
                <a:gd name="connsiteY547" fmla="*/ 1608009 h 2172695"/>
                <a:gd name="connsiteX548" fmla="*/ 379300 w 1334396"/>
                <a:gd name="connsiteY548" fmla="*/ 1604217 h 2172695"/>
                <a:gd name="connsiteX549" fmla="*/ 372123 w 1334396"/>
                <a:gd name="connsiteY549" fmla="*/ 1599749 h 2172695"/>
                <a:gd name="connsiteX550" fmla="*/ 364133 w 1334396"/>
                <a:gd name="connsiteY550" fmla="*/ 1592436 h 2172695"/>
                <a:gd name="connsiteX551" fmla="*/ 355737 w 1334396"/>
                <a:gd name="connsiteY551" fmla="*/ 1583905 h 2172695"/>
                <a:gd name="connsiteX552" fmla="*/ 346936 w 1334396"/>
                <a:gd name="connsiteY552" fmla="*/ 1573478 h 2172695"/>
                <a:gd name="connsiteX553" fmla="*/ 342738 w 1334396"/>
                <a:gd name="connsiteY553" fmla="*/ 1570228 h 2172695"/>
                <a:gd name="connsiteX554" fmla="*/ 336102 w 1334396"/>
                <a:gd name="connsiteY554" fmla="*/ 1567790 h 2172695"/>
                <a:gd name="connsiteX555" fmla="*/ 334071 w 1334396"/>
                <a:gd name="connsiteY555" fmla="*/ 1566842 h 2172695"/>
                <a:gd name="connsiteX556" fmla="*/ 320665 w 1334396"/>
                <a:gd name="connsiteY556" fmla="*/ 1558989 h 2172695"/>
                <a:gd name="connsiteX557" fmla="*/ 318904 w 1334396"/>
                <a:gd name="connsiteY557" fmla="*/ 1558176 h 2172695"/>
                <a:gd name="connsiteX558" fmla="*/ 315654 w 1334396"/>
                <a:gd name="connsiteY558" fmla="*/ 1555468 h 2172695"/>
                <a:gd name="connsiteX559" fmla="*/ 307800 w 1334396"/>
                <a:gd name="connsiteY559" fmla="*/ 1547072 h 2172695"/>
                <a:gd name="connsiteX560" fmla="*/ 306988 w 1334396"/>
                <a:gd name="connsiteY560" fmla="*/ 1546395 h 2172695"/>
                <a:gd name="connsiteX561" fmla="*/ 298727 w 1334396"/>
                <a:gd name="connsiteY561" fmla="*/ 1535697 h 2172695"/>
                <a:gd name="connsiteX562" fmla="*/ 293446 w 1334396"/>
                <a:gd name="connsiteY562" fmla="*/ 1528926 h 2172695"/>
                <a:gd name="connsiteX563" fmla="*/ 288030 w 1334396"/>
                <a:gd name="connsiteY563" fmla="*/ 1522020 h 2172695"/>
                <a:gd name="connsiteX564" fmla="*/ 283561 w 1334396"/>
                <a:gd name="connsiteY564" fmla="*/ 1514437 h 2172695"/>
                <a:gd name="connsiteX565" fmla="*/ 281394 w 1334396"/>
                <a:gd name="connsiteY565" fmla="*/ 1510780 h 2172695"/>
                <a:gd name="connsiteX566" fmla="*/ 275977 w 1334396"/>
                <a:gd name="connsiteY566" fmla="*/ 1498864 h 2172695"/>
                <a:gd name="connsiteX567" fmla="*/ 273540 w 1334396"/>
                <a:gd name="connsiteY567" fmla="*/ 1490739 h 2172695"/>
                <a:gd name="connsiteX568" fmla="*/ 273269 w 1334396"/>
                <a:gd name="connsiteY568" fmla="*/ 1486812 h 2172695"/>
                <a:gd name="connsiteX569" fmla="*/ 272998 w 1334396"/>
                <a:gd name="connsiteY569" fmla="*/ 1486812 h 2172695"/>
                <a:gd name="connsiteX570" fmla="*/ 259998 w 1334396"/>
                <a:gd name="connsiteY570" fmla="*/ 1487624 h 2172695"/>
                <a:gd name="connsiteX571" fmla="*/ 251738 w 1334396"/>
                <a:gd name="connsiteY571" fmla="*/ 1482208 h 2172695"/>
                <a:gd name="connsiteX572" fmla="*/ 269613 w 1334396"/>
                <a:gd name="connsiteY572" fmla="*/ 1469750 h 2172695"/>
                <a:gd name="connsiteX573" fmla="*/ 273134 w 1334396"/>
                <a:gd name="connsiteY573" fmla="*/ 1467853 h 2172695"/>
                <a:gd name="connsiteX574" fmla="*/ 279227 w 1334396"/>
                <a:gd name="connsiteY574" fmla="*/ 1462708 h 2172695"/>
                <a:gd name="connsiteX575" fmla="*/ 280852 w 1334396"/>
                <a:gd name="connsiteY575" fmla="*/ 1464603 h 2172695"/>
                <a:gd name="connsiteX576" fmla="*/ 295883 w 1334396"/>
                <a:gd name="connsiteY576" fmla="*/ 1460812 h 2172695"/>
                <a:gd name="connsiteX577" fmla="*/ 310373 w 1334396"/>
                <a:gd name="connsiteY577" fmla="*/ 1457156 h 2172695"/>
                <a:gd name="connsiteX578" fmla="*/ 317415 w 1334396"/>
                <a:gd name="connsiteY578" fmla="*/ 1456343 h 2172695"/>
                <a:gd name="connsiteX579" fmla="*/ 333123 w 1334396"/>
                <a:gd name="connsiteY579" fmla="*/ 1454854 h 2172695"/>
                <a:gd name="connsiteX580" fmla="*/ 344227 w 1334396"/>
                <a:gd name="connsiteY580" fmla="*/ 1455124 h 2172695"/>
                <a:gd name="connsiteX581" fmla="*/ 345040 w 1334396"/>
                <a:gd name="connsiteY581" fmla="*/ 1454989 h 2172695"/>
                <a:gd name="connsiteX582" fmla="*/ 357092 w 1334396"/>
                <a:gd name="connsiteY582" fmla="*/ 1453906 h 2172695"/>
                <a:gd name="connsiteX583" fmla="*/ 368602 w 1334396"/>
                <a:gd name="connsiteY583" fmla="*/ 1453635 h 2172695"/>
                <a:gd name="connsiteX584" fmla="*/ 596777 w 1334396"/>
                <a:gd name="connsiteY584" fmla="*/ 1398927 h 2172695"/>
                <a:gd name="connsiteX585" fmla="*/ 620340 w 1334396"/>
                <a:gd name="connsiteY585" fmla="*/ 1403395 h 2172695"/>
                <a:gd name="connsiteX586" fmla="*/ 632798 w 1334396"/>
                <a:gd name="connsiteY586" fmla="*/ 1407593 h 2172695"/>
                <a:gd name="connsiteX587" fmla="*/ 647965 w 1334396"/>
                <a:gd name="connsiteY587" fmla="*/ 1415583 h 2172695"/>
                <a:gd name="connsiteX588" fmla="*/ 662725 w 1334396"/>
                <a:gd name="connsiteY588" fmla="*/ 1422760 h 2172695"/>
                <a:gd name="connsiteX589" fmla="*/ 669225 w 1334396"/>
                <a:gd name="connsiteY589" fmla="*/ 1426958 h 2172695"/>
                <a:gd name="connsiteX590" fmla="*/ 683308 w 1334396"/>
                <a:gd name="connsiteY590" fmla="*/ 1436843 h 2172695"/>
                <a:gd name="connsiteX591" fmla="*/ 693058 w 1334396"/>
                <a:gd name="connsiteY591" fmla="*/ 1444156 h 2172695"/>
                <a:gd name="connsiteX592" fmla="*/ 693735 w 1334396"/>
                <a:gd name="connsiteY592" fmla="*/ 1444697 h 2172695"/>
                <a:gd name="connsiteX593" fmla="*/ 704839 w 1334396"/>
                <a:gd name="connsiteY593" fmla="*/ 1452145 h 2172695"/>
                <a:gd name="connsiteX594" fmla="*/ 715402 w 1334396"/>
                <a:gd name="connsiteY594" fmla="*/ 1459458 h 2172695"/>
                <a:gd name="connsiteX595" fmla="*/ 719194 w 1334396"/>
                <a:gd name="connsiteY595" fmla="*/ 1463385 h 2172695"/>
                <a:gd name="connsiteX596" fmla="*/ 727725 w 1334396"/>
                <a:gd name="connsiteY596" fmla="*/ 1472728 h 2172695"/>
                <a:gd name="connsiteX597" fmla="*/ 733954 w 1334396"/>
                <a:gd name="connsiteY597" fmla="*/ 1479634 h 2172695"/>
                <a:gd name="connsiteX598" fmla="*/ 749256 w 1334396"/>
                <a:gd name="connsiteY598" fmla="*/ 1504416 h 2172695"/>
                <a:gd name="connsiteX599" fmla="*/ 754266 w 1334396"/>
                <a:gd name="connsiteY599" fmla="*/ 1512676 h 2172695"/>
                <a:gd name="connsiteX600" fmla="*/ 759141 w 1334396"/>
                <a:gd name="connsiteY600" fmla="*/ 1520395 h 2172695"/>
                <a:gd name="connsiteX601" fmla="*/ 765235 w 1334396"/>
                <a:gd name="connsiteY601" fmla="*/ 1528926 h 2172695"/>
                <a:gd name="connsiteX602" fmla="*/ 765777 w 1334396"/>
                <a:gd name="connsiteY602" fmla="*/ 1529468 h 2172695"/>
                <a:gd name="connsiteX603" fmla="*/ 768756 w 1334396"/>
                <a:gd name="connsiteY603" fmla="*/ 1534207 h 2172695"/>
                <a:gd name="connsiteX604" fmla="*/ 771735 w 1334396"/>
                <a:gd name="connsiteY604" fmla="*/ 1539624 h 2172695"/>
                <a:gd name="connsiteX605" fmla="*/ 775662 w 1334396"/>
                <a:gd name="connsiteY605" fmla="*/ 1552759 h 2172695"/>
                <a:gd name="connsiteX606" fmla="*/ 785818 w 1334396"/>
                <a:gd name="connsiteY606" fmla="*/ 1579571 h 2172695"/>
                <a:gd name="connsiteX607" fmla="*/ 788256 w 1334396"/>
                <a:gd name="connsiteY607" fmla="*/ 1585665 h 2172695"/>
                <a:gd name="connsiteX608" fmla="*/ 790016 w 1334396"/>
                <a:gd name="connsiteY608" fmla="*/ 1592301 h 2172695"/>
                <a:gd name="connsiteX609" fmla="*/ 791777 w 1334396"/>
                <a:gd name="connsiteY609" fmla="*/ 1598936 h 2172695"/>
                <a:gd name="connsiteX610" fmla="*/ 792724 w 1334396"/>
                <a:gd name="connsiteY610" fmla="*/ 1601644 h 2172695"/>
                <a:gd name="connsiteX611" fmla="*/ 796922 w 1334396"/>
                <a:gd name="connsiteY611" fmla="*/ 1614644 h 2172695"/>
                <a:gd name="connsiteX612" fmla="*/ 798683 w 1334396"/>
                <a:gd name="connsiteY612" fmla="*/ 1621415 h 2172695"/>
                <a:gd name="connsiteX613" fmla="*/ 800578 w 1334396"/>
                <a:gd name="connsiteY613" fmla="*/ 1628050 h 2172695"/>
                <a:gd name="connsiteX614" fmla="*/ 803287 w 1334396"/>
                <a:gd name="connsiteY614" fmla="*/ 1638748 h 2172695"/>
                <a:gd name="connsiteX615" fmla="*/ 803287 w 1334396"/>
                <a:gd name="connsiteY615" fmla="*/ 1647957 h 2172695"/>
                <a:gd name="connsiteX616" fmla="*/ 804641 w 1334396"/>
                <a:gd name="connsiteY616" fmla="*/ 1656217 h 2172695"/>
                <a:gd name="connsiteX617" fmla="*/ 805860 w 1334396"/>
                <a:gd name="connsiteY617" fmla="*/ 1659738 h 2172695"/>
                <a:gd name="connsiteX618" fmla="*/ 808433 w 1334396"/>
                <a:gd name="connsiteY618" fmla="*/ 1669217 h 2172695"/>
                <a:gd name="connsiteX619" fmla="*/ 809922 w 1334396"/>
                <a:gd name="connsiteY619" fmla="*/ 1678561 h 2172695"/>
                <a:gd name="connsiteX620" fmla="*/ 810193 w 1334396"/>
                <a:gd name="connsiteY620" fmla="*/ 1680998 h 2172695"/>
                <a:gd name="connsiteX621" fmla="*/ 811818 w 1334396"/>
                <a:gd name="connsiteY621" fmla="*/ 1694404 h 2172695"/>
                <a:gd name="connsiteX622" fmla="*/ 813849 w 1334396"/>
                <a:gd name="connsiteY622" fmla="*/ 1711196 h 2172695"/>
                <a:gd name="connsiteX623" fmla="*/ 813985 w 1334396"/>
                <a:gd name="connsiteY623" fmla="*/ 1711602 h 2172695"/>
                <a:gd name="connsiteX624" fmla="*/ 814526 w 1334396"/>
                <a:gd name="connsiteY624" fmla="*/ 1732321 h 2172695"/>
                <a:gd name="connsiteX625" fmla="*/ 814391 w 1334396"/>
                <a:gd name="connsiteY625" fmla="*/ 1737196 h 2172695"/>
                <a:gd name="connsiteX626" fmla="*/ 814391 w 1334396"/>
                <a:gd name="connsiteY626" fmla="*/ 1741529 h 2172695"/>
                <a:gd name="connsiteX627" fmla="*/ 815610 w 1334396"/>
                <a:gd name="connsiteY627" fmla="*/ 1745862 h 2172695"/>
                <a:gd name="connsiteX628" fmla="*/ 816557 w 1334396"/>
                <a:gd name="connsiteY628" fmla="*/ 1749248 h 2172695"/>
                <a:gd name="connsiteX629" fmla="*/ 816557 w 1334396"/>
                <a:gd name="connsiteY629" fmla="*/ 1763467 h 2172695"/>
                <a:gd name="connsiteX630" fmla="*/ 818724 w 1334396"/>
                <a:gd name="connsiteY630" fmla="*/ 1773081 h 2172695"/>
                <a:gd name="connsiteX631" fmla="*/ 819266 w 1334396"/>
                <a:gd name="connsiteY631" fmla="*/ 1777821 h 2172695"/>
                <a:gd name="connsiteX632" fmla="*/ 819266 w 1334396"/>
                <a:gd name="connsiteY632" fmla="*/ 1781883 h 2172695"/>
                <a:gd name="connsiteX633" fmla="*/ 820485 w 1334396"/>
                <a:gd name="connsiteY633" fmla="*/ 1788925 h 2172695"/>
                <a:gd name="connsiteX634" fmla="*/ 819943 w 1334396"/>
                <a:gd name="connsiteY634" fmla="*/ 1790820 h 2172695"/>
                <a:gd name="connsiteX635" fmla="*/ 816287 w 1334396"/>
                <a:gd name="connsiteY635" fmla="*/ 1796779 h 2172695"/>
                <a:gd name="connsiteX636" fmla="*/ 808026 w 1334396"/>
                <a:gd name="connsiteY636" fmla="*/ 1796237 h 2172695"/>
                <a:gd name="connsiteX637" fmla="*/ 804235 w 1334396"/>
                <a:gd name="connsiteY637" fmla="*/ 1793122 h 2172695"/>
                <a:gd name="connsiteX638" fmla="*/ 799902 w 1334396"/>
                <a:gd name="connsiteY638" fmla="*/ 1794341 h 2172695"/>
                <a:gd name="connsiteX639" fmla="*/ 793402 w 1334396"/>
                <a:gd name="connsiteY639" fmla="*/ 1794206 h 2172695"/>
                <a:gd name="connsiteX640" fmla="*/ 791777 w 1334396"/>
                <a:gd name="connsiteY640" fmla="*/ 1791633 h 2172695"/>
                <a:gd name="connsiteX641" fmla="*/ 791641 w 1334396"/>
                <a:gd name="connsiteY641" fmla="*/ 1792446 h 2172695"/>
                <a:gd name="connsiteX642" fmla="*/ 788256 w 1334396"/>
                <a:gd name="connsiteY642" fmla="*/ 1798539 h 2172695"/>
                <a:gd name="connsiteX643" fmla="*/ 783245 w 1334396"/>
                <a:gd name="connsiteY643" fmla="*/ 1800029 h 2172695"/>
                <a:gd name="connsiteX644" fmla="*/ 774172 w 1334396"/>
                <a:gd name="connsiteY644" fmla="*/ 1802331 h 2172695"/>
                <a:gd name="connsiteX645" fmla="*/ 770516 w 1334396"/>
                <a:gd name="connsiteY645" fmla="*/ 1803956 h 2172695"/>
                <a:gd name="connsiteX646" fmla="*/ 766183 w 1334396"/>
                <a:gd name="connsiteY646" fmla="*/ 1805446 h 2172695"/>
                <a:gd name="connsiteX647" fmla="*/ 759277 w 1334396"/>
                <a:gd name="connsiteY647" fmla="*/ 1808425 h 2172695"/>
                <a:gd name="connsiteX648" fmla="*/ 743568 w 1334396"/>
                <a:gd name="connsiteY648" fmla="*/ 1813977 h 2172695"/>
                <a:gd name="connsiteX649" fmla="*/ 736527 w 1334396"/>
                <a:gd name="connsiteY649" fmla="*/ 1814383 h 2172695"/>
                <a:gd name="connsiteX650" fmla="*/ 735308 w 1334396"/>
                <a:gd name="connsiteY650" fmla="*/ 1814383 h 2172695"/>
                <a:gd name="connsiteX651" fmla="*/ 731246 w 1334396"/>
                <a:gd name="connsiteY651" fmla="*/ 1814112 h 2172695"/>
                <a:gd name="connsiteX652" fmla="*/ 721631 w 1334396"/>
                <a:gd name="connsiteY652" fmla="*/ 1815060 h 2172695"/>
                <a:gd name="connsiteX653" fmla="*/ 714454 w 1334396"/>
                <a:gd name="connsiteY653" fmla="*/ 1815872 h 2172695"/>
                <a:gd name="connsiteX654" fmla="*/ 698881 w 1334396"/>
                <a:gd name="connsiteY654" fmla="*/ 1818446 h 2172695"/>
                <a:gd name="connsiteX655" fmla="*/ 696714 w 1334396"/>
                <a:gd name="connsiteY655" fmla="*/ 1819799 h 2172695"/>
                <a:gd name="connsiteX656" fmla="*/ 693058 w 1334396"/>
                <a:gd name="connsiteY656" fmla="*/ 1821018 h 2172695"/>
                <a:gd name="connsiteX657" fmla="*/ 677079 w 1334396"/>
                <a:gd name="connsiteY657" fmla="*/ 1824133 h 2172695"/>
                <a:gd name="connsiteX658" fmla="*/ 674100 w 1334396"/>
                <a:gd name="connsiteY658" fmla="*/ 1825081 h 2172695"/>
                <a:gd name="connsiteX659" fmla="*/ 662183 w 1334396"/>
                <a:gd name="connsiteY659" fmla="*/ 1824675 h 2172695"/>
                <a:gd name="connsiteX660" fmla="*/ 648235 w 1334396"/>
                <a:gd name="connsiteY660" fmla="*/ 1821018 h 2172695"/>
                <a:gd name="connsiteX661" fmla="*/ 643631 w 1334396"/>
                <a:gd name="connsiteY661" fmla="*/ 1821831 h 2172695"/>
                <a:gd name="connsiteX662" fmla="*/ 639027 w 1334396"/>
                <a:gd name="connsiteY662" fmla="*/ 1826029 h 2172695"/>
                <a:gd name="connsiteX663" fmla="*/ 619121 w 1334396"/>
                <a:gd name="connsiteY663" fmla="*/ 1834424 h 2172695"/>
                <a:gd name="connsiteX664" fmla="*/ 615059 w 1334396"/>
                <a:gd name="connsiteY664" fmla="*/ 1835101 h 2172695"/>
                <a:gd name="connsiteX665" fmla="*/ 605851 w 1334396"/>
                <a:gd name="connsiteY665" fmla="*/ 1835101 h 2172695"/>
                <a:gd name="connsiteX666" fmla="*/ 604632 w 1334396"/>
                <a:gd name="connsiteY666" fmla="*/ 1834831 h 2172695"/>
                <a:gd name="connsiteX667" fmla="*/ 595423 w 1334396"/>
                <a:gd name="connsiteY667" fmla="*/ 1834154 h 2172695"/>
                <a:gd name="connsiteX668" fmla="*/ 575111 w 1334396"/>
                <a:gd name="connsiteY668" fmla="*/ 1834831 h 2172695"/>
                <a:gd name="connsiteX669" fmla="*/ 566174 w 1334396"/>
                <a:gd name="connsiteY669" fmla="*/ 1835508 h 2172695"/>
                <a:gd name="connsiteX670" fmla="*/ 548569 w 1334396"/>
                <a:gd name="connsiteY670" fmla="*/ 1835101 h 2172695"/>
                <a:gd name="connsiteX671" fmla="*/ 539497 w 1334396"/>
                <a:gd name="connsiteY671" fmla="*/ 1834289 h 2172695"/>
                <a:gd name="connsiteX672" fmla="*/ 533538 w 1334396"/>
                <a:gd name="connsiteY672" fmla="*/ 1835508 h 2172695"/>
                <a:gd name="connsiteX673" fmla="*/ 527174 w 1334396"/>
                <a:gd name="connsiteY673" fmla="*/ 1837674 h 2172695"/>
                <a:gd name="connsiteX674" fmla="*/ 525955 w 1334396"/>
                <a:gd name="connsiteY674" fmla="*/ 1837945 h 2172695"/>
                <a:gd name="connsiteX675" fmla="*/ 519861 w 1334396"/>
                <a:gd name="connsiteY675" fmla="*/ 1840789 h 2172695"/>
                <a:gd name="connsiteX676" fmla="*/ 518778 w 1334396"/>
                <a:gd name="connsiteY676" fmla="*/ 1840518 h 2172695"/>
                <a:gd name="connsiteX677" fmla="*/ 517424 w 1334396"/>
                <a:gd name="connsiteY677" fmla="*/ 1840112 h 2172695"/>
                <a:gd name="connsiteX678" fmla="*/ 510518 w 1334396"/>
                <a:gd name="connsiteY678" fmla="*/ 1840925 h 2172695"/>
                <a:gd name="connsiteX679" fmla="*/ 505101 w 1334396"/>
                <a:gd name="connsiteY679" fmla="*/ 1841466 h 2172695"/>
                <a:gd name="connsiteX680" fmla="*/ 501716 w 1334396"/>
                <a:gd name="connsiteY680" fmla="*/ 1841466 h 2172695"/>
                <a:gd name="connsiteX681" fmla="*/ 494403 w 1334396"/>
                <a:gd name="connsiteY681" fmla="*/ 1840518 h 2172695"/>
                <a:gd name="connsiteX682" fmla="*/ 485195 w 1334396"/>
                <a:gd name="connsiteY682" fmla="*/ 1839706 h 2172695"/>
                <a:gd name="connsiteX683" fmla="*/ 473413 w 1334396"/>
                <a:gd name="connsiteY683" fmla="*/ 1836591 h 2172695"/>
                <a:gd name="connsiteX684" fmla="*/ 460820 w 1334396"/>
                <a:gd name="connsiteY684" fmla="*/ 1832935 h 2172695"/>
                <a:gd name="connsiteX685" fmla="*/ 446601 w 1334396"/>
                <a:gd name="connsiteY685" fmla="*/ 1827518 h 2172695"/>
                <a:gd name="connsiteX686" fmla="*/ 440778 w 1334396"/>
                <a:gd name="connsiteY686" fmla="*/ 1826841 h 2172695"/>
                <a:gd name="connsiteX687" fmla="*/ 433060 w 1334396"/>
                <a:gd name="connsiteY687" fmla="*/ 1828060 h 2172695"/>
                <a:gd name="connsiteX688" fmla="*/ 430487 w 1334396"/>
                <a:gd name="connsiteY688" fmla="*/ 1828195 h 2172695"/>
                <a:gd name="connsiteX689" fmla="*/ 413424 w 1334396"/>
                <a:gd name="connsiteY689" fmla="*/ 1828060 h 2172695"/>
                <a:gd name="connsiteX690" fmla="*/ 411258 w 1334396"/>
                <a:gd name="connsiteY690" fmla="*/ 1828331 h 2172695"/>
                <a:gd name="connsiteX691" fmla="*/ 406789 w 1334396"/>
                <a:gd name="connsiteY691" fmla="*/ 1827789 h 2172695"/>
                <a:gd name="connsiteX692" fmla="*/ 394331 w 1334396"/>
                <a:gd name="connsiteY692" fmla="*/ 1824810 h 2172695"/>
                <a:gd name="connsiteX693" fmla="*/ 393112 w 1334396"/>
                <a:gd name="connsiteY693" fmla="*/ 1824539 h 2172695"/>
                <a:gd name="connsiteX694" fmla="*/ 378758 w 1334396"/>
                <a:gd name="connsiteY694" fmla="*/ 1820070 h 2172695"/>
                <a:gd name="connsiteX695" fmla="*/ 369685 w 1334396"/>
                <a:gd name="connsiteY695" fmla="*/ 1817633 h 2172695"/>
                <a:gd name="connsiteX696" fmla="*/ 351268 w 1334396"/>
                <a:gd name="connsiteY696" fmla="*/ 1811945 h 2172695"/>
                <a:gd name="connsiteX697" fmla="*/ 346800 w 1334396"/>
                <a:gd name="connsiteY697" fmla="*/ 1810320 h 2172695"/>
                <a:gd name="connsiteX698" fmla="*/ 332852 w 1334396"/>
                <a:gd name="connsiteY698" fmla="*/ 1804362 h 2172695"/>
                <a:gd name="connsiteX699" fmla="*/ 324727 w 1334396"/>
                <a:gd name="connsiteY699" fmla="*/ 1799622 h 2172695"/>
                <a:gd name="connsiteX700" fmla="*/ 318091 w 1334396"/>
                <a:gd name="connsiteY700" fmla="*/ 1793935 h 2172695"/>
                <a:gd name="connsiteX701" fmla="*/ 307394 w 1334396"/>
                <a:gd name="connsiteY701" fmla="*/ 1784185 h 2172695"/>
                <a:gd name="connsiteX702" fmla="*/ 305091 w 1334396"/>
                <a:gd name="connsiteY702" fmla="*/ 1777143 h 2172695"/>
                <a:gd name="connsiteX703" fmla="*/ 304821 w 1334396"/>
                <a:gd name="connsiteY703" fmla="*/ 1777279 h 2172695"/>
                <a:gd name="connsiteX704" fmla="*/ 296967 w 1334396"/>
                <a:gd name="connsiteY704" fmla="*/ 1779039 h 2172695"/>
                <a:gd name="connsiteX705" fmla="*/ 283560 w 1334396"/>
                <a:gd name="connsiteY705" fmla="*/ 1781883 h 2172695"/>
                <a:gd name="connsiteX706" fmla="*/ 274623 w 1334396"/>
                <a:gd name="connsiteY706" fmla="*/ 1777550 h 2172695"/>
                <a:gd name="connsiteX707" fmla="*/ 291821 w 1334396"/>
                <a:gd name="connsiteY707" fmla="*/ 1762383 h 2172695"/>
                <a:gd name="connsiteX708" fmla="*/ 302383 w 1334396"/>
                <a:gd name="connsiteY708" fmla="*/ 1755612 h 2172695"/>
                <a:gd name="connsiteX709" fmla="*/ 317008 w 1334396"/>
                <a:gd name="connsiteY709" fmla="*/ 1748571 h 2172695"/>
                <a:gd name="connsiteX710" fmla="*/ 330821 w 1334396"/>
                <a:gd name="connsiteY710" fmla="*/ 1741529 h 2172695"/>
                <a:gd name="connsiteX711" fmla="*/ 337591 w 1334396"/>
                <a:gd name="connsiteY711" fmla="*/ 1738685 h 2172695"/>
                <a:gd name="connsiteX712" fmla="*/ 352893 w 1334396"/>
                <a:gd name="connsiteY712" fmla="*/ 1732998 h 2172695"/>
                <a:gd name="connsiteX713" fmla="*/ 363862 w 1334396"/>
                <a:gd name="connsiteY713" fmla="*/ 1729206 h 2172695"/>
                <a:gd name="connsiteX714" fmla="*/ 364539 w 1334396"/>
                <a:gd name="connsiteY714" fmla="*/ 1728935 h 2172695"/>
                <a:gd name="connsiteX715" fmla="*/ 376185 w 1334396"/>
                <a:gd name="connsiteY715" fmla="*/ 1723790 h 2172695"/>
                <a:gd name="connsiteX716" fmla="*/ 387154 w 1334396"/>
                <a:gd name="connsiteY716" fmla="*/ 1718915 h 2172695"/>
                <a:gd name="connsiteX717" fmla="*/ 392164 w 1334396"/>
                <a:gd name="connsiteY717" fmla="*/ 1717696 h 2172695"/>
                <a:gd name="connsiteX718" fmla="*/ 403810 w 1334396"/>
                <a:gd name="connsiteY718" fmla="*/ 1715123 h 2172695"/>
                <a:gd name="connsiteX719" fmla="*/ 412476 w 1334396"/>
                <a:gd name="connsiteY719" fmla="*/ 1713363 h 2172695"/>
                <a:gd name="connsiteX720" fmla="*/ 439966 w 1334396"/>
                <a:gd name="connsiteY720" fmla="*/ 1712008 h 2172695"/>
                <a:gd name="connsiteX721" fmla="*/ 449174 w 1334396"/>
                <a:gd name="connsiteY721" fmla="*/ 1711061 h 2172695"/>
                <a:gd name="connsiteX722" fmla="*/ 457705 w 1334396"/>
                <a:gd name="connsiteY722" fmla="*/ 1710248 h 2172695"/>
                <a:gd name="connsiteX723" fmla="*/ 467591 w 1334396"/>
                <a:gd name="connsiteY723" fmla="*/ 1708623 h 2172695"/>
                <a:gd name="connsiteX724" fmla="*/ 468268 w 1334396"/>
                <a:gd name="connsiteY724" fmla="*/ 1708352 h 2172695"/>
                <a:gd name="connsiteX725" fmla="*/ 473549 w 1334396"/>
                <a:gd name="connsiteY725" fmla="*/ 1707540 h 2172695"/>
                <a:gd name="connsiteX726" fmla="*/ 479372 w 1334396"/>
                <a:gd name="connsiteY726" fmla="*/ 1707404 h 2172695"/>
                <a:gd name="connsiteX727" fmla="*/ 492236 w 1334396"/>
                <a:gd name="connsiteY727" fmla="*/ 1709571 h 2172695"/>
                <a:gd name="connsiteX728" fmla="*/ 519726 w 1334396"/>
                <a:gd name="connsiteY728" fmla="*/ 1711602 h 2172695"/>
                <a:gd name="connsiteX729" fmla="*/ 526090 w 1334396"/>
                <a:gd name="connsiteY729" fmla="*/ 1711873 h 2172695"/>
                <a:gd name="connsiteX730" fmla="*/ 532590 w 1334396"/>
                <a:gd name="connsiteY730" fmla="*/ 1712821 h 2172695"/>
                <a:gd name="connsiteX731" fmla="*/ 539226 w 1334396"/>
                <a:gd name="connsiteY731" fmla="*/ 1714040 h 2172695"/>
                <a:gd name="connsiteX732" fmla="*/ 541934 w 1334396"/>
                <a:gd name="connsiteY732" fmla="*/ 1714175 h 2172695"/>
                <a:gd name="connsiteX733" fmla="*/ 554798 w 1334396"/>
                <a:gd name="connsiteY733" fmla="*/ 1715935 h 2172695"/>
                <a:gd name="connsiteX734" fmla="*/ 561434 w 1334396"/>
                <a:gd name="connsiteY734" fmla="*/ 1716883 h 2172695"/>
                <a:gd name="connsiteX735" fmla="*/ 568069 w 1334396"/>
                <a:gd name="connsiteY735" fmla="*/ 1717967 h 2172695"/>
                <a:gd name="connsiteX736" fmla="*/ 578632 w 1334396"/>
                <a:gd name="connsiteY736" fmla="*/ 1720133 h 2172695"/>
                <a:gd name="connsiteX737" fmla="*/ 586757 w 1334396"/>
                <a:gd name="connsiteY737" fmla="*/ 1723790 h 2172695"/>
                <a:gd name="connsiteX738" fmla="*/ 594611 w 1334396"/>
                <a:gd name="connsiteY738" fmla="*/ 1725956 h 2172695"/>
                <a:gd name="connsiteX739" fmla="*/ 598132 w 1334396"/>
                <a:gd name="connsiteY739" fmla="*/ 1726227 h 2172695"/>
                <a:gd name="connsiteX740" fmla="*/ 607475 w 1334396"/>
                <a:gd name="connsiteY740" fmla="*/ 1727987 h 2172695"/>
                <a:gd name="connsiteX741" fmla="*/ 616277 w 1334396"/>
                <a:gd name="connsiteY741" fmla="*/ 1730560 h 2172695"/>
                <a:gd name="connsiteX742" fmla="*/ 618580 w 1334396"/>
                <a:gd name="connsiteY742" fmla="*/ 1731373 h 2172695"/>
                <a:gd name="connsiteX743" fmla="*/ 630767 w 1334396"/>
                <a:gd name="connsiteY743" fmla="*/ 1735842 h 2172695"/>
                <a:gd name="connsiteX744" fmla="*/ 646204 w 1334396"/>
                <a:gd name="connsiteY744" fmla="*/ 1741258 h 2172695"/>
                <a:gd name="connsiteX745" fmla="*/ 646611 w 1334396"/>
                <a:gd name="connsiteY745" fmla="*/ 1741258 h 2172695"/>
                <a:gd name="connsiteX746" fmla="*/ 664621 w 1334396"/>
                <a:gd name="connsiteY746" fmla="*/ 1750331 h 2172695"/>
                <a:gd name="connsiteX747" fmla="*/ 668683 w 1334396"/>
                <a:gd name="connsiteY747" fmla="*/ 1752633 h 2172695"/>
                <a:gd name="connsiteX748" fmla="*/ 672340 w 1334396"/>
                <a:gd name="connsiteY748" fmla="*/ 1754529 h 2172695"/>
                <a:gd name="connsiteX749" fmla="*/ 676538 w 1334396"/>
                <a:gd name="connsiteY749" fmla="*/ 1755477 h 2172695"/>
                <a:gd name="connsiteX750" fmla="*/ 679788 w 1334396"/>
                <a:gd name="connsiteY750" fmla="*/ 1756289 h 2172695"/>
                <a:gd name="connsiteX751" fmla="*/ 691704 w 1334396"/>
                <a:gd name="connsiteY751" fmla="*/ 1763196 h 2172695"/>
                <a:gd name="connsiteX752" fmla="*/ 700912 w 1334396"/>
                <a:gd name="connsiteY752" fmla="*/ 1766039 h 2172695"/>
                <a:gd name="connsiteX753" fmla="*/ 705110 w 1334396"/>
                <a:gd name="connsiteY753" fmla="*/ 1767935 h 2172695"/>
                <a:gd name="connsiteX754" fmla="*/ 708496 w 1334396"/>
                <a:gd name="connsiteY754" fmla="*/ 1769967 h 2172695"/>
                <a:gd name="connsiteX755" fmla="*/ 714725 w 1334396"/>
                <a:gd name="connsiteY755" fmla="*/ 1772539 h 2172695"/>
                <a:gd name="connsiteX756" fmla="*/ 716079 w 1334396"/>
                <a:gd name="connsiteY756" fmla="*/ 1774029 h 2172695"/>
                <a:gd name="connsiteX757" fmla="*/ 719058 w 1334396"/>
                <a:gd name="connsiteY757" fmla="*/ 1780122 h 2172695"/>
                <a:gd name="connsiteX758" fmla="*/ 722444 w 1334396"/>
                <a:gd name="connsiteY758" fmla="*/ 1797456 h 2172695"/>
                <a:gd name="connsiteX759" fmla="*/ 724610 w 1334396"/>
                <a:gd name="connsiteY759" fmla="*/ 1797185 h 2172695"/>
                <a:gd name="connsiteX760" fmla="*/ 729756 w 1334396"/>
                <a:gd name="connsiteY760" fmla="*/ 1796643 h 2172695"/>
                <a:gd name="connsiteX761" fmla="*/ 734225 w 1334396"/>
                <a:gd name="connsiteY761" fmla="*/ 1795831 h 2172695"/>
                <a:gd name="connsiteX762" fmla="*/ 738558 w 1334396"/>
                <a:gd name="connsiteY762" fmla="*/ 1793935 h 2172695"/>
                <a:gd name="connsiteX763" fmla="*/ 741808 w 1334396"/>
                <a:gd name="connsiteY763" fmla="*/ 1792446 h 2172695"/>
                <a:gd name="connsiteX764" fmla="*/ 756433 w 1334396"/>
                <a:gd name="connsiteY764" fmla="*/ 1790008 h 2172695"/>
                <a:gd name="connsiteX765" fmla="*/ 765912 w 1334396"/>
                <a:gd name="connsiteY765" fmla="*/ 1785946 h 2172695"/>
                <a:gd name="connsiteX766" fmla="*/ 770652 w 1334396"/>
                <a:gd name="connsiteY766" fmla="*/ 1784456 h 2172695"/>
                <a:gd name="connsiteX767" fmla="*/ 774714 w 1334396"/>
                <a:gd name="connsiteY767" fmla="*/ 1783779 h 2172695"/>
                <a:gd name="connsiteX768" fmla="*/ 781620 w 1334396"/>
                <a:gd name="connsiteY768" fmla="*/ 1781206 h 2172695"/>
                <a:gd name="connsiteX769" fmla="*/ 782568 w 1334396"/>
                <a:gd name="connsiteY769" fmla="*/ 1781341 h 2172695"/>
                <a:gd name="connsiteX770" fmla="*/ 779860 w 1334396"/>
                <a:gd name="connsiteY770" fmla="*/ 1778633 h 2172695"/>
                <a:gd name="connsiteX771" fmla="*/ 774985 w 1334396"/>
                <a:gd name="connsiteY771" fmla="*/ 1774435 h 2172695"/>
                <a:gd name="connsiteX772" fmla="*/ 764558 w 1334396"/>
                <a:gd name="connsiteY772" fmla="*/ 1764279 h 2172695"/>
                <a:gd name="connsiteX773" fmla="*/ 761579 w 1334396"/>
                <a:gd name="connsiteY773" fmla="*/ 1758727 h 2172695"/>
                <a:gd name="connsiteX774" fmla="*/ 761308 w 1334396"/>
                <a:gd name="connsiteY774" fmla="*/ 1757779 h 2172695"/>
                <a:gd name="connsiteX775" fmla="*/ 759954 w 1334396"/>
                <a:gd name="connsiteY775" fmla="*/ 1754393 h 2172695"/>
                <a:gd name="connsiteX776" fmla="*/ 755485 w 1334396"/>
                <a:gd name="connsiteY776" fmla="*/ 1747217 h 2172695"/>
                <a:gd name="connsiteX777" fmla="*/ 752099 w 1334396"/>
                <a:gd name="connsiteY777" fmla="*/ 1741935 h 2172695"/>
                <a:gd name="connsiteX778" fmla="*/ 743839 w 1334396"/>
                <a:gd name="connsiteY778" fmla="*/ 1730696 h 2172695"/>
                <a:gd name="connsiteX779" fmla="*/ 741943 w 1334396"/>
                <a:gd name="connsiteY779" fmla="*/ 1729748 h 2172695"/>
                <a:gd name="connsiteX780" fmla="*/ 739506 w 1334396"/>
                <a:gd name="connsiteY780" fmla="*/ 1727581 h 2172695"/>
                <a:gd name="connsiteX781" fmla="*/ 730433 w 1334396"/>
                <a:gd name="connsiteY781" fmla="*/ 1716477 h 2172695"/>
                <a:gd name="connsiteX782" fmla="*/ 728267 w 1334396"/>
                <a:gd name="connsiteY782" fmla="*/ 1714581 h 2172695"/>
                <a:gd name="connsiteX783" fmla="*/ 723662 w 1334396"/>
                <a:gd name="connsiteY783" fmla="*/ 1705102 h 2172695"/>
                <a:gd name="connsiteX784" fmla="*/ 720954 w 1334396"/>
                <a:gd name="connsiteY784" fmla="*/ 1692237 h 2172695"/>
                <a:gd name="connsiteX785" fmla="*/ 718246 w 1334396"/>
                <a:gd name="connsiteY785" fmla="*/ 1689123 h 2172695"/>
                <a:gd name="connsiteX786" fmla="*/ 712693 w 1334396"/>
                <a:gd name="connsiteY786" fmla="*/ 1687634 h 2172695"/>
                <a:gd name="connsiteX787" fmla="*/ 696850 w 1334396"/>
                <a:gd name="connsiteY787" fmla="*/ 1676800 h 2172695"/>
                <a:gd name="connsiteX788" fmla="*/ 694412 w 1334396"/>
                <a:gd name="connsiteY788" fmla="*/ 1673956 h 2172695"/>
                <a:gd name="connsiteX789" fmla="*/ 690350 w 1334396"/>
                <a:gd name="connsiteY789" fmla="*/ 1666915 h 2172695"/>
                <a:gd name="connsiteX790" fmla="*/ 690079 w 1334396"/>
                <a:gd name="connsiteY790" fmla="*/ 1665832 h 2172695"/>
                <a:gd name="connsiteX791" fmla="*/ 686423 w 1334396"/>
                <a:gd name="connsiteY791" fmla="*/ 1658248 h 2172695"/>
                <a:gd name="connsiteX792" fmla="*/ 676673 w 1334396"/>
                <a:gd name="connsiteY792" fmla="*/ 1643217 h 2172695"/>
                <a:gd name="connsiteX793" fmla="*/ 671392 w 1334396"/>
                <a:gd name="connsiteY793" fmla="*/ 1637394 h 2172695"/>
                <a:gd name="connsiteX794" fmla="*/ 663402 w 1334396"/>
                <a:gd name="connsiteY794" fmla="*/ 1623717 h 2172695"/>
                <a:gd name="connsiteX795" fmla="*/ 659746 w 1334396"/>
                <a:gd name="connsiteY795" fmla="*/ 1616540 h 2172695"/>
                <a:gd name="connsiteX796" fmla="*/ 655954 w 1334396"/>
                <a:gd name="connsiteY796" fmla="*/ 1612748 h 2172695"/>
                <a:gd name="connsiteX797" fmla="*/ 651350 w 1334396"/>
                <a:gd name="connsiteY797" fmla="*/ 1609092 h 2172695"/>
                <a:gd name="connsiteX798" fmla="*/ 650402 w 1334396"/>
                <a:gd name="connsiteY798" fmla="*/ 1608415 h 2172695"/>
                <a:gd name="connsiteX799" fmla="*/ 645121 w 1334396"/>
                <a:gd name="connsiteY799" fmla="*/ 1605436 h 2172695"/>
                <a:gd name="connsiteX800" fmla="*/ 644715 w 1334396"/>
                <a:gd name="connsiteY800" fmla="*/ 1604488 h 2172695"/>
                <a:gd name="connsiteX801" fmla="*/ 644309 w 1334396"/>
                <a:gd name="connsiteY801" fmla="*/ 1603269 h 2172695"/>
                <a:gd name="connsiteX802" fmla="*/ 640382 w 1334396"/>
                <a:gd name="connsiteY802" fmla="*/ 1598530 h 2172695"/>
                <a:gd name="connsiteX803" fmla="*/ 637402 w 1334396"/>
                <a:gd name="connsiteY803" fmla="*/ 1594738 h 2172695"/>
                <a:gd name="connsiteX804" fmla="*/ 635777 w 1334396"/>
                <a:gd name="connsiteY804" fmla="*/ 1592165 h 2172695"/>
                <a:gd name="connsiteX805" fmla="*/ 633204 w 1334396"/>
                <a:gd name="connsiteY805" fmla="*/ 1586207 h 2172695"/>
                <a:gd name="connsiteX806" fmla="*/ 629277 w 1334396"/>
                <a:gd name="connsiteY806" fmla="*/ 1578894 h 2172695"/>
                <a:gd name="connsiteX807" fmla="*/ 626298 w 1334396"/>
                <a:gd name="connsiteY807" fmla="*/ 1568468 h 2172695"/>
                <a:gd name="connsiteX808" fmla="*/ 623454 w 1334396"/>
                <a:gd name="connsiteY808" fmla="*/ 1556957 h 2172695"/>
                <a:gd name="connsiteX809" fmla="*/ 621152 w 1334396"/>
                <a:gd name="connsiteY809" fmla="*/ 1543686 h 2172695"/>
                <a:gd name="connsiteX810" fmla="*/ 618986 w 1334396"/>
                <a:gd name="connsiteY810" fmla="*/ 1538947 h 2172695"/>
                <a:gd name="connsiteX811" fmla="*/ 614382 w 1334396"/>
                <a:gd name="connsiteY811" fmla="*/ 1533801 h 2172695"/>
                <a:gd name="connsiteX812" fmla="*/ 613163 w 1334396"/>
                <a:gd name="connsiteY812" fmla="*/ 1532041 h 2172695"/>
                <a:gd name="connsiteX813" fmla="*/ 605173 w 1334396"/>
                <a:gd name="connsiteY813" fmla="*/ 1518905 h 2172695"/>
                <a:gd name="connsiteX814" fmla="*/ 603955 w 1334396"/>
                <a:gd name="connsiteY814" fmla="*/ 1517280 h 2172695"/>
                <a:gd name="connsiteX815" fmla="*/ 602465 w 1334396"/>
                <a:gd name="connsiteY815" fmla="*/ 1513489 h 2172695"/>
                <a:gd name="connsiteX816" fmla="*/ 599215 w 1334396"/>
                <a:gd name="connsiteY816" fmla="*/ 1502520 h 2172695"/>
                <a:gd name="connsiteX817" fmla="*/ 598809 w 1334396"/>
                <a:gd name="connsiteY817" fmla="*/ 1501436 h 2172695"/>
                <a:gd name="connsiteX818" fmla="*/ 596101 w 1334396"/>
                <a:gd name="connsiteY818" fmla="*/ 1488301 h 2172695"/>
                <a:gd name="connsiteX819" fmla="*/ 594340 w 1334396"/>
                <a:gd name="connsiteY819" fmla="*/ 1480041 h 2172695"/>
                <a:gd name="connsiteX820" fmla="*/ 591361 w 1334396"/>
                <a:gd name="connsiteY820" fmla="*/ 1462978 h 2172695"/>
                <a:gd name="connsiteX821" fmla="*/ 590955 w 1334396"/>
                <a:gd name="connsiteY821" fmla="*/ 1458780 h 2172695"/>
                <a:gd name="connsiteX822" fmla="*/ 590548 w 1334396"/>
                <a:gd name="connsiteY822" fmla="*/ 1445103 h 2172695"/>
                <a:gd name="connsiteX823" fmla="*/ 591496 w 1334396"/>
                <a:gd name="connsiteY823" fmla="*/ 1436843 h 2172695"/>
                <a:gd name="connsiteX824" fmla="*/ 594205 w 1334396"/>
                <a:gd name="connsiteY824" fmla="*/ 1429395 h 2172695"/>
                <a:gd name="connsiteX825" fmla="*/ 599080 w 1334396"/>
                <a:gd name="connsiteY825" fmla="*/ 1417343 h 2172695"/>
                <a:gd name="connsiteX826" fmla="*/ 604903 w 1334396"/>
                <a:gd name="connsiteY826" fmla="*/ 1413280 h 2172695"/>
                <a:gd name="connsiteX827" fmla="*/ 599215 w 1334396"/>
                <a:gd name="connsiteY827" fmla="*/ 1408677 h 2172695"/>
                <a:gd name="connsiteX828" fmla="*/ 596777 w 1334396"/>
                <a:gd name="connsiteY828" fmla="*/ 1398927 h 2172695"/>
                <a:gd name="connsiteX829" fmla="*/ 86531 w 1334396"/>
                <a:gd name="connsiteY829" fmla="*/ 1188355 h 2172695"/>
                <a:gd name="connsiteX830" fmla="*/ 99531 w 1334396"/>
                <a:gd name="connsiteY830" fmla="*/ 1188626 h 2172695"/>
                <a:gd name="connsiteX831" fmla="*/ 100479 w 1334396"/>
                <a:gd name="connsiteY831" fmla="*/ 1188626 h 2172695"/>
                <a:gd name="connsiteX832" fmla="*/ 114562 w 1334396"/>
                <a:gd name="connsiteY832" fmla="*/ 1188896 h 2172695"/>
                <a:gd name="connsiteX833" fmla="*/ 127832 w 1334396"/>
                <a:gd name="connsiteY833" fmla="*/ 1190251 h 2172695"/>
                <a:gd name="connsiteX834" fmla="*/ 133249 w 1334396"/>
                <a:gd name="connsiteY834" fmla="*/ 1191740 h 2172695"/>
                <a:gd name="connsiteX835" fmla="*/ 145437 w 1334396"/>
                <a:gd name="connsiteY835" fmla="*/ 1196209 h 2172695"/>
                <a:gd name="connsiteX836" fmla="*/ 153968 w 1334396"/>
                <a:gd name="connsiteY836" fmla="*/ 1200001 h 2172695"/>
                <a:gd name="connsiteX837" fmla="*/ 178343 w 1334396"/>
                <a:gd name="connsiteY837" fmla="*/ 1215844 h 2172695"/>
                <a:gd name="connsiteX838" fmla="*/ 186332 w 1334396"/>
                <a:gd name="connsiteY838" fmla="*/ 1220990 h 2172695"/>
                <a:gd name="connsiteX839" fmla="*/ 193916 w 1334396"/>
                <a:gd name="connsiteY839" fmla="*/ 1225730 h 2172695"/>
                <a:gd name="connsiteX840" fmla="*/ 202853 w 1334396"/>
                <a:gd name="connsiteY840" fmla="*/ 1230875 h 2172695"/>
                <a:gd name="connsiteX841" fmla="*/ 203530 w 1334396"/>
                <a:gd name="connsiteY841" fmla="*/ 1231146 h 2172695"/>
                <a:gd name="connsiteX842" fmla="*/ 208134 w 1334396"/>
                <a:gd name="connsiteY842" fmla="*/ 1234125 h 2172695"/>
                <a:gd name="connsiteX843" fmla="*/ 213009 w 1334396"/>
                <a:gd name="connsiteY843" fmla="*/ 1237646 h 2172695"/>
                <a:gd name="connsiteX844" fmla="*/ 222082 w 1334396"/>
                <a:gd name="connsiteY844" fmla="*/ 1247532 h 2172695"/>
                <a:gd name="connsiteX845" fmla="*/ 242800 w 1334396"/>
                <a:gd name="connsiteY845" fmla="*/ 1266354 h 2172695"/>
                <a:gd name="connsiteX846" fmla="*/ 247676 w 1334396"/>
                <a:gd name="connsiteY846" fmla="*/ 1270552 h 2172695"/>
                <a:gd name="connsiteX847" fmla="*/ 252415 w 1334396"/>
                <a:gd name="connsiteY847" fmla="*/ 1275427 h 2172695"/>
                <a:gd name="connsiteX848" fmla="*/ 257019 w 1334396"/>
                <a:gd name="connsiteY848" fmla="*/ 1280302 h 2172695"/>
                <a:gd name="connsiteX849" fmla="*/ 259186 w 1334396"/>
                <a:gd name="connsiteY849" fmla="*/ 1282062 h 2172695"/>
                <a:gd name="connsiteX850" fmla="*/ 268800 w 1334396"/>
                <a:gd name="connsiteY850" fmla="*/ 1291136 h 2172695"/>
                <a:gd name="connsiteX851" fmla="*/ 273676 w 1334396"/>
                <a:gd name="connsiteY851" fmla="*/ 1295875 h 2172695"/>
                <a:gd name="connsiteX852" fmla="*/ 278550 w 1334396"/>
                <a:gd name="connsiteY852" fmla="*/ 1300344 h 2172695"/>
                <a:gd name="connsiteX853" fmla="*/ 286269 w 1334396"/>
                <a:gd name="connsiteY853" fmla="*/ 1307927 h 2172695"/>
                <a:gd name="connsiteX854" fmla="*/ 291144 w 1334396"/>
                <a:gd name="connsiteY854" fmla="*/ 1315510 h 2172695"/>
                <a:gd name="connsiteX855" fmla="*/ 296696 w 1334396"/>
                <a:gd name="connsiteY855" fmla="*/ 1321604 h 2172695"/>
                <a:gd name="connsiteX856" fmla="*/ 299540 w 1334396"/>
                <a:gd name="connsiteY856" fmla="*/ 1323635 h 2172695"/>
                <a:gd name="connsiteX857" fmla="*/ 306852 w 1334396"/>
                <a:gd name="connsiteY857" fmla="*/ 1330000 h 2172695"/>
                <a:gd name="connsiteX858" fmla="*/ 313352 w 1334396"/>
                <a:gd name="connsiteY858" fmla="*/ 1336635 h 2172695"/>
                <a:gd name="connsiteX859" fmla="*/ 314842 w 1334396"/>
                <a:gd name="connsiteY859" fmla="*/ 1338531 h 2172695"/>
                <a:gd name="connsiteX860" fmla="*/ 323915 w 1334396"/>
                <a:gd name="connsiteY860" fmla="*/ 1348010 h 2172695"/>
                <a:gd name="connsiteX861" fmla="*/ 335561 w 1334396"/>
                <a:gd name="connsiteY861" fmla="*/ 1359791 h 2172695"/>
                <a:gd name="connsiteX862" fmla="*/ 335831 w 1334396"/>
                <a:gd name="connsiteY862" fmla="*/ 1360062 h 2172695"/>
                <a:gd name="connsiteX863" fmla="*/ 349373 w 1334396"/>
                <a:gd name="connsiteY863" fmla="*/ 1375229 h 2172695"/>
                <a:gd name="connsiteX864" fmla="*/ 352487 w 1334396"/>
                <a:gd name="connsiteY864" fmla="*/ 1378749 h 2172695"/>
                <a:gd name="connsiteX865" fmla="*/ 355467 w 1334396"/>
                <a:gd name="connsiteY865" fmla="*/ 1381729 h 2172695"/>
                <a:gd name="connsiteX866" fmla="*/ 359258 w 1334396"/>
                <a:gd name="connsiteY866" fmla="*/ 1383895 h 2172695"/>
                <a:gd name="connsiteX867" fmla="*/ 362237 w 1334396"/>
                <a:gd name="connsiteY867" fmla="*/ 1385520 h 2172695"/>
                <a:gd name="connsiteX868" fmla="*/ 372529 w 1334396"/>
                <a:gd name="connsiteY868" fmla="*/ 1394999 h 2172695"/>
                <a:gd name="connsiteX869" fmla="*/ 381196 w 1334396"/>
                <a:gd name="connsiteY869" fmla="*/ 1399197 h 2172695"/>
                <a:gd name="connsiteX870" fmla="*/ 385258 w 1334396"/>
                <a:gd name="connsiteY870" fmla="*/ 1401635 h 2172695"/>
                <a:gd name="connsiteX871" fmla="*/ 388373 w 1334396"/>
                <a:gd name="connsiteY871" fmla="*/ 1403802 h 2172695"/>
                <a:gd name="connsiteX872" fmla="*/ 394602 w 1334396"/>
                <a:gd name="connsiteY872" fmla="*/ 1406374 h 2172695"/>
                <a:gd name="connsiteX873" fmla="*/ 395956 w 1334396"/>
                <a:gd name="connsiteY873" fmla="*/ 1407593 h 2172695"/>
                <a:gd name="connsiteX874" fmla="*/ 399748 w 1334396"/>
                <a:gd name="connsiteY874" fmla="*/ 1413552 h 2172695"/>
                <a:gd name="connsiteX875" fmla="*/ 395821 w 1334396"/>
                <a:gd name="connsiteY875" fmla="*/ 1420864 h 2172695"/>
                <a:gd name="connsiteX876" fmla="*/ 392029 w 1334396"/>
                <a:gd name="connsiteY876" fmla="*/ 1422354 h 2172695"/>
                <a:gd name="connsiteX877" fmla="*/ 395143 w 1334396"/>
                <a:gd name="connsiteY877" fmla="*/ 1426281 h 2172695"/>
                <a:gd name="connsiteX878" fmla="*/ 396633 w 1334396"/>
                <a:gd name="connsiteY878" fmla="*/ 1426958 h 2172695"/>
                <a:gd name="connsiteX879" fmla="*/ 401779 w 1334396"/>
                <a:gd name="connsiteY879" fmla="*/ 1431291 h 2172695"/>
                <a:gd name="connsiteX880" fmla="*/ 400695 w 1334396"/>
                <a:gd name="connsiteY880" fmla="*/ 1439416 h 2172695"/>
                <a:gd name="connsiteX881" fmla="*/ 396362 w 1334396"/>
                <a:gd name="connsiteY881" fmla="*/ 1444291 h 2172695"/>
                <a:gd name="connsiteX882" fmla="*/ 391623 w 1334396"/>
                <a:gd name="connsiteY882" fmla="*/ 1444155 h 2172695"/>
                <a:gd name="connsiteX883" fmla="*/ 383362 w 1334396"/>
                <a:gd name="connsiteY883" fmla="*/ 1443614 h 2172695"/>
                <a:gd name="connsiteX884" fmla="*/ 379842 w 1334396"/>
                <a:gd name="connsiteY884" fmla="*/ 1444020 h 2172695"/>
                <a:gd name="connsiteX885" fmla="*/ 375779 w 1334396"/>
                <a:gd name="connsiteY885" fmla="*/ 1444155 h 2172695"/>
                <a:gd name="connsiteX886" fmla="*/ 369144 w 1334396"/>
                <a:gd name="connsiteY886" fmla="*/ 1444426 h 2172695"/>
                <a:gd name="connsiteX887" fmla="*/ 354519 w 1334396"/>
                <a:gd name="connsiteY887" fmla="*/ 1444426 h 2172695"/>
                <a:gd name="connsiteX888" fmla="*/ 348425 w 1334396"/>
                <a:gd name="connsiteY888" fmla="*/ 1442395 h 2172695"/>
                <a:gd name="connsiteX889" fmla="*/ 347477 w 1334396"/>
                <a:gd name="connsiteY889" fmla="*/ 1441854 h 2172695"/>
                <a:gd name="connsiteX890" fmla="*/ 344227 w 1334396"/>
                <a:gd name="connsiteY890" fmla="*/ 1440093 h 2172695"/>
                <a:gd name="connsiteX891" fmla="*/ 336102 w 1334396"/>
                <a:gd name="connsiteY891" fmla="*/ 1437385 h 2172695"/>
                <a:gd name="connsiteX892" fmla="*/ 330144 w 1334396"/>
                <a:gd name="connsiteY892" fmla="*/ 1435489 h 2172695"/>
                <a:gd name="connsiteX893" fmla="*/ 316738 w 1334396"/>
                <a:gd name="connsiteY893" fmla="*/ 1431968 h 2172695"/>
                <a:gd name="connsiteX894" fmla="*/ 314571 w 1334396"/>
                <a:gd name="connsiteY894" fmla="*/ 1432239 h 2172695"/>
                <a:gd name="connsiteX895" fmla="*/ 311321 w 1334396"/>
                <a:gd name="connsiteY895" fmla="*/ 1431968 h 2172695"/>
                <a:gd name="connsiteX896" fmla="*/ 297644 w 1334396"/>
                <a:gd name="connsiteY896" fmla="*/ 1428583 h 2172695"/>
                <a:gd name="connsiteX897" fmla="*/ 294800 w 1334396"/>
                <a:gd name="connsiteY897" fmla="*/ 1428312 h 2172695"/>
                <a:gd name="connsiteX898" fmla="*/ 285863 w 1334396"/>
                <a:gd name="connsiteY898" fmla="*/ 1422895 h 2172695"/>
                <a:gd name="connsiteX899" fmla="*/ 276655 w 1334396"/>
                <a:gd name="connsiteY899" fmla="*/ 1413822 h 2172695"/>
                <a:gd name="connsiteX900" fmla="*/ 272728 w 1334396"/>
                <a:gd name="connsiteY900" fmla="*/ 1412739 h 2172695"/>
                <a:gd name="connsiteX901" fmla="*/ 267446 w 1334396"/>
                <a:gd name="connsiteY901" fmla="*/ 1414499 h 2172695"/>
                <a:gd name="connsiteX902" fmla="*/ 248488 w 1334396"/>
                <a:gd name="connsiteY902" fmla="*/ 1413281 h 2172695"/>
                <a:gd name="connsiteX903" fmla="*/ 245103 w 1334396"/>
                <a:gd name="connsiteY903" fmla="*/ 1412062 h 2172695"/>
                <a:gd name="connsiteX904" fmla="*/ 238197 w 1334396"/>
                <a:gd name="connsiteY904" fmla="*/ 1408135 h 2172695"/>
                <a:gd name="connsiteX905" fmla="*/ 237384 w 1334396"/>
                <a:gd name="connsiteY905" fmla="*/ 1407322 h 2172695"/>
                <a:gd name="connsiteX906" fmla="*/ 230749 w 1334396"/>
                <a:gd name="connsiteY906" fmla="*/ 1402718 h 2172695"/>
                <a:gd name="connsiteX907" fmla="*/ 215176 w 1334396"/>
                <a:gd name="connsiteY907" fmla="*/ 1394593 h 2172695"/>
                <a:gd name="connsiteX908" fmla="*/ 207999 w 1334396"/>
                <a:gd name="connsiteY908" fmla="*/ 1391885 h 2172695"/>
                <a:gd name="connsiteX909" fmla="*/ 194999 w 1334396"/>
                <a:gd name="connsiteY909" fmla="*/ 1383895 h 2172695"/>
                <a:gd name="connsiteX910" fmla="*/ 188635 w 1334396"/>
                <a:gd name="connsiteY910" fmla="*/ 1379291 h 2172695"/>
                <a:gd name="connsiteX911" fmla="*/ 183624 w 1334396"/>
                <a:gd name="connsiteY911" fmla="*/ 1377802 h 2172695"/>
                <a:gd name="connsiteX912" fmla="*/ 177937 w 1334396"/>
                <a:gd name="connsiteY912" fmla="*/ 1376854 h 2172695"/>
                <a:gd name="connsiteX913" fmla="*/ 176853 w 1334396"/>
                <a:gd name="connsiteY913" fmla="*/ 1376583 h 2172695"/>
                <a:gd name="connsiteX914" fmla="*/ 171030 w 1334396"/>
                <a:gd name="connsiteY914" fmla="*/ 1376312 h 2172695"/>
                <a:gd name="connsiteX915" fmla="*/ 170353 w 1334396"/>
                <a:gd name="connsiteY915" fmla="*/ 1375499 h 2172695"/>
                <a:gd name="connsiteX916" fmla="*/ 169541 w 1334396"/>
                <a:gd name="connsiteY916" fmla="*/ 1374552 h 2172695"/>
                <a:gd name="connsiteX917" fmla="*/ 163853 w 1334396"/>
                <a:gd name="connsiteY917" fmla="*/ 1372385 h 2172695"/>
                <a:gd name="connsiteX918" fmla="*/ 159655 w 1334396"/>
                <a:gd name="connsiteY918" fmla="*/ 1370354 h 2172695"/>
                <a:gd name="connsiteX919" fmla="*/ 157218 w 1334396"/>
                <a:gd name="connsiteY919" fmla="*/ 1368864 h 2172695"/>
                <a:gd name="connsiteX920" fmla="*/ 152343 w 1334396"/>
                <a:gd name="connsiteY920" fmla="*/ 1364802 h 2172695"/>
                <a:gd name="connsiteX921" fmla="*/ 145843 w 1334396"/>
                <a:gd name="connsiteY921" fmla="*/ 1359927 h 2172695"/>
                <a:gd name="connsiteX922" fmla="*/ 138801 w 1334396"/>
                <a:gd name="connsiteY922" fmla="*/ 1352344 h 2172695"/>
                <a:gd name="connsiteX923" fmla="*/ 131489 w 1334396"/>
                <a:gd name="connsiteY923" fmla="*/ 1343406 h 2172695"/>
                <a:gd name="connsiteX924" fmla="*/ 123635 w 1334396"/>
                <a:gd name="connsiteY924" fmla="*/ 1332844 h 2172695"/>
                <a:gd name="connsiteX925" fmla="*/ 119843 w 1334396"/>
                <a:gd name="connsiteY925" fmla="*/ 1329729 h 2172695"/>
                <a:gd name="connsiteX926" fmla="*/ 113614 w 1334396"/>
                <a:gd name="connsiteY926" fmla="*/ 1327156 h 2172695"/>
                <a:gd name="connsiteX927" fmla="*/ 111718 w 1334396"/>
                <a:gd name="connsiteY927" fmla="*/ 1326073 h 2172695"/>
                <a:gd name="connsiteX928" fmla="*/ 98989 w 1334396"/>
                <a:gd name="connsiteY928" fmla="*/ 1318354 h 2172695"/>
                <a:gd name="connsiteX929" fmla="*/ 97229 w 1334396"/>
                <a:gd name="connsiteY929" fmla="*/ 1317541 h 2172695"/>
                <a:gd name="connsiteX930" fmla="*/ 94250 w 1334396"/>
                <a:gd name="connsiteY930" fmla="*/ 1314969 h 2172695"/>
                <a:gd name="connsiteX931" fmla="*/ 86937 w 1334396"/>
                <a:gd name="connsiteY931" fmla="*/ 1306708 h 2172695"/>
                <a:gd name="connsiteX932" fmla="*/ 86260 w 1334396"/>
                <a:gd name="connsiteY932" fmla="*/ 1306031 h 2172695"/>
                <a:gd name="connsiteX933" fmla="*/ 78270 w 1334396"/>
                <a:gd name="connsiteY933" fmla="*/ 1295875 h 2172695"/>
                <a:gd name="connsiteX934" fmla="*/ 73260 w 1334396"/>
                <a:gd name="connsiteY934" fmla="*/ 1289510 h 2172695"/>
                <a:gd name="connsiteX935" fmla="*/ 63375 w 1334396"/>
                <a:gd name="connsiteY935" fmla="*/ 1276104 h 2172695"/>
                <a:gd name="connsiteX936" fmla="*/ 61208 w 1334396"/>
                <a:gd name="connsiteY936" fmla="*/ 1272583 h 2172695"/>
                <a:gd name="connsiteX937" fmla="*/ 55385 w 1334396"/>
                <a:gd name="connsiteY937" fmla="*/ 1260667 h 2172695"/>
                <a:gd name="connsiteX938" fmla="*/ 52677 w 1334396"/>
                <a:gd name="connsiteY938" fmla="*/ 1253084 h 2172695"/>
                <a:gd name="connsiteX939" fmla="*/ 52000 w 1334396"/>
                <a:gd name="connsiteY939" fmla="*/ 1245365 h 2172695"/>
                <a:gd name="connsiteX940" fmla="*/ 49562 w 1334396"/>
                <a:gd name="connsiteY940" fmla="*/ 1219094 h 2172695"/>
                <a:gd name="connsiteX941" fmla="*/ 38323 w 1334396"/>
                <a:gd name="connsiteY941" fmla="*/ 1224105 h 2172695"/>
                <a:gd name="connsiteX942" fmla="*/ 30739 w 1334396"/>
                <a:gd name="connsiteY942" fmla="*/ 1228032 h 2172695"/>
                <a:gd name="connsiteX943" fmla="*/ 22750 w 1334396"/>
                <a:gd name="connsiteY943" fmla="*/ 1230469 h 2172695"/>
                <a:gd name="connsiteX944" fmla="*/ 9615 w 1334396"/>
                <a:gd name="connsiteY944" fmla="*/ 1235750 h 2172695"/>
                <a:gd name="connsiteX945" fmla="*/ 0 w 1334396"/>
                <a:gd name="connsiteY945" fmla="*/ 1233042 h 2172695"/>
                <a:gd name="connsiteX946" fmla="*/ 16250 w 1334396"/>
                <a:gd name="connsiteY946" fmla="*/ 1214625 h 2172695"/>
                <a:gd name="connsiteX947" fmla="*/ 27489 w 1334396"/>
                <a:gd name="connsiteY947" fmla="*/ 1206365 h 2172695"/>
                <a:gd name="connsiteX948" fmla="*/ 43739 w 1334396"/>
                <a:gd name="connsiteY948" fmla="*/ 1198376 h 2172695"/>
                <a:gd name="connsiteX949" fmla="*/ 60125 w 1334396"/>
                <a:gd name="connsiteY949" fmla="*/ 1192146 h 2172695"/>
                <a:gd name="connsiteX950" fmla="*/ 68250 w 1334396"/>
                <a:gd name="connsiteY950" fmla="*/ 1190251 h 2172695"/>
                <a:gd name="connsiteX951" fmla="*/ 86531 w 1334396"/>
                <a:gd name="connsiteY951" fmla="*/ 1188355 h 2172695"/>
                <a:gd name="connsiteX952" fmla="*/ 394196 w 1334396"/>
                <a:gd name="connsiteY952" fmla="*/ 1083002 h 2172695"/>
                <a:gd name="connsiteX953" fmla="*/ 418165 w 1334396"/>
                <a:gd name="connsiteY953" fmla="*/ 1086116 h 2172695"/>
                <a:gd name="connsiteX954" fmla="*/ 430623 w 1334396"/>
                <a:gd name="connsiteY954" fmla="*/ 1091262 h 2172695"/>
                <a:gd name="connsiteX955" fmla="*/ 438071 w 1334396"/>
                <a:gd name="connsiteY955" fmla="*/ 1095460 h 2172695"/>
                <a:gd name="connsiteX956" fmla="*/ 445112 w 1334396"/>
                <a:gd name="connsiteY956" fmla="*/ 1100335 h 2172695"/>
                <a:gd name="connsiteX957" fmla="*/ 458383 w 1334396"/>
                <a:gd name="connsiteY957" fmla="*/ 1110221 h 2172695"/>
                <a:gd name="connsiteX958" fmla="*/ 463935 w 1334396"/>
                <a:gd name="connsiteY958" fmla="*/ 1115366 h 2172695"/>
                <a:gd name="connsiteX959" fmla="*/ 474904 w 1334396"/>
                <a:gd name="connsiteY959" fmla="*/ 1128231 h 2172695"/>
                <a:gd name="connsiteX960" fmla="*/ 482081 w 1334396"/>
                <a:gd name="connsiteY960" fmla="*/ 1137710 h 2172695"/>
                <a:gd name="connsiteX961" fmla="*/ 482487 w 1334396"/>
                <a:gd name="connsiteY961" fmla="*/ 1138387 h 2172695"/>
                <a:gd name="connsiteX962" fmla="*/ 490748 w 1334396"/>
                <a:gd name="connsiteY962" fmla="*/ 1148272 h 2172695"/>
                <a:gd name="connsiteX963" fmla="*/ 497925 w 1334396"/>
                <a:gd name="connsiteY963" fmla="*/ 1158022 h 2172695"/>
                <a:gd name="connsiteX964" fmla="*/ 500362 w 1334396"/>
                <a:gd name="connsiteY964" fmla="*/ 1162626 h 2172695"/>
                <a:gd name="connsiteX965" fmla="*/ 505237 w 1334396"/>
                <a:gd name="connsiteY965" fmla="*/ 1173460 h 2172695"/>
                <a:gd name="connsiteX966" fmla="*/ 508487 w 1334396"/>
                <a:gd name="connsiteY966" fmla="*/ 1181585 h 2172695"/>
                <a:gd name="connsiteX967" fmla="*/ 514716 w 1334396"/>
                <a:gd name="connsiteY967" fmla="*/ 1207991 h 2172695"/>
                <a:gd name="connsiteX968" fmla="*/ 517018 w 1334396"/>
                <a:gd name="connsiteY968" fmla="*/ 1216793 h 2172695"/>
                <a:gd name="connsiteX969" fmla="*/ 519456 w 1334396"/>
                <a:gd name="connsiteY969" fmla="*/ 1224918 h 2172695"/>
                <a:gd name="connsiteX970" fmla="*/ 522435 w 1334396"/>
                <a:gd name="connsiteY970" fmla="*/ 1234126 h 2172695"/>
                <a:gd name="connsiteX971" fmla="*/ 522706 w 1334396"/>
                <a:gd name="connsiteY971" fmla="*/ 1234803 h 2172695"/>
                <a:gd name="connsiteX972" fmla="*/ 524195 w 1334396"/>
                <a:gd name="connsiteY972" fmla="*/ 1239814 h 2172695"/>
                <a:gd name="connsiteX973" fmla="*/ 525414 w 1334396"/>
                <a:gd name="connsiteY973" fmla="*/ 1245501 h 2172695"/>
                <a:gd name="connsiteX974" fmla="*/ 525685 w 1334396"/>
                <a:gd name="connsiteY974" fmla="*/ 1258230 h 2172695"/>
                <a:gd name="connsiteX975" fmla="*/ 528664 w 1334396"/>
                <a:gd name="connsiteY975" fmla="*/ 1284772 h 2172695"/>
                <a:gd name="connsiteX976" fmla="*/ 529341 w 1334396"/>
                <a:gd name="connsiteY976" fmla="*/ 1290865 h 2172695"/>
                <a:gd name="connsiteX977" fmla="*/ 529477 w 1334396"/>
                <a:gd name="connsiteY977" fmla="*/ 1297230 h 2172695"/>
                <a:gd name="connsiteX978" fmla="*/ 529748 w 1334396"/>
                <a:gd name="connsiteY978" fmla="*/ 1303594 h 2172695"/>
                <a:gd name="connsiteX979" fmla="*/ 530154 w 1334396"/>
                <a:gd name="connsiteY979" fmla="*/ 1306303 h 2172695"/>
                <a:gd name="connsiteX980" fmla="*/ 531102 w 1334396"/>
                <a:gd name="connsiteY980" fmla="*/ 1318896 h 2172695"/>
                <a:gd name="connsiteX981" fmla="*/ 531372 w 1334396"/>
                <a:gd name="connsiteY981" fmla="*/ 1325532 h 2172695"/>
                <a:gd name="connsiteX982" fmla="*/ 531914 w 1334396"/>
                <a:gd name="connsiteY982" fmla="*/ 1331896 h 2172695"/>
                <a:gd name="connsiteX983" fmla="*/ 532050 w 1334396"/>
                <a:gd name="connsiteY983" fmla="*/ 1342188 h 2172695"/>
                <a:gd name="connsiteX984" fmla="*/ 530289 w 1334396"/>
                <a:gd name="connsiteY984" fmla="*/ 1350584 h 2172695"/>
                <a:gd name="connsiteX985" fmla="*/ 530019 w 1334396"/>
                <a:gd name="connsiteY985" fmla="*/ 1358438 h 2172695"/>
                <a:gd name="connsiteX986" fmla="*/ 530560 w 1334396"/>
                <a:gd name="connsiteY986" fmla="*/ 1361823 h 2172695"/>
                <a:gd name="connsiteX987" fmla="*/ 531102 w 1334396"/>
                <a:gd name="connsiteY987" fmla="*/ 1371032 h 2172695"/>
                <a:gd name="connsiteX988" fmla="*/ 530695 w 1334396"/>
                <a:gd name="connsiteY988" fmla="*/ 1379969 h 2172695"/>
                <a:gd name="connsiteX989" fmla="*/ 530289 w 1334396"/>
                <a:gd name="connsiteY989" fmla="*/ 1382271 h 2172695"/>
                <a:gd name="connsiteX990" fmla="*/ 529341 w 1334396"/>
                <a:gd name="connsiteY990" fmla="*/ 1394865 h 2172695"/>
                <a:gd name="connsiteX991" fmla="*/ 527987 w 1334396"/>
                <a:gd name="connsiteY991" fmla="*/ 1410573 h 2172695"/>
                <a:gd name="connsiteX992" fmla="*/ 527987 w 1334396"/>
                <a:gd name="connsiteY992" fmla="*/ 1411115 h 2172695"/>
                <a:gd name="connsiteX993" fmla="*/ 524331 w 1334396"/>
                <a:gd name="connsiteY993" fmla="*/ 1430208 h 2172695"/>
                <a:gd name="connsiteX994" fmla="*/ 523112 w 1334396"/>
                <a:gd name="connsiteY994" fmla="*/ 1434677 h 2172695"/>
                <a:gd name="connsiteX995" fmla="*/ 522300 w 1334396"/>
                <a:gd name="connsiteY995" fmla="*/ 1438604 h 2172695"/>
                <a:gd name="connsiteX996" fmla="*/ 522571 w 1334396"/>
                <a:gd name="connsiteY996" fmla="*/ 1442802 h 2172695"/>
                <a:gd name="connsiteX997" fmla="*/ 522841 w 1334396"/>
                <a:gd name="connsiteY997" fmla="*/ 1446052 h 2172695"/>
                <a:gd name="connsiteX998" fmla="*/ 519591 w 1334396"/>
                <a:gd name="connsiteY998" fmla="*/ 1459052 h 2172695"/>
                <a:gd name="connsiteX999" fmla="*/ 519591 w 1334396"/>
                <a:gd name="connsiteY999" fmla="*/ 1468396 h 2172695"/>
                <a:gd name="connsiteX1000" fmla="*/ 518914 w 1334396"/>
                <a:gd name="connsiteY1000" fmla="*/ 1472864 h 2172695"/>
                <a:gd name="connsiteX1001" fmla="*/ 517966 w 1334396"/>
                <a:gd name="connsiteY1001" fmla="*/ 1476521 h 2172695"/>
                <a:gd name="connsiteX1002" fmla="*/ 517154 w 1334396"/>
                <a:gd name="connsiteY1002" fmla="*/ 1483156 h 2172695"/>
                <a:gd name="connsiteX1003" fmla="*/ 516071 w 1334396"/>
                <a:gd name="connsiteY1003" fmla="*/ 1484781 h 2172695"/>
                <a:gd name="connsiteX1004" fmla="*/ 510789 w 1334396"/>
                <a:gd name="connsiteY1004" fmla="*/ 1488979 h 2172695"/>
                <a:gd name="connsiteX1005" fmla="*/ 503071 w 1334396"/>
                <a:gd name="connsiteY1005" fmla="*/ 1485865 h 2172695"/>
                <a:gd name="connsiteX1006" fmla="*/ 499143 w 1334396"/>
                <a:gd name="connsiteY1006" fmla="*/ 1480854 h 2172695"/>
                <a:gd name="connsiteX1007" fmla="*/ 500092 w 1334396"/>
                <a:gd name="connsiteY1007" fmla="*/ 1476521 h 2172695"/>
                <a:gd name="connsiteX1008" fmla="*/ 500498 w 1334396"/>
                <a:gd name="connsiteY1008" fmla="*/ 1470292 h 2172695"/>
                <a:gd name="connsiteX1009" fmla="*/ 484112 w 1334396"/>
                <a:gd name="connsiteY1009" fmla="*/ 1470427 h 2172695"/>
                <a:gd name="connsiteX1010" fmla="*/ 477748 w 1334396"/>
                <a:gd name="connsiteY1010" fmla="*/ 1470427 h 2172695"/>
                <a:gd name="connsiteX1011" fmla="*/ 475175 w 1334396"/>
                <a:gd name="connsiteY1011" fmla="*/ 1467042 h 2172695"/>
                <a:gd name="connsiteX1012" fmla="*/ 470706 w 1334396"/>
                <a:gd name="connsiteY1012" fmla="*/ 1460948 h 2172695"/>
                <a:gd name="connsiteX1013" fmla="*/ 468268 w 1334396"/>
                <a:gd name="connsiteY1013" fmla="*/ 1458781 h 2172695"/>
                <a:gd name="connsiteX1014" fmla="*/ 465831 w 1334396"/>
                <a:gd name="connsiteY1014" fmla="*/ 1456073 h 2172695"/>
                <a:gd name="connsiteX1015" fmla="*/ 461498 w 1334396"/>
                <a:gd name="connsiteY1015" fmla="*/ 1451875 h 2172695"/>
                <a:gd name="connsiteX1016" fmla="*/ 452425 w 1334396"/>
                <a:gd name="connsiteY1016" fmla="*/ 1441990 h 2172695"/>
                <a:gd name="connsiteX1017" fmla="*/ 450123 w 1334396"/>
                <a:gd name="connsiteY1017" fmla="*/ 1436573 h 2172695"/>
                <a:gd name="connsiteX1018" fmla="*/ 449852 w 1334396"/>
                <a:gd name="connsiteY1018" fmla="*/ 1435625 h 2172695"/>
                <a:gd name="connsiteX1019" fmla="*/ 449039 w 1334396"/>
                <a:gd name="connsiteY1019" fmla="*/ 1432375 h 2172695"/>
                <a:gd name="connsiteX1020" fmla="*/ 445789 w 1334396"/>
                <a:gd name="connsiteY1020" fmla="*/ 1425334 h 2172695"/>
                <a:gd name="connsiteX1021" fmla="*/ 443352 w 1334396"/>
                <a:gd name="connsiteY1021" fmla="*/ 1420052 h 2172695"/>
                <a:gd name="connsiteX1022" fmla="*/ 437123 w 1334396"/>
                <a:gd name="connsiteY1022" fmla="*/ 1408948 h 2172695"/>
                <a:gd name="connsiteX1023" fmla="*/ 435362 w 1334396"/>
                <a:gd name="connsiteY1023" fmla="*/ 1407729 h 2172695"/>
                <a:gd name="connsiteX1024" fmla="*/ 433467 w 1334396"/>
                <a:gd name="connsiteY1024" fmla="*/ 1405292 h 2172695"/>
                <a:gd name="connsiteX1025" fmla="*/ 426831 w 1334396"/>
                <a:gd name="connsiteY1025" fmla="*/ 1394052 h 2172695"/>
                <a:gd name="connsiteX1026" fmla="*/ 425071 w 1334396"/>
                <a:gd name="connsiteY1026" fmla="*/ 1392021 h 2172695"/>
                <a:gd name="connsiteX1027" fmla="*/ 422633 w 1334396"/>
                <a:gd name="connsiteY1027" fmla="*/ 1382677 h 2172695"/>
                <a:gd name="connsiteX1028" fmla="*/ 422769 w 1334396"/>
                <a:gd name="connsiteY1028" fmla="*/ 1370490 h 2172695"/>
                <a:gd name="connsiteX1029" fmla="*/ 420873 w 1334396"/>
                <a:gd name="connsiteY1029" fmla="*/ 1367240 h 2172695"/>
                <a:gd name="connsiteX1030" fmla="*/ 415862 w 1334396"/>
                <a:gd name="connsiteY1030" fmla="*/ 1365344 h 2172695"/>
                <a:gd name="connsiteX1031" fmla="*/ 403540 w 1334396"/>
                <a:gd name="connsiteY1031" fmla="*/ 1352750 h 2172695"/>
                <a:gd name="connsiteX1032" fmla="*/ 402050 w 1334396"/>
                <a:gd name="connsiteY1032" fmla="*/ 1349771 h 2172695"/>
                <a:gd name="connsiteX1033" fmla="*/ 399883 w 1334396"/>
                <a:gd name="connsiteY1033" fmla="*/ 1342730 h 2172695"/>
                <a:gd name="connsiteX1034" fmla="*/ 399883 w 1334396"/>
                <a:gd name="connsiteY1034" fmla="*/ 1341646 h 2172695"/>
                <a:gd name="connsiteX1035" fmla="*/ 398394 w 1334396"/>
                <a:gd name="connsiteY1035" fmla="*/ 1334199 h 2172695"/>
                <a:gd name="connsiteX1036" fmla="*/ 392977 w 1334396"/>
                <a:gd name="connsiteY1036" fmla="*/ 1318761 h 2172695"/>
                <a:gd name="connsiteX1037" fmla="*/ 389727 w 1334396"/>
                <a:gd name="connsiteY1037" fmla="*/ 1312396 h 2172695"/>
                <a:gd name="connsiteX1038" fmla="*/ 386206 w 1334396"/>
                <a:gd name="connsiteY1038" fmla="*/ 1298584 h 2172695"/>
                <a:gd name="connsiteX1039" fmla="*/ 384988 w 1334396"/>
                <a:gd name="connsiteY1039" fmla="*/ 1291407 h 2172695"/>
                <a:gd name="connsiteX1040" fmla="*/ 382550 w 1334396"/>
                <a:gd name="connsiteY1040" fmla="*/ 1287209 h 2172695"/>
                <a:gd name="connsiteX1041" fmla="*/ 379300 w 1334396"/>
                <a:gd name="connsiteY1041" fmla="*/ 1282876 h 2172695"/>
                <a:gd name="connsiteX1042" fmla="*/ 378759 w 1334396"/>
                <a:gd name="connsiteY1042" fmla="*/ 1282063 h 2172695"/>
                <a:gd name="connsiteX1043" fmla="*/ 374561 w 1334396"/>
                <a:gd name="connsiteY1043" fmla="*/ 1278136 h 2172695"/>
                <a:gd name="connsiteX1044" fmla="*/ 374561 w 1334396"/>
                <a:gd name="connsiteY1044" fmla="*/ 1277188 h 2172695"/>
                <a:gd name="connsiteX1045" fmla="*/ 374561 w 1334396"/>
                <a:gd name="connsiteY1045" fmla="*/ 1275970 h 2172695"/>
                <a:gd name="connsiteX1046" fmla="*/ 372394 w 1334396"/>
                <a:gd name="connsiteY1046" fmla="*/ 1270824 h 2172695"/>
                <a:gd name="connsiteX1047" fmla="*/ 370769 w 1334396"/>
                <a:gd name="connsiteY1047" fmla="*/ 1266761 h 2172695"/>
                <a:gd name="connsiteX1048" fmla="*/ 370092 w 1334396"/>
                <a:gd name="connsiteY1048" fmla="*/ 1264188 h 2172695"/>
                <a:gd name="connsiteX1049" fmla="*/ 369550 w 1334396"/>
                <a:gd name="connsiteY1049" fmla="*/ 1258230 h 2172695"/>
                <a:gd name="connsiteX1050" fmla="*/ 368332 w 1334396"/>
                <a:gd name="connsiteY1050" fmla="*/ 1250782 h 2172695"/>
                <a:gd name="connsiteX1051" fmla="*/ 369008 w 1334396"/>
                <a:gd name="connsiteY1051" fmla="*/ 1241032 h 2172695"/>
                <a:gd name="connsiteX1052" fmla="*/ 369956 w 1334396"/>
                <a:gd name="connsiteY1052" fmla="*/ 1230334 h 2172695"/>
                <a:gd name="connsiteX1053" fmla="*/ 372258 w 1334396"/>
                <a:gd name="connsiteY1053" fmla="*/ 1218147 h 2172695"/>
                <a:gd name="connsiteX1054" fmla="*/ 371717 w 1334396"/>
                <a:gd name="connsiteY1054" fmla="*/ 1213543 h 2172695"/>
                <a:gd name="connsiteX1055" fmla="*/ 369008 w 1334396"/>
                <a:gd name="connsiteY1055" fmla="*/ 1207855 h 2172695"/>
                <a:gd name="connsiteX1056" fmla="*/ 368332 w 1334396"/>
                <a:gd name="connsiteY1056" fmla="*/ 1205824 h 2172695"/>
                <a:gd name="connsiteX1057" fmla="*/ 365217 w 1334396"/>
                <a:gd name="connsiteY1057" fmla="*/ 1192282 h 2172695"/>
                <a:gd name="connsiteX1058" fmla="*/ 364540 w 1334396"/>
                <a:gd name="connsiteY1058" fmla="*/ 1190658 h 2172695"/>
                <a:gd name="connsiteX1059" fmla="*/ 364269 w 1334396"/>
                <a:gd name="connsiteY1059" fmla="*/ 1187001 h 2172695"/>
                <a:gd name="connsiteX1060" fmla="*/ 364675 w 1334396"/>
                <a:gd name="connsiteY1060" fmla="*/ 1176710 h 2172695"/>
                <a:gd name="connsiteX1061" fmla="*/ 364675 w 1334396"/>
                <a:gd name="connsiteY1061" fmla="*/ 1175762 h 2172695"/>
                <a:gd name="connsiteX1062" fmla="*/ 366300 w 1334396"/>
                <a:gd name="connsiteY1062" fmla="*/ 1163710 h 2172695"/>
                <a:gd name="connsiteX1063" fmla="*/ 366977 w 1334396"/>
                <a:gd name="connsiteY1063" fmla="*/ 1156262 h 2172695"/>
                <a:gd name="connsiteX1064" fmla="*/ 369008 w 1334396"/>
                <a:gd name="connsiteY1064" fmla="*/ 1140824 h 2172695"/>
                <a:gd name="connsiteX1065" fmla="*/ 369686 w 1334396"/>
                <a:gd name="connsiteY1065" fmla="*/ 1137033 h 2172695"/>
                <a:gd name="connsiteX1066" fmla="*/ 373071 w 1334396"/>
                <a:gd name="connsiteY1066" fmla="*/ 1125116 h 2172695"/>
                <a:gd name="connsiteX1067" fmla="*/ 376050 w 1334396"/>
                <a:gd name="connsiteY1067" fmla="*/ 1118345 h 2172695"/>
                <a:gd name="connsiteX1068" fmla="*/ 380519 w 1334396"/>
                <a:gd name="connsiteY1068" fmla="*/ 1112658 h 2172695"/>
                <a:gd name="connsiteX1069" fmla="*/ 387967 w 1334396"/>
                <a:gd name="connsiteY1069" fmla="*/ 1103450 h 2172695"/>
                <a:gd name="connsiteX1070" fmla="*/ 398665 w 1334396"/>
                <a:gd name="connsiteY1070" fmla="*/ 1093158 h 2172695"/>
                <a:gd name="connsiteX1071" fmla="*/ 397446 w 1334396"/>
                <a:gd name="connsiteY1071" fmla="*/ 1092481 h 2172695"/>
                <a:gd name="connsiteX1072" fmla="*/ 394196 w 1334396"/>
                <a:gd name="connsiteY1072" fmla="*/ 1083002 h 2172695"/>
                <a:gd name="connsiteX1073" fmla="*/ 75968 w 1334396"/>
                <a:gd name="connsiteY1073" fmla="*/ 923617 h 2172695"/>
                <a:gd name="connsiteX1074" fmla="*/ 88156 w 1334396"/>
                <a:gd name="connsiteY1074" fmla="*/ 924700 h 2172695"/>
                <a:gd name="connsiteX1075" fmla="*/ 103322 w 1334396"/>
                <a:gd name="connsiteY1075" fmla="*/ 928627 h 2172695"/>
                <a:gd name="connsiteX1076" fmla="*/ 117676 w 1334396"/>
                <a:gd name="connsiteY1076" fmla="*/ 932961 h 2172695"/>
                <a:gd name="connsiteX1077" fmla="*/ 124176 w 1334396"/>
                <a:gd name="connsiteY1077" fmla="*/ 935534 h 2172695"/>
                <a:gd name="connsiteX1078" fmla="*/ 137989 w 1334396"/>
                <a:gd name="connsiteY1078" fmla="*/ 942575 h 2172695"/>
                <a:gd name="connsiteX1079" fmla="*/ 147468 w 1334396"/>
                <a:gd name="connsiteY1079" fmla="*/ 948127 h 2172695"/>
                <a:gd name="connsiteX1080" fmla="*/ 148145 w 1334396"/>
                <a:gd name="connsiteY1080" fmla="*/ 948533 h 2172695"/>
                <a:gd name="connsiteX1081" fmla="*/ 158707 w 1334396"/>
                <a:gd name="connsiteY1081" fmla="*/ 953815 h 2172695"/>
                <a:gd name="connsiteX1082" fmla="*/ 168593 w 1334396"/>
                <a:gd name="connsiteY1082" fmla="*/ 959231 h 2172695"/>
                <a:gd name="connsiteX1083" fmla="*/ 172384 w 1334396"/>
                <a:gd name="connsiteY1083" fmla="*/ 962210 h 2172695"/>
                <a:gd name="connsiteX1084" fmla="*/ 180645 w 1334396"/>
                <a:gd name="connsiteY1084" fmla="*/ 969523 h 2172695"/>
                <a:gd name="connsiteX1085" fmla="*/ 186468 w 1334396"/>
                <a:gd name="connsiteY1085" fmla="*/ 975210 h 2172695"/>
                <a:gd name="connsiteX1086" fmla="*/ 201770 w 1334396"/>
                <a:gd name="connsiteY1086" fmla="*/ 995523 h 2172695"/>
                <a:gd name="connsiteX1087" fmla="*/ 207186 w 1334396"/>
                <a:gd name="connsiteY1087" fmla="*/ 1002023 h 2172695"/>
                <a:gd name="connsiteX1088" fmla="*/ 212197 w 1334396"/>
                <a:gd name="connsiteY1088" fmla="*/ 1007981 h 2172695"/>
                <a:gd name="connsiteX1089" fmla="*/ 218290 w 1334396"/>
                <a:gd name="connsiteY1089" fmla="*/ 1014752 h 2172695"/>
                <a:gd name="connsiteX1090" fmla="*/ 218968 w 1334396"/>
                <a:gd name="connsiteY1090" fmla="*/ 1015158 h 2172695"/>
                <a:gd name="connsiteX1091" fmla="*/ 222218 w 1334396"/>
                <a:gd name="connsiteY1091" fmla="*/ 1018814 h 2172695"/>
                <a:gd name="connsiteX1092" fmla="*/ 225332 w 1334396"/>
                <a:gd name="connsiteY1092" fmla="*/ 1023148 h 2172695"/>
                <a:gd name="connsiteX1093" fmla="*/ 230207 w 1334396"/>
                <a:gd name="connsiteY1093" fmla="*/ 1033981 h 2172695"/>
                <a:gd name="connsiteX1094" fmla="*/ 242530 w 1334396"/>
                <a:gd name="connsiteY1094" fmla="*/ 1055647 h 2172695"/>
                <a:gd name="connsiteX1095" fmla="*/ 245509 w 1334396"/>
                <a:gd name="connsiteY1095" fmla="*/ 1060387 h 2172695"/>
                <a:gd name="connsiteX1096" fmla="*/ 247947 w 1334396"/>
                <a:gd name="connsiteY1096" fmla="*/ 1065804 h 2172695"/>
                <a:gd name="connsiteX1097" fmla="*/ 250384 w 1334396"/>
                <a:gd name="connsiteY1097" fmla="*/ 1071220 h 2172695"/>
                <a:gd name="connsiteX1098" fmla="*/ 251738 w 1334396"/>
                <a:gd name="connsiteY1098" fmla="*/ 1073387 h 2172695"/>
                <a:gd name="connsiteX1099" fmla="*/ 257290 w 1334396"/>
                <a:gd name="connsiteY1099" fmla="*/ 1083814 h 2172695"/>
                <a:gd name="connsiteX1100" fmla="*/ 259998 w 1334396"/>
                <a:gd name="connsiteY1100" fmla="*/ 1089366 h 2172695"/>
                <a:gd name="connsiteX1101" fmla="*/ 262707 w 1334396"/>
                <a:gd name="connsiteY1101" fmla="*/ 1094647 h 2172695"/>
                <a:gd name="connsiteX1102" fmla="*/ 266769 w 1334396"/>
                <a:gd name="connsiteY1102" fmla="*/ 1103314 h 2172695"/>
                <a:gd name="connsiteX1103" fmla="*/ 268259 w 1334396"/>
                <a:gd name="connsiteY1103" fmla="*/ 1111168 h 2172695"/>
                <a:gd name="connsiteX1104" fmla="*/ 270832 w 1334396"/>
                <a:gd name="connsiteY1104" fmla="*/ 1118074 h 2172695"/>
                <a:gd name="connsiteX1105" fmla="*/ 272592 w 1334396"/>
                <a:gd name="connsiteY1105" fmla="*/ 1120783 h 2172695"/>
                <a:gd name="connsiteX1106" fmla="*/ 276519 w 1334396"/>
                <a:gd name="connsiteY1106" fmla="*/ 1128366 h 2172695"/>
                <a:gd name="connsiteX1107" fmla="*/ 279498 w 1334396"/>
                <a:gd name="connsiteY1107" fmla="*/ 1136085 h 2172695"/>
                <a:gd name="connsiteX1108" fmla="*/ 280040 w 1334396"/>
                <a:gd name="connsiteY1108" fmla="*/ 1138116 h 2172695"/>
                <a:gd name="connsiteX1109" fmla="*/ 283967 w 1334396"/>
                <a:gd name="connsiteY1109" fmla="*/ 1149220 h 2172695"/>
                <a:gd name="connsiteX1110" fmla="*/ 288707 w 1334396"/>
                <a:gd name="connsiteY1110" fmla="*/ 1163168 h 2172695"/>
                <a:gd name="connsiteX1111" fmla="*/ 288977 w 1334396"/>
                <a:gd name="connsiteY1111" fmla="*/ 1163439 h 2172695"/>
                <a:gd name="connsiteX1112" fmla="*/ 293040 w 1334396"/>
                <a:gd name="connsiteY1112" fmla="*/ 1181043 h 2172695"/>
                <a:gd name="connsiteX1113" fmla="*/ 293717 w 1334396"/>
                <a:gd name="connsiteY1113" fmla="*/ 1185241 h 2172695"/>
                <a:gd name="connsiteX1114" fmla="*/ 294665 w 1334396"/>
                <a:gd name="connsiteY1114" fmla="*/ 1188897 h 2172695"/>
                <a:gd name="connsiteX1115" fmla="*/ 296425 w 1334396"/>
                <a:gd name="connsiteY1115" fmla="*/ 1192283 h 2172695"/>
                <a:gd name="connsiteX1116" fmla="*/ 298051 w 1334396"/>
                <a:gd name="connsiteY1116" fmla="*/ 1194991 h 2172695"/>
                <a:gd name="connsiteX1117" fmla="*/ 300488 w 1334396"/>
                <a:gd name="connsiteY1117" fmla="*/ 1207178 h 2172695"/>
                <a:gd name="connsiteX1118" fmla="*/ 304280 w 1334396"/>
                <a:gd name="connsiteY1118" fmla="*/ 1214897 h 2172695"/>
                <a:gd name="connsiteX1119" fmla="*/ 305634 w 1334396"/>
                <a:gd name="connsiteY1119" fmla="*/ 1218824 h 2172695"/>
                <a:gd name="connsiteX1120" fmla="*/ 306175 w 1334396"/>
                <a:gd name="connsiteY1120" fmla="*/ 1222345 h 2172695"/>
                <a:gd name="connsiteX1121" fmla="*/ 308342 w 1334396"/>
                <a:gd name="connsiteY1121" fmla="*/ 1228032 h 2172695"/>
                <a:gd name="connsiteX1122" fmla="*/ 308071 w 1334396"/>
                <a:gd name="connsiteY1122" fmla="*/ 1229793 h 2172695"/>
                <a:gd name="connsiteX1123" fmla="*/ 305363 w 1334396"/>
                <a:gd name="connsiteY1123" fmla="*/ 1235616 h 2172695"/>
                <a:gd name="connsiteX1124" fmla="*/ 297509 w 1334396"/>
                <a:gd name="connsiteY1124" fmla="*/ 1236157 h 2172695"/>
                <a:gd name="connsiteX1125" fmla="*/ 297373 w 1334396"/>
                <a:gd name="connsiteY1125" fmla="*/ 1236157 h 2172695"/>
                <a:gd name="connsiteX1126" fmla="*/ 298186 w 1334396"/>
                <a:gd name="connsiteY1126" fmla="*/ 1239678 h 2172695"/>
                <a:gd name="connsiteX1127" fmla="*/ 300623 w 1334396"/>
                <a:gd name="connsiteY1127" fmla="*/ 1242251 h 2172695"/>
                <a:gd name="connsiteX1128" fmla="*/ 305634 w 1334396"/>
                <a:gd name="connsiteY1128" fmla="*/ 1245636 h 2172695"/>
                <a:gd name="connsiteX1129" fmla="*/ 306446 w 1334396"/>
                <a:gd name="connsiteY1129" fmla="*/ 1247261 h 2172695"/>
                <a:gd name="connsiteX1130" fmla="*/ 307394 w 1334396"/>
                <a:gd name="connsiteY1130" fmla="*/ 1253491 h 2172695"/>
                <a:gd name="connsiteX1131" fmla="*/ 301301 w 1334396"/>
                <a:gd name="connsiteY1131" fmla="*/ 1259043 h 2172695"/>
                <a:gd name="connsiteX1132" fmla="*/ 295071 w 1334396"/>
                <a:gd name="connsiteY1132" fmla="*/ 1260261 h 2172695"/>
                <a:gd name="connsiteX1133" fmla="*/ 291821 w 1334396"/>
                <a:gd name="connsiteY1133" fmla="*/ 1257553 h 2172695"/>
                <a:gd name="connsiteX1134" fmla="*/ 286134 w 1334396"/>
                <a:gd name="connsiteY1134" fmla="*/ 1252407 h 2172695"/>
                <a:gd name="connsiteX1135" fmla="*/ 283425 w 1334396"/>
                <a:gd name="connsiteY1135" fmla="*/ 1250782 h 2172695"/>
                <a:gd name="connsiteX1136" fmla="*/ 280446 w 1334396"/>
                <a:gd name="connsiteY1136" fmla="*/ 1248751 h 2172695"/>
                <a:gd name="connsiteX1137" fmla="*/ 275165 w 1334396"/>
                <a:gd name="connsiteY1137" fmla="*/ 1245772 h 2172695"/>
                <a:gd name="connsiteX1138" fmla="*/ 263926 w 1334396"/>
                <a:gd name="connsiteY1138" fmla="*/ 1238324 h 2172695"/>
                <a:gd name="connsiteX1139" fmla="*/ 260405 w 1334396"/>
                <a:gd name="connsiteY1139" fmla="*/ 1233720 h 2172695"/>
                <a:gd name="connsiteX1140" fmla="*/ 259863 w 1334396"/>
                <a:gd name="connsiteY1140" fmla="*/ 1232772 h 2172695"/>
                <a:gd name="connsiteX1141" fmla="*/ 258238 w 1334396"/>
                <a:gd name="connsiteY1141" fmla="*/ 1229793 h 2172695"/>
                <a:gd name="connsiteX1142" fmla="*/ 252957 w 1334396"/>
                <a:gd name="connsiteY1142" fmla="*/ 1223834 h 2172695"/>
                <a:gd name="connsiteX1143" fmla="*/ 249030 w 1334396"/>
                <a:gd name="connsiteY1143" fmla="*/ 1219501 h 2172695"/>
                <a:gd name="connsiteX1144" fmla="*/ 239551 w 1334396"/>
                <a:gd name="connsiteY1144" fmla="*/ 1210699 h 2172695"/>
                <a:gd name="connsiteX1145" fmla="*/ 237655 w 1334396"/>
                <a:gd name="connsiteY1145" fmla="*/ 1210022 h 2172695"/>
                <a:gd name="connsiteX1146" fmla="*/ 235082 w 1334396"/>
                <a:gd name="connsiteY1146" fmla="*/ 1208397 h 2172695"/>
                <a:gd name="connsiteX1147" fmla="*/ 224926 w 1334396"/>
                <a:gd name="connsiteY1147" fmla="*/ 1199866 h 2172695"/>
                <a:gd name="connsiteX1148" fmla="*/ 222624 w 1334396"/>
                <a:gd name="connsiteY1148" fmla="*/ 1198512 h 2172695"/>
                <a:gd name="connsiteX1149" fmla="*/ 216936 w 1334396"/>
                <a:gd name="connsiteY1149" fmla="*/ 1190387 h 2172695"/>
                <a:gd name="connsiteX1150" fmla="*/ 212603 w 1334396"/>
                <a:gd name="connsiteY1150" fmla="*/ 1178741 h 2172695"/>
                <a:gd name="connsiteX1151" fmla="*/ 209624 w 1334396"/>
                <a:gd name="connsiteY1151" fmla="*/ 1176304 h 2172695"/>
                <a:gd name="connsiteX1152" fmla="*/ 204207 w 1334396"/>
                <a:gd name="connsiteY1152" fmla="*/ 1176168 h 2172695"/>
                <a:gd name="connsiteX1153" fmla="*/ 187686 w 1334396"/>
                <a:gd name="connsiteY1153" fmla="*/ 1168991 h 2172695"/>
                <a:gd name="connsiteX1154" fmla="*/ 185113 w 1334396"/>
                <a:gd name="connsiteY1154" fmla="*/ 1166824 h 2172695"/>
                <a:gd name="connsiteX1155" fmla="*/ 180374 w 1334396"/>
                <a:gd name="connsiteY1155" fmla="*/ 1161001 h 2172695"/>
                <a:gd name="connsiteX1156" fmla="*/ 179832 w 1334396"/>
                <a:gd name="connsiteY1156" fmla="*/ 1160054 h 2172695"/>
                <a:gd name="connsiteX1157" fmla="*/ 175499 w 1334396"/>
                <a:gd name="connsiteY1157" fmla="*/ 1153689 h 2172695"/>
                <a:gd name="connsiteX1158" fmla="*/ 163989 w 1334396"/>
                <a:gd name="connsiteY1158" fmla="*/ 1141501 h 2172695"/>
                <a:gd name="connsiteX1159" fmla="*/ 158301 w 1334396"/>
                <a:gd name="connsiteY1159" fmla="*/ 1136897 h 2172695"/>
                <a:gd name="connsiteX1160" fmla="*/ 149093 w 1334396"/>
                <a:gd name="connsiteY1160" fmla="*/ 1125522 h 2172695"/>
                <a:gd name="connsiteX1161" fmla="*/ 144624 w 1334396"/>
                <a:gd name="connsiteY1161" fmla="*/ 1119564 h 2172695"/>
                <a:gd name="connsiteX1162" fmla="*/ 140426 w 1334396"/>
                <a:gd name="connsiteY1162" fmla="*/ 1116720 h 2172695"/>
                <a:gd name="connsiteX1163" fmla="*/ 135551 w 1334396"/>
                <a:gd name="connsiteY1163" fmla="*/ 1114283 h 2172695"/>
                <a:gd name="connsiteX1164" fmla="*/ 134603 w 1334396"/>
                <a:gd name="connsiteY1164" fmla="*/ 1113741 h 2172695"/>
                <a:gd name="connsiteX1165" fmla="*/ 129186 w 1334396"/>
                <a:gd name="connsiteY1165" fmla="*/ 1111845 h 2172695"/>
                <a:gd name="connsiteX1166" fmla="*/ 128780 w 1334396"/>
                <a:gd name="connsiteY1166" fmla="*/ 1110897 h 2172695"/>
                <a:gd name="connsiteX1167" fmla="*/ 128239 w 1334396"/>
                <a:gd name="connsiteY1167" fmla="*/ 1109814 h 2172695"/>
                <a:gd name="connsiteX1168" fmla="*/ 123635 w 1334396"/>
                <a:gd name="connsiteY1168" fmla="*/ 1106158 h 2172695"/>
                <a:gd name="connsiteX1169" fmla="*/ 120249 w 1334396"/>
                <a:gd name="connsiteY1169" fmla="*/ 1103179 h 2172695"/>
                <a:gd name="connsiteX1170" fmla="*/ 118489 w 1334396"/>
                <a:gd name="connsiteY1170" fmla="*/ 1101147 h 2172695"/>
                <a:gd name="connsiteX1171" fmla="*/ 115239 w 1334396"/>
                <a:gd name="connsiteY1171" fmla="*/ 1096002 h 2172695"/>
                <a:gd name="connsiteX1172" fmla="*/ 110770 w 1334396"/>
                <a:gd name="connsiteY1172" fmla="*/ 1089772 h 2172695"/>
                <a:gd name="connsiteX1173" fmla="*/ 106437 w 1334396"/>
                <a:gd name="connsiteY1173" fmla="*/ 1080700 h 2172695"/>
                <a:gd name="connsiteX1174" fmla="*/ 102510 w 1334396"/>
                <a:gd name="connsiteY1174" fmla="*/ 1070408 h 2172695"/>
                <a:gd name="connsiteX1175" fmla="*/ 98583 w 1334396"/>
                <a:gd name="connsiteY1175" fmla="*/ 1058356 h 2172695"/>
                <a:gd name="connsiteX1176" fmla="*/ 96145 w 1334396"/>
                <a:gd name="connsiteY1176" fmla="*/ 1054158 h 2172695"/>
                <a:gd name="connsiteX1177" fmla="*/ 91135 w 1334396"/>
                <a:gd name="connsiteY1177" fmla="*/ 1049960 h 2172695"/>
                <a:gd name="connsiteX1178" fmla="*/ 89645 w 1334396"/>
                <a:gd name="connsiteY1178" fmla="*/ 1048470 h 2172695"/>
                <a:gd name="connsiteX1179" fmla="*/ 80301 w 1334396"/>
                <a:gd name="connsiteY1179" fmla="*/ 1037502 h 2172695"/>
                <a:gd name="connsiteX1180" fmla="*/ 79083 w 1334396"/>
                <a:gd name="connsiteY1180" fmla="*/ 1036283 h 2172695"/>
                <a:gd name="connsiteX1181" fmla="*/ 77322 w 1334396"/>
                <a:gd name="connsiteY1181" fmla="*/ 1032898 h 2172695"/>
                <a:gd name="connsiteX1182" fmla="*/ 73260 w 1334396"/>
                <a:gd name="connsiteY1182" fmla="*/ 1023012 h 2172695"/>
                <a:gd name="connsiteX1183" fmla="*/ 72989 w 1334396"/>
                <a:gd name="connsiteY1183" fmla="*/ 1022064 h 2172695"/>
                <a:gd name="connsiteX1184" fmla="*/ 69062 w 1334396"/>
                <a:gd name="connsiteY1184" fmla="*/ 1010148 h 2172695"/>
                <a:gd name="connsiteX1185" fmla="*/ 66895 w 1334396"/>
                <a:gd name="connsiteY1185" fmla="*/ 1002565 h 2172695"/>
                <a:gd name="connsiteX1186" fmla="*/ 62968 w 1334396"/>
                <a:gd name="connsiteY1186" fmla="*/ 986856 h 2172695"/>
                <a:gd name="connsiteX1187" fmla="*/ 62427 w 1334396"/>
                <a:gd name="connsiteY1187" fmla="*/ 982929 h 2172695"/>
                <a:gd name="connsiteX1188" fmla="*/ 61749 w 1334396"/>
                <a:gd name="connsiteY1188" fmla="*/ 970200 h 2172695"/>
                <a:gd name="connsiteX1189" fmla="*/ 62427 w 1334396"/>
                <a:gd name="connsiteY1189" fmla="*/ 962481 h 2172695"/>
                <a:gd name="connsiteX1190" fmla="*/ 65135 w 1334396"/>
                <a:gd name="connsiteY1190" fmla="*/ 955575 h 2172695"/>
                <a:gd name="connsiteX1191" fmla="*/ 70010 w 1334396"/>
                <a:gd name="connsiteY1191" fmla="*/ 944471 h 2172695"/>
                <a:gd name="connsiteX1192" fmla="*/ 73395 w 1334396"/>
                <a:gd name="connsiteY1192" fmla="*/ 941221 h 2172695"/>
                <a:gd name="connsiteX1193" fmla="*/ 70822 w 1334396"/>
                <a:gd name="connsiteY1193" fmla="*/ 939867 h 2172695"/>
                <a:gd name="connsiteX1194" fmla="*/ 59177 w 1334396"/>
                <a:gd name="connsiteY1194" fmla="*/ 934992 h 2172695"/>
                <a:gd name="connsiteX1195" fmla="*/ 54166 w 1334396"/>
                <a:gd name="connsiteY1195" fmla="*/ 926596 h 2172695"/>
                <a:gd name="connsiteX1196" fmla="*/ 75968 w 1334396"/>
                <a:gd name="connsiteY1196" fmla="*/ 923617 h 2172695"/>
                <a:gd name="connsiteX1197" fmla="*/ 447821 w 1334396"/>
                <a:gd name="connsiteY1197" fmla="*/ 698691 h 2172695"/>
                <a:gd name="connsiteX1198" fmla="*/ 455810 w 1334396"/>
                <a:gd name="connsiteY1198" fmla="*/ 700723 h 2172695"/>
                <a:gd name="connsiteX1199" fmla="*/ 460279 w 1334396"/>
                <a:gd name="connsiteY1199" fmla="*/ 705056 h 2172695"/>
                <a:gd name="connsiteX1200" fmla="*/ 459602 w 1334396"/>
                <a:gd name="connsiteY1200" fmla="*/ 709118 h 2172695"/>
                <a:gd name="connsiteX1201" fmla="*/ 460008 w 1334396"/>
                <a:gd name="connsiteY1201" fmla="*/ 712097 h 2172695"/>
                <a:gd name="connsiteX1202" fmla="*/ 462175 w 1334396"/>
                <a:gd name="connsiteY1202" fmla="*/ 712097 h 2172695"/>
                <a:gd name="connsiteX1203" fmla="*/ 468810 w 1334396"/>
                <a:gd name="connsiteY1203" fmla="*/ 718597 h 2172695"/>
                <a:gd name="connsiteX1204" fmla="*/ 459060 w 1334396"/>
                <a:gd name="connsiteY1204" fmla="*/ 725233 h 2172695"/>
                <a:gd name="connsiteX1205" fmla="*/ 458383 w 1334396"/>
                <a:gd name="connsiteY1205" fmla="*/ 728618 h 2172695"/>
                <a:gd name="connsiteX1206" fmla="*/ 457842 w 1334396"/>
                <a:gd name="connsiteY1206" fmla="*/ 741483 h 2172695"/>
                <a:gd name="connsiteX1207" fmla="*/ 455675 w 1334396"/>
                <a:gd name="connsiteY1207" fmla="*/ 746629 h 2172695"/>
                <a:gd name="connsiteX1208" fmla="*/ 455133 w 1334396"/>
                <a:gd name="connsiteY1208" fmla="*/ 747441 h 2172695"/>
                <a:gd name="connsiteX1209" fmla="*/ 453373 w 1334396"/>
                <a:gd name="connsiteY1209" fmla="*/ 750285 h 2172695"/>
                <a:gd name="connsiteX1210" fmla="*/ 450800 w 1334396"/>
                <a:gd name="connsiteY1210" fmla="*/ 757327 h 2172695"/>
                <a:gd name="connsiteX1211" fmla="*/ 449040 w 1334396"/>
                <a:gd name="connsiteY1211" fmla="*/ 762743 h 2172695"/>
                <a:gd name="connsiteX1212" fmla="*/ 445925 w 1334396"/>
                <a:gd name="connsiteY1212" fmla="*/ 774524 h 2172695"/>
                <a:gd name="connsiteX1213" fmla="*/ 446331 w 1334396"/>
                <a:gd name="connsiteY1213" fmla="*/ 776420 h 2172695"/>
                <a:gd name="connsiteX1214" fmla="*/ 446331 w 1334396"/>
                <a:gd name="connsiteY1214" fmla="*/ 779399 h 2172695"/>
                <a:gd name="connsiteX1215" fmla="*/ 443623 w 1334396"/>
                <a:gd name="connsiteY1215" fmla="*/ 791722 h 2172695"/>
                <a:gd name="connsiteX1216" fmla="*/ 443352 w 1334396"/>
                <a:gd name="connsiteY1216" fmla="*/ 794160 h 2172695"/>
                <a:gd name="connsiteX1217" fmla="*/ 438883 w 1334396"/>
                <a:gd name="connsiteY1217" fmla="*/ 802420 h 2172695"/>
                <a:gd name="connsiteX1218" fmla="*/ 430623 w 1334396"/>
                <a:gd name="connsiteY1218" fmla="*/ 810951 h 2172695"/>
                <a:gd name="connsiteX1219" fmla="*/ 429810 w 1334396"/>
                <a:gd name="connsiteY1219" fmla="*/ 814607 h 2172695"/>
                <a:gd name="connsiteX1220" fmla="*/ 432248 w 1334396"/>
                <a:gd name="connsiteY1220" fmla="*/ 819212 h 2172695"/>
                <a:gd name="connsiteX1221" fmla="*/ 433737 w 1334396"/>
                <a:gd name="connsiteY1221" fmla="*/ 836274 h 2172695"/>
                <a:gd name="connsiteX1222" fmla="*/ 432925 w 1334396"/>
                <a:gd name="connsiteY1222" fmla="*/ 839389 h 2172695"/>
                <a:gd name="connsiteX1223" fmla="*/ 429810 w 1334396"/>
                <a:gd name="connsiteY1223" fmla="*/ 845889 h 2172695"/>
                <a:gd name="connsiteX1224" fmla="*/ 429133 w 1334396"/>
                <a:gd name="connsiteY1224" fmla="*/ 846701 h 2172695"/>
                <a:gd name="connsiteX1225" fmla="*/ 425477 w 1334396"/>
                <a:gd name="connsiteY1225" fmla="*/ 853066 h 2172695"/>
                <a:gd name="connsiteX1226" fmla="*/ 419925 w 1334396"/>
                <a:gd name="connsiteY1226" fmla="*/ 867826 h 2172695"/>
                <a:gd name="connsiteX1227" fmla="*/ 418842 w 1334396"/>
                <a:gd name="connsiteY1227" fmla="*/ 874597 h 2172695"/>
                <a:gd name="connsiteX1228" fmla="*/ 412883 w 1334396"/>
                <a:gd name="connsiteY1228" fmla="*/ 887055 h 2172695"/>
                <a:gd name="connsiteX1229" fmla="*/ 409633 w 1334396"/>
                <a:gd name="connsiteY1229" fmla="*/ 893284 h 2172695"/>
                <a:gd name="connsiteX1230" fmla="*/ 409092 w 1334396"/>
                <a:gd name="connsiteY1230" fmla="*/ 898024 h 2172695"/>
                <a:gd name="connsiteX1231" fmla="*/ 409227 w 1334396"/>
                <a:gd name="connsiteY1231" fmla="*/ 903170 h 2172695"/>
                <a:gd name="connsiteX1232" fmla="*/ 409227 w 1334396"/>
                <a:gd name="connsiteY1232" fmla="*/ 904253 h 2172695"/>
                <a:gd name="connsiteX1233" fmla="*/ 410175 w 1334396"/>
                <a:gd name="connsiteY1233" fmla="*/ 909670 h 2172695"/>
                <a:gd name="connsiteX1234" fmla="*/ 409633 w 1334396"/>
                <a:gd name="connsiteY1234" fmla="*/ 910347 h 2172695"/>
                <a:gd name="connsiteX1235" fmla="*/ 408956 w 1334396"/>
                <a:gd name="connsiteY1235" fmla="*/ 911159 h 2172695"/>
                <a:gd name="connsiteX1236" fmla="*/ 408008 w 1334396"/>
                <a:gd name="connsiteY1236" fmla="*/ 916576 h 2172695"/>
                <a:gd name="connsiteX1237" fmla="*/ 407060 w 1334396"/>
                <a:gd name="connsiteY1237" fmla="*/ 920774 h 2172695"/>
                <a:gd name="connsiteX1238" fmla="*/ 406383 w 1334396"/>
                <a:gd name="connsiteY1238" fmla="*/ 923211 h 2172695"/>
                <a:gd name="connsiteX1239" fmla="*/ 403404 w 1334396"/>
                <a:gd name="connsiteY1239" fmla="*/ 928086 h 2172695"/>
                <a:gd name="connsiteX1240" fmla="*/ 400019 w 1334396"/>
                <a:gd name="connsiteY1240" fmla="*/ 934451 h 2172695"/>
                <a:gd name="connsiteX1241" fmla="*/ 394196 w 1334396"/>
                <a:gd name="connsiteY1241" fmla="*/ 941899 h 2172695"/>
                <a:gd name="connsiteX1242" fmla="*/ 387560 w 1334396"/>
                <a:gd name="connsiteY1242" fmla="*/ 949888 h 2172695"/>
                <a:gd name="connsiteX1243" fmla="*/ 379706 w 1334396"/>
                <a:gd name="connsiteY1243" fmla="*/ 958690 h 2172695"/>
                <a:gd name="connsiteX1244" fmla="*/ 377946 w 1334396"/>
                <a:gd name="connsiteY1244" fmla="*/ 962888 h 2172695"/>
                <a:gd name="connsiteX1245" fmla="*/ 377269 w 1334396"/>
                <a:gd name="connsiteY1245" fmla="*/ 968982 h 2172695"/>
                <a:gd name="connsiteX1246" fmla="*/ 376727 w 1334396"/>
                <a:gd name="connsiteY1246" fmla="*/ 970878 h 2172695"/>
                <a:gd name="connsiteX1247" fmla="*/ 372936 w 1334396"/>
                <a:gd name="connsiteY1247" fmla="*/ 983607 h 2172695"/>
                <a:gd name="connsiteX1248" fmla="*/ 372665 w 1334396"/>
                <a:gd name="connsiteY1248" fmla="*/ 985367 h 2172695"/>
                <a:gd name="connsiteX1249" fmla="*/ 371175 w 1334396"/>
                <a:gd name="connsiteY1249" fmla="*/ 988617 h 2172695"/>
                <a:gd name="connsiteX1250" fmla="*/ 366029 w 1334396"/>
                <a:gd name="connsiteY1250" fmla="*/ 997013 h 2172695"/>
                <a:gd name="connsiteX1251" fmla="*/ 365488 w 1334396"/>
                <a:gd name="connsiteY1251" fmla="*/ 997825 h 2172695"/>
                <a:gd name="connsiteX1252" fmla="*/ 359394 w 1334396"/>
                <a:gd name="connsiteY1252" fmla="*/ 1007575 h 2172695"/>
                <a:gd name="connsiteX1253" fmla="*/ 355738 w 1334396"/>
                <a:gd name="connsiteY1253" fmla="*/ 1013805 h 2172695"/>
                <a:gd name="connsiteX1254" fmla="*/ 347342 w 1334396"/>
                <a:gd name="connsiteY1254" fmla="*/ 1026127 h 2172695"/>
                <a:gd name="connsiteX1255" fmla="*/ 345311 w 1334396"/>
                <a:gd name="connsiteY1255" fmla="*/ 1029107 h 2172695"/>
                <a:gd name="connsiteX1256" fmla="*/ 337456 w 1334396"/>
                <a:gd name="connsiteY1256" fmla="*/ 1038180 h 2172695"/>
                <a:gd name="connsiteX1257" fmla="*/ 332311 w 1334396"/>
                <a:gd name="connsiteY1257" fmla="*/ 1043325 h 2172695"/>
                <a:gd name="connsiteX1258" fmla="*/ 326352 w 1334396"/>
                <a:gd name="connsiteY1258" fmla="*/ 1046982 h 2172695"/>
                <a:gd name="connsiteX1259" fmla="*/ 316332 w 1334396"/>
                <a:gd name="connsiteY1259" fmla="*/ 1052804 h 2172695"/>
                <a:gd name="connsiteX1260" fmla="*/ 311456 w 1334396"/>
                <a:gd name="connsiteY1260" fmla="*/ 1052669 h 2172695"/>
                <a:gd name="connsiteX1261" fmla="*/ 311456 w 1334396"/>
                <a:gd name="connsiteY1261" fmla="*/ 1054430 h 2172695"/>
                <a:gd name="connsiteX1262" fmla="*/ 313082 w 1334396"/>
                <a:gd name="connsiteY1262" fmla="*/ 1063231 h 2172695"/>
                <a:gd name="connsiteX1263" fmla="*/ 313488 w 1334396"/>
                <a:gd name="connsiteY1263" fmla="*/ 1067700 h 2172695"/>
                <a:gd name="connsiteX1264" fmla="*/ 313352 w 1334396"/>
                <a:gd name="connsiteY1264" fmla="*/ 1071357 h 2172695"/>
                <a:gd name="connsiteX1265" fmla="*/ 314165 w 1334396"/>
                <a:gd name="connsiteY1265" fmla="*/ 1077721 h 2172695"/>
                <a:gd name="connsiteX1266" fmla="*/ 313623 w 1334396"/>
                <a:gd name="connsiteY1266" fmla="*/ 1079481 h 2172695"/>
                <a:gd name="connsiteX1267" fmla="*/ 309696 w 1334396"/>
                <a:gd name="connsiteY1267" fmla="*/ 1085033 h 2172695"/>
                <a:gd name="connsiteX1268" fmla="*/ 301571 w 1334396"/>
                <a:gd name="connsiteY1268" fmla="*/ 1084492 h 2172695"/>
                <a:gd name="connsiteX1269" fmla="*/ 296425 w 1334396"/>
                <a:gd name="connsiteY1269" fmla="*/ 1080565 h 2172695"/>
                <a:gd name="connsiteX1270" fmla="*/ 296155 w 1334396"/>
                <a:gd name="connsiteY1270" fmla="*/ 1075825 h 2172695"/>
                <a:gd name="connsiteX1271" fmla="*/ 296019 w 1334396"/>
                <a:gd name="connsiteY1271" fmla="*/ 1067429 h 2172695"/>
                <a:gd name="connsiteX1272" fmla="*/ 295207 w 1334396"/>
                <a:gd name="connsiteY1272" fmla="*/ 1063909 h 2172695"/>
                <a:gd name="connsiteX1273" fmla="*/ 294665 w 1334396"/>
                <a:gd name="connsiteY1273" fmla="*/ 1059981 h 2172695"/>
                <a:gd name="connsiteX1274" fmla="*/ 293581 w 1334396"/>
                <a:gd name="connsiteY1274" fmla="*/ 1053481 h 2172695"/>
                <a:gd name="connsiteX1275" fmla="*/ 292092 w 1334396"/>
                <a:gd name="connsiteY1275" fmla="*/ 1038857 h 2172695"/>
                <a:gd name="connsiteX1276" fmla="*/ 293311 w 1334396"/>
                <a:gd name="connsiteY1276" fmla="*/ 1032627 h 2172695"/>
                <a:gd name="connsiteX1277" fmla="*/ 293717 w 1334396"/>
                <a:gd name="connsiteY1277" fmla="*/ 1031544 h 2172695"/>
                <a:gd name="connsiteX1278" fmla="*/ 295071 w 1334396"/>
                <a:gd name="connsiteY1278" fmla="*/ 1028023 h 2172695"/>
                <a:gd name="connsiteX1279" fmla="*/ 296696 w 1334396"/>
                <a:gd name="connsiteY1279" fmla="*/ 1019627 h 2172695"/>
                <a:gd name="connsiteX1280" fmla="*/ 297779 w 1334396"/>
                <a:gd name="connsiteY1280" fmla="*/ 1013398 h 2172695"/>
                <a:gd name="connsiteX1281" fmla="*/ 299269 w 1334396"/>
                <a:gd name="connsiteY1281" fmla="*/ 999586 h 2172695"/>
                <a:gd name="connsiteX1282" fmla="*/ 298592 w 1334396"/>
                <a:gd name="connsiteY1282" fmla="*/ 997419 h 2172695"/>
                <a:gd name="connsiteX1283" fmla="*/ 298321 w 1334396"/>
                <a:gd name="connsiteY1283" fmla="*/ 994034 h 2172695"/>
                <a:gd name="connsiteX1284" fmla="*/ 299675 w 1334396"/>
                <a:gd name="connsiteY1284" fmla="*/ 979815 h 2172695"/>
                <a:gd name="connsiteX1285" fmla="*/ 299540 w 1334396"/>
                <a:gd name="connsiteY1285" fmla="*/ 976836 h 2172695"/>
                <a:gd name="connsiteX1286" fmla="*/ 303196 w 1334396"/>
                <a:gd name="connsiteY1286" fmla="*/ 966951 h 2172695"/>
                <a:gd name="connsiteX1287" fmla="*/ 310779 w 1334396"/>
                <a:gd name="connsiteY1287" fmla="*/ 956253 h 2172695"/>
                <a:gd name="connsiteX1288" fmla="*/ 311321 w 1334396"/>
                <a:gd name="connsiteY1288" fmla="*/ 952190 h 2172695"/>
                <a:gd name="connsiteX1289" fmla="*/ 308613 w 1334396"/>
                <a:gd name="connsiteY1289" fmla="*/ 947180 h 2172695"/>
                <a:gd name="connsiteX1290" fmla="*/ 306175 w 1334396"/>
                <a:gd name="connsiteY1290" fmla="*/ 928221 h 2172695"/>
                <a:gd name="connsiteX1291" fmla="*/ 306852 w 1334396"/>
                <a:gd name="connsiteY1291" fmla="*/ 924566 h 2172695"/>
                <a:gd name="connsiteX1292" fmla="*/ 309290 w 1334396"/>
                <a:gd name="connsiteY1292" fmla="*/ 916847 h 2172695"/>
                <a:gd name="connsiteX1293" fmla="*/ 309832 w 1334396"/>
                <a:gd name="connsiteY1293" fmla="*/ 915899 h 2172695"/>
                <a:gd name="connsiteX1294" fmla="*/ 313217 w 1334396"/>
                <a:gd name="connsiteY1294" fmla="*/ 908316 h 2172695"/>
                <a:gd name="connsiteX1295" fmla="*/ 318363 w 1334396"/>
                <a:gd name="connsiteY1295" fmla="*/ 891253 h 2172695"/>
                <a:gd name="connsiteX1296" fmla="*/ 319446 w 1334396"/>
                <a:gd name="connsiteY1296" fmla="*/ 883670 h 2172695"/>
                <a:gd name="connsiteX1297" fmla="*/ 325269 w 1334396"/>
                <a:gd name="connsiteY1297" fmla="*/ 869180 h 2172695"/>
                <a:gd name="connsiteX1298" fmla="*/ 328384 w 1334396"/>
                <a:gd name="connsiteY1298" fmla="*/ 861868 h 2172695"/>
                <a:gd name="connsiteX1299" fmla="*/ 329061 w 1334396"/>
                <a:gd name="connsiteY1299" fmla="*/ 856586 h 2172695"/>
                <a:gd name="connsiteX1300" fmla="*/ 329061 w 1334396"/>
                <a:gd name="connsiteY1300" fmla="*/ 850764 h 2172695"/>
                <a:gd name="connsiteX1301" fmla="*/ 329061 w 1334396"/>
                <a:gd name="connsiteY1301" fmla="*/ 849545 h 2172695"/>
                <a:gd name="connsiteX1302" fmla="*/ 328384 w 1334396"/>
                <a:gd name="connsiteY1302" fmla="*/ 843722 h 2172695"/>
                <a:gd name="connsiteX1303" fmla="*/ 328925 w 1334396"/>
                <a:gd name="connsiteY1303" fmla="*/ 842774 h 2172695"/>
                <a:gd name="connsiteX1304" fmla="*/ 329602 w 1334396"/>
                <a:gd name="connsiteY1304" fmla="*/ 841826 h 2172695"/>
                <a:gd name="connsiteX1305" fmla="*/ 330956 w 1334396"/>
                <a:gd name="connsiteY1305" fmla="*/ 835733 h 2172695"/>
                <a:gd name="connsiteX1306" fmla="*/ 332040 w 1334396"/>
                <a:gd name="connsiteY1306" fmla="*/ 830993 h 2172695"/>
                <a:gd name="connsiteX1307" fmla="*/ 332988 w 1334396"/>
                <a:gd name="connsiteY1307" fmla="*/ 828285 h 2172695"/>
                <a:gd name="connsiteX1308" fmla="*/ 336373 w 1334396"/>
                <a:gd name="connsiteY1308" fmla="*/ 822733 h 2172695"/>
                <a:gd name="connsiteX1309" fmla="*/ 340300 w 1334396"/>
                <a:gd name="connsiteY1309" fmla="*/ 815420 h 2172695"/>
                <a:gd name="connsiteX1310" fmla="*/ 346529 w 1334396"/>
                <a:gd name="connsiteY1310" fmla="*/ 806889 h 2172695"/>
                <a:gd name="connsiteX1311" fmla="*/ 354519 w 1334396"/>
                <a:gd name="connsiteY1311" fmla="*/ 798222 h 2172695"/>
                <a:gd name="connsiteX1312" fmla="*/ 363998 w 1334396"/>
                <a:gd name="connsiteY1312" fmla="*/ 788743 h 2172695"/>
                <a:gd name="connsiteX1313" fmla="*/ 366571 w 1334396"/>
                <a:gd name="connsiteY1313" fmla="*/ 784410 h 2172695"/>
                <a:gd name="connsiteX1314" fmla="*/ 368467 w 1334396"/>
                <a:gd name="connsiteY1314" fmla="*/ 777910 h 2172695"/>
                <a:gd name="connsiteX1315" fmla="*/ 369415 w 1334396"/>
                <a:gd name="connsiteY1315" fmla="*/ 775878 h 2172695"/>
                <a:gd name="connsiteX1316" fmla="*/ 375779 w 1334396"/>
                <a:gd name="connsiteY1316" fmla="*/ 761931 h 2172695"/>
                <a:gd name="connsiteX1317" fmla="*/ 376456 w 1334396"/>
                <a:gd name="connsiteY1317" fmla="*/ 760170 h 2172695"/>
                <a:gd name="connsiteX1318" fmla="*/ 379029 w 1334396"/>
                <a:gd name="connsiteY1318" fmla="*/ 756920 h 2172695"/>
                <a:gd name="connsiteX1319" fmla="*/ 386883 w 1334396"/>
                <a:gd name="connsiteY1319" fmla="*/ 748795 h 2172695"/>
                <a:gd name="connsiteX1320" fmla="*/ 387696 w 1334396"/>
                <a:gd name="connsiteY1320" fmla="*/ 747983 h 2172695"/>
                <a:gd name="connsiteX1321" fmla="*/ 397446 w 1334396"/>
                <a:gd name="connsiteY1321" fmla="*/ 738910 h 2172695"/>
                <a:gd name="connsiteX1322" fmla="*/ 403946 w 1334396"/>
                <a:gd name="connsiteY1322" fmla="*/ 733493 h 2172695"/>
                <a:gd name="connsiteX1323" fmla="*/ 417487 w 1334396"/>
                <a:gd name="connsiteY1323" fmla="*/ 722931 h 2172695"/>
                <a:gd name="connsiteX1324" fmla="*/ 421144 w 1334396"/>
                <a:gd name="connsiteY1324" fmla="*/ 720764 h 2172695"/>
                <a:gd name="connsiteX1325" fmla="*/ 433331 w 1334396"/>
                <a:gd name="connsiteY1325" fmla="*/ 714941 h 2172695"/>
                <a:gd name="connsiteX1326" fmla="*/ 441050 w 1334396"/>
                <a:gd name="connsiteY1326" fmla="*/ 712368 h 2172695"/>
                <a:gd name="connsiteX1327" fmla="*/ 441727 w 1334396"/>
                <a:gd name="connsiteY1327" fmla="*/ 709660 h 2172695"/>
                <a:gd name="connsiteX1328" fmla="*/ 441998 w 1334396"/>
                <a:gd name="connsiteY1328" fmla="*/ 703973 h 2172695"/>
                <a:gd name="connsiteX1329" fmla="*/ 442946 w 1334396"/>
                <a:gd name="connsiteY1329" fmla="*/ 702618 h 2172695"/>
                <a:gd name="connsiteX1330" fmla="*/ 447821 w 1334396"/>
                <a:gd name="connsiteY1330" fmla="*/ 698691 h 2172695"/>
                <a:gd name="connsiteX1331" fmla="*/ 42656 w 1334396"/>
                <a:gd name="connsiteY1331" fmla="*/ 609723 h 2172695"/>
                <a:gd name="connsiteX1332" fmla="*/ 46719 w 1334396"/>
                <a:gd name="connsiteY1332" fmla="*/ 629223 h 2172695"/>
                <a:gd name="connsiteX1333" fmla="*/ 47260 w 1334396"/>
                <a:gd name="connsiteY1333" fmla="*/ 635588 h 2172695"/>
                <a:gd name="connsiteX1334" fmla="*/ 49156 w 1334396"/>
                <a:gd name="connsiteY1334" fmla="*/ 633150 h 2172695"/>
                <a:gd name="connsiteX1335" fmla="*/ 65271 w 1334396"/>
                <a:gd name="connsiteY1335" fmla="*/ 643848 h 2172695"/>
                <a:gd name="connsiteX1336" fmla="*/ 73260 w 1334396"/>
                <a:gd name="connsiteY1336" fmla="*/ 650890 h 2172695"/>
                <a:gd name="connsiteX1337" fmla="*/ 82604 w 1334396"/>
                <a:gd name="connsiteY1337" fmla="*/ 660640 h 2172695"/>
                <a:gd name="connsiteX1338" fmla="*/ 91677 w 1334396"/>
                <a:gd name="connsiteY1338" fmla="*/ 670119 h 2172695"/>
                <a:gd name="connsiteX1339" fmla="*/ 95875 w 1334396"/>
                <a:gd name="connsiteY1339" fmla="*/ 674723 h 2172695"/>
                <a:gd name="connsiteX1340" fmla="*/ 104948 w 1334396"/>
                <a:gd name="connsiteY1340" fmla="*/ 685150 h 2172695"/>
                <a:gd name="connsiteX1341" fmla="*/ 111583 w 1334396"/>
                <a:gd name="connsiteY1341" fmla="*/ 692462 h 2172695"/>
                <a:gd name="connsiteX1342" fmla="*/ 112125 w 1334396"/>
                <a:gd name="connsiteY1342" fmla="*/ 693004 h 2172695"/>
                <a:gd name="connsiteX1343" fmla="*/ 119979 w 1334396"/>
                <a:gd name="connsiteY1343" fmla="*/ 700317 h 2172695"/>
                <a:gd name="connsiteX1344" fmla="*/ 127698 w 1334396"/>
                <a:gd name="connsiteY1344" fmla="*/ 707087 h 2172695"/>
                <a:gd name="connsiteX1345" fmla="*/ 130406 w 1334396"/>
                <a:gd name="connsiteY1345" fmla="*/ 710473 h 2172695"/>
                <a:gd name="connsiteX1346" fmla="*/ 136770 w 1334396"/>
                <a:gd name="connsiteY1346" fmla="*/ 718327 h 2172695"/>
                <a:gd name="connsiteX1347" fmla="*/ 140968 w 1334396"/>
                <a:gd name="connsiteY1347" fmla="*/ 724421 h 2172695"/>
                <a:gd name="connsiteX1348" fmla="*/ 152479 w 1334396"/>
                <a:gd name="connsiteY1348" fmla="*/ 745139 h 2172695"/>
                <a:gd name="connsiteX1349" fmla="*/ 157083 w 1334396"/>
                <a:gd name="connsiteY1349" fmla="*/ 751504 h 2172695"/>
                <a:gd name="connsiteX1350" fmla="*/ 161281 w 1334396"/>
                <a:gd name="connsiteY1350" fmla="*/ 757597 h 2172695"/>
                <a:gd name="connsiteX1351" fmla="*/ 166427 w 1334396"/>
                <a:gd name="connsiteY1351" fmla="*/ 764368 h 2172695"/>
                <a:gd name="connsiteX1352" fmla="*/ 166968 w 1334396"/>
                <a:gd name="connsiteY1352" fmla="*/ 764774 h 2172695"/>
                <a:gd name="connsiteX1353" fmla="*/ 169677 w 1334396"/>
                <a:gd name="connsiteY1353" fmla="*/ 768431 h 2172695"/>
                <a:gd name="connsiteX1354" fmla="*/ 172385 w 1334396"/>
                <a:gd name="connsiteY1354" fmla="*/ 772629 h 2172695"/>
                <a:gd name="connsiteX1355" fmla="*/ 176312 w 1334396"/>
                <a:gd name="connsiteY1355" fmla="*/ 783056 h 2172695"/>
                <a:gd name="connsiteX1356" fmla="*/ 187010 w 1334396"/>
                <a:gd name="connsiteY1356" fmla="*/ 804316 h 2172695"/>
                <a:gd name="connsiteX1357" fmla="*/ 189583 w 1334396"/>
                <a:gd name="connsiteY1357" fmla="*/ 809055 h 2172695"/>
                <a:gd name="connsiteX1358" fmla="*/ 191749 w 1334396"/>
                <a:gd name="connsiteY1358" fmla="*/ 814337 h 2172695"/>
                <a:gd name="connsiteX1359" fmla="*/ 194187 w 1334396"/>
                <a:gd name="connsiteY1359" fmla="*/ 819483 h 2172695"/>
                <a:gd name="connsiteX1360" fmla="*/ 195406 w 1334396"/>
                <a:gd name="connsiteY1360" fmla="*/ 821514 h 2172695"/>
                <a:gd name="connsiteX1361" fmla="*/ 200145 w 1334396"/>
                <a:gd name="connsiteY1361" fmla="*/ 831805 h 2172695"/>
                <a:gd name="connsiteX1362" fmla="*/ 202447 w 1334396"/>
                <a:gd name="connsiteY1362" fmla="*/ 837222 h 2172695"/>
                <a:gd name="connsiteX1363" fmla="*/ 204885 w 1334396"/>
                <a:gd name="connsiteY1363" fmla="*/ 842368 h 2172695"/>
                <a:gd name="connsiteX1364" fmla="*/ 208541 w 1334396"/>
                <a:gd name="connsiteY1364" fmla="*/ 850899 h 2172695"/>
                <a:gd name="connsiteX1365" fmla="*/ 209624 w 1334396"/>
                <a:gd name="connsiteY1365" fmla="*/ 858482 h 2172695"/>
                <a:gd name="connsiteX1366" fmla="*/ 211791 w 1334396"/>
                <a:gd name="connsiteY1366" fmla="*/ 865118 h 2172695"/>
                <a:gd name="connsiteX1367" fmla="*/ 213280 w 1334396"/>
                <a:gd name="connsiteY1367" fmla="*/ 867826 h 2172695"/>
                <a:gd name="connsiteX1368" fmla="*/ 216530 w 1334396"/>
                <a:gd name="connsiteY1368" fmla="*/ 875274 h 2172695"/>
                <a:gd name="connsiteX1369" fmla="*/ 218968 w 1334396"/>
                <a:gd name="connsiteY1369" fmla="*/ 882857 h 2172695"/>
                <a:gd name="connsiteX1370" fmla="*/ 219374 w 1334396"/>
                <a:gd name="connsiteY1370" fmla="*/ 884753 h 2172695"/>
                <a:gd name="connsiteX1371" fmla="*/ 222760 w 1334396"/>
                <a:gd name="connsiteY1371" fmla="*/ 895451 h 2172695"/>
                <a:gd name="connsiteX1372" fmla="*/ 223437 w 1334396"/>
                <a:gd name="connsiteY1372" fmla="*/ 898836 h 2172695"/>
                <a:gd name="connsiteX1373" fmla="*/ 223707 w 1334396"/>
                <a:gd name="connsiteY1373" fmla="*/ 900055 h 2172695"/>
                <a:gd name="connsiteX1374" fmla="*/ 224114 w 1334396"/>
                <a:gd name="connsiteY1374" fmla="*/ 901815 h 2172695"/>
                <a:gd name="connsiteX1375" fmla="*/ 227228 w 1334396"/>
                <a:gd name="connsiteY1375" fmla="*/ 908586 h 2172695"/>
                <a:gd name="connsiteX1376" fmla="*/ 227364 w 1334396"/>
                <a:gd name="connsiteY1376" fmla="*/ 908992 h 2172695"/>
                <a:gd name="connsiteX1377" fmla="*/ 228583 w 1334396"/>
                <a:gd name="connsiteY1377" fmla="*/ 927003 h 2172695"/>
                <a:gd name="connsiteX1378" fmla="*/ 228176 w 1334396"/>
                <a:gd name="connsiteY1378" fmla="*/ 931201 h 2172695"/>
                <a:gd name="connsiteX1379" fmla="*/ 227635 w 1334396"/>
                <a:gd name="connsiteY1379" fmla="*/ 934857 h 2172695"/>
                <a:gd name="connsiteX1380" fmla="*/ 228312 w 1334396"/>
                <a:gd name="connsiteY1380" fmla="*/ 938513 h 2172695"/>
                <a:gd name="connsiteX1381" fmla="*/ 228718 w 1334396"/>
                <a:gd name="connsiteY1381" fmla="*/ 941492 h 2172695"/>
                <a:gd name="connsiteX1382" fmla="*/ 225739 w 1334396"/>
                <a:gd name="connsiteY1382" fmla="*/ 953138 h 2172695"/>
                <a:gd name="connsiteX1383" fmla="*/ 225739 w 1334396"/>
                <a:gd name="connsiteY1383" fmla="*/ 961398 h 2172695"/>
                <a:gd name="connsiteX1384" fmla="*/ 225468 w 1334396"/>
                <a:gd name="connsiteY1384" fmla="*/ 965055 h 2172695"/>
                <a:gd name="connsiteX1385" fmla="*/ 224926 w 1334396"/>
                <a:gd name="connsiteY1385" fmla="*/ 967763 h 2172695"/>
                <a:gd name="connsiteX1386" fmla="*/ 225874 w 1334396"/>
                <a:gd name="connsiteY1386" fmla="*/ 968169 h 2172695"/>
                <a:gd name="connsiteX1387" fmla="*/ 226145 w 1334396"/>
                <a:gd name="connsiteY1387" fmla="*/ 968305 h 2172695"/>
                <a:gd name="connsiteX1388" fmla="*/ 225739 w 1334396"/>
                <a:gd name="connsiteY1388" fmla="*/ 968575 h 2172695"/>
                <a:gd name="connsiteX1389" fmla="*/ 226145 w 1334396"/>
                <a:gd name="connsiteY1389" fmla="*/ 968711 h 2172695"/>
                <a:gd name="connsiteX1390" fmla="*/ 227228 w 1334396"/>
                <a:gd name="connsiteY1390" fmla="*/ 969252 h 2172695"/>
                <a:gd name="connsiteX1391" fmla="*/ 232780 w 1334396"/>
                <a:gd name="connsiteY1391" fmla="*/ 971826 h 2172695"/>
                <a:gd name="connsiteX1392" fmla="*/ 234541 w 1334396"/>
                <a:gd name="connsiteY1392" fmla="*/ 979950 h 2172695"/>
                <a:gd name="connsiteX1393" fmla="*/ 229395 w 1334396"/>
                <a:gd name="connsiteY1393" fmla="*/ 986315 h 2172695"/>
                <a:gd name="connsiteX1394" fmla="*/ 223843 w 1334396"/>
                <a:gd name="connsiteY1394" fmla="*/ 986044 h 2172695"/>
                <a:gd name="connsiteX1395" fmla="*/ 218833 w 1334396"/>
                <a:gd name="connsiteY1395" fmla="*/ 984690 h 2172695"/>
                <a:gd name="connsiteX1396" fmla="*/ 216801 w 1334396"/>
                <a:gd name="connsiteY1396" fmla="*/ 985638 h 2172695"/>
                <a:gd name="connsiteX1397" fmla="*/ 210437 w 1334396"/>
                <a:gd name="connsiteY1397" fmla="*/ 986586 h 2172695"/>
                <a:gd name="connsiteX1398" fmla="*/ 207051 w 1334396"/>
                <a:gd name="connsiteY1398" fmla="*/ 983471 h 2172695"/>
                <a:gd name="connsiteX1399" fmla="*/ 201093 w 1334396"/>
                <a:gd name="connsiteY1399" fmla="*/ 977784 h 2172695"/>
                <a:gd name="connsiteX1400" fmla="*/ 198114 w 1334396"/>
                <a:gd name="connsiteY1400" fmla="*/ 975888 h 2172695"/>
                <a:gd name="connsiteX1401" fmla="*/ 194864 w 1334396"/>
                <a:gd name="connsiteY1401" fmla="*/ 973450 h 2172695"/>
                <a:gd name="connsiteX1402" fmla="*/ 189718 w 1334396"/>
                <a:gd name="connsiteY1402" fmla="*/ 969794 h 2172695"/>
                <a:gd name="connsiteX1403" fmla="*/ 178208 w 1334396"/>
                <a:gd name="connsiteY1403" fmla="*/ 960721 h 2172695"/>
                <a:gd name="connsiteX1404" fmla="*/ 174687 w 1334396"/>
                <a:gd name="connsiteY1404" fmla="*/ 955576 h 2172695"/>
                <a:gd name="connsiteX1405" fmla="*/ 174281 w 1334396"/>
                <a:gd name="connsiteY1405" fmla="*/ 954628 h 2172695"/>
                <a:gd name="connsiteX1406" fmla="*/ 172791 w 1334396"/>
                <a:gd name="connsiteY1406" fmla="*/ 951242 h 2172695"/>
                <a:gd name="connsiteX1407" fmla="*/ 167916 w 1334396"/>
                <a:gd name="connsiteY1407" fmla="*/ 944336 h 2172695"/>
                <a:gd name="connsiteX1408" fmla="*/ 164260 w 1334396"/>
                <a:gd name="connsiteY1408" fmla="*/ 939326 h 2172695"/>
                <a:gd name="connsiteX1409" fmla="*/ 155458 w 1334396"/>
                <a:gd name="connsiteY1409" fmla="*/ 928763 h 2172695"/>
                <a:gd name="connsiteX1410" fmla="*/ 153562 w 1334396"/>
                <a:gd name="connsiteY1410" fmla="*/ 927815 h 2172695"/>
                <a:gd name="connsiteX1411" fmla="*/ 151125 w 1334396"/>
                <a:gd name="connsiteY1411" fmla="*/ 925649 h 2172695"/>
                <a:gd name="connsiteX1412" fmla="*/ 142052 w 1334396"/>
                <a:gd name="connsiteY1412" fmla="*/ 914951 h 2172695"/>
                <a:gd name="connsiteX1413" fmla="*/ 139885 w 1334396"/>
                <a:gd name="connsiteY1413" fmla="*/ 913055 h 2172695"/>
                <a:gd name="connsiteX1414" fmla="*/ 135416 w 1334396"/>
                <a:gd name="connsiteY1414" fmla="*/ 903711 h 2172695"/>
                <a:gd name="connsiteX1415" fmla="*/ 133114 w 1334396"/>
                <a:gd name="connsiteY1415" fmla="*/ 890982 h 2172695"/>
                <a:gd name="connsiteX1416" fmla="*/ 130541 w 1334396"/>
                <a:gd name="connsiteY1416" fmla="*/ 887732 h 2172695"/>
                <a:gd name="connsiteX1417" fmla="*/ 124989 w 1334396"/>
                <a:gd name="connsiteY1417" fmla="*/ 886378 h 2172695"/>
                <a:gd name="connsiteX1418" fmla="*/ 109958 w 1334396"/>
                <a:gd name="connsiteY1418" fmla="*/ 875003 h 2172695"/>
                <a:gd name="connsiteX1419" fmla="*/ 107791 w 1334396"/>
                <a:gd name="connsiteY1419" fmla="*/ 872159 h 2172695"/>
                <a:gd name="connsiteX1420" fmla="*/ 104271 w 1334396"/>
                <a:gd name="connsiteY1420" fmla="*/ 864982 h 2172695"/>
                <a:gd name="connsiteX1421" fmla="*/ 104135 w 1334396"/>
                <a:gd name="connsiteY1421" fmla="*/ 863899 h 2172695"/>
                <a:gd name="connsiteX1422" fmla="*/ 101156 w 1334396"/>
                <a:gd name="connsiteY1422" fmla="*/ 856316 h 2172695"/>
                <a:gd name="connsiteX1423" fmla="*/ 92625 w 1334396"/>
                <a:gd name="connsiteY1423" fmla="*/ 840878 h 2172695"/>
                <a:gd name="connsiteX1424" fmla="*/ 88156 w 1334396"/>
                <a:gd name="connsiteY1424" fmla="*/ 834784 h 2172695"/>
                <a:gd name="connsiteX1425" fmla="*/ 81791 w 1334396"/>
                <a:gd name="connsiteY1425" fmla="*/ 820837 h 2172695"/>
                <a:gd name="connsiteX1426" fmla="*/ 78948 w 1334396"/>
                <a:gd name="connsiteY1426" fmla="*/ 813524 h 2172695"/>
                <a:gd name="connsiteX1427" fmla="*/ 75698 w 1334396"/>
                <a:gd name="connsiteY1427" fmla="*/ 809462 h 2172695"/>
                <a:gd name="connsiteX1428" fmla="*/ 71364 w 1334396"/>
                <a:gd name="connsiteY1428" fmla="*/ 805535 h 2172695"/>
                <a:gd name="connsiteX1429" fmla="*/ 70687 w 1334396"/>
                <a:gd name="connsiteY1429" fmla="*/ 804857 h 2172695"/>
                <a:gd name="connsiteX1430" fmla="*/ 65812 w 1334396"/>
                <a:gd name="connsiteY1430" fmla="*/ 801472 h 2172695"/>
                <a:gd name="connsiteX1431" fmla="*/ 65677 w 1334396"/>
                <a:gd name="connsiteY1431" fmla="*/ 800524 h 2172695"/>
                <a:gd name="connsiteX1432" fmla="*/ 65406 w 1334396"/>
                <a:gd name="connsiteY1432" fmla="*/ 799305 h 2172695"/>
                <a:gd name="connsiteX1433" fmla="*/ 62020 w 1334396"/>
                <a:gd name="connsiteY1433" fmla="*/ 794160 h 2172695"/>
                <a:gd name="connsiteX1434" fmla="*/ 59448 w 1334396"/>
                <a:gd name="connsiteY1434" fmla="*/ 790233 h 2172695"/>
                <a:gd name="connsiteX1435" fmla="*/ 58229 w 1334396"/>
                <a:gd name="connsiteY1435" fmla="*/ 787660 h 2172695"/>
                <a:gd name="connsiteX1436" fmla="*/ 56333 w 1334396"/>
                <a:gd name="connsiteY1436" fmla="*/ 781566 h 2172695"/>
                <a:gd name="connsiteX1437" fmla="*/ 53489 w 1334396"/>
                <a:gd name="connsiteY1437" fmla="*/ 774118 h 2172695"/>
                <a:gd name="connsiteX1438" fmla="*/ 51864 w 1334396"/>
                <a:gd name="connsiteY1438" fmla="*/ 763691 h 2172695"/>
                <a:gd name="connsiteX1439" fmla="*/ 50375 w 1334396"/>
                <a:gd name="connsiteY1439" fmla="*/ 752316 h 2172695"/>
                <a:gd name="connsiteX1440" fmla="*/ 49698 w 1334396"/>
                <a:gd name="connsiteY1440" fmla="*/ 739045 h 2172695"/>
                <a:gd name="connsiteX1441" fmla="*/ 48073 w 1334396"/>
                <a:gd name="connsiteY1441" fmla="*/ 734306 h 2172695"/>
                <a:gd name="connsiteX1442" fmla="*/ 44010 w 1334396"/>
                <a:gd name="connsiteY1442" fmla="*/ 728889 h 2172695"/>
                <a:gd name="connsiteX1443" fmla="*/ 42927 w 1334396"/>
                <a:gd name="connsiteY1443" fmla="*/ 726994 h 2172695"/>
                <a:gd name="connsiteX1444" fmla="*/ 36291 w 1334396"/>
                <a:gd name="connsiteY1444" fmla="*/ 713587 h 2172695"/>
                <a:gd name="connsiteX1445" fmla="*/ 35343 w 1334396"/>
                <a:gd name="connsiteY1445" fmla="*/ 712098 h 2172695"/>
                <a:gd name="connsiteX1446" fmla="*/ 34125 w 1334396"/>
                <a:gd name="connsiteY1446" fmla="*/ 708306 h 2172695"/>
                <a:gd name="connsiteX1447" fmla="*/ 31823 w 1334396"/>
                <a:gd name="connsiteY1447" fmla="*/ 697608 h 2172695"/>
                <a:gd name="connsiteX1448" fmla="*/ 31552 w 1334396"/>
                <a:gd name="connsiteY1448" fmla="*/ 696525 h 2172695"/>
                <a:gd name="connsiteX1449" fmla="*/ 29791 w 1334396"/>
                <a:gd name="connsiteY1449" fmla="*/ 683660 h 2172695"/>
                <a:gd name="connsiteX1450" fmla="*/ 28302 w 1334396"/>
                <a:gd name="connsiteY1450" fmla="*/ 675671 h 2172695"/>
                <a:gd name="connsiteX1451" fmla="*/ 26135 w 1334396"/>
                <a:gd name="connsiteY1451" fmla="*/ 659150 h 2172695"/>
                <a:gd name="connsiteX1452" fmla="*/ 26541 w 1334396"/>
                <a:gd name="connsiteY1452" fmla="*/ 654546 h 2172695"/>
                <a:gd name="connsiteX1453" fmla="*/ 26406 w 1334396"/>
                <a:gd name="connsiteY1453" fmla="*/ 641411 h 2172695"/>
                <a:gd name="connsiteX1454" fmla="*/ 27354 w 1334396"/>
                <a:gd name="connsiteY1454" fmla="*/ 633421 h 2172695"/>
                <a:gd name="connsiteX1455" fmla="*/ 29927 w 1334396"/>
                <a:gd name="connsiteY1455" fmla="*/ 626109 h 2172695"/>
                <a:gd name="connsiteX1456" fmla="*/ 34396 w 1334396"/>
                <a:gd name="connsiteY1456" fmla="*/ 614192 h 2172695"/>
                <a:gd name="connsiteX1457" fmla="*/ 42656 w 1334396"/>
                <a:gd name="connsiteY1457" fmla="*/ 609723 h 2172695"/>
                <a:gd name="connsiteX1458" fmla="*/ 157489 w 1334396"/>
                <a:gd name="connsiteY1458" fmla="*/ 378162 h 2172695"/>
                <a:gd name="connsiteX1459" fmla="*/ 177936 w 1334396"/>
                <a:gd name="connsiteY1459" fmla="*/ 390079 h 2172695"/>
                <a:gd name="connsiteX1460" fmla="*/ 187957 w 1334396"/>
                <a:gd name="connsiteY1460" fmla="*/ 398339 h 2172695"/>
                <a:gd name="connsiteX1461" fmla="*/ 199197 w 1334396"/>
                <a:gd name="connsiteY1461" fmla="*/ 410662 h 2172695"/>
                <a:gd name="connsiteX1462" fmla="*/ 210165 w 1334396"/>
                <a:gd name="connsiteY1462" fmla="*/ 422307 h 2172695"/>
                <a:gd name="connsiteX1463" fmla="*/ 214769 w 1334396"/>
                <a:gd name="connsiteY1463" fmla="*/ 428266 h 2172695"/>
                <a:gd name="connsiteX1464" fmla="*/ 224519 w 1334396"/>
                <a:gd name="connsiteY1464" fmla="*/ 441943 h 2172695"/>
                <a:gd name="connsiteX1465" fmla="*/ 230884 w 1334396"/>
                <a:gd name="connsiteY1465" fmla="*/ 452235 h 2172695"/>
                <a:gd name="connsiteX1466" fmla="*/ 231290 w 1334396"/>
                <a:gd name="connsiteY1466" fmla="*/ 452912 h 2172695"/>
                <a:gd name="connsiteX1467" fmla="*/ 239144 w 1334396"/>
                <a:gd name="connsiteY1467" fmla="*/ 463338 h 2172695"/>
                <a:gd name="connsiteX1468" fmla="*/ 246321 w 1334396"/>
                <a:gd name="connsiteY1468" fmla="*/ 473630 h 2172695"/>
                <a:gd name="connsiteX1469" fmla="*/ 248488 w 1334396"/>
                <a:gd name="connsiteY1469" fmla="*/ 478370 h 2172695"/>
                <a:gd name="connsiteX1470" fmla="*/ 253634 w 1334396"/>
                <a:gd name="connsiteY1470" fmla="*/ 489609 h 2172695"/>
                <a:gd name="connsiteX1471" fmla="*/ 256884 w 1334396"/>
                <a:gd name="connsiteY1471" fmla="*/ 498005 h 2172695"/>
                <a:gd name="connsiteX1472" fmla="*/ 263248 w 1334396"/>
                <a:gd name="connsiteY1472" fmla="*/ 525494 h 2172695"/>
                <a:gd name="connsiteX1473" fmla="*/ 265550 w 1334396"/>
                <a:gd name="connsiteY1473" fmla="*/ 534567 h 2172695"/>
                <a:gd name="connsiteX1474" fmla="*/ 267852 w 1334396"/>
                <a:gd name="connsiteY1474" fmla="*/ 543099 h 2172695"/>
                <a:gd name="connsiteX1475" fmla="*/ 271102 w 1334396"/>
                <a:gd name="connsiteY1475" fmla="*/ 552713 h 2172695"/>
                <a:gd name="connsiteX1476" fmla="*/ 271373 w 1334396"/>
                <a:gd name="connsiteY1476" fmla="*/ 553390 h 2172695"/>
                <a:gd name="connsiteX1477" fmla="*/ 272727 w 1334396"/>
                <a:gd name="connsiteY1477" fmla="*/ 558671 h 2172695"/>
                <a:gd name="connsiteX1478" fmla="*/ 273946 w 1334396"/>
                <a:gd name="connsiteY1478" fmla="*/ 564494 h 2172695"/>
                <a:gd name="connsiteX1479" fmla="*/ 274081 w 1334396"/>
                <a:gd name="connsiteY1479" fmla="*/ 577765 h 2172695"/>
                <a:gd name="connsiteX1480" fmla="*/ 276383 w 1334396"/>
                <a:gd name="connsiteY1480" fmla="*/ 605661 h 2172695"/>
                <a:gd name="connsiteX1481" fmla="*/ 277060 w 1334396"/>
                <a:gd name="connsiteY1481" fmla="*/ 612025 h 2172695"/>
                <a:gd name="connsiteX1482" fmla="*/ 276790 w 1334396"/>
                <a:gd name="connsiteY1482" fmla="*/ 618661 h 2172695"/>
                <a:gd name="connsiteX1483" fmla="*/ 276790 w 1334396"/>
                <a:gd name="connsiteY1483" fmla="*/ 625431 h 2172695"/>
                <a:gd name="connsiteX1484" fmla="*/ 277060 w 1334396"/>
                <a:gd name="connsiteY1484" fmla="*/ 628140 h 2172695"/>
                <a:gd name="connsiteX1485" fmla="*/ 277738 w 1334396"/>
                <a:gd name="connsiteY1485" fmla="*/ 641275 h 2172695"/>
                <a:gd name="connsiteX1486" fmla="*/ 277602 w 1334396"/>
                <a:gd name="connsiteY1486" fmla="*/ 648181 h 2172695"/>
                <a:gd name="connsiteX1487" fmla="*/ 277873 w 1334396"/>
                <a:gd name="connsiteY1487" fmla="*/ 654952 h 2172695"/>
                <a:gd name="connsiteX1488" fmla="*/ 277738 w 1334396"/>
                <a:gd name="connsiteY1488" fmla="*/ 665650 h 2172695"/>
                <a:gd name="connsiteX1489" fmla="*/ 275571 w 1334396"/>
                <a:gd name="connsiteY1489" fmla="*/ 674452 h 2172695"/>
                <a:gd name="connsiteX1490" fmla="*/ 274758 w 1334396"/>
                <a:gd name="connsiteY1490" fmla="*/ 682577 h 2172695"/>
                <a:gd name="connsiteX1491" fmla="*/ 275300 w 1334396"/>
                <a:gd name="connsiteY1491" fmla="*/ 686098 h 2172695"/>
                <a:gd name="connsiteX1492" fmla="*/ 275436 w 1334396"/>
                <a:gd name="connsiteY1492" fmla="*/ 695712 h 2172695"/>
                <a:gd name="connsiteX1493" fmla="*/ 274758 w 1334396"/>
                <a:gd name="connsiteY1493" fmla="*/ 704920 h 2172695"/>
                <a:gd name="connsiteX1494" fmla="*/ 274352 w 1334396"/>
                <a:gd name="connsiteY1494" fmla="*/ 707358 h 2172695"/>
                <a:gd name="connsiteX1495" fmla="*/ 272727 w 1334396"/>
                <a:gd name="connsiteY1495" fmla="*/ 720358 h 2172695"/>
                <a:gd name="connsiteX1496" fmla="*/ 270831 w 1334396"/>
                <a:gd name="connsiteY1496" fmla="*/ 736743 h 2172695"/>
                <a:gd name="connsiteX1497" fmla="*/ 270831 w 1334396"/>
                <a:gd name="connsiteY1497" fmla="*/ 737149 h 2172695"/>
                <a:gd name="connsiteX1498" fmla="*/ 266498 w 1334396"/>
                <a:gd name="connsiteY1498" fmla="*/ 756920 h 2172695"/>
                <a:gd name="connsiteX1499" fmla="*/ 265279 w 1334396"/>
                <a:gd name="connsiteY1499" fmla="*/ 761524 h 2172695"/>
                <a:gd name="connsiteX1500" fmla="*/ 264331 w 1334396"/>
                <a:gd name="connsiteY1500" fmla="*/ 765587 h 2172695"/>
                <a:gd name="connsiteX1501" fmla="*/ 264467 w 1334396"/>
                <a:gd name="connsiteY1501" fmla="*/ 769920 h 2172695"/>
                <a:gd name="connsiteX1502" fmla="*/ 264602 w 1334396"/>
                <a:gd name="connsiteY1502" fmla="*/ 773305 h 2172695"/>
                <a:gd name="connsiteX1503" fmla="*/ 261352 w 1334396"/>
                <a:gd name="connsiteY1503" fmla="*/ 786847 h 2172695"/>
                <a:gd name="connsiteX1504" fmla="*/ 261352 w 1334396"/>
                <a:gd name="connsiteY1504" fmla="*/ 796462 h 2172695"/>
                <a:gd name="connsiteX1505" fmla="*/ 260811 w 1334396"/>
                <a:gd name="connsiteY1505" fmla="*/ 801066 h 2172695"/>
                <a:gd name="connsiteX1506" fmla="*/ 259727 w 1334396"/>
                <a:gd name="connsiteY1506" fmla="*/ 804857 h 2172695"/>
                <a:gd name="connsiteX1507" fmla="*/ 259321 w 1334396"/>
                <a:gd name="connsiteY1507" fmla="*/ 811764 h 2172695"/>
                <a:gd name="connsiteX1508" fmla="*/ 258373 w 1334396"/>
                <a:gd name="connsiteY1508" fmla="*/ 813389 h 2172695"/>
                <a:gd name="connsiteX1509" fmla="*/ 253498 w 1334396"/>
                <a:gd name="connsiteY1509" fmla="*/ 818264 h 2172695"/>
                <a:gd name="connsiteX1510" fmla="*/ 246727 w 1334396"/>
                <a:gd name="connsiteY1510" fmla="*/ 816774 h 2172695"/>
                <a:gd name="connsiteX1511" fmla="*/ 244561 w 1334396"/>
                <a:gd name="connsiteY1511" fmla="*/ 820024 h 2172695"/>
                <a:gd name="connsiteX1512" fmla="*/ 236436 w 1334396"/>
                <a:gd name="connsiteY1512" fmla="*/ 821920 h 2172695"/>
                <a:gd name="connsiteX1513" fmla="*/ 230207 w 1334396"/>
                <a:gd name="connsiteY1513" fmla="*/ 819889 h 2172695"/>
                <a:gd name="connsiteX1514" fmla="*/ 228446 w 1334396"/>
                <a:gd name="connsiteY1514" fmla="*/ 815420 h 2172695"/>
                <a:gd name="connsiteX1515" fmla="*/ 225602 w 1334396"/>
                <a:gd name="connsiteY1515" fmla="*/ 807566 h 2172695"/>
                <a:gd name="connsiteX1516" fmla="*/ 223707 w 1334396"/>
                <a:gd name="connsiteY1516" fmla="*/ 804451 h 2172695"/>
                <a:gd name="connsiteX1517" fmla="*/ 221946 w 1334396"/>
                <a:gd name="connsiteY1517" fmla="*/ 800795 h 2172695"/>
                <a:gd name="connsiteX1518" fmla="*/ 218696 w 1334396"/>
                <a:gd name="connsiteY1518" fmla="*/ 795107 h 2172695"/>
                <a:gd name="connsiteX1519" fmla="*/ 212061 w 1334396"/>
                <a:gd name="connsiteY1519" fmla="*/ 781972 h 2172695"/>
                <a:gd name="connsiteX1520" fmla="*/ 211113 w 1334396"/>
                <a:gd name="connsiteY1520" fmla="*/ 775743 h 2172695"/>
                <a:gd name="connsiteX1521" fmla="*/ 211113 w 1334396"/>
                <a:gd name="connsiteY1521" fmla="*/ 774660 h 2172695"/>
                <a:gd name="connsiteX1522" fmla="*/ 210978 w 1334396"/>
                <a:gd name="connsiteY1522" fmla="*/ 771004 h 2172695"/>
                <a:gd name="connsiteX1523" fmla="*/ 209217 w 1334396"/>
                <a:gd name="connsiteY1523" fmla="*/ 762743 h 2172695"/>
                <a:gd name="connsiteX1524" fmla="*/ 207863 w 1334396"/>
                <a:gd name="connsiteY1524" fmla="*/ 756378 h 2172695"/>
                <a:gd name="connsiteX1525" fmla="*/ 203665 w 1334396"/>
                <a:gd name="connsiteY1525" fmla="*/ 742972 h 2172695"/>
                <a:gd name="connsiteX1526" fmla="*/ 202176 w 1334396"/>
                <a:gd name="connsiteY1526" fmla="*/ 741212 h 2172695"/>
                <a:gd name="connsiteX1527" fmla="*/ 200551 w 1334396"/>
                <a:gd name="connsiteY1527" fmla="*/ 738233 h 2172695"/>
                <a:gd name="connsiteX1528" fmla="*/ 195947 w 1334396"/>
                <a:gd name="connsiteY1528" fmla="*/ 724556 h 2172695"/>
                <a:gd name="connsiteX1529" fmla="*/ 194592 w 1334396"/>
                <a:gd name="connsiteY1529" fmla="*/ 721847 h 2172695"/>
                <a:gd name="connsiteX1530" fmla="*/ 193644 w 1334396"/>
                <a:gd name="connsiteY1530" fmla="*/ 711150 h 2172695"/>
                <a:gd name="connsiteX1531" fmla="*/ 195676 w 1334396"/>
                <a:gd name="connsiteY1531" fmla="*/ 698150 h 2172695"/>
                <a:gd name="connsiteX1532" fmla="*/ 194321 w 1334396"/>
                <a:gd name="connsiteY1532" fmla="*/ 694087 h 2172695"/>
                <a:gd name="connsiteX1533" fmla="*/ 189718 w 1334396"/>
                <a:gd name="connsiteY1533" fmla="*/ 690837 h 2172695"/>
                <a:gd name="connsiteX1534" fmla="*/ 178884 w 1334396"/>
                <a:gd name="connsiteY1534" fmla="*/ 674723 h 2172695"/>
                <a:gd name="connsiteX1535" fmla="*/ 177666 w 1334396"/>
                <a:gd name="connsiteY1535" fmla="*/ 671202 h 2172695"/>
                <a:gd name="connsiteX1536" fmla="*/ 176447 w 1334396"/>
                <a:gd name="connsiteY1536" fmla="*/ 663212 h 2172695"/>
                <a:gd name="connsiteX1537" fmla="*/ 176582 w 1334396"/>
                <a:gd name="connsiteY1537" fmla="*/ 662129 h 2172695"/>
                <a:gd name="connsiteX1538" fmla="*/ 175905 w 1334396"/>
                <a:gd name="connsiteY1538" fmla="*/ 653869 h 2172695"/>
                <a:gd name="connsiteX1539" fmla="*/ 172249 w 1334396"/>
                <a:gd name="connsiteY1539" fmla="*/ 636129 h 2172695"/>
                <a:gd name="connsiteX1540" fmla="*/ 169541 w 1334396"/>
                <a:gd name="connsiteY1540" fmla="*/ 628817 h 2172695"/>
                <a:gd name="connsiteX1541" fmla="*/ 167103 w 1334396"/>
                <a:gd name="connsiteY1541" fmla="*/ 613109 h 2172695"/>
                <a:gd name="connsiteX1542" fmla="*/ 166291 w 1334396"/>
                <a:gd name="connsiteY1542" fmla="*/ 605119 h 2172695"/>
                <a:gd name="connsiteX1543" fmla="*/ 164124 w 1334396"/>
                <a:gd name="connsiteY1543" fmla="*/ 600244 h 2172695"/>
                <a:gd name="connsiteX1544" fmla="*/ 161009 w 1334396"/>
                <a:gd name="connsiteY1544" fmla="*/ 595098 h 2172695"/>
                <a:gd name="connsiteX1545" fmla="*/ 160468 w 1334396"/>
                <a:gd name="connsiteY1545" fmla="*/ 594150 h 2172695"/>
                <a:gd name="connsiteX1546" fmla="*/ 156676 w 1334396"/>
                <a:gd name="connsiteY1546" fmla="*/ 589411 h 2172695"/>
                <a:gd name="connsiteX1547" fmla="*/ 156676 w 1334396"/>
                <a:gd name="connsiteY1547" fmla="*/ 588327 h 2172695"/>
                <a:gd name="connsiteX1548" fmla="*/ 156812 w 1334396"/>
                <a:gd name="connsiteY1548" fmla="*/ 587109 h 2172695"/>
                <a:gd name="connsiteX1549" fmla="*/ 154916 w 1334396"/>
                <a:gd name="connsiteY1549" fmla="*/ 581286 h 2172695"/>
                <a:gd name="connsiteX1550" fmla="*/ 153426 w 1334396"/>
                <a:gd name="connsiteY1550" fmla="*/ 576682 h 2172695"/>
                <a:gd name="connsiteX1551" fmla="*/ 152885 w 1334396"/>
                <a:gd name="connsiteY1551" fmla="*/ 573702 h 2172695"/>
                <a:gd name="connsiteX1552" fmla="*/ 152343 w 1334396"/>
                <a:gd name="connsiteY1552" fmla="*/ 567203 h 2172695"/>
                <a:gd name="connsiteX1553" fmla="*/ 151395 w 1334396"/>
                <a:gd name="connsiteY1553" fmla="*/ 558942 h 2172695"/>
                <a:gd name="connsiteX1554" fmla="*/ 152207 w 1334396"/>
                <a:gd name="connsiteY1554" fmla="*/ 548244 h 2172695"/>
                <a:gd name="connsiteX1555" fmla="*/ 153562 w 1334396"/>
                <a:gd name="connsiteY1555" fmla="*/ 536463 h 2172695"/>
                <a:gd name="connsiteX1556" fmla="*/ 155728 w 1334396"/>
                <a:gd name="connsiteY1556" fmla="*/ 523057 h 2172695"/>
                <a:gd name="connsiteX1557" fmla="*/ 155322 w 1334396"/>
                <a:gd name="connsiteY1557" fmla="*/ 517776 h 2172695"/>
                <a:gd name="connsiteX1558" fmla="*/ 152614 w 1334396"/>
                <a:gd name="connsiteY1558" fmla="*/ 511276 h 2172695"/>
                <a:gd name="connsiteX1559" fmla="*/ 152072 w 1334396"/>
                <a:gd name="connsiteY1559" fmla="*/ 509109 h 2172695"/>
                <a:gd name="connsiteX1560" fmla="*/ 148687 w 1334396"/>
                <a:gd name="connsiteY1560" fmla="*/ 494078 h 2172695"/>
                <a:gd name="connsiteX1561" fmla="*/ 148009 w 1334396"/>
                <a:gd name="connsiteY1561" fmla="*/ 492317 h 2172695"/>
                <a:gd name="connsiteX1562" fmla="*/ 148145 w 1334396"/>
                <a:gd name="connsiteY1562" fmla="*/ 488797 h 2172695"/>
                <a:gd name="connsiteX1563" fmla="*/ 148551 w 1334396"/>
                <a:gd name="connsiteY1563" fmla="*/ 477286 h 2172695"/>
                <a:gd name="connsiteX1564" fmla="*/ 148551 w 1334396"/>
                <a:gd name="connsiteY1564" fmla="*/ 476203 h 2172695"/>
                <a:gd name="connsiteX1565" fmla="*/ 149905 w 1334396"/>
                <a:gd name="connsiteY1565" fmla="*/ 462797 h 2172695"/>
                <a:gd name="connsiteX1566" fmla="*/ 150582 w 1334396"/>
                <a:gd name="connsiteY1566" fmla="*/ 454401 h 2172695"/>
                <a:gd name="connsiteX1567" fmla="*/ 152478 w 1334396"/>
                <a:gd name="connsiteY1567" fmla="*/ 437203 h 2172695"/>
                <a:gd name="connsiteX1568" fmla="*/ 153291 w 1334396"/>
                <a:gd name="connsiteY1568" fmla="*/ 433005 h 2172695"/>
                <a:gd name="connsiteX1569" fmla="*/ 156541 w 1334396"/>
                <a:gd name="connsiteY1569" fmla="*/ 419735 h 2172695"/>
                <a:gd name="connsiteX1570" fmla="*/ 159520 w 1334396"/>
                <a:gd name="connsiteY1570" fmla="*/ 411880 h 2172695"/>
                <a:gd name="connsiteX1571" fmla="*/ 163988 w 1334396"/>
                <a:gd name="connsiteY1571" fmla="*/ 405245 h 2172695"/>
                <a:gd name="connsiteX1572" fmla="*/ 165478 w 1334396"/>
                <a:gd name="connsiteY1572" fmla="*/ 403078 h 2172695"/>
                <a:gd name="connsiteX1573" fmla="*/ 163718 w 1334396"/>
                <a:gd name="connsiteY1573" fmla="*/ 400235 h 2172695"/>
                <a:gd name="connsiteX1574" fmla="*/ 156405 w 1334396"/>
                <a:gd name="connsiteY1574" fmla="*/ 388183 h 2172695"/>
                <a:gd name="connsiteX1575" fmla="*/ 157489 w 1334396"/>
                <a:gd name="connsiteY1575" fmla="*/ 378162 h 2172695"/>
                <a:gd name="connsiteX1576" fmla="*/ 637267 w 1334396"/>
                <a:gd name="connsiteY1576" fmla="*/ 341193 h 2172695"/>
                <a:gd name="connsiteX1577" fmla="*/ 645121 w 1334396"/>
                <a:gd name="connsiteY1577" fmla="*/ 343631 h 2172695"/>
                <a:gd name="connsiteX1578" fmla="*/ 649049 w 1334396"/>
                <a:gd name="connsiteY1578" fmla="*/ 349047 h 2172695"/>
                <a:gd name="connsiteX1579" fmla="*/ 648101 w 1334396"/>
                <a:gd name="connsiteY1579" fmla="*/ 354193 h 2172695"/>
                <a:gd name="connsiteX1580" fmla="*/ 646069 w 1334396"/>
                <a:gd name="connsiteY1580" fmla="*/ 363131 h 2172695"/>
                <a:gd name="connsiteX1581" fmla="*/ 645934 w 1334396"/>
                <a:gd name="connsiteY1581" fmla="*/ 367058 h 2172695"/>
                <a:gd name="connsiteX1582" fmla="*/ 645392 w 1334396"/>
                <a:gd name="connsiteY1582" fmla="*/ 371526 h 2172695"/>
                <a:gd name="connsiteX1583" fmla="*/ 644444 w 1334396"/>
                <a:gd name="connsiteY1583" fmla="*/ 378703 h 2172695"/>
                <a:gd name="connsiteX1584" fmla="*/ 641059 w 1334396"/>
                <a:gd name="connsiteY1584" fmla="*/ 394547 h 2172695"/>
                <a:gd name="connsiteX1585" fmla="*/ 637944 w 1334396"/>
                <a:gd name="connsiteY1585" fmla="*/ 400641 h 2172695"/>
                <a:gd name="connsiteX1586" fmla="*/ 637267 w 1334396"/>
                <a:gd name="connsiteY1586" fmla="*/ 401589 h 2172695"/>
                <a:gd name="connsiteX1587" fmla="*/ 634830 w 1334396"/>
                <a:gd name="connsiteY1587" fmla="*/ 404703 h 2172695"/>
                <a:gd name="connsiteX1588" fmla="*/ 630226 w 1334396"/>
                <a:gd name="connsiteY1588" fmla="*/ 412828 h 2172695"/>
                <a:gd name="connsiteX1589" fmla="*/ 626840 w 1334396"/>
                <a:gd name="connsiteY1589" fmla="*/ 418786 h 2172695"/>
                <a:gd name="connsiteX1590" fmla="*/ 620070 w 1334396"/>
                <a:gd name="connsiteY1590" fmla="*/ 432328 h 2172695"/>
                <a:gd name="connsiteX1591" fmla="*/ 619663 w 1334396"/>
                <a:gd name="connsiteY1591" fmla="*/ 434766 h 2172695"/>
                <a:gd name="connsiteX1592" fmla="*/ 618445 w 1334396"/>
                <a:gd name="connsiteY1592" fmla="*/ 438016 h 2172695"/>
                <a:gd name="connsiteX1593" fmla="*/ 610997 w 1334396"/>
                <a:gd name="connsiteY1593" fmla="*/ 451693 h 2172695"/>
                <a:gd name="connsiteX1594" fmla="*/ 610049 w 1334396"/>
                <a:gd name="connsiteY1594" fmla="*/ 454672 h 2172695"/>
                <a:gd name="connsiteX1595" fmla="*/ 602195 w 1334396"/>
                <a:gd name="connsiteY1595" fmla="*/ 462797 h 2172695"/>
                <a:gd name="connsiteX1596" fmla="*/ 590413 w 1334396"/>
                <a:gd name="connsiteY1596" fmla="*/ 470109 h 2172695"/>
                <a:gd name="connsiteX1597" fmla="*/ 588111 w 1334396"/>
                <a:gd name="connsiteY1597" fmla="*/ 473901 h 2172695"/>
                <a:gd name="connsiteX1598" fmla="*/ 588247 w 1334396"/>
                <a:gd name="connsiteY1598" fmla="*/ 479859 h 2172695"/>
                <a:gd name="connsiteX1599" fmla="*/ 581070 w 1334396"/>
                <a:gd name="connsiteY1599" fmla="*/ 498953 h 2172695"/>
                <a:gd name="connsiteX1600" fmla="*/ 578768 w 1334396"/>
                <a:gd name="connsiteY1600" fmla="*/ 502203 h 2172695"/>
                <a:gd name="connsiteX1601" fmla="*/ 572539 w 1334396"/>
                <a:gd name="connsiteY1601" fmla="*/ 508296 h 2172695"/>
                <a:gd name="connsiteX1602" fmla="*/ 571455 w 1334396"/>
                <a:gd name="connsiteY1602" fmla="*/ 508838 h 2172695"/>
                <a:gd name="connsiteX1603" fmla="*/ 564549 w 1334396"/>
                <a:gd name="connsiteY1603" fmla="*/ 514390 h 2172695"/>
                <a:gd name="connsiteX1604" fmla="*/ 551278 w 1334396"/>
                <a:gd name="connsiteY1604" fmla="*/ 528067 h 2172695"/>
                <a:gd name="connsiteX1605" fmla="*/ 546133 w 1334396"/>
                <a:gd name="connsiteY1605" fmla="*/ 534567 h 2172695"/>
                <a:gd name="connsiteX1606" fmla="*/ 533674 w 1334396"/>
                <a:gd name="connsiteY1606" fmla="*/ 545536 h 2172695"/>
                <a:gd name="connsiteX1607" fmla="*/ 527039 w 1334396"/>
                <a:gd name="connsiteY1607" fmla="*/ 550682 h 2172695"/>
                <a:gd name="connsiteX1608" fmla="*/ 523789 w 1334396"/>
                <a:gd name="connsiteY1608" fmla="*/ 555286 h 2172695"/>
                <a:gd name="connsiteX1609" fmla="*/ 520809 w 1334396"/>
                <a:gd name="connsiteY1609" fmla="*/ 560702 h 2172695"/>
                <a:gd name="connsiteX1610" fmla="*/ 520133 w 1334396"/>
                <a:gd name="connsiteY1610" fmla="*/ 561786 h 2172695"/>
                <a:gd name="connsiteX1611" fmla="*/ 517966 w 1334396"/>
                <a:gd name="connsiteY1611" fmla="*/ 567744 h 2172695"/>
                <a:gd name="connsiteX1612" fmla="*/ 517018 w 1334396"/>
                <a:gd name="connsiteY1612" fmla="*/ 568286 h 2172695"/>
                <a:gd name="connsiteX1613" fmla="*/ 515799 w 1334396"/>
                <a:gd name="connsiteY1613" fmla="*/ 568963 h 2172695"/>
                <a:gd name="connsiteX1614" fmla="*/ 511601 w 1334396"/>
                <a:gd name="connsiteY1614" fmla="*/ 573838 h 2172695"/>
                <a:gd name="connsiteX1615" fmla="*/ 508216 w 1334396"/>
                <a:gd name="connsiteY1615" fmla="*/ 577629 h 2172695"/>
                <a:gd name="connsiteX1616" fmla="*/ 506049 w 1334396"/>
                <a:gd name="connsiteY1616" fmla="*/ 579796 h 2172695"/>
                <a:gd name="connsiteX1617" fmla="*/ 500497 w 1334396"/>
                <a:gd name="connsiteY1617" fmla="*/ 583723 h 2172695"/>
                <a:gd name="connsiteX1618" fmla="*/ 493591 w 1334396"/>
                <a:gd name="connsiteY1618" fmla="*/ 589004 h 2172695"/>
                <a:gd name="connsiteX1619" fmla="*/ 483570 w 1334396"/>
                <a:gd name="connsiteY1619" fmla="*/ 594150 h 2172695"/>
                <a:gd name="connsiteX1620" fmla="*/ 472466 w 1334396"/>
                <a:gd name="connsiteY1620" fmla="*/ 599567 h 2172695"/>
                <a:gd name="connsiteX1621" fmla="*/ 459466 w 1334396"/>
                <a:gd name="connsiteY1621" fmla="*/ 605119 h 2172695"/>
                <a:gd name="connsiteX1622" fmla="*/ 454998 w 1334396"/>
                <a:gd name="connsiteY1622" fmla="*/ 608369 h 2172695"/>
                <a:gd name="connsiteX1623" fmla="*/ 450664 w 1334396"/>
                <a:gd name="connsiteY1623" fmla="*/ 614192 h 2172695"/>
                <a:gd name="connsiteX1624" fmla="*/ 449039 w 1334396"/>
                <a:gd name="connsiteY1624" fmla="*/ 615952 h 2172695"/>
                <a:gd name="connsiteX1625" fmla="*/ 437800 w 1334396"/>
                <a:gd name="connsiteY1625" fmla="*/ 627462 h 2172695"/>
                <a:gd name="connsiteX1626" fmla="*/ 436581 w 1334396"/>
                <a:gd name="connsiteY1626" fmla="*/ 628952 h 2172695"/>
                <a:gd name="connsiteX1627" fmla="*/ 433331 w 1334396"/>
                <a:gd name="connsiteY1627" fmla="*/ 631660 h 2172695"/>
                <a:gd name="connsiteX1628" fmla="*/ 423310 w 1334396"/>
                <a:gd name="connsiteY1628" fmla="*/ 638025 h 2172695"/>
                <a:gd name="connsiteX1629" fmla="*/ 422362 w 1334396"/>
                <a:gd name="connsiteY1629" fmla="*/ 638702 h 2172695"/>
                <a:gd name="connsiteX1630" fmla="*/ 410446 w 1334396"/>
                <a:gd name="connsiteY1630" fmla="*/ 645744 h 2172695"/>
                <a:gd name="connsiteX1631" fmla="*/ 402998 w 1334396"/>
                <a:gd name="connsiteY1631" fmla="*/ 650348 h 2172695"/>
                <a:gd name="connsiteX1632" fmla="*/ 387696 w 1334396"/>
                <a:gd name="connsiteY1632" fmla="*/ 659692 h 2172695"/>
                <a:gd name="connsiteX1633" fmla="*/ 383769 w 1334396"/>
                <a:gd name="connsiteY1633" fmla="*/ 661858 h 2172695"/>
                <a:gd name="connsiteX1634" fmla="*/ 370769 w 1334396"/>
                <a:gd name="connsiteY1634" fmla="*/ 667681 h 2172695"/>
                <a:gd name="connsiteX1635" fmla="*/ 362644 w 1334396"/>
                <a:gd name="connsiteY1635" fmla="*/ 670660 h 2172695"/>
                <a:gd name="connsiteX1636" fmla="*/ 354519 w 1334396"/>
                <a:gd name="connsiteY1636" fmla="*/ 671879 h 2172695"/>
                <a:gd name="connsiteX1637" fmla="*/ 340842 w 1334396"/>
                <a:gd name="connsiteY1637" fmla="*/ 673639 h 2172695"/>
                <a:gd name="connsiteX1638" fmla="*/ 340165 w 1334396"/>
                <a:gd name="connsiteY1638" fmla="*/ 673639 h 2172695"/>
                <a:gd name="connsiteX1639" fmla="*/ 334884 w 1334396"/>
                <a:gd name="connsiteY1639" fmla="*/ 685150 h 2172695"/>
                <a:gd name="connsiteX1640" fmla="*/ 325946 w 1334396"/>
                <a:gd name="connsiteY1640" fmla="*/ 690025 h 2172695"/>
                <a:gd name="connsiteX1641" fmla="*/ 324321 w 1334396"/>
                <a:gd name="connsiteY1641" fmla="*/ 666462 h 2172695"/>
                <a:gd name="connsiteX1642" fmla="*/ 324456 w 1334396"/>
                <a:gd name="connsiteY1642" fmla="*/ 659962 h 2172695"/>
                <a:gd name="connsiteX1643" fmla="*/ 325946 w 1334396"/>
                <a:gd name="connsiteY1643" fmla="*/ 653598 h 2172695"/>
                <a:gd name="connsiteX1644" fmla="*/ 330144 w 1334396"/>
                <a:gd name="connsiteY1644" fmla="*/ 637483 h 2172695"/>
                <a:gd name="connsiteX1645" fmla="*/ 334748 w 1334396"/>
                <a:gd name="connsiteY1645" fmla="*/ 622181 h 2172695"/>
                <a:gd name="connsiteX1646" fmla="*/ 337321 w 1334396"/>
                <a:gd name="connsiteY1646" fmla="*/ 615275 h 2172695"/>
                <a:gd name="connsiteX1647" fmla="*/ 344092 w 1334396"/>
                <a:gd name="connsiteY1647" fmla="*/ 600109 h 2172695"/>
                <a:gd name="connsiteX1648" fmla="*/ 349508 w 1334396"/>
                <a:gd name="connsiteY1648" fmla="*/ 589681 h 2172695"/>
                <a:gd name="connsiteX1649" fmla="*/ 349779 w 1334396"/>
                <a:gd name="connsiteY1649" fmla="*/ 588869 h 2172695"/>
                <a:gd name="connsiteX1650" fmla="*/ 354383 w 1334396"/>
                <a:gd name="connsiteY1650" fmla="*/ 576952 h 2172695"/>
                <a:gd name="connsiteX1651" fmla="*/ 359394 w 1334396"/>
                <a:gd name="connsiteY1651" fmla="*/ 565983 h 2172695"/>
                <a:gd name="connsiteX1652" fmla="*/ 361696 w 1334396"/>
                <a:gd name="connsiteY1652" fmla="*/ 560702 h 2172695"/>
                <a:gd name="connsiteX1653" fmla="*/ 368331 w 1334396"/>
                <a:gd name="connsiteY1653" fmla="*/ 550817 h 2172695"/>
                <a:gd name="connsiteX1654" fmla="*/ 373748 w 1334396"/>
                <a:gd name="connsiteY1654" fmla="*/ 543911 h 2172695"/>
                <a:gd name="connsiteX1655" fmla="*/ 392842 w 1334396"/>
                <a:gd name="connsiteY1655" fmla="*/ 524275 h 2172695"/>
                <a:gd name="connsiteX1656" fmla="*/ 398800 w 1334396"/>
                <a:gd name="connsiteY1656" fmla="*/ 517505 h 2172695"/>
                <a:gd name="connsiteX1657" fmla="*/ 404487 w 1334396"/>
                <a:gd name="connsiteY1657" fmla="*/ 511140 h 2172695"/>
                <a:gd name="connsiteX1658" fmla="*/ 410446 w 1334396"/>
                <a:gd name="connsiteY1658" fmla="*/ 503151 h 2172695"/>
                <a:gd name="connsiteX1659" fmla="*/ 410852 w 1334396"/>
                <a:gd name="connsiteY1659" fmla="*/ 502609 h 2172695"/>
                <a:gd name="connsiteX1660" fmla="*/ 414373 w 1334396"/>
                <a:gd name="connsiteY1660" fmla="*/ 498546 h 2172695"/>
                <a:gd name="connsiteX1661" fmla="*/ 418435 w 1334396"/>
                <a:gd name="connsiteY1661" fmla="*/ 494348 h 2172695"/>
                <a:gd name="connsiteX1662" fmla="*/ 428998 w 1334396"/>
                <a:gd name="connsiteY1662" fmla="*/ 487036 h 2172695"/>
                <a:gd name="connsiteX1663" fmla="*/ 449716 w 1334396"/>
                <a:gd name="connsiteY1663" fmla="*/ 469432 h 2172695"/>
                <a:gd name="connsiteX1664" fmla="*/ 454185 w 1334396"/>
                <a:gd name="connsiteY1664" fmla="*/ 465234 h 2172695"/>
                <a:gd name="connsiteX1665" fmla="*/ 459466 w 1334396"/>
                <a:gd name="connsiteY1665" fmla="*/ 461443 h 2172695"/>
                <a:gd name="connsiteX1666" fmla="*/ 464883 w 1334396"/>
                <a:gd name="connsiteY1666" fmla="*/ 457651 h 2172695"/>
                <a:gd name="connsiteX1667" fmla="*/ 466914 w 1334396"/>
                <a:gd name="connsiteY1667" fmla="*/ 455755 h 2172695"/>
                <a:gd name="connsiteX1668" fmla="*/ 476935 w 1334396"/>
                <a:gd name="connsiteY1668" fmla="*/ 447766 h 2172695"/>
                <a:gd name="connsiteX1669" fmla="*/ 482216 w 1334396"/>
                <a:gd name="connsiteY1669" fmla="*/ 443568 h 2172695"/>
                <a:gd name="connsiteX1670" fmla="*/ 487362 w 1334396"/>
                <a:gd name="connsiteY1670" fmla="*/ 439505 h 2172695"/>
                <a:gd name="connsiteX1671" fmla="*/ 495893 w 1334396"/>
                <a:gd name="connsiteY1671" fmla="*/ 433411 h 2172695"/>
                <a:gd name="connsiteX1672" fmla="*/ 504018 w 1334396"/>
                <a:gd name="connsiteY1672" fmla="*/ 429890 h 2172695"/>
                <a:gd name="connsiteX1673" fmla="*/ 510654 w 1334396"/>
                <a:gd name="connsiteY1673" fmla="*/ 425557 h 2172695"/>
                <a:gd name="connsiteX1674" fmla="*/ 513226 w 1334396"/>
                <a:gd name="connsiteY1674" fmla="*/ 423120 h 2172695"/>
                <a:gd name="connsiteX1675" fmla="*/ 520539 w 1334396"/>
                <a:gd name="connsiteY1675" fmla="*/ 417297 h 2172695"/>
                <a:gd name="connsiteX1676" fmla="*/ 528122 w 1334396"/>
                <a:gd name="connsiteY1676" fmla="*/ 412422 h 2172695"/>
                <a:gd name="connsiteX1677" fmla="*/ 530289 w 1334396"/>
                <a:gd name="connsiteY1677" fmla="*/ 411339 h 2172695"/>
                <a:gd name="connsiteX1678" fmla="*/ 541257 w 1334396"/>
                <a:gd name="connsiteY1678" fmla="*/ 404568 h 2172695"/>
                <a:gd name="connsiteX1679" fmla="*/ 555070 w 1334396"/>
                <a:gd name="connsiteY1679" fmla="*/ 396172 h 2172695"/>
                <a:gd name="connsiteX1680" fmla="*/ 555341 w 1334396"/>
                <a:gd name="connsiteY1680" fmla="*/ 395901 h 2172695"/>
                <a:gd name="connsiteX1681" fmla="*/ 573216 w 1334396"/>
                <a:gd name="connsiteY1681" fmla="*/ 387370 h 2172695"/>
                <a:gd name="connsiteX1682" fmla="*/ 577549 w 1334396"/>
                <a:gd name="connsiteY1682" fmla="*/ 385474 h 2172695"/>
                <a:gd name="connsiteX1683" fmla="*/ 581205 w 1334396"/>
                <a:gd name="connsiteY1683" fmla="*/ 383713 h 2172695"/>
                <a:gd name="connsiteX1684" fmla="*/ 584455 w 1334396"/>
                <a:gd name="connsiteY1684" fmla="*/ 381005 h 2172695"/>
                <a:gd name="connsiteX1685" fmla="*/ 587028 w 1334396"/>
                <a:gd name="connsiteY1685" fmla="*/ 378839 h 2172695"/>
                <a:gd name="connsiteX1686" fmla="*/ 599486 w 1334396"/>
                <a:gd name="connsiteY1686" fmla="*/ 373151 h 2172695"/>
                <a:gd name="connsiteX1687" fmla="*/ 606934 w 1334396"/>
                <a:gd name="connsiteY1687" fmla="*/ 367193 h 2172695"/>
                <a:gd name="connsiteX1688" fmla="*/ 610861 w 1334396"/>
                <a:gd name="connsiteY1688" fmla="*/ 364755 h 2172695"/>
                <a:gd name="connsiteX1689" fmla="*/ 614382 w 1334396"/>
                <a:gd name="connsiteY1689" fmla="*/ 363266 h 2172695"/>
                <a:gd name="connsiteX1690" fmla="*/ 619934 w 1334396"/>
                <a:gd name="connsiteY1690" fmla="*/ 359474 h 2172695"/>
                <a:gd name="connsiteX1691" fmla="*/ 621830 w 1334396"/>
                <a:gd name="connsiteY1691" fmla="*/ 359203 h 2172695"/>
                <a:gd name="connsiteX1692" fmla="*/ 628059 w 1334396"/>
                <a:gd name="connsiteY1692" fmla="*/ 359880 h 2172695"/>
                <a:gd name="connsiteX1693" fmla="*/ 629142 w 1334396"/>
                <a:gd name="connsiteY1693" fmla="*/ 357984 h 2172695"/>
                <a:gd name="connsiteX1694" fmla="*/ 630226 w 1334396"/>
                <a:gd name="connsiteY1694" fmla="*/ 354328 h 2172695"/>
                <a:gd name="connsiteX1695" fmla="*/ 631038 w 1334396"/>
                <a:gd name="connsiteY1695" fmla="*/ 347558 h 2172695"/>
                <a:gd name="connsiteX1696" fmla="*/ 632121 w 1334396"/>
                <a:gd name="connsiteY1696" fmla="*/ 345933 h 2172695"/>
                <a:gd name="connsiteX1697" fmla="*/ 637267 w 1334396"/>
                <a:gd name="connsiteY1697" fmla="*/ 341193 h 2172695"/>
                <a:gd name="connsiteX1698" fmla="*/ 304008 w 1334396"/>
                <a:gd name="connsiteY1698" fmla="*/ 91351 h 2172695"/>
                <a:gd name="connsiteX1699" fmla="*/ 312810 w 1334396"/>
                <a:gd name="connsiteY1699" fmla="*/ 103132 h 2172695"/>
                <a:gd name="connsiteX1700" fmla="*/ 320800 w 1334396"/>
                <a:gd name="connsiteY1700" fmla="*/ 94059 h 2172695"/>
                <a:gd name="connsiteX1701" fmla="*/ 330414 w 1334396"/>
                <a:gd name="connsiteY1701" fmla="*/ 92705 h 2172695"/>
                <a:gd name="connsiteX1702" fmla="*/ 325810 w 1334396"/>
                <a:gd name="connsiteY1702" fmla="*/ 114372 h 2172695"/>
                <a:gd name="connsiteX1703" fmla="*/ 323237 w 1334396"/>
                <a:gd name="connsiteY1703" fmla="*/ 122497 h 2172695"/>
                <a:gd name="connsiteX1704" fmla="*/ 323508 w 1334396"/>
                <a:gd name="connsiteY1704" fmla="*/ 123038 h 2172695"/>
                <a:gd name="connsiteX1705" fmla="*/ 329466 w 1334396"/>
                <a:gd name="connsiteY1705" fmla="*/ 138882 h 2172695"/>
                <a:gd name="connsiteX1706" fmla="*/ 335425 w 1334396"/>
                <a:gd name="connsiteY1706" fmla="*/ 154048 h 2172695"/>
                <a:gd name="connsiteX1707" fmla="*/ 337862 w 1334396"/>
                <a:gd name="connsiteY1707" fmla="*/ 161225 h 2172695"/>
                <a:gd name="connsiteX1708" fmla="*/ 342737 w 1334396"/>
                <a:gd name="connsiteY1708" fmla="*/ 177611 h 2172695"/>
                <a:gd name="connsiteX1709" fmla="*/ 345852 w 1334396"/>
                <a:gd name="connsiteY1709" fmla="*/ 189392 h 2172695"/>
                <a:gd name="connsiteX1710" fmla="*/ 346122 w 1334396"/>
                <a:gd name="connsiteY1710" fmla="*/ 190205 h 2172695"/>
                <a:gd name="connsiteX1711" fmla="*/ 350862 w 1334396"/>
                <a:gd name="connsiteY1711" fmla="*/ 202528 h 2172695"/>
                <a:gd name="connsiteX1712" fmla="*/ 355195 w 1334396"/>
                <a:gd name="connsiteY1712" fmla="*/ 214309 h 2172695"/>
                <a:gd name="connsiteX1713" fmla="*/ 356278 w 1334396"/>
                <a:gd name="connsiteY1713" fmla="*/ 219590 h 2172695"/>
                <a:gd name="connsiteX1714" fmla="*/ 358716 w 1334396"/>
                <a:gd name="connsiteY1714" fmla="*/ 231777 h 2172695"/>
                <a:gd name="connsiteX1715" fmla="*/ 360206 w 1334396"/>
                <a:gd name="connsiteY1715" fmla="*/ 240850 h 2172695"/>
                <a:gd name="connsiteX1716" fmla="*/ 361695 w 1334396"/>
                <a:gd name="connsiteY1716" fmla="*/ 269694 h 2172695"/>
                <a:gd name="connsiteX1717" fmla="*/ 362643 w 1334396"/>
                <a:gd name="connsiteY1717" fmla="*/ 279308 h 2172695"/>
                <a:gd name="connsiteX1718" fmla="*/ 363862 w 1334396"/>
                <a:gd name="connsiteY1718" fmla="*/ 288381 h 2172695"/>
                <a:gd name="connsiteX1719" fmla="*/ 365758 w 1334396"/>
                <a:gd name="connsiteY1719" fmla="*/ 298673 h 2172695"/>
                <a:gd name="connsiteX1720" fmla="*/ 366028 w 1334396"/>
                <a:gd name="connsiteY1720" fmla="*/ 299350 h 2172695"/>
                <a:gd name="connsiteX1721" fmla="*/ 366841 w 1334396"/>
                <a:gd name="connsiteY1721" fmla="*/ 304902 h 2172695"/>
                <a:gd name="connsiteX1722" fmla="*/ 367383 w 1334396"/>
                <a:gd name="connsiteY1722" fmla="*/ 310996 h 2172695"/>
                <a:gd name="connsiteX1723" fmla="*/ 366028 w 1334396"/>
                <a:gd name="connsiteY1723" fmla="*/ 324537 h 2172695"/>
                <a:gd name="connsiteX1724" fmla="*/ 366028 w 1334396"/>
                <a:gd name="connsiteY1724" fmla="*/ 353381 h 2172695"/>
                <a:gd name="connsiteX1725" fmla="*/ 366299 w 1334396"/>
                <a:gd name="connsiteY1725" fmla="*/ 360016 h 2172695"/>
                <a:gd name="connsiteX1726" fmla="*/ 365758 w 1334396"/>
                <a:gd name="connsiteY1726" fmla="*/ 366923 h 2172695"/>
                <a:gd name="connsiteX1727" fmla="*/ 365216 w 1334396"/>
                <a:gd name="connsiteY1727" fmla="*/ 373829 h 2172695"/>
                <a:gd name="connsiteX1728" fmla="*/ 365351 w 1334396"/>
                <a:gd name="connsiteY1728" fmla="*/ 376808 h 2172695"/>
                <a:gd name="connsiteX1729" fmla="*/ 365216 w 1334396"/>
                <a:gd name="connsiteY1729" fmla="*/ 390485 h 2172695"/>
                <a:gd name="connsiteX1730" fmla="*/ 364945 w 1334396"/>
                <a:gd name="connsiteY1730" fmla="*/ 397662 h 2172695"/>
                <a:gd name="connsiteX1731" fmla="*/ 364810 w 1334396"/>
                <a:gd name="connsiteY1731" fmla="*/ 404568 h 2172695"/>
                <a:gd name="connsiteX1732" fmla="*/ 364268 w 1334396"/>
                <a:gd name="connsiteY1732" fmla="*/ 415808 h 2172695"/>
                <a:gd name="connsiteX1733" fmla="*/ 361830 w 1334396"/>
                <a:gd name="connsiteY1733" fmla="*/ 424881 h 2172695"/>
                <a:gd name="connsiteX1734" fmla="*/ 360883 w 1334396"/>
                <a:gd name="connsiteY1734" fmla="*/ 433412 h 2172695"/>
                <a:gd name="connsiteX1735" fmla="*/ 361154 w 1334396"/>
                <a:gd name="connsiteY1735" fmla="*/ 437068 h 2172695"/>
                <a:gd name="connsiteX1736" fmla="*/ 361018 w 1334396"/>
                <a:gd name="connsiteY1736" fmla="*/ 447089 h 2172695"/>
                <a:gd name="connsiteX1737" fmla="*/ 360070 w 1334396"/>
                <a:gd name="connsiteY1737" fmla="*/ 456703 h 2172695"/>
                <a:gd name="connsiteX1738" fmla="*/ 359529 w 1334396"/>
                <a:gd name="connsiteY1738" fmla="*/ 459141 h 2172695"/>
                <a:gd name="connsiteX1739" fmla="*/ 357768 w 1334396"/>
                <a:gd name="connsiteY1739" fmla="*/ 472818 h 2172695"/>
                <a:gd name="connsiteX1740" fmla="*/ 355601 w 1334396"/>
                <a:gd name="connsiteY1740" fmla="*/ 489880 h 2172695"/>
                <a:gd name="connsiteX1741" fmla="*/ 355601 w 1334396"/>
                <a:gd name="connsiteY1741" fmla="*/ 490287 h 2172695"/>
                <a:gd name="connsiteX1742" fmla="*/ 351133 w 1334396"/>
                <a:gd name="connsiteY1742" fmla="*/ 511005 h 2172695"/>
                <a:gd name="connsiteX1743" fmla="*/ 349914 w 1334396"/>
                <a:gd name="connsiteY1743" fmla="*/ 515745 h 2172695"/>
                <a:gd name="connsiteX1744" fmla="*/ 348966 w 1334396"/>
                <a:gd name="connsiteY1744" fmla="*/ 519943 h 2172695"/>
                <a:gd name="connsiteX1745" fmla="*/ 349101 w 1334396"/>
                <a:gd name="connsiteY1745" fmla="*/ 524547 h 2172695"/>
                <a:gd name="connsiteX1746" fmla="*/ 349237 w 1334396"/>
                <a:gd name="connsiteY1746" fmla="*/ 528067 h 2172695"/>
                <a:gd name="connsiteX1747" fmla="*/ 345987 w 1334396"/>
                <a:gd name="connsiteY1747" fmla="*/ 542286 h 2172695"/>
                <a:gd name="connsiteX1748" fmla="*/ 345987 w 1334396"/>
                <a:gd name="connsiteY1748" fmla="*/ 552443 h 2172695"/>
                <a:gd name="connsiteX1749" fmla="*/ 345445 w 1334396"/>
                <a:gd name="connsiteY1749" fmla="*/ 557317 h 2172695"/>
                <a:gd name="connsiteX1750" fmla="*/ 344497 w 1334396"/>
                <a:gd name="connsiteY1750" fmla="*/ 561244 h 2172695"/>
                <a:gd name="connsiteX1751" fmla="*/ 343956 w 1334396"/>
                <a:gd name="connsiteY1751" fmla="*/ 568422 h 2172695"/>
                <a:gd name="connsiteX1752" fmla="*/ 343008 w 1334396"/>
                <a:gd name="connsiteY1752" fmla="*/ 570182 h 2172695"/>
                <a:gd name="connsiteX1753" fmla="*/ 338133 w 1334396"/>
                <a:gd name="connsiteY1753" fmla="*/ 575328 h 2172695"/>
                <a:gd name="connsiteX1754" fmla="*/ 330143 w 1334396"/>
                <a:gd name="connsiteY1754" fmla="*/ 572890 h 2172695"/>
                <a:gd name="connsiteX1755" fmla="*/ 325946 w 1334396"/>
                <a:gd name="connsiteY1755" fmla="*/ 567474 h 2172695"/>
                <a:gd name="connsiteX1756" fmla="*/ 326623 w 1334396"/>
                <a:gd name="connsiteY1756" fmla="*/ 562328 h 2172695"/>
                <a:gd name="connsiteX1757" fmla="*/ 328248 w 1334396"/>
                <a:gd name="connsiteY1757" fmla="*/ 553390 h 2172695"/>
                <a:gd name="connsiteX1758" fmla="*/ 328112 w 1334396"/>
                <a:gd name="connsiteY1758" fmla="*/ 549463 h 2172695"/>
                <a:gd name="connsiteX1759" fmla="*/ 328518 w 1334396"/>
                <a:gd name="connsiteY1759" fmla="*/ 545943 h 2172695"/>
                <a:gd name="connsiteX1760" fmla="*/ 327977 w 1334396"/>
                <a:gd name="connsiteY1760" fmla="*/ 545943 h 2172695"/>
                <a:gd name="connsiteX1761" fmla="*/ 321206 w 1334396"/>
                <a:gd name="connsiteY1761" fmla="*/ 544995 h 2172695"/>
                <a:gd name="connsiteX1762" fmla="*/ 318227 w 1334396"/>
                <a:gd name="connsiteY1762" fmla="*/ 540661 h 2172695"/>
                <a:gd name="connsiteX1763" fmla="*/ 313081 w 1334396"/>
                <a:gd name="connsiteY1763" fmla="*/ 532807 h 2172695"/>
                <a:gd name="connsiteX1764" fmla="*/ 310373 w 1334396"/>
                <a:gd name="connsiteY1764" fmla="*/ 529828 h 2172695"/>
                <a:gd name="connsiteX1765" fmla="*/ 307665 w 1334396"/>
                <a:gd name="connsiteY1765" fmla="*/ 526307 h 2172695"/>
                <a:gd name="connsiteX1766" fmla="*/ 303331 w 1334396"/>
                <a:gd name="connsiteY1766" fmla="*/ 520484 h 2172695"/>
                <a:gd name="connsiteX1767" fmla="*/ 294258 w 1334396"/>
                <a:gd name="connsiteY1767" fmla="*/ 506672 h 2172695"/>
                <a:gd name="connsiteX1768" fmla="*/ 292227 w 1334396"/>
                <a:gd name="connsiteY1768" fmla="*/ 499901 h 2172695"/>
                <a:gd name="connsiteX1769" fmla="*/ 292092 w 1334396"/>
                <a:gd name="connsiteY1769" fmla="*/ 498682 h 2172695"/>
                <a:gd name="connsiteX1770" fmla="*/ 291685 w 1334396"/>
                <a:gd name="connsiteY1770" fmla="*/ 494620 h 2172695"/>
                <a:gd name="connsiteX1771" fmla="*/ 289248 w 1334396"/>
                <a:gd name="connsiteY1771" fmla="*/ 485411 h 2172695"/>
                <a:gd name="connsiteX1772" fmla="*/ 287487 w 1334396"/>
                <a:gd name="connsiteY1772" fmla="*/ 478641 h 2172695"/>
                <a:gd name="connsiteX1773" fmla="*/ 282883 w 1334396"/>
                <a:gd name="connsiteY1773" fmla="*/ 464016 h 2172695"/>
                <a:gd name="connsiteX1774" fmla="*/ 281529 w 1334396"/>
                <a:gd name="connsiteY1774" fmla="*/ 461985 h 2172695"/>
                <a:gd name="connsiteX1775" fmla="*/ 280039 w 1334396"/>
                <a:gd name="connsiteY1775" fmla="*/ 458735 h 2172695"/>
                <a:gd name="connsiteX1776" fmla="*/ 275706 w 1334396"/>
                <a:gd name="connsiteY1776" fmla="*/ 443568 h 2172695"/>
                <a:gd name="connsiteX1777" fmla="*/ 274488 w 1334396"/>
                <a:gd name="connsiteY1777" fmla="*/ 440589 h 2172695"/>
                <a:gd name="connsiteX1778" fmla="*/ 274623 w 1334396"/>
                <a:gd name="connsiteY1778" fmla="*/ 429079 h 2172695"/>
                <a:gd name="connsiteX1779" fmla="*/ 278008 w 1334396"/>
                <a:gd name="connsiteY1779" fmla="*/ 415672 h 2172695"/>
                <a:gd name="connsiteX1780" fmla="*/ 277060 w 1334396"/>
                <a:gd name="connsiteY1780" fmla="*/ 411203 h 2172695"/>
                <a:gd name="connsiteX1781" fmla="*/ 272863 w 1334396"/>
                <a:gd name="connsiteY1781" fmla="*/ 407005 h 2172695"/>
                <a:gd name="connsiteX1782" fmla="*/ 264738 w 1334396"/>
                <a:gd name="connsiteY1782" fmla="*/ 387912 h 2172695"/>
                <a:gd name="connsiteX1783" fmla="*/ 264196 w 1334396"/>
                <a:gd name="connsiteY1783" fmla="*/ 383985 h 2172695"/>
                <a:gd name="connsiteX1784" fmla="*/ 264467 w 1334396"/>
                <a:gd name="connsiteY1784" fmla="*/ 375183 h 2172695"/>
                <a:gd name="connsiteX1785" fmla="*/ 264738 w 1334396"/>
                <a:gd name="connsiteY1785" fmla="*/ 373964 h 2172695"/>
                <a:gd name="connsiteX1786" fmla="*/ 265956 w 1334396"/>
                <a:gd name="connsiteY1786" fmla="*/ 365162 h 2172695"/>
                <a:gd name="connsiteX1787" fmla="*/ 266227 w 1334396"/>
                <a:gd name="connsiteY1787" fmla="*/ 345933 h 2172695"/>
                <a:gd name="connsiteX1788" fmla="*/ 265415 w 1334396"/>
                <a:gd name="connsiteY1788" fmla="*/ 337673 h 2172695"/>
                <a:gd name="connsiteX1789" fmla="*/ 266904 w 1334396"/>
                <a:gd name="connsiteY1789" fmla="*/ 320881 h 2172695"/>
                <a:gd name="connsiteX1790" fmla="*/ 268123 w 1334396"/>
                <a:gd name="connsiteY1790" fmla="*/ 312350 h 2172695"/>
                <a:gd name="connsiteX1791" fmla="*/ 267310 w 1334396"/>
                <a:gd name="connsiteY1791" fmla="*/ 306662 h 2172695"/>
                <a:gd name="connsiteX1792" fmla="*/ 265550 w 1334396"/>
                <a:gd name="connsiteY1792" fmla="*/ 300569 h 2172695"/>
                <a:gd name="connsiteX1793" fmla="*/ 265279 w 1334396"/>
                <a:gd name="connsiteY1793" fmla="*/ 299350 h 2172695"/>
                <a:gd name="connsiteX1794" fmla="*/ 262842 w 1334396"/>
                <a:gd name="connsiteY1794" fmla="*/ 293527 h 2172695"/>
                <a:gd name="connsiteX1795" fmla="*/ 263384 w 1334396"/>
                <a:gd name="connsiteY1795" fmla="*/ 293256 h 2172695"/>
                <a:gd name="connsiteX1796" fmla="*/ 263790 w 1334396"/>
                <a:gd name="connsiteY1796" fmla="*/ 292037 h 2172695"/>
                <a:gd name="connsiteX1797" fmla="*/ 263384 w 1334396"/>
                <a:gd name="connsiteY1797" fmla="*/ 285402 h 2172695"/>
                <a:gd name="connsiteX1798" fmla="*/ 263248 w 1334396"/>
                <a:gd name="connsiteY1798" fmla="*/ 280256 h 2172695"/>
                <a:gd name="connsiteX1799" fmla="*/ 263384 w 1334396"/>
                <a:gd name="connsiteY1799" fmla="*/ 277142 h 2172695"/>
                <a:gd name="connsiteX1800" fmla="*/ 264873 w 1334396"/>
                <a:gd name="connsiteY1800" fmla="*/ 270371 h 2172695"/>
                <a:gd name="connsiteX1801" fmla="*/ 266227 w 1334396"/>
                <a:gd name="connsiteY1801" fmla="*/ 261569 h 2172695"/>
                <a:gd name="connsiteX1802" fmla="*/ 269748 w 1334396"/>
                <a:gd name="connsiteY1802" fmla="*/ 250871 h 2172695"/>
                <a:gd name="connsiteX1803" fmla="*/ 274217 w 1334396"/>
                <a:gd name="connsiteY1803" fmla="*/ 239225 h 2172695"/>
                <a:gd name="connsiteX1804" fmla="*/ 279904 w 1334396"/>
                <a:gd name="connsiteY1804" fmla="*/ 226090 h 2172695"/>
                <a:gd name="connsiteX1805" fmla="*/ 280852 w 1334396"/>
                <a:gd name="connsiteY1805" fmla="*/ 220673 h 2172695"/>
                <a:gd name="connsiteX1806" fmla="*/ 279904 w 1334396"/>
                <a:gd name="connsiteY1806" fmla="*/ 213361 h 2172695"/>
                <a:gd name="connsiteX1807" fmla="*/ 279904 w 1334396"/>
                <a:gd name="connsiteY1807" fmla="*/ 210923 h 2172695"/>
                <a:gd name="connsiteX1808" fmla="*/ 280175 w 1334396"/>
                <a:gd name="connsiteY1808" fmla="*/ 194809 h 2172695"/>
                <a:gd name="connsiteX1809" fmla="*/ 279904 w 1334396"/>
                <a:gd name="connsiteY1809" fmla="*/ 192778 h 2172695"/>
                <a:gd name="connsiteX1810" fmla="*/ 280581 w 1334396"/>
                <a:gd name="connsiteY1810" fmla="*/ 188580 h 2172695"/>
                <a:gd name="connsiteX1811" fmla="*/ 283696 w 1334396"/>
                <a:gd name="connsiteY1811" fmla="*/ 177069 h 2172695"/>
                <a:gd name="connsiteX1812" fmla="*/ 283967 w 1334396"/>
                <a:gd name="connsiteY1812" fmla="*/ 175851 h 2172695"/>
                <a:gd name="connsiteX1813" fmla="*/ 287894 w 1334396"/>
                <a:gd name="connsiteY1813" fmla="*/ 162309 h 2172695"/>
                <a:gd name="connsiteX1814" fmla="*/ 290331 w 1334396"/>
                <a:gd name="connsiteY1814" fmla="*/ 153778 h 2172695"/>
                <a:gd name="connsiteX1815" fmla="*/ 295342 w 1334396"/>
                <a:gd name="connsiteY1815" fmla="*/ 136174 h 2172695"/>
                <a:gd name="connsiteX1816" fmla="*/ 296831 w 1334396"/>
                <a:gd name="connsiteY1816" fmla="*/ 131976 h 2172695"/>
                <a:gd name="connsiteX1817" fmla="*/ 301435 w 1334396"/>
                <a:gd name="connsiteY1817" fmla="*/ 120736 h 2172695"/>
                <a:gd name="connsiteX1818" fmla="*/ 300623 w 1334396"/>
                <a:gd name="connsiteY1818" fmla="*/ 114236 h 2172695"/>
                <a:gd name="connsiteX1819" fmla="*/ 298862 w 1334396"/>
                <a:gd name="connsiteY1819" fmla="*/ 99882 h 2172695"/>
                <a:gd name="connsiteX1820" fmla="*/ 304008 w 1334396"/>
                <a:gd name="connsiteY1820" fmla="*/ 91351 h 2172695"/>
                <a:gd name="connsiteX1821" fmla="*/ 617091 w 1334396"/>
                <a:gd name="connsiteY1821" fmla="*/ 893 h 2172695"/>
                <a:gd name="connsiteX1822" fmla="*/ 624268 w 1334396"/>
                <a:gd name="connsiteY1822" fmla="*/ 1976 h 2172695"/>
                <a:gd name="connsiteX1823" fmla="*/ 626434 w 1334396"/>
                <a:gd name="connsiteY1823" fmla="*/ 10101 h 2172695"/>
                <a:gd name="connsiteX1824" fmla="*/ 624268 w 1334396"/>
                <a:gd name="connsiteY1824" fmla="*/ 16736 h 2172695"/>
                <a:gd name="connsiteX1825" fmla="*/ 619664 w 1334396"/>
                <a:gd name="connsiteY1825" fmla="*/ 19038 h 2172695"/>
                <a:gd name="connsiteX1826" fmla="*/ 611538 w 1334396"/>
                <a:gd name="connsiteY1826" fmla="*/ 22830 h 2172695"/>
                <a:gd name="connsiteX1827" fmla="*/ 608424 w 1334396"/>
                <a:gd name="connsiteY1827" fmla="*/ 24997 h 2172695"/>
                <a:gd name="connsiteX1828" fmla="*/ 604768 w 1334396"/>
                <a:gd name="connsiteY1828" fmla="*/ 27434 h 2172695"/>
                <a:gd name="connsiteX1829" fmla="*/ 599351 w 1334396"/>
                <a:gd name="connsiteY1829" fmla="*/ 32038 h 2172695"/>
                <a:gd name="connsiteX1830" fmla="*/ 587435 w 1334396"/>
                <a:gd name="connsiteY1830" fmla="*/ 41247 h 2172695"/>
                <a:gd name="connsiteX1831" fmla="*/ 584726 w 1334396"/>
                <a:gd name="connsiteY1831" fmla="*/ 51403 h 2172695"/>
                <a:gd name="connsiteX1832" fmla="*/ 581611 w 1334396"/>
                <a:gd name="connsiteY1832" fmla="*/ 56549 h 2172695"/>
                <a:gd name="connsiteX1833" fmla="*/ 581070 w 1334396"/>
                <a:gd name="connsiteY1833" fmla="*/ 57226 h 2172695"/>
                <a:gd name="connsiteX1834" fmla="*/ 578903 w 1334396"/>
                <a:gd name="connsiteY1834" fmla="*/ 59934 h 2172695"/>
                <a:gd name="connsiteX1835" fmla="*/ 575111 w 1334396"/>
                <a:gd name="connsiteY1835" fmla="*/ 67111 h 2172695"/>
                <a:gd name="connsiteX1836" fmla="*/ 572539 w 1334396"/>
                <a:gd name="connsiteY1836" fmla="*/ 72528 h 2172695"/>
                <a:gd name="connsiteX1837" fmla="*/ 568341 w 1334396"/>
                <a:gd name="connsiteY1837" fmla="*/ 85528 h 2172695"/>
                <a:gd name="connsiteX1838" fmla="*/ 568612 w 1334396"/>
                <a:gd name="connsiteY1838" fmla="*/ 87694 h 2172695"/>
                <a:gd name="connsiteX1839" fmla="*/ 568341 w 1334396"/>
                <a:gd name="connsiteY1839" fmla="*/ 90944 h 2172695"/>
                <a:gd name="connsiteX1840" fmla="*/ 565091 w 1334396"/>
                <a:gd name="connsiteY1840" fmla="*/ 104621 h 2172695"/>
                <a:gd name="connsiteX1841" fmla="*/ 564820 w 1334396"/>
                <a:gd name="connsiteY1841" fmla="*/ 107600 h 2172695"/>
                <a:gd name="connsiteX1842" fmla="*/ 560351 w 1334396"/>
                <a:gd name="connsiteY1842" fmla="*/ 116944 h 2172695"/>
                <a:gd name="connsiteX1843" fmla="*/ 552226 w 1334396"/>
                <a:gd name="connsiteY1843" fmla="*/ 127236 h 2172695"/>
                <a:gd name="connsiteX1844" fmla="*/ 551549 w 1334396"/>
                <a:gd name="connsiteY1844" fmla="*/ 131298 h 2172695"/>
                <a:gd name="connsiteX1845" fmla="*/ 554122 w 1334396"/>
                <a:gd name="connsiteY1845" fmla="*/ 136444 h 2172695"/>
                <a:gd name="connsiteX1846" fmla="*/ 556289 w 1334396"/>
                <a:gd name="connsiteY1846" fmla="*/ 155538 h 2172695"/>
                <a:gd name="connsiteX1847" fmla="*/ 555747 w 1334396"/>
                <a:gd name="connsiteY1847" fmla="*/ 159059 h 2172695"/>
                <a:gd name="connsiteX1848" fmla="*/ 553310 w 1334396"/>
                <a:gd name="connsiteY1848" fmla="*/ 166777 h 2172695"/>
                <a:gd name="connsiteX1849" fmla="*/ 552632 w 1334396"/>
                <a:gd name="connsiteY1849" fmla="*/ 167725 h 2172695"/>
                <a:gd name="connsiteX1850" fmla="*/ 549518 w 1334396"/>
                <a:gd name="connsiteY1850" fmla="*/ 175444 h 2172695"/>
                <a:gd name="connsiteX1851" fmla="*/ 545049 w 1334396"/>
                <a:gd name="connsiteY1851" fmla="*/ 192777 h 2172695"/>
                <a:gd name="connsiteX1852" fmla="*/ 544372 w 1334396"/>
                <a:gd name="connsiteY1852" fmla="*/ 200632 h 2172695"/>
                <a:gd name="connsiteX1853" fmla="*/ 539633 w 1334396"/>
                <a:gd name="connsiteY1853" fmla="*/ 215798 h 2172695"/>
                <a:gd name="connsiteX1854" fmla="*/ 536924 w 1334396"/>
                <a:gd name="connsiteY1854" fmla="*/ 223381 h 2172695"/>
                <a:gd name="connsiteX1855" fmla="*/ 536789 w 1334396"/>
                <a:gd name="connsiteY1855" fmla="*/ 228798 h 2172695"/>
                <a:gd name="connsiteX1856" fmla="*/ 537195 w 1334396"/>
                <a:gd name="connsiteY1856" fmla="*/ 234621 h 2172695"/>
                <a:gd name="connsiteX1857" fmla="*/ 537195 w 1334396"/>
                <a:gd name="connsiteY1857" fmla="*/ 235704 h 2172695"/>
                <a:gd name="connsiteX1858" fmla="*/ 538414 w 1334396"/>
                <a:gd name="connsiteY1858" fmla="*/ 241662 h 2172695"/>
                <a:gd name="connsiteX1859" fmla="*/ 537872 w 1334396"/>
                <a:gd name="connsiteY1859" fmla="*/ 242610 h 2172695"/>
                <a:gd name="connsiteX1860" fmla="*/ 537195 w 1334396"/>
                <a:gd name="connsiteY1860" fmla="*/ 243694 h 2172695"/>
                <a:gd name="connsiteX1861" fmla="*/ 536518 w 1334396"/>
                <a:gd name="connsiteY1861" fmla="*/ 249787 h 2172695"/>
                <a:gd name="connsiteX1862" fmla="*/ 535841 w 1334396"/>
                <a:gd name="connsiteY1862" fmla="*/ 254662 h 2172695"/>
                <a:gd name="connsiteX1863" fmla="*/ 535164 w 1334396"/>
                <a:gd name="connsiteY1863" fmla="*/ 257642 h 2172695"/>
                <a:gd name="connsiteX1864" fmla="*/ 532320 w 1334396"/>
                <a:gd name="connsiteY1864" fmla="*/ 263600 h 2172695"/>
                <a:gd name="connsiteX1865" fmla="*/ 529070 w 1334396"/>
                <a:gd name="connsiteY1865" fmla="*/ 271319 h 2172695"/>
                <a:gd name="connsiteX1866" fmla="*/ 523518 w 1334396"/>
                <a:gd name="connsiteY1866" fmla="*/ 280527 h 2172695"/>
                <a:gd name="connsiteX1867" fmla="*/ 516747 w 1334396"/>
                <a:gd name="connsiteY1867" fmla="*/ 290141 h 2172695"/>
                <a:gd name="connsiteX1868" fmla="*/ 507945 w 1334396"/>
                <a:gd name="connsiteY1868" fmla="*/ 300704 h 2172695"/>
                <a:gd name="connsiteX1869" fmla="*/ 506049 w 1334396"/>
                <a:gd name="connsiteY1869" fmla="*/ 305443 h 2172695"/>
                <a:gd name="connsiteX1870" fmla="*/ 504966 w 1334396"/>
                <a:gd name="connsiteY1870" fmla="*/ 312350 h 2172695"/>
                <a:gd name="connsiteX1871" fmla="*/ 504289 w 1334396"/>
                <a:gd name="connsiteY1871" fmla="*/ 314381 h 2172695"/>
                <a:gd name="connsiteX1872" fmla="*/ 499008 w 1334396"/>
                <a:gd name="connsiteY1872" fmla="*/ 329006 h 2172695"/>
                <a:gd name="connsiteX1873" fmla="*/ 498601 w 1334396"/>
                <a:gd name="connsiteY1873" fmla="*/ 330901 h 2172695"/>
                <a:gd name="connsiteX1874" fmla="*/ 496841 w 1334396"/>
                <a:gd name="connsiteY1874" fmla="*/ 334558 h 2172695"/>
                <a:gd name="connsiteX1875" fmla="*/ 489935 w 1334396"/>
                <a:gd name="connsiteY1875" fmla="*/ 343631 h 2172695"/>
                <a:gd name="connsiteX1876" fmla="*/ 489122 w 1334396"/>
                <a:gd name="connsiteY1876" fmla="*/ 344579 h 2172695"/>
                <a:gd name="connsiteX1877" fmla="*/ 480591 w 1334396"/>
                <a:gd name="connsiteY1877" fmla="*/ 355006 h 2172695"/>
                <a:gd name="connsiteX1878" fmla="*/ 475310 w 1334396"/>
                <a:gd name="connsiteY1878" fmla="*/ 361641 h 2172695"/>
                <a:gd name="connsiteX1879" fmla="*/ 463122 w 1334396"/>
                <a:gd name="connsiteY1879" fmla="*/ 373964 h 2172695"/>
                <a:gd name="connsiteX1880" fmla="*/ 460008 w 1334396"/>
                <a:gd name="connsiteY1880" fmla="*/ 376807 h 2172695"/>
                <a:gd name="connsiteX1881" fmla="*/ 449310 w 1334396"/>
                <a:gd name="connsiteY1881" fmla="*/ 385339 h 2172695"/>
                <a:gd name="connsiteX1882" fmla="*/ 441862 w 1334396"/>
                <a:gd name="connsiteY1882" fmla="*/ 389266 h 2172695"/>
                <a:gd name="connsiteX1883" fmla="*/ 434279 w 1334396"/>
                <a:gd name="connsiteY1883" fmla="*/ 391433 h 2172695"/>
                <a:gd name="connsiteX1884" fmla="*/ 421820 w 1334396"/>
                <a:gd name="connsiteY1884" fmla="*/ 394818 h 2172695"/>
                <a:gd name="connsiteX1885" fmla="*/ 405435 w 1334396"/>
                <a:gd name="connsiteY1885" fmla="*/ 397662 h 2172695"/>
                <a:gd name="connsiteX1886" fmla="*/ 405029 w 1334396"/>
                <a:gd name="connsiteY1886" fmla="*/ 402266 h 2172695"/>
                <a:gd name="connsiteX1887" fmla="*/ 403268 w 1334396"/>
                <a:gd name="connsiteY1887" fmla="*/ 410933 h 2172695"/>
                <a:gd name="connsiteX1888" fmla="*/ 400018 w 1334396"/>
                <a:gd name="connsiteY1888" fmla="*/ 425828 h 2172695"/>
                <a:gd name="connsiteX1889" fmla="*/ 392299 w 1334396"/>
                <a:gd name="connsiteY1889" fmla="*/ 432599 h 2172695"/>
                <a:gd name="connsiteX1890" fmla="*/ 385935 w 1334396"/>
                <a:gd name="connsiteY1890" fmla="*/ 407683 h 2172695"/>
                <a:gd name="connsiteX1891" fmla="*/ 383768 w 1334396"/>
                <a:gd name="connsiteY1891" fmla="*/ 393464 h 2172695"/>
                <a:gd name="connsiteX1892" fmla="*/ 384175 w 1334396"/>
                <a:gd name="connsiteY1892" fmla="*/ 375454 h 2172695"/>
                <a:gd name="connsiteX1893" fmla="*/ 384716 w 1334396"/>
                <a:gd name="connsiteY1893" fmla="*/ 358120 h 2172695"/>
                <a:gd name="connsiteX1894" fmla="*/ 385393 w 1334396"/>
                <a:gd name="connsiteY1894" fmla="*/ 349995 h 2172695"/>
                <a:gd name="connsiteX1895" fmla="*/ 387831 w 1334396"/>
                <a:gd name="connsiteY1895" fmla="*/ 331985 h 2172695"/>
                <a:gd name="connsiteX1896" fmla="*/ 389862 w 1334396"/>
                <a:gd name="connsiteY1896" fmla="*/ 319256 h 2172695"/>
                <a:gd name="connsiteX1897" fmla="*/ 389862 w 1334396"/>
                <a:gd name="connsiteY1897" fmla="*/ 318308 h 2172695"/>
                <a:gd name="connsiteX1898" fmla="*/ 390675 w 1334396"/>
                <a:gd name="connsiteY1898" fmla="*/ 304360 h 2172695"/>
                <a:gd name="connsiteX1899" fmla="*/ 392164 w 1334396"/>
                <a:gd name="connsiteY1899" fmla="*/ 291225 h 2172695"/>
                <a:gd name="connsiteX1900" fmla="*/ 393518 w 1334396"/>
                <a:gd name="connsiteY1900" fmla="*/ 285672 h 2172695"/>
                <a:gd name="connsiteX1901" fmla="*/ 396633 w 1334396"/>
                <a:gd name="connsiteY1901" fmla="*/ 272943 h 2172695"/>
                <a:gd name="connsiteX1902" fmla="*/ 399612 w 1334396"/>
                <a:gd name="connsiteY1902" fmla="*/ 263600 h 2172695"/>
                <a:gd name="connsiteX1903" fmla="*/ 411664 w 1334396"/>
                <a:gd name="connsiteY1903" fmla="*/ 235704 h 2172695"/>
                <a:gd name="connsiteX1904" fmla="*/ 415456 w 1334396"/>
                <a:gd name="connsiteY1904" fmla="*/ 226225 h 2172695"/>
                <a:gd name="connsiteX1905" fmla="*/ 418841 w 1334396"/>
                <a:gd name="connsiteY1905" fmla="*/ 217287 h 2172695"/>
                <a:gd name="connsiteX1906" fmla="*/ 422226 w 1334396"/>
                <a:gd name="connsiteY1906" fmla="*/ 206725 h 2172695"/>
                <a:gd name="connsiteX1907" fmla="*/ 422362 w 1334396"/>
                <a:gd name="connsiteY1907" fmla="*/ 205913 h 2172695"/>
                <a:gd name="connsiteX1908" fmla="*/ 424529 w 1334396"/>
                <a:gd name="connsiteY1908" fmla="*/ 200361 h 2172695"/>
                <a:gd name="connsiteX1909" fmla="*/ 427237 w 1334396"/>
                <a:gd name="connsiteY1909" fmla="*/ 194538 h 2172695"/>
                <a:gd name="connsiteX1910" fmla="*/ 435362 w 1334396"/>
                <a:gd name="connsiteY1910" fmla="*/ 182621 h 2172695"/>
                <a:gd name="connsiteX1911" fmla="*/ 450800 w 1334396"/>
                <a:gd name="connsiteY1911" fmla="*/ 156215 h 2172695"/>
                <a:gd name="connsiteX1912" fmla="*/ 454185 w 1334396"/>
                <a:gd name="connsiteY1912" fmla="*/ 150121 h 2172695"/>
                <a:gd name="connsiteX1913" fmla="*/ 458383 w 1334396"/>
                <a:gd name="connsiteY1913" fmla="*/ 144163 h 2172695"/>
                <a:gd name="connsiteX1914" fmla="*/ 462716 w 1334396"/>
                <a:gd name="connsiteY1914" fmla="*/ 138205 h 2172695"/>
                <a:gd name="connsiteX1915" fmla="*/ 464206 w 1334396"/>
                <a:gd name="connsiteY1915" fmla="*/ 135496 h 2172695"/>
                <a:gd name="connsiteX1916" fmla="*/ 472195 w 1334396"/>
                <a:gd name="connsiteY1916" fmla="*/ 123580 h 2172695"/>
                <a:gd name="connsiteX1917" fmla="*/ 476529 w 1334396"/>
                <a:gd name="connsiteY1917" fmla="*/ 117350 h 2172695"/>
                <a:gd name="connsiteX1918" fmla="*/ 480862 w 1334396"/>
                <a:gd name="connsiteY1918" fmla="*/ 111392 h 2172695"/>
                <a:gd name="connsiteX1919" fmla="*/ 488174 w 1334396"/>
                <a:gd name="connsiteY1919" fmla="*/ 102049 h 2172695"/>
                <a:gd name="connsiteX1920" fmla="*/ 495758 w 1334396"/>
                <a:gd name="connsiteY1920" fmla="*/ 95684 h 2172695"/>
                <a:gd name="connsiteX1921" fmla="*/ 501851 w 1334396"/>
                <a:gd name="connsiteY1921" fmla="*/ 88913 h 2172695"/>
                <a:gd name="connsiteX1922" fmla="*/ 504018 w 1334396"/>
                <a:gd name="connsiteY1922" fmla="*/ 85663 h 2172695"/>
                <a:gd name="connsiteX1923" fmla="*/ 510654 w 1334396"/>
                <a:gd name="connsiteY1923" fmla="*/ 77403 h 2172695"/>
                <a:gd name="connsiteX1924" fmla="*/ 517695 w 1334396"/>
                <a:gd name="connsiteY1924" fmla="*/ 69955 h 2172695"/>
                <a:gd name="connsiteX1925" fmla="*/ 519591 w 1334396"/>
                <a:gd name="connsiteY1925" fmla="*/ 68194 h 2172695"/>
                <a:gd name="connsiteX1926" fmla="*/ 530289 w 1334396"/>
                <a:gd name="connsiteY1926" fmla="*/ 58444 h 2172695"/>
                <a:gd name="connsiteX1927" fmla="*/ 543831 w 1334396"/>
                <a:gd name="connsiteY1927" fmla="*/ 46257 h 2172695"/>
                <a:gd name="connsiteX1928" fmla="*/ 544236 w 1334396"/>
                <a:gd name="connsiteY1928" fmla="*/ 45851 h 2172695"/>
                <a:gd name="connsiteX1929" fmla="*/ 563060 w 1334396"/>
                <a:gd name="connsiteY1929" fmla="*/ 33663 h 2172695"/>
                <a:gd name="connsiteX1930" fmla="*/ 567528 w 1334396"/>
                <a:gd name="connsiteY1930" fmla="*/ 30955 h 2172695"/>
                <a:gd name="connsiteX1931" fmla="*/ 571455 w 1334396"/>
                <a:gd name="connsiteY1931" fmla="*/ 28518 h 2172695"/>
                <a:gd name="connsiteX1932" fmla="*/ 573622 w 1334396"/>
                <a:gd name="connsiteY1932" fmla="*/ 26622 h 2172695"/>
                <a:gd name="connsiteX1933" fmla="*/ 575382 w 1334396"/>
                <a:gd name="connsiteY1933" fmla="*/ 20663 h 2172695"/>
                <a:gd name="connsiteX1934" fmla="*/ 577549 w 1334396"/>
                <a:gd name="connsiteY1934" fmla="*/ 16736 h 2172695"/>
                <a:gd name="connsiteX1935" fmla="*/ 579851 w 1334396"/>
                <a:gd name="connsiteY1935" fmla="*/ 13622 h 2172695"/>
                <a:gd name="connsiteX1936" fmla="*/ 582830 w 1334396"/>
                <a:gd name="connsiteY1936" fmla="*/ 7664 h 2172695"/>
                <a:gd name="connsiteX1937" fmla="*/ 584320 w 1334396"/>
                <a:gd name="connsiteY1937" fmla="*/ 6580 h 2172695"/>
                <a:gd name="connsiteX1938" fmla="*/ 590414 w 1334396"/>
                <a:gd name="connsiteY1938" fmla="*/ 4414 h 2172695"/>
                <a:gd name="connsiteX1939" fmla="*/ 596643 w 1334396"/>
                <a:gd name="connsiteY1939" fmla="*/ 9966 h 2172695"/>
                <a:gd name="connsiteX1940" fmla="*/ 596914 w 1334396"/>
                <a:gd name="connsiteY1940" fmla="*/ 10778 h 2172695"/>
                <a:gd name="connsiteX1941" fmla="*/ 599893 w 1334396"/>
                <a:gd name="connsiteY1941" fmla="*/ 9153 h 2172695"/>
                <a:gd name="connsiteX1942" fmla="*/ 604497 w 1334396"/>
                <a:gd name="connsiteY1942" fmla="*/ 6716 h 2172695"/>
                <a:gd name="connsiteX1943" fmla="*/ 608559 w 1334396"/>
                <a:gd name="connsiteY1943" fmla="*/ 5091 h 2172695"/>
                <a:gd name="connsiteX1944" fmla="*/ 615059 w 1334396"/>
                <a:gd name="connsiteY1944" fmla="*/ 1164 h 2172695"/>
                <a:gd name="connsiteX1945" fmla="*/ 617091 w 1334396"/>
                <a:gd name="connsiteY1945" fmla="*/ 893 h 217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</a:cxnLst>
              <a:rect l="l" t="t" r="r" b="b"/>
              <a:pathLst>
                <a:path w="1334396" h="2172695">
                  <a:moveTo>
                    <a:pt x="1241087" y="1904164"/>
                  </a:moveTo>
                  <a:cubicBezTo>
                    <a:pt x="1244066" y="1903487"/>
                    <a:pt x="1247180" y="1904977"/>
                    <a:pt x="1248535" y="1907820"/>
                  </a:cubicBezTo>
                  <a:cubicBezTo>
                    <a:pt x="1249618" y="1909852"/>
                    <a:pt x="1250701" y="1912018"/>
                    <a:pt x="1251785" y="1914185"/>
                  </a:cubicBezTo>
                  <a:cubicBezTo>
                    <a:pt x="1250701" y="1915675"/>
                    <a:pt x="1250160" y="1917299"/>
                    <a:pt x="1250160" y="1919602"/>
                  </a:cubicBezTo>
                  <a:cubicBezTo>
                    <a:pt x="1249889" y="1923122"/>
                    <a:pt x="1249618" y="1927185"/>
                    <a:pt x="1246774" y="1928945"/>
                  </a:cubicBezTo>
                  <a:cubicBezTo>
                    <a:pt x="1246503" y="1930841"/>
                    <a:pt x="1246097" y="1931924"/>
                    <a:pt x="1245826" y="1933143"/>
                  </a:cubicBezTo>
                  <a:cubicBezTo>
                    <a:pt x="1245285" y="1934768"/>
                    <a:pt x="1244066" y="1936664"/>
                    <a:pt x="1244337" y="1937747"/>
                  </a:cubicBezTo>
                  <a:cubicBezTo>
                    <a:pt x="1244878" y="1939643"/>
                    <a:pt x="1244608" y="1941133"/>
                    <a:pt x="1243930" y="1942622"/>
                  </a:cubicBezTo>
                  <a:cubicBezTo>
                    <a:pt x="1244743" y="1942758"/>
                    <a:pt x="1245420" y="1942758"/>
                    <a:pt x="1245691" y="1942487"/>
                  </a:cubicBezTo>
                  <a:cubicBezTo>
                    <a:pt x="1247858" y="1939643"/>
                    <a:pt x="1250295" y="1941810"/>
                    <a:pt x="1252462" y="1942081"/>
                  </a:cubicBezTo>
                  <a:cubicBezTo>
                    <a:pt x="1253003" y="1942081"/>
                    <a:pt x="1253680" y="1942758"/>
                    <a:pt x="1254222" y="1942758"/>
                  </a:cubicBezTo>
                  <a:cubicBezTo>
                    <a:pt x="1257337" y="1942487"/>
                    <a:pt x="1258420" y="1944789"/>
                    <a:pt x="1259639" y="1946956"/>
                  </a:cubicBezTo>
                  <a:cubicBezTo>
                    <a:pt x="1260993" y="1949664"/>
                    <a:pt x="1260451" y="1953049"/>
                    <a:pt x="1258420" y="1955216"/>
                  </a:cubicBezTo>
                  <a:cubicBezTo>
                    <a:pt x="1257337" y="1956435"/>
                    <a:pt x="1255982" y="1957789"/>
                    <a:pt x="1254764" y="1959143"/>
                  </a:cubicBezTo>
                  <a:cubicBezTo>
                    <a:pt x="1256660" y="1960091"/>
                    <a:pt x="1258556" y="1961039"/>
                    <a:pt x="1260451" y="1961852"/>
                  </a:cubicBezTo>
                  <a:cubicBezTo>
                    <a:pt x="1261128" y="1962258"/>
                    <a:pt x="1262347" y="1961987"/>
                    <a:pt x="1262753" y="1962664"/>
                  </a:cubicBezTo>
                  <a:cubicBezTo>
                    <a:pt x="1264243" y="1965508"/>
                    <a:pt x="1267087" y="1966726"/>
                    <a:pt x="1268847" y="1969164"/>
                  </a:cubicBezTo>
                  <a:cubicBezTo>
                    <a:pt x="1271149" y="1972143"/>
                    <a:pt x="1273451" y="1974987"/>
                    <a:pt x="1274128" y="1979185"/>
                  </a:cubicBezTo>
                  <a:cubicBezTo>
                    <a:pt x="1274399" y="1980810"/>
                    <a:pt x="1275753" y="1981081"/>
                    <a:pt x="1277107" y="1980810"/>
                  </a:cubicBezTo>
                  <a:cubicBezTo>
                    <a:pt x="1278732" y="1980539"/>
                    <a:pt x="1280357" y="1980539"/>
                    <a:pt x="1281982" y="1979997"/>
                  </a:cubicBezTo>
                  <a:cubicBezTo>
                    <a:pt x="1288347" y="1977966"/>
                    <a:pt x="1292816" y="1981487"/>
                    <a:pt x="1297555" y="1983924"/>
                  </a:cubicBezTo>
                  <a:cubicBezTo>
                    <a:pt x="1298368" y="1984466"/>
                    <a:pt x="1299180" y="1985143"/>
                    <a:pt x="1299993" y="1985685"/>
                  </a:cubicBezTo>
                  <a:cubicBezTo>
                    <a:pt x="1301888" y="1986768"/>
                    <a:pt x="1304191" y="1987581"/>
                    <a:pt x="1304597" y="1990560"/>
                  </a:cubicBezTo>
                  <a:cubicBezTo>
                    <a:pt x="1304597" y="1990830"/>
                    <a:pt x="1304732" y="1991237"/>
                    <a:pt x="1304868" y="1991508"/>
                  </a:cubicBezTo>
                  <a:cubicBezTo>
                    <a:pt x="1306357" y="1993268"/>
                    <a:pt x="1307847" y="1995029"/>
                    <a:pt x="1309066" y="1996924"/>
                  </a:cubicBezTo>
                  <a:cubicBezTo>
                    <a:pt x="1311774" y="2001122"/>
                    <a:pt x="1315430" y="2004372"/>
                    <a:pt x="1319628" y="2006945"/>
                  </a:cubicBezTo>
                  <a:cubicBezTo>
                    <a:pt x="1321388" y="2008028"/>
                    <a:pt x="1323149" y="2009112"/>
                    <a:pt x="1324774" y="2010466"/>
                  </a:cubicBezTo>
                  <a:cubicBezTo>
                    <a:pt x="1328024" y="2013174"/>
                    <a:pt x="1331409" y="2015747"/>
                    <a:pt x="1333170" y="2019945"/>
                  </a:cubicBezTo>
                  <a:cubicBezTo>
                    <a:pt x="1333576" y="2020080"/>
                    <a:pt x="1333576" y="2020487"/>
                    <a:pt x="1333847" y="2020622"/>
                  </a:cubicBezTo>
                  <a:cubicBezTo>
                    <a:pt x="1333982" y="2020487"/>
                    <a:pt x="1334117" y="2020216"/>
                    <a:pt x="1334253" y="2020216"/>
                  </a:cubicBezTo>
                  <a:lnTo>
                    <a:pt x="1334396" y="2020057"/>
                  </a:lnTo>
                  <a:lnTo>
                    <a:pt x="1334396" y="2046506"/>
                  </a:lnTo>
                  <a:lnTo>
                    <a:pt x="1333982" y="2046216"/>
                  </a:lnTo>
                  <a:cubicBezTo>
                    <a:pt x="1333441" y="2046757"/>
                    <a:pt x="1332899" y="2047028"/>
                    <a:pt x="1332222" y="2047435"/>
                  </a:cubicBezTo>
                  <a:cubicBezTo>
                    <a:pt x="1331138" y="2048112"/>
                    <a:pt x="1329513" y="2048112"/>
                    <a:pt x="1329243" y="2049872"/>
                  </a:cubicBezTo>
                  <a:cubicBezTo>
                    <a:pt x="1329243" y="2050007"/>
                    <a:pt x="1328836" y="2050143"/>
                    <a:pt x="1328701" y="2050143"/>
                  </a:cubicBezTo>
                  <a:cubicBezTo>
                    <a:pt x="1325722" y="2050414"/>
                    <a:pt x="1324774" y="2052986"/>
                    <a:pt x="1323284" y="2055018"/>
                  </a:cubicBezTo>
                  <a:cubicBezTo>
                    <a:pt x="1322066" y="2056778"/>
                    <a:pt x="1320982" y="2058539"/>
                    <a:pt x="1319086" y="2059622"/>
                  </a:cubicBezTo>
                  <a:cubicBezTo>
                    <a:pt x="1316920" y="2060841"/>
                    <a:pt x="1315972" y="2062872"/>
                    <a:pt x="1314753" y="2064632"/>
                  </a:cubicBezTo>
                  <a:cubicBezTo>
                    <a:pt x="1310962" y="2070185"/>
                    <a:pt x="1307982" y="2076278"/>
                    <a:pt x="1304462" y="2081830"/>
                  </a:cubicBezTo>
                  <a:cubicBezTo>
                    <a:pt x="1303514" y="2083591"/>
                    <a:pt x="1302159" y="2085216"/>
                    <a:pt x="1300805" y="2086976"/>
                  </a:cubicBezTo>
                  <a:cubicBezTo>
                    <a:pt x="1299045" y="2089278"/>
                    <a:pt x="1297285" y="2091310"/>
                    <a:pt x="1295930" y="2093882"/>
                  </a:cubicBezTo>
                  <a:cubicBezTo>
                    <a:pt x="1295253" y="2094966"/>
                    <a:pt x="1293764" y="2095372"/>
                    <a:pt x="1293764" y="2096861"/>
                  </a:cubicBezTo>
                  <a:cubicBezTo>
                    <a:pt x="1289972" y="2097403"/>
                    <a:pt x="1289701" y="2101059"/>
                    <a:pt x="1287535" y="2102955"/>
                  </a:cubicBezTo>
                  <a:cubicBezTo>
                    <a:pt x="1285232" y="2104851"/>
                    <a:pt x="1283337" y="2107289"/>
                    <a:pt x="1281441" y="2109591"/>
                  </a:cubicBezTo>
                  <a:cubicBezTo>
                    <a:pt x="1281305" y="2109726"/>
                    <a:pt x="1281035" y="2109726"/>
                    <a:pt x="1281035" y="2109997"/>
                  </a:cubicBezTo>
                  <a:cubicBezTo>
                    <a:pt x="1280899" y="2113247"/>
                    <a:pt x="1278055" y="2114601"/>
                    <a:pt x="1276566" y="2117039"/>
                  </a:cubicBezTo>
                  <a:cubicBezTo>
                    <a:pt x="1274399" y="2120289"/>
                    <a:pt x="1272909" y="2123945"/>
                    <a:pt x="1271014" y="2127330"/>
                  </a:cubicBezTo>
                  <a:cubicBezTo>
                    <a:pt x="1270201" y="2128820"/>
                    <a:pt x="1269253" y="2130309"/>
                    <a:pt x="1268441" y="2131799"/>
                  </a:cubicBezTo>
                  <a:cubicBezTo>
                    <a:pt x="1266680" y="2134913"/>
                    <a:pt x="1264785" y="2138028"/>
                    <a:pt x="1262889" y="2141278"/>
                  </a:cubicBezTo>
                  <a:cubicBezTo>
                    <a:pt x="1260722" y="2144528"/>
                    <a:pt x="1260045" y="2148320"/>
                    <a:pt x="1258149" y="2151705"/>
                  </a:cubicBezTo>
                  <a:cubicBezTo>
                    <a:pt x="1256660" y="2154414"/>
                    <a:pt x="1255441" y="2157122"/>
                    <a:pt x="1253951" y="2159559"/>
                  </a:cubicBezTo>
                  <a:cubicBezTo>
                    <a:pt x="1250972" y="2163893"/>
                    <a:pt x="1248806" y="2169038"/>
                    <a:pt x="1244201" y="2172695"/>
                  </a:cubicBezTo>
                  <a:cubicBezTo>
                    <a:pt x="1239868" y="2170934"/>
                    <a:pt x="1238108" y="2169038"/>
                    <a:pt x="1237837" y="2165924"/>
                  </a:cubicBezTo>
                  <a:cubicBezTo>
                    <a:pt x="1237566" y="2162403"/>
                    <a:pt x="1237566" y="2158747"/>
                    <a:pt x="1237430" y="2155090"/>
                  </a:cubicBezTo>
                  <a:cubicBezTo>
                    <a:pt x="1237430" y="2152924"/>
                    <a:pt x="1237160" y="2150622"/>
                    <a:pt x="1237430" y="2148455"/>
                  </a:cubicBezTo>
                  <a:cubicBezTo>
                    <a:pt x="1237837" y="2146288"/>
                    <a:pt x="1238514" y="2144122"/>
                    <a:pt x="1239327" y="2142090"/>
                  </a:cubicBezTo>
                  <a:cubicBezTo>
                    <a:pt x="1240681" y="2138570"/>
                    <a:pt x="1242035" y="2135320"/>
                    <a:pt x="1243253" y="2131934"/>
                  </a:cubicBezTo>
                  <a:cubicBezTo>
                    <a:pt x="1243795" y="2130851"/>
                    <a:pt x="1244337" y="2129903"/>
                    <a:pt x="1244878" y="2128955"/>
                  </a:cubicBezTo>
                  <a:lnTo>
                    <a:pt x="1251920" y="2117174"/>
                  </a:lnTo>
                  <a:cubicBezTo>
                    <a:pt x="1253139" y="2115278"/>
                    <a:pt x="1254222" y="2113247"/>
                    <a:pt x="1255306" y="2111351"/>
                  </a:cubicBezTo>
                  <a:cubicBezTo>
                    <a:pt x="1257066" y="2108237"/>
                    <a:pt x="1258962" y="2105257"/>
                    <a:pt x="1260722" y="2102143"/>
                  </a:cubicBezTo>
                  <a:cubicBezTo>
                    <a:pt x="1260993" y="2101872"/>
                    <a:pt x="1261128" y="2101601"/>
                    <a:pt x="1261264" y="2101466"/>
                  </a:cubicBezTo>
                  <a:cubicBezTo>
                    <a:pt x="1264243" y="2099705"/>
                    <a:pt x="1264378" y="2096320"/>
                    <a:pt x="1266139" y="2093747"/>
                  </a:cubicBezTo>
                  <a:cubicBezTo>
                    <a:pt x="1266680" y="2092799"/>
                    <a:pt x="1267493" y="2091986"/>
                    <a:pt x="1268170" y="2091174"/>
                  </a:cubicBezTo>
                  <a:cubicBezTo>
                    <a:pt x="1268576" y="2090768"/>
                    <a:pt x="1269253" y="2090768"/>
                    <a:pt x="1269524" y="2090361"/>
                  </a:cubicBezTo>
                  <a:cubicBezTo>
                    <a:pt x="1272097" y="2087112"/>
                    <a:pt x="1275753" y="2085080"/>
                    <a:pt x="1279003" y="2082507"/>
                  </a:cubicBezTo>
                  <a:cubicBezTo>
                    <a:pt x="1279545" y="2081966"/>
                    <a:pt x="1279816" y="2081424"/>
                    <a:pt x="1280493" y="2081289"/>
                  </a:cubicBezTo>
                  <a:cubicBezTo>
                    <a:pt x="1282795" y="2081153"/>
                    <a:pt x="1283878" y="2079664"/>
                    <a:pt x="1285368" y="2078445"/>
                  </a:cubicBezTo>
                  <a:cubicBezTo>
                    <a:pt x="1286451" y="2077497"/>
                    <a:pt x="1287399" y="2076549"/>
                    <a:pt x="1287941" y="2075195"/>
                  </a:cubicBezTo>
                  <a:cubicBezTo>
                    <a:pt x="1289159" y="2071810"/>
                    <a:pt x="1290649" y="2068289"/>
                    <a:pt x="1291868" y="2064903"/>
                  </a:cubicBezTo>
                  <a:cubicBezTo>
                    <a:pt x="1293222" y="2061924"/>
                    <a:pt x="1294441" y="2058945"/>
                    <a:pt x="1295659" y="2056101"/>
                  </a:cubicBezTo>
                  <a:cubicBezTo>
                    <a:pt x="1296878" y="2053393"/>
                    <a:pt x="1298097" y="2050685"/>
                    <a:pt x="1299587" y="2048247"/>
                  </a:cubicBezTo>
                  <a:cubicBezTo>
                    <a:pt x="1300805" y="2046487"/>
                    <a:pt x="1302430" y="2044862"/>
                    <a:pt x="1303784" y="2043101"/>
                  </a:cubicBezTo>
                  <a:cubicBezTo>
                    <a:pt x="1304732" y="2041747"/>
                    <a:pt x="1305816" y="2040122"/>
                    <a:pt x="1306764" y="2038768"/>
                  </a:cubicBezTo>
                  <a:cubicBezTo>
                    <a:pt x="1307305" y="2038091"/>
                    <a:pt x="1307847" y="2037414"/>
                    <a:pt x="1308524" y="2037008"/>
                  </a:cubicBezTo>
                  <a:cubicBezTo>
                    <a:pt x="1309743" y="2036466"/>
                    <a:pt x="1310555" y="2035518"/>
                    <a:pt x="1311503" y="2034570"/>
                  </a:cubicBezTo>
                  <a:cubicBezTo>
                    <a:pt x="1312586" y="2033351"/>
                    <a:pt x="1314618" y="2033216"/>
                    <a:pt x="1315701" y="2031726"/>
                  </a:cubicBezTo>
                  <a:cubicBezTo>
                    <a:pt x="1315836" y="2031591"/>
                    <a:pt x="1316243" y="2031049"/>
                    <a:pt x="1316107" y="2030778"/>
                  </a:cubicBezTo>
                  <a:cubicBezTo>
                    <a:pt x="1315972" y="2030372"/>
                    <a:pt x="1315566" y="2030101"/>
                    <a:pt x="1316514" y="2030101"/>
                  </a:cubicBezTo>
                  <a:cubicBezTo>
                    <a:pt x="1318409" y="2030101"/>
                    <a:pt x="1319764" y="2029424"/>
                    <a:pt x="1321524" y="2028883"/>
                  </a:cubicBezTo>
                  <a:cubicBezTo>
                    <a:pt x="1318951" y="2026445"/>
                    <a:pt x="1316107" y="2024278"/>
                    <a:pt x="1313399" y="2021841"/>
                  </a:cubicBezTo>
                  <a:cubicBezTo>
                    <a:pt x="1312180" y="2020758"/>
                    <a:pt x="1310420" y="2020351"/>
                    <a:pt x="1309878" y="2018862"/>
                  </a:cubicBezTo>
                  <a:cubicBezTo>
                    <a:pt x="1309201" y="2017101"/>
                    <a:pt x="1307847" y="2016153"/>
                    <a:pt x="1306493" y="2015341"/>
                  </a:cubicBezTo>
                  <a:cubicBezTo>
                    <a:pt x="1305274" y="2014393"/>
                    <a:pt x="1303784" y="2013580"/>
                    <a:pt x="1303107" y="2012091"/>
                  </a:cubicBezTo>
                  <a:cubicBezTo>
                    <a:pt x="1302566" y="2011549"/>
                    <a:pt x="1301753" y="2011279"/>
                    <a:pt x="1301347" y="2011008"/>
                  </a:cubicBezTo>
                  <a:lnTo>
                    <a:pt x="1293764" y="2005049"/>
                  </a:lnTo>
                  <a:cubicBezTo>
                    <a:pt x="1292409" y="2003966"/>
                    <a:pt x="1291055" y="2003018"/>
                    <a:pt x="1289837" y="2001935"/>
                  </a:cubicBezTo>
                  <a:cubicBezTo>
                    <a:pt x="1288618" y="2000716"/>
                    <a:pt x="1287128" y="2000174"/>
                    <a:pt x="1285774" y="1999362"/>
                  </a:cubicBezTo>
                  <a:cubicBezTo>
                    <a:pt x="1283472" y="1998143"/>
                    <a:pt x="1281170" y="1996789"/>
                    <a:pt x="1279274" y="1994893"/>
                  </a:cubicBezTo>
                  <a:cubicBezTo>
                    <a:pt x="1277785" y="1993403"/>
                    <a:pt x="1276024" y="1991914"/>
                    <a:pt x="1275076" y="1989612"/>
                  </a:cubicBezTo>
                  <a:cubicBezTo>
                    <a:pt x="1273587" y="1986497"/>
                    <a:pt x="1273316" y="1986768"/>
                    <a:pt x="1270066" y="1986226"/>
                  </a:cubicBezTo>
                  <a:cubicBezTo>
                    <a:pt x="1269253" y="1986091"/>
                    <a:pt x="1268305" y="1985685"/>
                    <a:pt x="1267493" y="1985414"/>
                  </a:cubicBezTo>
                  <a:cubicBezTo>
                    <a:pt x="1265326" y="1984466"/>
                    <a:pt x="1263295" y="1983247"/>
                    <a:pt x="1260993" y="1982435"/>
                  </a:cubicBezTo>
                  <a:cubicBezTo>
                    <a:pt x="1258962" y="1981622"/>
                    <a:pt x="1256930" y="1980810"/>
                    <a:pt x="1255306" y="1978914"/>
                  </a:cubicBezTo>
                  <a:cubicBezTo>
                    <a:pt x="1254899" y="1978508"/>
                    <a:pt x="1254358" y="1978102"/>
                    <a:pt x="1253816" y="1977831"/>
                  </a:cubicBezTo>
                  <a:cubicBezTo>
                    <a:pt x="1250972" y="1976476"/>
                    <a:pt x="1248264" y="1974987"/>
                    <a:pt x="1245285" y="1973497"/>
                  </a:cubicBezTo>
                  <a:cubicBezTo>
                    <a:pt x="1241764" y="1971601"/>
                    <a:pt x="1238649" y="1968622"/>
                    <a:pt x="1234451" y="1968216"/>
                  </a:cubicBezTo>
                  <a:cubicBezTo>
                    <a:pt x="1234316" y="1968216"/>
                    <a:pt x="1234180" y="1968216"/>
                    <a:pt x="1234180" y="1968216"/>
                  </a:cubicBezTo>
                  <a:cubicBezTo>
                    <a:pt x="1233639" y="1968081"/>
                    <a:pt x="1233097" y="1967810"/>
                    <a:pt x="1232556" y="1967539"/>
                  </a:cubicBezTo>
                  <a:cubicBezTo>
                    <a:pt x="1232556" y="1967674"/>
                    <a:pt x="1232420" y="1967810"/>
                    <a:pt x="1232420" y="1968081"/>
                  </a:cubicBezTo>
                  <a:cubicBezTo>
                    <a:pt x="1232420" y="1968351"/>
                    <a:pt x="1231743" y="1968758"/>
                    <a:pt x="1231472" y="1969029"/>
                  </a:cubicBezTo>
                  <a:cubicBezTo>
                    <a:pt x="1230389" y="1970112"/>
                    <a:pt x="1229306" y="1971060"/>
                    <a:pt x="1228358" y="1972143"/>
                  </a:cubicBezTo>
                  <a:cubicBezTo>
                    <a:pt x="1226327" y="1974987"/>
                    <a:pt x="1224295" y="1977695"/>
                    <a:pt x="1222264" y="1980403"/>
                  </a:cubicBezTo>
                  <a:cubicBezTo>
                    <a:pt x="1220774" y="1982435"/>
                    <a:pt x="1219149" y="1984466"/>
                    <a:pt x="1217524" y="1986497"/>
                  </a:cubicBezTo>
                  <a:cubicBezTo>
                    <a:pt x="1214139" y="1990966"/>
                    <a:pt x="1210753" y="1995570"/>
                    <a:pt x="1207233" y="1999903"/>
                  </a:cubicBezTo>
                  <a:cubicBezTo>
                    <a:pt x="1206691" y="2000581"/>
                    <a:pt x="1206556" y="2001528"/>
                    <a:pt x="1206150" y="2002341"/>
                  </a:cubicBezTo>
                  <a:cubicBezTo>
                    <a:pt x="1205472" y="2003424"/>
                    <a:pt x="1204795" y="2004778"/>
                    <a:pt x="1203983" y="2005726"/>
                  </a:cubicBezTo>
                  <a:cubicBezTo>
                    <a:pt x="1200327" y="2010466"/>
                    <a:pt x="1196264" y="2014664"/>
                    <a:pt x="1192066" y="2018862"/>
                  </a:cubicBezTo>
                  <a:cubicBezTo>
                    <a:pt x="1191254" y="2019674"/>
                    <a:pt x="1190712" y="2021299"/>
                    <a:pt x="1189764" y="2021570"/>
                  </a:cubicBezTo>
                  <a:cubicBezTo>
                    <a:pt x="1185972" y="2023330"/>
                    <a:pt x="1182587" y="2026310"/>
                    <a:pt x="1178795" y="2028206"/>
                  </a:cubicBezTo>
                  <a:cubicBezTo>
                    <a:pt x="1174191" y="2030507"/>
                    <a:pt x="1169181" y="2032403"/>
                    <a:pt x="1164171" y="2031862"/>
                  </a:cubicBezTo>
                  <a:cubicBezTo>
                    <a:pt x="1162139" y="2031726"/>
                    <a:pt x="1160785" y="2032945"/>
                    <a:pt x="1160108" y="2034705"/>
                  </a:cubicBezTo>
                  <a:cubicBezTo>
                    <a:pt x="1159295" y="2036737"/>
                    <a:pt x="1158077" y="2038633"/>
                    <a:pt x="1157400" y="2040528"/>
                  </a:cubicBezTo>
                  <a:cubicBezTo>
                    <a:pt x="1154692" y="2048112"/>
                    <a:pt x="1147108" y="2052039"/>
                    <a:pt x="1140066" y="2055695"/>
                  </a:cubicBezTo>
                  <a:cubicBezTo>
                    <a:pt x="1138848" y="2056507"/>
                    <a:pt x="1137223" y="2056914"/>
                    <a:pt x="1136004" y="2057726"/>
                  </a:cubicBezTo>
                  <a:cubicBezTo>
                    <a:pt x="1132889" y="2058945"/>
                    <a:pt x="1129775" y="2060841"/>
                    <a:pt x="1126389" y="2059893"/>
                  </a:cubicBezTo>
                  <a:cubicBezTo>
                    <a:pt x="1125983" y="2059757"/>
                    <a:pt x="1125442" y="2059757"/>
                    <a:pt x="1125035" y="2059893"/>
                  </a:cubicBezTo>
                  <a:cubicBezTo>
                    <a:pt x="1121785" y="2060570"/>
                    <a:pt x="1118535" y="2060976"/>
                    <a:pt x="1115285" y="2061247"/>
                  </a:cubicBezTo>
                  <a:cubicBezTo>
                    <a:pt x="1108108" y="2061653"/>
                    <a:pt x="1101067" y="2062466"/>
                    <a:pt x="1094296" y="2064903"/>
                  </a:cubicBezTo>
                  <a:cubicBezTo>
                    <a:pt x="1091317" y="2065986"/>
                    <a:pt x="1088338" y="2066664"/>
                    <a:pt x="1085358" y="2067205"/>
                  </a:cubicBezTo>
                  <a:cubicBezTo>
                    <a:pt x="1079129" y="2068424"/>
                    <a:pt x="1073036" y="2069372"/>
                    <a:pt x="1066942" y="2067882"/>
                  </a:cubicBezTo>
                  <a:cubicBezTo>
                    <a:pt x="1063692" y="2069101"/>
                    <a:pt x="1060712" y="2067612"/>
                    <a:pt x="1057598" y="2067612"/>
                  </a:cubicBezTo>
                  <a:cubicBezTo>
                    <a:pt x="1055431" y="2067612"/>
                    <a:pt x="1052994" y="2067882"/>
                    <a:pt x="1051504" y="2069101"/>
                  </a:cubicBezTo>
                  <a:cubicBezTo>
                    <a:pt x="1049609" y="2070726"/>
                    <a:pt x="1047442" y="2071132"/>
                    <a:pt x="1045140" y="2071268"/>
                  </a:cubicBezTo>
                  <a:cubicBezTo>
                    <a:pt x="1044598" y="2071268"/>
                    <a:pt x="1044327" y="2071403"/>
                    <a:pt x="1043921" y="2071539"/>
                  </a:cubicBezTo>
                  <a:cubicBezTo>
                    <a:pt x="1041754" y="2072486"/>
                    <a:pt x="1039452" y="2073164"/>
                    <a:pt x="1037692" y="2074382"/>
                  </a:cubicBezTo>
                  <a:cubicBezTo>
                    <a:pt x="1036473" y="2075060"/>
                    <a:pt x="1036879" y="2074653"/>
                    <a:pt x="1036473" y="2074112"/>
                  </a:cubicBezTo>
                  <a:cubicBezTo>
                    <a:pt x="1036202" y="2073976"/>
                    <a:pt x="1035390" y="2073841"/>
                    <a:pt x="1034983" y="2073841"/>
                  </a:cubicBezTo>
                  <a:cubicBezTo>
                    <a:pt x="1032411" y="2073434"/>
                    <a:pt x="1030109" y="2074789"/>
                    <a:pt x="1027807" y="2074653"/>
                  </a:cubicBezTo>
                  <a:cubicBezTo>
                    <a:pt x="1025911" y="2074518"/>
                    <a:pt x="1024150" y="2074653"/>
                    <a:pt x="1022254" y="2075195"/>
                  </a:cubicBezTo>
                  <a:cubicBezTo>
                    <a:pt x="1021171" y="2075465"/>
                    <a:pt x="1019952" y="2075195"/>
                    <a:pt x="1018869" y="2075195"/>
                  </a:cubicBezTo>
                  <a:cubicBezTo>
                    <a:pt x="1016432" y="2074924"/>
                    <a:pt x="1013723" y="2074518"/>
                    <a:pt x="1011421" y="2074247"/>
                  </a:cubicBezTo>
                  <a:cubicBezTo>
                    <a:pt x="1008307" y="2073976"/>
                    <a:pt x="1005057" y="2073976"/>
                    <a:pt x="1001942" y="2073434"/>
                  </a:cubicBezTo>
                  <a:cubicBezTo>
                    <a:pt x="998015" y="2072757"/>
                    <a:pt x="994088" y="2071674"/>
                    <a:pt x="990025" y="2070591"/>
                  </a:cubicBezTo>
                  <a:cubicBezTo>
                    <a:pt x="985692" y="2069507"/>
                    <a:pt x="981359" y="2068289"/>
                    <a:pt x="977025" y="2067070"/>
                  </a:cubicBezTo>
                  <a:cubicBezTo>
                    <a:pt x="972151" y="2065580"/>
                    <a:pt x="967005" y="2063955"/>
                    <a:pt x="962130" y="2062466"/>
                  </a:cubicBezTo>
                  <a:cubicBezTo>
                    <a:pt x="960098" y="2061924"/>
                    <a:pt x="958203" y="2061924"/>
                    <a:pt x="956172" y="2062195"/>
                  </a:cubicBezTo>
                  <a:cubicBezTo>
                    <a:pt x="953463" y="2062466"/>
                    <a:pt x="950755" y="2062195"/>
                    <a:pt x="948317" y="2063820"/>
                  </a:cubicBezTo>
                  <a:cubicBezTo>
                    <a:pt x="947776" y="2064226"/>
                    <a:pt x="946828" y="2063955"/>
                    <a:pt x="945880" y="2064091"/>
                  </a:cubicBezTo>
                  <a:cubicBezTo>
                    <a:pt x="940057" y="2064768"/>
                    <a:pt x="934369" y="2066122"/>
                    <a:pt x="928411" y="2065851"/>
                  </a:cubicBezTo>
                  <a:cubicBezTo>
                    <a:pt x="927734" y="2065851"/>
                    <a:pt x="927057" y="2066393"/>
                    <a:pt x="926245" y="2066393"/>
                  </a:cubicBezTo>
                  <a:cubicBezTo>
                    <a:pt x="924755" y="2066528"/>
                    <a:pt x="923130" y="2066528"/>
                    <a:pt x="921640" y="2066393"/>
                  </a:cubicBezTo>
                  <a:cubicBezTo>
                    <a:pt x="917307" y="2065986"/>
                    <a:pt x="913245" y="2063955"/>
                    <a:pt x="908776" y="2065174"/>
                  </a:cubicBezTo>
                  <a:cubicBezTo>
                    <a:pt x="908234" y="2065310"/>
                    <a:pt x="907828" y="2065174"/>
                    <a:pt x="907422" y="2065039"/>
                  </a:cubicBezTo>
                  <a:cubicBezTo>
                    <a:pt x="902411" y="2064632"/>
                    <a:pt x="897266" y="2064226"/>
                    <a:pt x="892255" y="2063820"/>
                  </a:cubicBezTo>
                  <a:cubicBezTo>
                    <a:pt x="889140" y="2063549"/>
                    <a:pt x="886026" y="2063414"/>
                    <a:pt x="882911" y="2063414"/>
                  </a:cubicBezTo>
                  <a:cubicBezTo>
                    <a:pt x="876411" y="2063143"/>
                    <a:pt x="869911" y="2063007"/>
                    <a:pt x="863411" y="2063007"/>
                  </a:cubicBezTo>
                  <a:cubicBezTo>
                    <a:pt x="861787" y="2063007"/>
                    <a:pt x="860161" y="2063143"/>
                    <a:pt x="858672" y="2062872"/>
                  </a:cubicBezTo>
                  <a:cubicBezTo>
                    <a:pt x="858537" y="2062872"/>
                    <a:pt x="858401" y="2062872"/>
                    <a:pt x="858401" y="2062872"/>
                  </a:cubicBezTo>
                  <a:cubicBezTo>
                    <a:pt x="857182" y="2064903"/>
                    <a:pt x="855963" y="2066935"/>
                    <a:pt x="854745" y="2068966"/>
                  </a:cubicBezTo>
                  <a:cubicBezTo>
                    <a:pt x="852443" y="2072486"/>
                    <a:pt x="849870" y="2073570"/>
                    <a:pt x="845401" y="2072622"/>
                  </a:cubicBezTo>
                  <a:cubicBezTo>
                    <a:pt x="844995" y="2069101"/>
                    <a:pt x="844995" y="2065580"/>
                    <a:pt x="845130" y="2062060"/>
                  </a:cubicBezTo>
                  <a:cubicBezTo>
                    <a:pt x="844453" y="2061924"/>
                    <a:pt x="843912" y="2061924"/>
                    <a:pt x="843234" y="2061924"/>
                  </a:cubicBezTo>
                  <a:cubicBezTo>
                    <a:pt x="840120" y="2061653"/>
                    <a:pt x="836870" y="2061518"/>
                    <a:pt x="833891" y="2060976"/>
                  </a:cubicBezTo>
                  <a:cubicBezTo>
                    <a:pt x="830912" y="2060434"/>
                    <a:pt x="828203" y="2059487"/>
                    <a:pt x="825224" y="2058674"/>
                  </a:cubicBezTo>
                  <a:cubicBezTo>
                    <a:pt x="820349" y="2057184"/>
                    <a:pt x="815474" y="2056372"/>
                    <a:pt x="810599" y="2055018"/>
                  </a:cubicBezTo>
                  <a:cubicBezTo>
                    <a:pt x="806266" y="2053935"/>
                    <a:pt x="804505" y="2051633"/>
                    <a:pt x="804370" y="2047028"/>
                  </a:cubicBezTo>
                  <a:cubicBezTo>
                    <a:pt x="812360" y="2043643"/>
                    <a:pt x="821026" y="2042966"/>
                    <a:pt x="829287" y="2041747"/>
                  </a:cubicBezTo>
                  <a:cubicBezTo>
                    <a:pt x="833891" y="2041070"/>
                    <a:pt x="838630" y="2041070"/>
                    <a:pt x="843234" y="2040935"/>
                  </a:cubicBezTo>
                  <a:cubicBezTo>
                    <a:pt x="845130" y="2040935"/>
                    <a:pt x="847161" y="2041070"/>
                    <a:pt x="849057" y="2041205"/>
                  </a:cubicBezTo>
                  <a:cubicBezTo>
                    <a:pt x="849599" y="2039174"/>
                    <a:pt x="850276" y="2037278"/>
                    <a:pt x="850953" y="2035518"/>
                  </a:cubicBezTo>
                  <a:cubicBezTo>
                    <a:pt x="853255" y="2029966"/>
                    <a:pt x="855828" y="2024956"/>
                    <a:pt x="858672" y="2019674"/>
                  </a:cubicBezTo>
                  <a:cubicBezTo>
                    <a:pt x="861109" y="2014528"/>
                    <a:pt x="863818" y="2009518"/>
                    <a:pt x="867203" y="2004914"/>
                  </a:cubicBezTo>
                  <a:cubicBezTo>
                    <a:pt x="868693" y="2002747"/>
                    <a:pt x="870182" y="2000581"/>
                    <a:pt x="871807" y="1998414"/>
                  </a:cubicBezTo>
                  <a:cubicBezTo>
                    <a:pt x="875734" y="1993945"/>
                    <a:pt x="879797" y="1989612"/>
                    <a:pt x="883995" y="1985414"/>
                  </a:cubicBezTo>
                  <a:cubicBezTo>
                    <a:pt x="887109" y="1982705"/>
                    <a:pt x="889140" y="1978508"/>
                    <a:pt x="893338" y="1977018"/>
                  </a:cubicBezTo>
                  <a:cubicBezTo>
                    <a:pt x="893609" y="1976883"/>
                    <a:pt x="893745" y="1976612"/>
                    <a:pt x="894016" y="1976341"/>
                  </a:cubicBezTo>
                  <a:cubicBezTo>
                    <a:pt x="897401" y="1973226"/>
                    <a:pt x="900922" y="1970383"/>
                    <a:pt x="904036" y="1967133"/>
                  </a:cubicBezTo>
                  <a:cubicBezTo>
                    <a:pt x="907151" y="1964154"/>
                    <a:pt x="912161" y="1963476"/>
                    <a:pt x="914057" y="1959008"/>
                  </a:cubicBezTo>
                  <a:cubicBezTo>
                    <a:pt x="916088" y="1958737"/>
                    <a:pt x="917036" y="1956841"/>
                    <a:pt x="918797" y="1956299"/>
                  </a:cubicBezTo>
                  <a:cubicBezTo>
                    <a:pt x="922859" y="1954810"/>
                    <a:pt x="926380" y="1952643"/>
                    <a:pt x="930172" y="1950747"/>
                  </a:cubicBezTo>
                  <a:cubicBezTo>
                    <a:pt x="933015" y="1949529"/>
                    <a:pt x="935859" y="1948310"/>
                    <a:pt x="938838" y="1947362"/>
                  </a:cubicBezTo>
                  <a:cubicBezTo>
                    <a:pt x="948182" y="1944654"/>
                    <a:pt x="957526" y="1942758"/>
                    <a:pt x="966869" y="1941268"/>
                  </a:cubicBezTo>
                  <a:cubicBezTo>
                    <a:pt x="969848" y="1940726"/>
                    <a:pt x="972963" y="1940320"/>
                    <a:pt x="975942" y="1938966"/>
                  </a:cubicBezTo>
                  <a:cubicBezTo>
                    <a:pt x="978380" y="1937747"/>
                    <a:pt x="981494" y="1937477"/>
                    <a:pt x="984473" y="1936935"/>
                  </a:cubicBezTo>
                  <a:cubicBezTo>
                    <a:pt x="987994" y="1936393"/>
                    <a:pt x="991515" y="1936935"/>
                    <a:pt x="994359" y="1934227"/>
                  </a:cubicBezTo>
                  <a:cubicBezTo>
                    <a:pt x="994494" y="1934091"/>
                    <a:pt x="994901" y="1933820"/>
                    <a:pt x="995036" y="1933956"/>
                  </a:cubicBezTo>
                  <a:cubicBezTo>
                    <a:pt x="997067" y="1934633"/>
                    <a:pt x="998557" y="1933143"/>
                    <a:pt x="1000317" y="1932602"/>
                  </a:cubicBezTo>
                  <a:cubicBezTo>
                    <a:pt x="1002213" y="1931924"/>
                    <a:pt x="1004244" y="1931247"/>
                    <a:pt x="1006140" y="1931518"/>
                  </a:cubicBezTo>
                  <a:cubicBezTo>
                    <a:pt x="1010609" y="1932060"/>
                    <a:pt x="1015077" y="1931789"/>
                    <a:pt x="1019411" y="1932060"/>
                  </a:cubicBezTo>
                  <a:cubicBezTo>
                    <a:pt x="1028619" y="1932737"/>
                    <a:pt x="1037827" y="1931247"/>
                    <a:pt x="1047036" y="1930706"/>
                  </a:cubicBezTo>
                  <a:cubicBezTo>
                    <a:pt x="1049202" y="1930570"/>
                    <a:pt x="1051504" y="1929622"/>
                    <a:pt x="1053400" y="1930299"/>
                  </a:cubicBezTo>
                  <a:cubicBezTo>
                    <a:pt x="1055702" y="1930977"/>
                    <a:pt x="1057869" y="1930841"/>
                    <a:pt x="1060036" y="1930570"/>
                  </a:cubicBezTo>
                  <a:cubicBezTo>
                    <a:pt x="1062338" y="1930435"/>
                    <a:pt x="1064504" y="1930164"/>
                    <a:pt x="1066671" y="1930841"/>
                  </a:cubicBezTo>
                  <a:cubicBezTo>
                    <a:pt x="1067483" y="1930977"/>
                    <a:pt x="1068431" y="1930570"/>
                    <a:pt x="1069379" y="1930570"/>
                  </a:cubicBezTo>
                  <a:lnTo>
                    <a:pt x="1082379" y="1930435"/>
                  </a:lnTo>
                  <a:cubicBezTo>
                    <a:pt x="1084546" y="1930299"/>
                    <a:pt x="1086848" y="1930164"/>
                    <a:pt x="1089150" y="1930435"/>
                  </a:cubicBezTo>
                  <a:cubicBezTo>
                    <a:pt x="1091452" y="1930570"/>
                    <a:pt x="1093619" y="1930299"/>
                    <a:pt x="1095786" y="1930299"/>
                  </a:cubicBezTo>
                  <a:cubicBezTo>
                    <a:pt x="1099442" y="1930029"/>
                    <a:pt x="1102962" y="1930029"/>
                    <a:pt x="1106483" y="1930570"/>
                  </a:cubicBezTo>
                  <a:cubicBezTo>
                    <a:pt x="1109462" y="1931112"/>
                    <a:pt x="1112306" y="1931383"/>
                    <a:pt x="1115150" y="1932873"/>
                  </a:cubicBezTo>
                  <a:cubicBezTo>
                    <a:pt x="1118942" y="1934768"/>
                    <a:pt x="1118942" y="1934497"/>
                    <a:pt x="1123275" y="1933549"/>
                  </a:cubicBezTo>
                  <a:cubicBezTo>
                    <a:pt x="1124358" y="1933278"/>
                    <a:pt x="1125577" y="1933143"/>
                    <a:pt x="1126796" y="1933143"/>
                  </a:cubicBezTo>
                  <a:cubicBezTo>
                    <a:pt x="1130046" y="1933008"/>
                    <a:pt x="1133160" y="1933143"/>
                    <a:pt x="1136410" y="1932873"/>
                  </a:cubicBezTo>
                  <a:cubicBezTo>
                    <a:pt x="1139389" y="1932602"/>
                    <a:pt x="1142504" y="1932331"/>
                    <a:pt x="1145483" y="1933549"/>
                  </a:cubicBezTo>
                  <a:cubicBezTo>
                    <a:pt x="1146160" y="1933820"/>
                    <a:pt x="1146973" y="1933820"/>
                    <a:pt x="1147785" y="1933956"/>
                  </a:cubicBezTo>
                  <a:cubicBezTo>
                    <a:pt x="1152118" y="1934227"/>
                    <a:pt x="1156316" y="1934633"/>
                    <a:pt x="1160785" y="1935039"/>
                  </a:cubicBezTo>
                  <a:cubicBezTo>
                    <a:pt x="1166202" y="1935716"/>
                    <a:pt x="1171483" y="1937477"/>
                    <a:pt x="1177035" y="1936528"/>
                  </a:cubicBezTo>
                  <a:cubicBezTo>
                    <a:pt x="1177306" y="1936528"/>
                    <a:pt x="1177441" y="1936528"/>
                    <a:pt x="1177577" y="1936528"/>
                  </a:cubicBezTo>
                  <a:cubicBezTo>
                    <a:pt x="1179473" y="1936799"/>
                    <a:pt x="1181504" y="1937206"/>
                    <a:pt x="1183400" y="1937477"/>
                  </a:cubicBezTo>
                  <a:cubicBezTo>
                    <a:pt x="1185837" y="1936664"/>
                    <a:pt x="1188545" y="1936258"/>
                    <a:pt x="1190170" y="1938424"/>
                  </a:cubicBezTo>
                  <a:cubicBezTo>
                    <a:pt x="1191524" y="1938289"/>
                    <a:pt x="1192337" y="1938154"/>
                    <a:pt x="1193285" y="1938018"/>
                  </a:cubicBezTo>
                  <a:cubicBezTo>
                    <a:pt x="1194504" y="1938018"/>
                    <a:pt x="1195993" y="1938695"/>
                    <a:pt x="1196806" y="1938018"/>
                  </a:cubicBezTo>
                  <a:cubicBezTo>
                    <a:pt x="1198837" y="1936528"/>
                    <a:pt x="1200733" y="1937341"/>
                    <a:pt x="1202493" y="1938154"/>
                  </a:cubicBezTo>
                  <a:cubicBezTo>
                    <a:pt x="1206556" y="1939914"/>
                    <a:pt x="1210618" y="1939778"/>
                    <a:pt x="1215222" y="1939237"/>
                  </a:cubicBezTo>
                  <a:cubicBezTo>
                    <a:pt x="1215764" y="1940049"/>
                    <a:pt x="1216306" y="1940726"/>
                    <a:pt x="1216983" y="1941268"/>
                  </a:cubicBezTo>
                  <a:cubicBezTo>
                    <a:pt x="1217795" y="1941404"/>
                    <a:pt x="1218743" y="1941675"/>
                    <a:pt x="1219556" y="1941945"/>
                  </a:cubicBezTo>
                  <a:cubicBezTo>
                    <a:pt x="1219691" y="1941810"/>
                    <a:pt x="1219962" y="1941945"/>
                    <a:pt x="1220233" y="1941810"/>
                  </a:cubicBezTo>
                  <a:cubicBezTo>
                    <a:pt x="1220368" y="1941810"/>
                    <a:pt x="1220503" y="1942081"/>
                    <a:pt x="1220774" y="1942352"/>
                  </a:cubicBezTo>
                  <a:cubicBezTo>
                    <a:pt x="1221858" y="1942487"/>
                    <a:pt x="1223077" y="1942487"/>
                    <a:pt x="1224160" y="1942487"/>
                  </a:cubicBezTo>
                  <a:cubicBezTo>
                    <a:pt x="1225108" y="1940726"/>
                    <a:pt x="1225920" y="1938831"/>
                    <a:pt x="1226597" y="1936799"/>
                  </a:cubicBezTo>
                  <a:cubicBezTo>
                    <a:pt x="1227681" y="1933414"/>
                    <a:pt x="1227274" y="1929758"/>
                    <a:pt x="1229035" y="1926508"/>
                  </a:cubicBezTo>
                  <a:cubicBezTo>
                    <a:pt x="1228087" y="1924341"/>
                    <a:pt x="1229441" y="1923258"/>
                    <a:pt x="1230524" y="1921633"/>
                  </a:cubicBezTo>
                  <a:cubicBezTo>
                    <a:pt x="1231472" y="1920549"/>
                    <a:pt x="1232691" y="1918247"/>
                    <a:pt x="1232285" y="1917706"/>
                  </a:cubicBezTo>
                  <a:cubicBezTo>
                    <a:pt x="1230253" y="1914456"/>
                    <a:pt x="1233097" y="1912695"/>
                    <a:pt x="1234045" y="1910393"/>
                  </a:cubicBezTo>
                  <a:cubicBezTo>
                    <a:pt x="1234180" y="1909716"/>
                    <a:pt x="1235128" y="1909310"/>
                    <a:pt x="1235264" y="1908768"/>
                  </a:cubicBezTo>
                  <a:cubicBezTo>
                    <a:pt x="1236077" y="1905383"/>
                    <a:pt x="1238649" y="1904841"/>
                    <a:pt x="1241087" y="1904164"/>
                  </a:cubicBezTo>
                  <a:close/>
                  <a:moveTo>
                    <a:pt x="791506" y="1858259"/>
                  </a:moveTo>
                  <a:cubicBezTo>
                    <a:pt x="794756" y="1857987"/>
                    <a:pt x="797736" y="1857852"/>
                    <a:pt x="800715" y="1858259"/>
                  </a:cubicBezTo>
                  <a:cubicBezTo>
                    <a:pt x="803288" y="1858665"/>
                    <a:pt x="805861" y="1858936"/>
                    <a:pt x="808298" y="1860290"/>
                  </a:cubicBezTo>
                  <a:cubicBezTo>
                    <a:pt x="811413" y="1862185"/>
                    <a:pt x="811548" y="1861915"/>
                    <a:pt x="815340" y="1860967"/>
                  </a:cubicBezTo>
                  <a:cubicBezTo>
                    <a:pt x="816288" y="1860831"/>
                    <a:pt x="817236" y="1860696"/>
                    <a:pt x="818319" y="1860696"/>
                  </a:cubicBezTo>
                  <a:cubicBezTo>
                    <a:pt x="821027" y="1860696"/>
                    <a:pt x="823871" y="1860967"/>
                    <a:pt x="826579" y="1860696"/>
                  </a:cubicBezTo>
                  <a:cubicBezTo>
                    <a:pt x="829423" y="1860425"/>
                    <a:pt x="831996" y="1860154"/>
                    <a:pt x="834569" y="1861373"/>
                  </a:cubicBezTo>
                  <a:cubicBezTo>
                    <a:pt x="835111" y="1861644"/>
                    <a:pt x="835923" y="1861779"/>
                    <a:pt x="836600" y="1861779"/>
                  </a:cubicBezTo>
                  <a:cubicBezTo>
                    <a:pt x="840392" y="1862321"/>
                    <a:pt x="843913" y="1862998"/>
                    <a:pt x="847840" y="1863540"/>
                  </a:cubicBezTo>
                  <a:cubicBezTo>
                    <a:pt x="852444" y="1864488"/>
                    <a:pt x="856912" y="1866248"/>
                    <a:pt x="861787" y="1865842"/>
                  </a:cubicBezTo>
                  <a:cubicBezTo>
                    <a:pt x="861787" y="1865842"/>
                    <a:pt x="861923" y="1865842"/>
                    <a:pt x="862058" y="1865842"/>
                  </a:cubicBezTo>
                  <a:cubicBezTo>
                    <a:pt x="867610" y="1867467"/>
                    <a:pt x="873162" y="1868956"/>
                    <a:pt x="878714" y="1870717"/>
                  </a:cubicBezTo>
                  <a:cubicBezTo>
                    <a:pt x="879933" y="1871123"/>
                    <a:pt x="881287" y="1871664"/>
                    <a:pt x="882641" y="1872071"/>
                  </a:cubicBezTo>
                  <a:cubicBezTo>
                    <a:pt x="883725" y="1872477"/>
                    <a:pt x="884808" y="1873019"/>
                    <a:pt x="885891" y="1873154"/>
                  </a:cubicBezTo>
                  <a:cubicBezTo>
                    <a:pt x="887246" y="1873425"/>
                    <a:pt x="888464" y="1873290"/>
                    <a:pt x="889683" y="1873290"/>
                  </a:cubicBezTo>
                  <a:cubicBezTo>
                    <a:pt x="890767" y="1873290"/>
                    <a:pt x="891985" y="1872883"/>
                    <a:pt x="892662" y="1873290"/>
                  </a:cubicBezTo>
                  <a:cubicBezTo>
                    <a:pt x="896048" y="1875727"/>
                    <a:pt x="899975" y="1876404"/>
                    <a:pt x="903902" y="1877081"/>
                  </a:cubicBezTo>
                  <a:cubicBezTo>
                    <a:pt x="906475" y="1877488"/>
                    <a:pt x="909454" y="1876269"/>
                    <a:pt x="912162" y="1877488"/>
                  </a:cubicBezTo>
                  <a:cubicBezTo>
                    <a:pt x="913787" y="1876269"/>
                    <a:pt x="914870" y="1877352"/>
                    <a:pt x="916089" y="1878300"/>
                  </a:cubicBezTo>
                  <a:cubicBezTo>
                    <a:pt x="917037" y="1878977"/>
                    <a:pt x="918662" y="1879925"/>
                    <a:pt x="919204" y="1879383"/>
                  </a:cubicBezTo>
                  <a:cubicBezTo>
                    <a:pt x="921777" y="1876946"/>
                    <a:pt x="923266" y="1879654"/>
                    <a:pt x="925027" y="1880196"/>
                  </a:cubicBezTo>
                  <a:cubicBezTo>
                    <a:pt x="925568" y="1880331"/>
                    <a:pt x="925839" y="1881279"/>
                    <a:pt x="926381" y="1881279"/>
                  </a:cubicBezTo>
                  <a:cubicBezTo>
                    <a:pt x="929089" y="1881685"/>
                    <a:pt x="929496" y="1883988"/>
                    <a:pt x="929902" y="1886425"/>
                  </a:cubicBezTo>
                  <a:cubicBezTo>
                    <a:pt x="930037" y="1887509"/>
                    <a:pt x="930443" y="1888863"/>
                    <a:pt x="930985" y="1890352"/>
                  </a:cubicBezTo>
                  <a:cubicBezTo>
                    <a:pt x="934777" y="1889133"/>
                    <a:pt x="938162" y="1886696"/>
                    <a:pt x="941141" y="1883988"/>
                  </a:cubicBezTo>
                  <a:cubicBezTo>
                    <a:pt x="943308" y="1881956"/>
                    <a:pt x="944120" y="1878842"/>
                    <a:pt x="946693" y="1877081"/>
                  </a:cubicBezTo>
                  <a:cubicBezTo>
                    <a:pt x="946558" y="1874915"/>
                    <a:pt x="948047" y="1874644"/>
                    <a:pt x="949672" y="1874102"/>
                  </a:cubicBezTo>
                  <a:cubicBezTo>
                    <a:pt x="950756" y="1873696"/>
                    <a:pt x="952651" y="1872613"/>
                    <a:pt x="952516" y="1871935"/>
                  </a:cubicBezTo>
                  <a:cubicBezTo>
                    <a:pt x="951975" y="1868415"/>
                    <a:pt x="955225" y="1868550"/>
                    <a:pt x="956714" y="1867331"/>
                  </a:cubicBezTo>
                  <a:cubicBezTo>
                    <a:pt x="957256" y="1866925"/>
                    <a:pt x="958204" y="1867061"/>
                    <a:pt x="958475" y="1866654"/>
                  </a:cubicBezTo>
                  <a:cubicBezTo>
                    <a:pt x="960506" y="1864352"/>
                    <a:pt x="962808" y="1865300"/>
                    <a:pt x="965245" y="1866113"/>
                  </a:cubicBezTo>
                  <a:cubicBezTo>
                    <a:pt x="968089" y="1867196"/>
                    <a:pt x="970120" y="1869769"/>
                    <a:pt x="970120" y="1872748"/>
                  </a:cubicBezTo>
                  <a:cubicBezTo>
                    <a:pt x="970256" y="1874644"/>
                    <a:pt x="970256" y="1876811"/>
                    <a:pt x="970527" y="1879112"/>
                  </a:cubicBezTo>
                  <a:cubicBezTo>
                    <a:pt x="968901" y="1879654"/>
                    <a:pt x="967954" y="1880602"/>
                    <a:pt x="967006" y="1882362"/>
                  </a:cubicBezTo>
                  <a:cubicBezTo>
                    <a:pt x="965516" y="1884935"/>
                    <a:pt x="963756" y="1887779"/>
                    <a:pt x="960641" y="1887779"/>
                  </a:cubicBezTo>
                  <a:cubicBezTo>
                    <a:pt x="959693" y="1889133"/>
                    <a:pt x="959016" y="1889810"/>
                    <a:pt x="958339" y="1890623"/>
                  </a:cubicBezTo>
                  <a:cubicBezTo>
                    <a:pt x="957391" y="1891571"/>
                    <a:pt x="955766" y="1892383"/>
                    <a:pt x="955631" y="1893602"/>
                  </a:cubicBezTo>
                  <a:cubicBezTo>
                    <a:pt x="955225" y="1896311"/>
                    <a:pt x="953329" y="1897664"/>
                    <a:pt x="951433" y="1898612"/>
                  </a:cubicBezTo>
                  <a:cubicBezTo>
                    <a:pt x="946964" y="1900914"/>
                    <a:pt x="943849" y="1904571"/>
                    <a:pt x="940599" y="1908769"/>
                  </a:cubicBezTo>
                  <a:cubicBezTo>
                    <a:pt x="938433" y="1908769"/>
                    <a:pt x="935860" y="1908498"/>
                    <a:pt x="934777" y="1911477"/>
                  </a:cubicBezTo>
                  <a:cubicBezTo>
                    <a:pt x="934777" y="1911748"/>
                    <a:pt x="934235" y="1911748"/>
                    <a:pt x="933829" y="1911748"/>
                  </a:cubicBezTo>
                  <a:cubicBezTo>
                    <a:pt x="932610" y="1912289"/>
                    <a:pt x="931527" y="1912425"/>
                    <a:pt x="930308" y="1912967"/>
                  </a:cubicBezTo>
                  <a:cubicBezTo>
                    <a:pt x="927870" y="1914185"/>
                    <a:pt x="925433" y="1915539"/>
                    <a:pt x="922725" y="1916623"/>
                  </a:cubicBezTo>
                  <a:cubicBezTo>
                    <a:pt x="920829" y="1917571"/>
                    <a:pt x="918798" y="1918383"/>
                    <a:pt x="916902" y="1919331"/>
                  </a:cubicBezTo>
                  <a:cubicBezTo>
                    <a:pt x="912704" y="1921498"/>
                    <a:pt x="908641" y="1923800"/>
                    <a:pt x="904579" y="1925967"/>
                  </a:cubicBezTo>
                  <a:cubicBezTo>
                    <a:pt x="903902" y="1926237"/>
                    <a:pt x="903766" y="1927185"/>
                    <a:pt x="903225" y="1927727"/>
                  </a:cubicBezTo>
                  <a:cubicBezTo>
                    <a:pt x="902277" y="1928404"/>
                    <a:pt x="901464" y="1929352"/>
                    <a:pt x="900517" y="1929758"/>
                  </a:cubicBezTo>
                  <a:lnTo>
                    <a:pt x="887517" y="1935987"/>
                  </a:lnTo>
                  <a:cubicBezTo>
                    <a:pt x="886569" y="1936394"/>
                    <a:pt x="885891" y="1937748"/>
                    <a:pt x="885079" y="1937612"/>
                  </a:cubicBezTo>
                  <a:cubicBezTo>
                    <a:pt x="881423" y="1937612"/>
                    <a:pt x="878308" y="1939508"/>
                    <a:pt x="874787" y="1939779"/>
                  </a:cubicBezTo>
                  <a:cubicBezTo>
                    <a:pt x="870319" y="1939914"/>
                    <a:pt x="865985" y="1940185"/>
                    <a:pt x="861787" y="1938289"/>
                  </a:cubicBezTo>
                  <a:cubicBezTo>
                    <a:pt x="860027" y="1937612"/>
                    <a:pt x="858944" y="1938425"/>
                    <a:pt x="857996" y="1939779"/>
                  </a:cubicBezTo>
                  <a:cubicBezTo>
                    <a:pt x="856912" y="1941404"/>
                    <a:pt x="855694" y="1942894"/>
                    <a:pt x="855017" y="1944654"/>
                  </a:cubicBezTo>
                  <a:cubicBezTo>
                    <a:pt x="852037" y="1951560"/>
                    <a:pt x="845267" y="1952914"/>
                    <a:pt x="839444" y="1955487"/>
                  </a:cubicBezTo>
                  <a:cubicBezTo>
                    <a:pt x="838361" y="1955894"/>
                    <a:pt x="837142" y="1956164"/>
                    <a:pt x="836058" y="1956570"/>
                  </a:cubicBezTo>
                  <a:cubicBezTo>
                    <a:pt x="833485" y="1957518"/>
                    <a:pt x="830913" y="1959008"/>
                    <a:pt x="828069" y="1957789"/>
                  </a:cubicBezTo>
                  <a:cubicBezTo>
                    <a:pt x="827933" y="1957654"/>
                    <a:pt x="827392" y="1957654"/>
                    <a:pt x="827121" y="1957654"/>
                  </a:cubicBezTo>
                  <a:cubicBezTo>
                    <a:pt x="824277" y="1957654"/>
                    <a:pt x="821569" y="1957789"/>
                    <a:pt x="820079" y="1958196"/>
                  </a:cubicBezTo>
                  <a:cubicBezTo>
                    <a:pt x="814121" y="1957925"/>
                    <a:pt x="808298" y="1958737"/>
                    <a:pt x="802746" y="1960904"/>
                  </a:cubicBezTo>
                  <a:cubicBezTo>
                    <a:pt x="800308" y="1961581"/>
                    <a:pt x="797871" y="1962394"/>
                    <a:pt x="795434" y="1962800"/>
                  </a:cubicBezTo>
                  <a:cubicBezTo>
                    <a:pt x="790288" y="1963612"/>
                    <a:pt x="785277" y="1964966"/>
                    <a:pt x="780132" y="1963748"/>
                  </a:cubicBezTo>
                  <a:cubicBezTo>
                    <a:pt x="777559" y="1964966"/>
                    <a:pt x="774850" y="1963612"/>
                    <a:pt x="772277" y="1963748"/>
                  </a:cubicBezTo>
                  <a:cubicBezTo>
                    <a:pt x="770517" y="1963883"/>
                    <a:pt x="768486" y="1964154"/>
                    <a:pt x="767403" y="1965373"/>
                  </a:cubicBezTo>
                  <a:cubicBezTo>
                    <a:pt x="765913" y="1966998"/>
                    <a:pt x="764153" y="1967539"/>
                    <a:pt x="762257" y="1967810"/>
                  </a:cubicBezTo>
                  <a:cubicBezTo>
                    <a:pt x="761986" y="1967946"/>
                    <a:pt x="761579" y="1968081"/>
                    <a:pt x="761309" y="1968352"/>
                  </a:cubicBezTo>
                  <a:cubicBezTo>
                    <a:pt x="759684" y="1969435"/>
                    <a:pt x="757788" y="1970248"/>
                    <a:pt x="756434" y="1971602"/>
                  </a:cubicBezTo>
                  <a:cubicBezTo>
                    <a:pt x="755621" y="1972414"/>
                    <a:pt x="755892" y="1971873"/>
                    <a:pt x="755486" y="1971466"/>
                  </a:cubicBezTo>
                  <a:cubicBezTo>
                    <a:pt x="755215" y="1971195"/>
                    <a:pt x="754809" y="1971195"/>
                    <a:pt x="754267" y="1971195"/>
                  </a:cubicBezTo>
                  <a:cubicBezTo>
                    <a:pt x="752100" y="1971195"/>
                    <a:pt x="750476" y="1972549"/>
                    <a:pt x="748444" y="1972685"/>
                  </a:cubicBezTo>
                  <a:cubicBezTo>
                    <a:pt x="746819" y="1972685"/>
                    <a:pt x="745330" y="1972956"/>
                    <a:pt x="743840" y="1973633"/>
                  </a:cubicBezTo>
                  <a:cubicBezTo>
                    <a:pt x="742892" y="1974039"/>
                    <a:pt x="741944" y="1974039"/>
                    <a:pt x="740996" y="1974039"/>
                  </a:cubicBezTo>
                  <a:cubicBezTo>
                    <a:pt x="738965" y="1973904"/>
                    <a:pt x="736663" y="1973768"/>
                    <a:pt x="734767" y="1973768"/>
                  </a:cubicBezTo>
                  <a:cubicBezTo>
                    <a:pt x="732059" y="1973768"/>
                    <a:pt x="729350" y="1974175"/>
                    <a:pt x="726778" y="1973904"/>
                  </a:cubicBezTo>
                  <a:cubicBezTo>
                    <a:pt x="723392" y="1973498"/>
                    <a:pt x="720007" y="1972820"/>
                    <a:pt x="716621" y="1972279"/>
                  </a:cubicBezTo>
                  <a:cubicBezTo>
                    <a:pt x="712965" y="1971602"/>
                    <a:pt x="709309" y="1970925"/>
                    <a:pt x="705517" y="1970248"/>
                  </a:cubicBezTo>
                  <a:cubicBezTo>
                    <a:pt x="701319" y="1969300"/>
                    <a:pt x="696851" y="1968216"/>
                    <a:pt x="692653" y="1967268"/>
                  </a:cubicBezTo>
                  <a:cubicBezTo>
                    <a:pt x="690892" y="1966998"/>
                    <a:pt x="689403" y="1967268"/>
                    <a:pt x="687642" y="1967675"/>
                  </a:cubicBezTo>
                  <a:cubicBezTo>
                    <a:pt x="685340" y="1968216"/>
                    <a:pt x="683174" y="1968352"/>
                    <a:pt x="681413" y="1970112"/>
                  </a:cubicBezTo>
                  <a:cubicBezTo>
                    <a:pt x="680872" y="1970654"/>
                    <a:pt x="679924" y="1970654"/>
                    <a:pt x="679247" y="1970789"/>
                  </a:cubicBezTo>
                  <a:cubicBezTo>
                    <a:pt x="674507" y="1972144"/>
                    <a:pt x="669903" y="1974039"/>
                    <a:pt x="665028" y="1974445"/>
                  </a:cubicBezTo>
                  <a:cubicBezTo>
                    <a:pt x="664351" y="1974445"/>
                    <a:pt x="663809" y="1974987"/>
                    <a:pt x="663268" y="1975123"/>
                  </a:cubicBezTo>
                  <a:cubicBezTo>
                    <a:pt x="661913" y="1975258"/>
                    <a:pt x="660695" y="1975529"/>
                    <a:pt x="659476" y="1975529"/>
                  </a:cubicBezTo>
                  <a:cubicBezTo>
                    <a:pt x="655820" y="1975664"/>
                    <a:pt x="652299" y="1974175"/>
                    <a:pt x="648643" y="1975664"/>
                  </a:cubicBezTo>
                  <a:cubicBezTo>
                    <a:pt x="648236" y="1975799"/>
                    <a:pt x="647965" y="1975664"/>
                    <a:pt x="647559" y="1975664"/>
                  </a:cubicBezTo>
                  <a:cubicBezTo>
                    <a:pt x="643361" y="1975799"/>
                    <a:pt x="639028" y="1975935"/>
                    <a:pt x="634966" y="1975935"/>
                  </a:cubicBezTo>
                  <a:cubicBezTo>
                    <a:pt x="632257" y="1976206"/>
                    <a:pt x="629684" y="1976341"/>
                    <a:pt x="626976" y="1976477"/>
                  </a:cubicBezTo>
                  <a:lnTo>
                    <a:pt x="610726" y="1977560"/>
                  </a:lnTo>
                  <a:cubicBezTo>
                    <a:pt x="609372" y="1977696"/>
                    <a:pt x="608153" y="1977831"/>
                    <a:pt x="606799" y="1977831"/>
                  </a:cubicBezTo>
                  <a:cubicBezTo>
                    <a:pt x="602601" y="1977831"/>
                    <a:pt x="598268" y="1977696"/>
                    <a:pt x="593799" y="1977560"/>
                  </a:cubicBezTo>
                  <a:cubicBezTo>
                    <a:pt x="591226" y="1977425"/>
                    <a:pt x="588518" y="1977560"/>
                    <a:pt x="585945" y="1977018"/>
                  </a:cubicBezTo>
                  <a:cubicBezTo>
                    <a:pt x="583372" y="1976612"/>
                    <a:pt x="581070" y="1975664"/>
                    <a:pt x="578633" y="1974987"/>
                  </a:cubicBezTo>
                  <a:cubicBezTo>
                    <a:pt x="575924" y="1976341"/>
                    <a:pt x="573216" y="1977560"/>
                    <a:pt x="570237" y="1978914"/>
                  </a:cubicBezTo>
                  <a:cubicBezTo>
                    <a:pt x="566851" y="1980268"/>
                    <a:pt x="564278" y="1979591"/>
                    <a:pt x="560893" y="1976612"/>
                  </a:cubicBezTo>
                  <a:cubicBezTo>
                    <a:pt x="561570" y="1974310"/>
                    <a:pt x="562789" y="1972279"/>
                    <a:pt x="564008" y="1970248"/>
                  </a:cubicBezTo>
                  <a:cubicBezTo>
                    <a:pt x="561976" y="1968894"/>
                    <a:pt x="561028" y="1966727"/>
                    <a:pt x="560893" y="1963341"/>
                  </a:cubicBezTo>
                  <a:cubicBezTo>
                    <a:pt x="564143" y="1961581"/>
                    <a:pt x="567664" y="1960633"/>
                    <a:pt x="571320" y="1959956"/>
                  </a:cubicBezTo>
                  <a:cubicBezTo>
                    <a:pt x="573216" y="1956977"/>
                    <a:pt x="575924" y="1954268"/>
                    <a:pt x="578226" y="1951560"/>
                  </a:cubicBezTo>
                  <a:cubicBezTo>
                    <a:pt x="581341" y="1948175"/>
                    <a:pt x="585539" y="1945873"/>
                    <a:pt x="588653" y="1942352"/>
                  </a:cubicBezTo>
                  <a:cubicBezTo>
                    <a:pt x="591497" y="1938967"/>
                    <a:pt x="594883" y="1935987"/>
                    <a:pt x="598133" y="1932873"/>
                  </a:cubicBezTo>
                  <a:cubicBezTo>
                    <a:pt x="599487" y="1931383"/>
                    <a:pt x="600976" y="1929894"/>
                    <a:pt x="602736" y="1928675"/>
                  </a:cubicBezTo>
                  <a:cubicBezTo>
                    <a:pt x="606664" y="1925831"/>
                    <a:pt x="610591" y="1922852"/>
                    <a:pt x="614247" y="1920144"/>
                  </a:cubicBezTo>
                  <a:cubicBezTo>
                    <a:pt x="616820" y="1917977"/>
                    <a:pt x="618445" y="1914592"/>
                    <a:pt x="622101" y="1913779"/>
                  </a:cubicBezTo>
                  <a:cubicBezTo>
                    <a:pt x="622372" y="1913779"/>
                    <a:pt x="622507" y="1913508"/>
                    <a:pt x="622643" y="1913238"/>
                  </a:cubicBezTo>
                  <a:cubicBezTo>
                    <a:pt x="625351" y="1910800"/>
                    <a:pt x="628330" y="1908633"/>
                    <a:pt x="630903" y="1905925"/>
                  </a:cubicBezTo>
                  <a:cubicBezTo>
                    <a:pt x="633341" y="1903217"/>
                    <a:pt x="637538" y="1902810"/>
                    <a:pt x="638757" y="1898612"/>
                  </a:cubicBezTo>
                  <a:cubicBezTo>
                    <a:pt x="640518" y="1898477"/>
                    <a:pt x="641059" y="1896717"/>
                    <a:pt x="642413" y="1896040"/>
                  </a:cubicBezTo>
                  <a:cubicBezTo>
                    <a:pt x="645528" y="1894550"/>
                    <a:pt x="648643" y="1892790"/>
                    <a:pt x="651622" y="1890894"/>
                  </a:cubicBezTo>
                  <a:cubicBezTo>
                    <a:pt x="653788" y="1889540"/>
                    <a:pt x="656091" y="1888321"/>
                    <a:pt x="658528" y="1887373"/>
                  </a:cubicBezTo>
                  <a:cubicBezTo>
                    <a:pt x="665841" y="1883852"/>
                    <a:pt x="673830" y="1881821"/>
                    <a:pt x="681549" y="1879383"/>
                  </a:cubicBezTo>
                  <a:cubicBezTo>
                    <a:pt x="684122" y="1878571"/>
                    <a:pt x="686694" y="1877894"/>
                    <a:pt x="688997" y="1876133"/>
                  </a:cubicBezTo>
                  <a:cubicBezTo>
                    <a:pt x="690757" y="1874373"/>
                    <a:pt x="693601" y="1873967"/>
                    <a:pt x="696038" y="1873425"/>
                  </a:cubicBezTo>
                  <a:cubicBezTo>
                    <a:pt x="699018" y="1872613"/>
                    <a:pt x="702132" y="1872748"/>
                    <a:pt x="704163" y="1869769"/>
                  </a:cubicBezTo>
                  <a:cubicBezTo>
                    <a:pt x="704299" y="1869633"/>
                    <a:pt x="704569" y="1869363"/>
                    <a:pt x="704705" y="1869363"/>
                  </a:cubicBezTo>
                  <a:cubicBezTo>
                    <a:pt x="706601" y="1869769"/>
                    <a:pt x="707549" y="1868279"/>
                    <a:pt x="709038" y="1867467"/>
                  </a:cubicBezTo>
                  <a:cubicBezTo>
                    <a:pt x="710528" y="1866654"/>
                    <a:pt x="712153" y="1865706"/>
                    <a:pt x="713913" y="1865706"/>
                  </a:cubicBezTo>
                  <a:cubicBezTo>
                    <a:pt x="717840" y="1865977"/>
                    <a:pt x="721632" y="1865165"/>
                    <a:pt x="725424" y="1865165"/>
                  </a:cubicBezTo>
                  <a:cubicBezTo>
                    <a:pt x="729621" y="1865029"/>
                    <a:pt x="733549" y="1864352"/>
                    <a:pt x="737476" y="1863404"/>
                  </a:cubicBezTo>
                  <a:lnTo>
                    <a:pt x="749392" y="1861373"/>
                  </a:lnTo>
                  <a:cubicBezTo>
                    <a:pt x="751153" y="1860967"/>
                    <a:pt x="753048" y="1859883"/>
                    <a:pt x="754809" y="1860425"/>
                  </a:cubicBezTo>
                  <a:cubicBezTo>
                    <a:pt x="756840" y="1860967"/>
                    <a:pt x="758736" y="1860425"/>
                    <a:pt x="760496" y="1860019"/>
                  </a:cubicBezTo>
                  <a:cubicBezTo>
                    <a:pt x="762392" y="1859613"/>
                    <a:pt x="764153" y="1859477"/>
                    <a:pt x="766319" y="1860019"/>
                  </a:cubicBezTo>
                  <a:cubicBezTo>
                    <a:pt x="766996" y="1860154"/>
                    <a:pt x="767809" y="1859613"/>
                    <a:pt x="768621" y="1859613"/>
                  </a:cubicBezTo>
                  <a:lnTo>
                    <a:pt x="779861" y="1858800"/>
                  </a:lnTo>
                  <a:cubicBezTo>
                    <a:pt x="781892" y="1858665"/>
                    <a:pt x="783923" y="1858259"/>
                    <a:pt x="785819" y="1858394"/>
                  </a:cubicBezTo>
                  <a:cubicBezTo>
                    <a:pt x="787715" y="1858665"/>
                    <a:pt x="789611" y="1858394"/>
                    <a:pt x="791506" y="1858259"/>
                  </a:cubicBezTo>
                  <a:close/>
                  <a:moveTo>
                    <a:pt x="872891" y="1655270"/>
                  </a:moveTo>
                  <a:cubicBezTo>
                    <a:pt x="876953" y="1654999"/>
                    <a:pt x="880880" y="1655270"/>
                    <a:pt x="884672" y="1655947"/>
                  </a:cubicBezTo>
                  <a:cubicBezTo>
                    <a:pt x="889682" y="1656759"/>
                    <a:pt x="894422" y="1658520"/>
                    <a:pt x="899432" y="1658926"/>
                  </a:cubicBezTo>
                  <a:cubicBezTo>
                    <a:pt x="904307" y="1659332"/>
                    <a:pt x="909182" y="1660145"/>
                    <a:pt x="913786" y="1661499"/>
                  </a:cubicBezTo>
                  <a:cubicBezTo>
                    <a:pt x="916089" y="1662040"/>
                    <a:pt x="918255" y="1662718"/>
                    <a:pt x="920422" y="1663259"/>
                  </a:cubicBezTo>
                  <a:cubicBezTo>
                    <a:pt x="925161" y="1664749"/>
                    <a:pt x="930172" y="1666374"/>
                    <a:pt x="934911" y="1667728"/>
                  </a:cubicBezTo>
                  <a:cubicBezTo>
                    <a:pt x="938161" y="1668947"/>
                    <a:pt x="942088" y="1668676"/>
                    <a:pt x="944932" y="1671519"/>
                  </a:cubicBezTo>
                  <a:cubicBezTo>
                    <a:pt x="945068" y="1671655"/>
                    <a:pt x="945338" y="1671655"/>
                    <a:pt x="945609" y="1671655"/>
                  </a:cubicBezTo>
                  <a:cubicBezTo>
                    <a:pt x="949536" y="1672603"/>
                    <a:pt x="953192" y="1673686"/>
                    <a:pt x="957119" y="1674363"/>
                  </a:cubicBezTo>
                  <a:cubicBezTo>
                    <a:pt x="960911" y="1674769"/>
                    <a:pt x="963755" y="1678426"/>
                    <a:pt x="967953" y="1677207"/>
                  </a:cubicBezTo>
                  <a:cubicBezTo>
                    <a:pt x="969036" y="1678696"/>
                    <a:pt x="970932" y="1678426"/>
                    <a:pt x="972286" y="1679103"/>
                  </a:cubicBezTo>
                  <a:cubicBezTo>
                    <a:pt x="975401" y="1681134"/>
                    <a:pt x="978786" y="1682488"/>
                    <a:pt x="982171" y="1683978"/>
                  </a:cubicBezTo>
                  <a:cubicBezTo>
                    <a:pt x="984744" y="1684926"/>
                    <a:pt x="987182" y="1686280"/>
                    <a:pt x="989348" y="1687769"/>
                  </a:cubicBezTo>
                  <a:cubicBezTo>
                    <a:pt x="996255" y="1692644"/>
                    <a:pt x="1003296" y="1697926"/>
                    <a:pt x="1009932" y="1702665"/>
                  </a:cubicBezTo>
                  <a:cubicBezTo>
                    <a:pt x="1012098" y="1704425"/>
                    <a:pt x="1014129" y="1706321"/>
                    <a:pt x="1016973" y="1707269"/>
                  </a:cubicBezTo>
                  <a:cubicBezTo>
                    <a:pt x="1019411" y="1707946"/>
                    <a:pt x="1021577" y="1709707"/>
                    <a:pt x="1023744" y="1711332"/>
                  </a:cubicBezTo>
                  <a:cubicBezTo>
                    <a:pt x="1026182" y="1713227"/>
                    <a:pt x="1028213" y="1715665"/>
                    <a:pt x="1031869" y="1715530"/>
                  </a:cubicBezTo>
                  <a:cubicBezTo>
                    <a:pt x="1032140" y="1715530"/>
                    <a:pt x="1032546" y="1715665"/>
                    <a:pt x="1032546" y="1715801"/>
                  </a:cubicBezTo>
                  <a:cubicBezTo>
                    <a:pt x="1033358" y="1717696"/>
                    <a:pt x="1035255" y="1717696"/>
                    <a:pt x="1036744" y="1718374"/>
                  </a:cubicBezTo>
                  <a:cubicBezTo>
                    <a:pt x="1038369" y="1719051"/>
                    <a:pt x="1040265" y="1719998"/>
                    <a:pt x="1041213" y="1721353"/>
                  </a:cubicBezTo>
                  <a:cubicBezTo>
                    <a:pt x="1043650" y="1724467"/>
                    <a:pt x="1046765" y="1726905"/>
                    <a:pt x="1049473" y="1729884"/>
                  </a:cubicBezTo>
                  <a:cubicBezTo>
                    <a:pt x="1055161" y="1736248"/>
                    <a:pt x="1062067" y="1740988"/>
                    <a:pt x="1068837" y="1745998"/>
                  </a:cubicBezTo>
                  <a:cubicBezTo>
                    <a:pt x="1070463" y="1747217"/>
                    <a:pt x="1072629" y="1747894"/>
                    <a:pt x="1073442" y="1749519"/>
                  </a:cubicBezTo>
                  <a:cubicBezTo>
                    <a:pt x="1074390" y="1751415"/>
                    <a:pt x="1076150" y="1752634"/>
                    <a:pt x="1077640" y="1753717"/>
                  </a:cubicBezTo>
                  <a:cubicBezTo>
                    <a:pt x="1079265" y="1754936"/>
                    <a:pt x="1080890" y="1756019"/>
                    <a:pt x="1081973" y="1757915"/>
                  </a:cubicBezTo>
                  <a:cubicBezTo>
                    <a:pt x="1082379" y="1758592"/>
                    <a:pt x="1083327" y="1758863"/>
                    <a:pt x="1084004" y="1759405"/>
                  </a:cubicBezTo>
                  <a:lnTo>
                    <a:pt x="1093077" y="1766988"/>
                  </a:lnTo>
                  <a:cubicBezTo>
                    <a:pt x="1094702" y="1768342"/>
                    <a:pt x="1096327" y="1769561"/>
                    <a:pt x="1097817" y="1771050"/>
                  </a:cubicBezTo>
                  <a:cubicBezTo>
                    <a:pt x="1099171" y="1772675"/>
                    <a:pt x="1100931" y="1773758"/>
                    <a:pt x="1102421" y="1774977"/>
                  </a:cubicBezTo>
                  <a:cubicBezTo>
                    <a:pt x="1105129" y="1776873"/>
                    <a:pt x="1107566" y="1778904"/>
                    <a:pt x="1109733" y="1781342"/>
                  </a:cubicBezTo>
                  <a:cubicBezTo>
                    <a:pt x="1111358" y="1783373"/>
                    <a:pt x="1113390" y="1785404"/>
                    <a:pt x="1114337" y="1788113"/>
                  </a:cubicBezTo>
                  <a:cubicBezTo>
                    <a:pt x="1115556" y="1791769"/>
                    <a:pt x="1115827" y="1791498"/>
                    <a:pt x="1119483" y="1793258"/>
                  </a:cubicBezTo>
                  <a:cubicBezTo>
                    <a:pt x="1120566" y="1793800"/>
                    <a:pt x="1121514" y="1794342"/>
                    <a:pt x="1122327" y="1795019"/>
                  </a:cubicBezTo>
                  <a:cubicBezTo>
                    <a:pt x="1124629" y="1796779"/>
                    <a:pt x="1126795" y="1798675"/>
                    <a:pt x="1129233" y="1800300"/>
                  </a:cubicBezTo>
                  <a:cubicBezTo>
                    <a:pt x="1131535" y="1801790"/>
                    <a:pt x="1133702" y="1803415"/>
                    <a:pt x="1135191" y="1805987"/>
                  </a:cubicBezTo>
                  <a:cubicBezTo>
                    <a:pt x="1135462" y="1806664"/>
                    <a:pt x="1136004" y="1807206"/>
                    <a:pt x="1136545" y="1807748"/>
                  </a:cubicBezTo>
                  <a:cubicBezTo>
                    <a:pt x="1139389" y="1810592"/>
                    <a:pt x="1142098" y="1813300"/>
                    <a:pt x="1145077" y="1816008"/>
                  </a:cubicBezTo>
                  <a:cubicBezTo>
                    <a:pt x="1148462" y="1819664"/>
                    <a:pt x="1151171" y="1823862"/>
                    <a:pt x="1155774" y="1826300"/>
                  </a:cubicBezTo>
                  <a:lnTo>
                    <a:pt x="1156181" y="1826435"/>
                  </a:lnTo>
                  <a:lnTo>
                    <a:pt x="1168368" y="1840112"/>
                  </a:lnTo>
                  <a:cubicBezTo>
                    <a:pt x="1169181" y="1841195"/>
                    <a:pt x="1170129" y="1842414"/>
                    <a:pt x="1171077" y="1843498"/>
                  </a:cubicBezTo>
                  <a:cubicBezTo>
                    <a:pt x="1171889" y="1844445"/>
                    <a:pt x="1172702" y="1845529"/>
                    <a:pt x="1173650" y="1846341"/>
                  </a:cubicBezTo>
                  <a:cubicBezTo>
                    <a:pt x="1174598" y="1847018"/>
                    <a:pt x="1175816" y="1847695"/>
                    <a:pt x="1177035" y="1848237"/>
                  </a:cubicBezTo>
                  <a:cubicBezTo>
                    <a:pt x="1177983" y="1848779"/>
                    <a:pt x="1179202" y="1849050"/>
                    <a:pt x="1179743" y="1849862"/>
                  </a:cubicBezTo>
                  <a:cubicBezTo>
                    <a:pt x="1181774" y="1853654"/>
                    <a:pt x="1185024" y="1856362"/>
                    <a:pt x="1188274" y="1859071"/>
                  </a:cubicBezTo>
                  <a:cubicBezTo>
                    <a:pt x="1190577" y="1860831"/>
                    <a:pt x="1193827" y="1861237"/>
                    <a:pt x="1195858" y="1863539"/>
                  </a:cubicBezTo>
                  <a:cubicBezTo>
                    <a:pt x="1197889" y="1863133"/>
                    <a:pt x="1198431" y="1864623"/>
                    <a:pt x="1199108" y="1866112"/>
                  </a:cubicBezTo>
                  <a:cubicBezTo>
                    <a:pt x="1199785" y="1867060"/>
                    <a:pt x="1201003" y="1868820"/>
                    <a:pt x="1201681" y="1868550"/>
                  </a:cubicBezTo>
                  <a:cubicBezTo>
                    <a:pt x="1205066" y="1867602"/>
                    <a:pt x="1205337" y="1870716"/>
                    <a:pt x="1206827" y="1872070"/>
                  </a:cubicBezTo>
                  <a:cubicBezTo>
                    <a:pt x="1207097" y="1872477"/>
                    <a:pt x="1207097" y="1873425"/>
                    <a:pt x="1207639" y="1873696"/>
                  </a:cubicBezTo>
                  <a:cubicBezTo>
                    <a:pt x="1210077" y="1875185"/>
                    <a:pt x="1209535" y="1877623"/>
                    <a:pt x="1208858" y="1880060"/>
                  </a:cubicBezTo>
                  <a:cubicBezTo>
                    <a:pt x="1208316" y="1882362"/>
                    <a:pt x="1206556" y="1884123"/>
                    <a:pt x="1204389" y="1885070"/>
                  </a:cubicBezTo>
                  <a:cubicBezTo>
                    <a:pt x="1204660" y="1885206"/>
                    <a:pt x="1204931" y="1885341"/>
                    <a:pt x="1205201" y="1885341"/>
                  </a:cubicBezTo>
                  <a:cubicBezTo>
                    <a:pt x="1208316" y="1885070"/>
                    <a:pt x="1209535" y="1887373"/>
                    <a:pt x="1210618" y="1889539"/>
                  </a:cubicBezTo>
                  <a:cubicBezTo>
                    <a:pt x="1211972" y="1892248"/>
                    <a:pt x="1211566" y="1895498"/>
                    <a:pt x="1209535" y="1897664"/>
                  </a:cubicBezTo>
                  <a:cubicBezTo>
                    <a:pt x="1208181" y="1899289"/>
                    <a:pt x="1206556" y="1900914"/>
                    <a:pt x="1205066" y="1902675"/>
                  </a:cubicBezTo>
                  <a:cubicBezTo>
                    <a:pt x="1203577" y="1901997"/>
                    <a:pt x="1202087" y="1901997"/>
                    <a:pt x="1200191" y="1902675"/>
                  </a:cubicBezTo>
                  <a:cubicBezTo>
                    <a:pt x="1197212" y="1903623"/>
                    <a:pt x="1193691" y="1904570"/>
                    <a:pt x="1191524" y="1902404"/>
                  </a:cubicBezTo>
                  <a:cubicBezTo>
                    <a:pt x="1189900" y="1902675"/>
                    <a:pt x="1188816" y="1902946"/>
                    <a:pt x="1187868" y="1902946"/>
                  </a:cubicBezTo>
                  <a:cubicBezTo>
                    <a:pt x="1186379" y="1903081"/>
                    <a:pt x="1184618" y="1902539"/>
                    <a:pt x="1183670" y="1903216"/>
                  </a:cubicBezTo>
                  <a:cubicBezTo>
                    <a:pt x="1181504" y="1904977"/>
                    <a:pt x="1178931" y="1904435"/>
                    <a:pt x="1176900" y="1903893"/>
                  </a:cubicBezTo>
                  <a:cubicBezTo>
                    <a:pt x="1171618" y="1902539"/>
                    <a:pt x="1166743" y="1903352"/>
                    <a:pt x="1161462" y="1904435"/>
                  </a:cubicBezTo>
                  <a:cubicBezTo>
                    <a:pt x="1159837" y="1902946"/>
                    <a:pt x="1157941" y="1901185"/>
                    <a:pt x="1155098" y="1902675"/>
                  </a:cubicBezTo>
                  <a:cubicBezTo>
                    <a:pt x="1154962" y="1902810"/>
                    <a:pt x="1154421" y="1902404"/>
                    <a:pt x="1154150" y="1902268"/>
                  </a:cubicBezTo>
                  <a:cubicBezTo>
                    <a:pt x="1152931" y="1901727"/>
                    <a:pt x="1151712" y="1901049"/>
                    <a:pt x="1150629" y="1900779"/>
                  </a:cubicBezTo>
                  <a:cubicBezTo>
                    <a:pt x="1147514" y="1900102"/>
                    <a:pt x="1144806" y="1899425"/>
                    <a:pt x="1141962" y="1898612"/>
                  </a:cubicBezTo>
                  <a:cubicBezTo>
                    <a:pt x="1139795" y="1898070"/>
                    <a:pt x="1137629" y="1897529"/>
                    <a:pt x="1135462" y="1897123"/>
                  </a:cubicBezTo>
                  <a:cubicBezTo>
                    <a:pt x="1130723" y="1896446"/>
                    <a:pt x="1125983" y="1895633"/>
                    <a:pt x="1121244" y="1894685"/>
                  </a:cubicBezTo>
                  <a:cubicBezTo>
                    <a:pt x="1120566" y="1894549"/>
                    <a:pt x="1119619" y="1895091"/>
                    <a:pt x="1118942" y="1895091"/>
                  </a:cubicBezTo>
                  <a:cubicBezTo>
                    <a:pt x="1117858" y="1895227"/>
                    <a:pt x="1116640" y="1895362"/>
                    <a:pt x="1115421" y="1895091"/>
                  </a:cubicBezTo>
                  <a:lnTo>
                    <a:pt x="1100796" y="1892654"/>
                  </a:lnTo>
                  <a:cubicBezTo>
                    <a:pt x="1099712" y="1892518"/>
                    <a:pt x="1098358" y="1893195"/>
                    <a:pt x="1097681" y="1892654"/>
                  </a:cubicBezTo>
                  <a:cubicBezTo>
                    <a:pt x="1094702" y="1890216"/>
                    <a:pt x="1090911" y="1889810"/>
                    <a:pt x="1087796" y="1888050"/>
                  </a:cubicBezTo>
                  <a:cubicBezTo>
                    <a:pt x="1083869" y="1885748"/>
                    <a:pt x="1079806" y="1883581"/>
                    <a:pt x="1077233" y="1879789"/>
                  </a:cubicBezTo>
                  <a:cubicBezTo>
                    <a:pt x="1076150" y="1878164"/>
                    <a:pt x="1074525" y="1878300"/>
                    <a:pt x="1073035" y="1878977"/>
                  </a:cubicBezTo>
                  <a:cubicBezTo>
                    <a:pt x="1071140" y="1879789"/>
                    <a:pt x="1069244" y="1880331"/>
                    <a:pt x="1067619" y="1881279"/>
                  </a:cubicBezTo>
                  <a:cubicBezTo>
                    <a:pt x="1061119" y="1884935"/>
                    <a:pt x="1054348" y="1882768"/>
                    <a:pt x="1047713" y="1881820"/>
                  </a:cubicBezTo>
                  <a:cubicBezTo>
                    <a:pt x="1046629" y="1881550"/>
                    <a:pt x="1045275" y="1881144"/>
                    <a:pt x="1044056" y="1880873"/>
                  </a:cubicBezTo>
                  <a:cubicBezTo>
                    <a:pt x="1041348" y="1880331"/>
                    <a:pt x="1038098" y="1880331"/>
                    <a:pt x="1036338" y="1877487"/>
                  </a:cubicBezTo>
                  <a:cubicBezTo>
                    <a:pt x="1036067" y="1877217"/>
                    <a:pt x="1035796" y="1876946"/>
                    <a:pt x="1035390" y="1876675"/>
                  </a:cubicBezTo>
                  <a:cubicBezTo>
                    <a:pt x="1032952" y="1875185"/>
                    <a:pt x="1030244" y="1873967"/>
                    <a:pt x="1027807" y="1872477"/>
                  </a:cubicBezTo>
                  <a:cubicBezTo>
                    <a:pt x="1022661" y="1869091"/>
                    <a:pt x="1016838" y="1866654"/>
                    <a:pt x="1010744" y="1865435"/>
                  </a:cubicBezTo>
                  <a:cubicBezTo>
                    <a:pt x="1008171" y="1864894"/>
                    <a:pt x="1005463" y="1864081"/>
                    <a:pt x="1003026" y="1863133"/>
                  </a:cubicBezTo>
                  <a:cubicBezTo>
                    <a:pt x="998015" y="1861237"/>
                    <a:pt x="992598" y="1859477"/>
                    <a:pt x="988671" y="1855685"/>
                  </a:cubicBezTo>
                  <a:cubicBezTo>
                    <a:pt x="985692" y="1855279"/>
                    <a:pt x="984067" y="1852706"/>
                    <a:pt x="981630" y="1851216"/>
                  </a:cubicBezTo>
                  <a:cubicBezTo>
                    <a:pt x="980140" y="1850268"/>
                    <a:pt x="977973" y="1849320"/>
                    <a:pt x="976349" y="1849727"/>
                  </a:cubicBezTo>
                  <a:cubicBezTo>
                    <a:pt x="974047" y="1850268"/>
                    <a:pt x="972286" y="1849727"/>
                    <a:pt x="970390" y="1848779"/>
                  </a:cubicBezTo>
                  <a:cubicBezTo>
                    <a:pt x="970119" y="1848643"/>
                    <a:pt x="969713" y="1848508"/>
                    <a:pt x="969171" y="1848508"/>
                  </a:cubicBezTo>
                  <a:cubicBezTo>
                    <a:pt x="967276" y="1848373"/>
                    <a:pt x="965109" y="1847966"/>
                    <a:pt x="963078" y="1848373"/>
                  </a:cubicBezTo>
                  <a:cubicBezTo>
                    <a:pt x="961859" y="1848643"/>
                    <a:pt x="962265" y="1848373"/>
                    <a:pt x="962265" y="1847695"/>
                  </a:cubicBezTo>
                  <a:cubicBezTo>
                    <a:pt x="962265" y="1847425"/>
                    <a:pt x="961723" y="1847018"/>
                    <a:pt x="961317" y="1846748"/>
                  </a:cubicBezTo>
                  <a:cubicBezTo>
                    <a:pt x="959557" y="1845529"/>
                    <a:pt x="957119" y="1845529"/>
                    <a:pt x="955359" y="1844310"/>
                  </a:cubicBezTo>
                  <a:cubicBezTo>
                    <a:pt x="953869" y="1843362"/>
                    <a:pt x="952515" y="1842550"/>
                    <a:pt x="950755" y="1842143"/>
                  </a:cubicBezTo>
                  <a:cubicBezTo>
                    <a:pt x="949807" y="1841873"/>
                    <a:pt x="948994" y="1841331"/>
                    <a:pt x="948047" y="1840654"/>
                  </a:cubicBezTo>
                  <a:cubicBezTo>
                    <a:pt x="946421" y="1839300"/>
                    <a:pt x="944390" y="1837675"/>
                    <a:pt x="942765" y="1836321"/>
                  </a:cubicBezTo>
                  <a:cubicBezTo>
                    <a:pt x="940463" y="1834696"/>
                    <a:pt x="937890" y="1833342"/>
                    <a:pt x="935724" y="1831445"/>
                  </a:cubicBezTo>
                  <a:cubicBezTo>
                    <a:pt x="933015" y="1829144"/>
                    <a:pt x="930849" y="1825894"/>
                    <a:pt x="928411" y="1823050"/>
                  </a:cubicBezTo>
                  <a:cubicBezTo>
                    <a:pt x="925974" y="1819935"/>
                    <a:pt x="923536" y="1816821"/>
                    <a:pt x="920828" y="1813571"/>
                  </a:cubicBezTo>
                  <a:cubicBezTo>
                    <a:pt x="917984" y="1809914"/>
                    <a:pt x="915411" y="1805987"/>
                    <a:pt x="913245" y="1801790"/>
                  </a:cubicBezTo>
                  <a:cubicBezTo>
                    <a:pt x="912432" y="1800300"/>
                    <a:pt x="911078" y="1799216"/>
                    <a:pt x="909589" y="1798133"/>
                  </a:cubicBezTo>
                  <a:cubicBezTo>
                    <a:pt x="907557" y="1796644"/>
                    <a:pt x="905932" y="1795019"/>
                    <a:pt x="903224" y="1794748"/>
                  </a:cubicBezTo>
                  <a:cubicBezTo>
                    <a:pt x="902547" y="1794748"/>
                    <a:pt x="902005" y="1794071"/>
                    <a:pt x="901328" y="1793529"/>
                  </a:cubicBezTo>
                  <a:cubicBezTo>
                    <a:pt x="896724" y="1790685"/>
                    <a:pt x="892391" y="1787706"/>
                    <a:pt x="889141" y="1783373"/>
                  </a:cubicBezTo>
                  <a:cubicBezTo>
                    <a:pt x="888734" y="1782831"/>
                    <a:pt x="888057" y="1782696"/>
                    <a:pt x="887515" y="1782290"/>
                  </a:cubicBezTo>
                  <a:cubicBezTo>
                    <a:pt x="886568" y="1781206"/>
                    <a:pt x="885620" y="1780123"/>
                    <a:pt x="884807" y="1779040"/>
                  </a:cubicBezTo>
                  <a:cubicBezTo>
                    <a:pt x="882641" y="1775790"/>
                    <a:pt x="881693" y="1771727"/>
                    <a:pt x="878172" y="1769290"/>
                  </a:cubicBezTo>
                  <a:cubicBezTo>
                    <a:pt x="878036" y="1769019"/>
                    <a:pt x="877630" y="1768613"/>
                    <a:pt x="877495" y="1768342"/>
                  </a:cubicBezTo>
                  <a:cubicBezTo>
                    <a:pt x="875464" y="1764144"/>
                    <a:pt x="873432" y="1760082"/>
                    <a:pt x="871401" y="1755884"/>
                  </a:cubicBezTo>
                  <a:cubicBezTo>
                    <a:pt x="870047" y="1753311"/>
                    <a:pt x="868828" y="1750738"/>
                    <a:pt x="867339" y="1748165"/>
                  </a:cubicBezTo>
                  <a:cubicBezTo>
                    <a:pt x="864360" y="1743155"/>
                    <a:pt x="862464" y="1737467"/>
                    <a:pt x="860568" y="1731780"/>
                  </a:cubicBezTo>
                  <a:cubicBezTo>
                    <a:pt x="859891" y="1730425"/>
                    <a:pt x="859349" y="1729071"/>
                    <a:pt x="859078" y="1727582"/>
                  </a:cubicBezTo>
                  <a:cubicBezTo>
                    <a:pt x="857860" y="1723248"/>
                    <a:pt x="856912" y="1718644"/>
                    <a:pt x="855693" y="1714040"/>
                  </a:cubicBezTo>
                  <a:cubicBezTo>
                    <a:pt x="855151" y="1711332"/>
                    <a:pt x="855151" y="1708353"/>
                    <a:pt x="855287" y="1705509"/>
                  </a:cubicBezTo>
                  <a:cubicBezTo>
                    <a:pt x="855422" y="1702801"/>
                    <a:pt x="856235" y="1700092"/>
                    <a:pt x="856641" y="1697519"/>
                  </a:cubicBezTo>
                  <a:cubicBezTo>
                    <a:pt x="857453" y="1693051"/>
                    <a:pt x="858266" y="1688717"/>
                    <a:pt x="859214" y="1684519"/>
                  </a:cubicBezTo>
                  <a:cubicBezTo>
                    <a:pt x="859891" y="1682488"/>
                    <a:pt x="864360" y="1674634"/>
                    <a:pt x="867068" y="1671790"/>
                  </a:cubicBezTo>
                  <a:cubicBezTo>
                    <a:pt x="863412" y="1670030"/>
                    <a:pt x="859891" y="1668540"/>
                    <a:pt x="856099" y="1666645"/>
                  </a:cubicBezTo>
                  <a:cubicBezTo>
                    <a:pt x="852578" y="1664884"/>
                    <a:pt x="851360" y="1662447"/>
                    <a:pt x="851631" y="1657572"/>
                  </a:cubicBezTo>
                  <a:cubicBezTo>
                    <a:pt x="858537" y="1655270"/>
                    <a:pt x="865849" y="1655811"/>
                    <a:pt x="872891" y="1655270"/>
                  </a:cubicBezTo>
                  <a:close/>
                  <a:moveTo>
                    <a:pt x="368602" y="1453635"/>
                  </a:moveTo>
                  <a:cubicBezTo>
                    <a:pt x="370227" y="1454854"/>
                    <a:pt x="371987" y="1454041"/>
                    <a:pt x="373477" y="1454447"/>
                  </a:cubicBezTo>
                  <a:cubicBezTo>
                    <a:pt x="377268" y="1455395"/>
                    <a:pt x="380925" y="1455937"/>
                    <a:pt x="384716" y="1456343"/>
                  </a:cubicBezTo>
                  <a:cubicBezTo>
                    <a:pt x="387425" y="1456614"/>
                    <a:pt x="390268" y="1457156"/>
                    <a:pt x="392842" y="1458374"/>
                  </a:cubicBezTo>
                  <a:cubicBezTo>
                    <a:pt x="400966" y="1461624"/>
                    <a:pt x="408956" y="1465010"/>
                    <a:pt x="416675" y="1468531"/>
                  </a:cubicBezTo>
                  <a:cubicBezTo>
                    <a:pt x="419112" y="1469885"/>
                    <a:pt x="421550" y="1471374"/>
                    <a:pt x="424529" y="1471781"/>
                  </a:cubicBezTo>
                  <a:cubicBezTo>
                    <a:pt x="427237" y="1472187"/>
                    <a:pt x="429675" y="1473541"/>
                    <a:pt x="432112" y="1474760"/>
                  </a:cubicBezTo>
                  <a:cubicBezTo>
                    <a:pt x="434956" y="1476114"/>
                    <a:pt x="437529" y="1478145"/>
                    <a:pt x="441050" y="1477468"/>
                  </a:cubicBezTo>
                  <a:cubicBezTo>
                    <a:pt x="441321" y="1477333"/>
                    <a:pt x="441591" y="1477468"/>
                    <a:pt x="441727" y="1477603"/>
                  </a:cubicBezTo>
                  <a:cubicBezTo>
                    <a:pt x="442945" y="1479364"/>
                    <a:pt x="444841" y="1478822"/>
                    <a:pt x="446331" y="1479364"/>
                  </a:cubicBezTo>
                  <a:cubicBezTo>
                    <a:pt x="448091" y="1480041"/>
                    <a:pt x="449987" y="1480583"/>
                    <a:pt x="451341" y="1481801"/>
                  </a:cubicBezTo>
                  <a:cubicBezTo>
                    <a:pt x="454320" y="1484645"/>
                    <a:pt x="457841" y="1486676"/>
                    <a:pt x="460956" y="1489114"/>
                  </a:cubicBezTo>
                  <a:cubicBezTo>
                    <a:pt x="467727" y="1494395"/>
                    <a:pt x="475039" y="1498458"/>
                    <a:pt x="482487" y="1502520"/>
                  </a:cubicBezTo>
                  <a:cubicBezTo>
                    <a:pt x="484112" y="1503468"/>
                    <a:pt x="486414" y="1504010"/>
                    <a:pt x="487497" y="1505364"/>
                  </a:cubicBezTo>
                  <a:cubicBezTo>
                    <a:pt x="488851" y="1507124"/>
                    <a:pt x="490612" y="1508208"/>
                    <a:pt x="492237" y="1509155"/>
                  </a:cubicBezTo>
                  <a:cubicBezTo>
                    <a:pt x="494133" y="1510103"/>
                    <a:pt x="495758" y="1511051"/>
                    <a:pt x="497112" y="1512811"/>
                  </a:cubicBezTo>
                  <a:cubicBezTo>
                    <a:pt x="497518" y="1513353"/>
                    <a:pt x="498601" y="1513489"/>
                    <a:pt x="499279" y="1514030"/>
                  </a:cubicBezTo>
                  <a:lnTo>
                    <a:pt x="509164" y="1520801"/>
                  </a:lnTo>
                  <a:cubicBezTo>
                    <a:pt x="510789" y="1522020"/>
                    <a:pt x="512685" y="1522968"/>
                    <a:pt x="514174" y="1524458"/>
                  </a:cubicBezTo>
                  <a:cubicBezTo>
                    <a:pt x="515664" y="1525812"/>
                    <a:pt x="517560" y="1526759"/>
                    <a:pt x="519185" y="1527843"/>
                  </a:cubicBezTo>
                  <a:cubicBezTo>
                    <a:pt x="521893" y="1529468"/>
                    <a:pt x="524601" y="1531363"/>
                    <a:pt x="526904" y="1533666"/>
                  </a:cubicBezTo>
                  <a:cubicBezTo>
                    <a:pt x="528799" y="1535561"/>
                    <a:pt x="530830" y="1537322"/>
                    <a:pt x="532049" y="1540030"/>
                  </a:cubicBezTo>
                  <a:cubicBezTo>
                    <a:pt x="533674" y="1543551"/>
                    <a:pt x="533809" y="1543416"/>
                    <a:pt x="537601" y="1544905"/>
                  </a:cubicBezTo>
                  <a:cubicBezTo>
                    <a:pt x="538685" y="1545311"/>
                    <a:pt x="539633" y="1545853"/>
                    <a:pt x="540445" y="1546530"/>
                  </a:cubicBezTo>
                  <a:cubicBezTo>
                    <a:pt x="542883" y="1548020"/>
                    <a:pt x="545049" y="1549916"/>
                    <a:pt x="547622" y="1551405"/>
                  </a:cubicBezTo>
                  <a:cubicBezTo>
                    <a:pt x="550060" y="1552895"/>
                    <a:pt x="552362" y="1554384"/>
                    <a:pt x="553987" y="1556822"/>
                  </a:cubicBezTo>
                  <a:cubicBezTo>
                    <a:pt x="554393" y="1557499"/>
                    <a:pt x="554935" y="1558040"/>
                    <a:pt x="555476" y="1558447"/>
                  </a:cubicBezTo>
                  <a:cubicBezTo>
                    <a:pt x="558455" y="1561155"/>
                    <a:pt x="561299" y="1563728"/>
                    <a:pt x="564278" y="1566436"/>
                  </a:cubicBezTo>
                  <a:cubicBezTo>
                    <a:pt x="567934" y="1569822"/>
                    <a:pt x="570778" y="1574155"/>
                    <a:pt x="575382" y="1576321"/>
                  </a:cubicBezTo>
                  <a:lnTo>
                    <a:pt x="575653" y="1576592"/>
                  </a:lnTo>
                  <a:lnTo>
                    <a:pt x="588112" y="1590134"/>
                  </a:lnTo>
                  <a:cubicBezTo>
                    <a:pt x="588924" y="1591082"/>
                    <a:pt x="590008" y="1592301"/>
                    <a:pt x="590955" y="1593384"/>
                  </a:cubicBezTo>
                  <a:cubicBezTo>
                    <a:pt x="591768" y="1594332"/>
                    <a:pt x="592580" y="1595415"/>
                    <a:pt x="593528" y="1596092"/>
                  </a:cubicBezTo>
                  <a:cubicBezTo>
                    <a:pt x="594476" y="1596905"/>
                    <a:pt x="595830" y="1597446"/>
                    <a:pt x="596913" y="1598124"/>
                  </a:cubicBezTo>
                  <a:cubicBezTo>
                    <a:pt x="597862" y="1598665"/>
                    <a:pt x="599216" y="1598800"/>
                    <a:pt x="599622" y="1599613"/>
                  </a:cubicBezTo>
                  <a:cubicBezTo>
                    <a:pt x="601653" y="1603540"/>
                    <a:pt x="604903" y="1606248"/>
                    <a:pt x="608153" y="1608957"/>
                  </a:cubicBezTo>
                  <a:cubicBezTo>
                    <a:pt x="610320" y="1610717"/>
                    <a:pt x="613570" y="1611259"/>
                    <a:pt x="615466" y="1613696"/>
                  </a:cubicBezTo>
                  <a:cubicBezTo>
                    <a:pt x="617632" y="1613426"/>
                    <a:pt x="618174" y="1614780"/>
                    <a:pt x="618851" y="1616269"/>
                  </a:cubicBezTo>
                  <a:cubicBezTo>
                    <a:pt x="619393" y="1617488"/>
                    <a:pt x="620611" y="1619249"/>
                    <a:pt x="621289" y="1618978"/>
                  </a:cubicBezTo>
                  <a:cubicBezTo>
                    <a:pt x="624809" y="1618030"/>
                    <a:pt x="624945" y="1621144"/>
                    <a:pt x="626299" y="1622634"/>
                  </a:cubicBezTo>
                  <a:cubicBezTo>
                    <a:pt x="626705" y="1623040"/>
                    <a:pt x="626705" y="1623988"/>
                    <a:pt x="627111" y="1624259"/>
                  </a:cubicBezTo>
                  <a:cubicBezTo>
                    <a:pt x="629413" y="1625884"/>
                    <a:pt x="630903" y="1639425"/>
                    <a:pt x="630361" y="1641863"/>
                  </a:cubicBezTo>
                  <a:cubicBezTo>
                    <a:pt x="629413" y="1644571"/>
                    <a:pt x="635236" y="1655405"/>
                    <a:pt x="632257" y="1655811"/>
                  </a:cubicBezTo>
                  <a:cubicBezTo>
                    <a:pt x="631039" y="1655946"/>
                    <a:pt x="632799" y="1661905"/>
                    <a:pt x="634018" y="1667050"/>
                  </a:cubicBezTo>
                  <a:cubicBezTo>
                    <a:pt x="634288" y="1667321"/>
                    <a:pt x="634830" y="1667592"/>
                    <a:pt x="635236" y="1667727"/>
                  </a:cubicBezTo>
                  <a:cubicBezTo>
                    <a:pt x="635778" y="1667863"/>
                    <a:pt x="636184" y="1668811"/>
                    <a:pt x="636726" y="1668811"/>
                  </a:cubicBezTo>
                  <a:cubicBezTo>
                    <a:pt x="639840" y="1669217"/>
                    <a:pt x="640382" y="1671654"/>
                    <a:pt x="640924" y="1674092"/>
                  </a:cubicBezTo>
                  <a:cubicBezTo>
                    <a:pt x="641466" y="1677071"/>
                    <a:pt x="640247" y="1680186"/>
                    <a:pt x="637809" y="1681811"/>
                  </a:cubicBezTo>
                  <a:cubicBezTo>
                    <a:pt x="636049" y="1683029"/>
                    <a:pt x="634288" y="1684248"/>
                    <a:pt x="632393" y="1685602"/>
                  </a:cubicBezTo>
                  <a:cubicBezTo>
                    <a:pt x="631174" y="1684654"/>
                    <a:pt x="629684" y="1684248"/>
                    <a:pt x="627788" y="1684519"/>
                  </a:cubicBezTo>
                  <a:cubicBezTo>
                    <a:pt x="624809" y="1684790"/>
                    <a:pt x="621424" y="1684925"/>
                    <a:pt x="619799" y="1682217"/>
                  </a:cubicBezTo>
                  <a:cubicBezTo>
                    <a:pt x="618174" y="1682082"/>
                    <a:pt x="617226" y="1682082"/>
                    <a:pt x="616278" y="1681946"/>
                  </a:cubicBezTo>
                  <a:cubicBezTo>
                    <a:pt x="614924" y="1681675"/>
                    <a:pt x="613299" y="1680727"/>
                    <a:pt x="612351" y="1681269"/>
                  </a:cubicBezTo>
                  <a:cubicBezTo>
                    <a:pt x="609778" y="1682623"/>
                    <a:pt x="607611" y="1681540"/>
                    <a:pt x="605716" y="1680727"/>
                  </a:cubicBezTo>
                  <a:cubicBezTo>
                    <a:pt x="601111" y="1678561"/>
                    <a:pt x="596372" y="1678425"/>
                    <a:pt x="591226" y="1678696"/>
                  </a:cubicBezTo>
                  <a:cubicBezTo>
                    <a:pt x="589872" y="1676936"/>
                    <a:pt x="588382" y="1674905"/>
                    <a:pt x="585403" y="1675988"/>
                  </a:cubicBezTo>
                  <a:cubicBezTo>
                    <a:pt x="585132" y="1675988"/>
                    <a:pt x="584862" y="1675582"/>
                    <a:pt x="584455" y="1675311"/>
                  </a:cubicBezTo>
                  <a:cubicBezTo>
                    <a:pt x="583372" y="1674634"/>
                    <a:pt x="582424" y="1673956"/>
                    <a:pt x="581205" y="1673415"/>
                  </a:cubicBezTo>
                  <a:cubicBezTo>
                    <a:pt x="578362" y="1672196"/>
                    <a:pt x="575924" y="1671113"/>
                    <a:pt x="573351" y="1670165"/>
                  </a:cubicBezTo>
                  <a:cubicBezTo>
                    <a:pt x="571320" y="1669352"/>
                    <a:pt x="569424" y="1668540"/>
                    <a:pt x="567393" y="1667863"/>
                  </a:cubicBezTo>
                  <a:cubicBezTo>
                    <a:pt x="562789" y="1666373"/>
                    <a:pt x="558320" y="1665019"/>
                    <a:pt x="553987" y="1663665"/>
                  </a:cubicBezTo>
                  <a:cubicBezTo>
                    <a:pt x="553310" y="1663529"/>
                    <a:pt x="552497" y="1663936"/>
                    <a:pt x="551820" y="1663936"/>
                  </a:cubicBezTo>
                  <a:cubicBezTo>
                    <a:pt x="550601" y="1663936"/>
                    <a:pt x="549383" y="1663800"/>
                    <a:pt x="548435" y="1663529"/>
                  </a:cubicBezTo>
                  <a:lnTo>
                    <a:pt x="534487" y="1659738"/>
                  </a:lnTo>
                  <a:cubicBezTo>
                    <a:pt x="533539" y="1659467"/>
                    <a:pt x="532185" y="1660009"/>
                    <a:pt x="531508" y="1659467"/>
                  </a:cubicBezTo>
                  <a:cubicBezTo>
                    <a:pt x="528799" y="1656894"/>
                    <a:pt x="525143" y="1656217"/>
                    <a:pt x="522164" y="1654186"/>
                  </a:cubicBezTo>
                  <a:cubicBezTo>
                    <a:pt x="518508" y="1651748"/>
                    <a:pt x="514716" y="1649175"/>
                    <a:pt x="512414" y="1645248"/>
                  </a:cubicBezTo>
                  <a:cubicBezTo>
                    <a:pt x="511466" y="1643623"/>
                    <a:pt x="509976" y="1643623"/>
                    <a:pt x="508351" y="1644165"/>
                  </a:cubicBezTo>
                  <a:cubicBezTo>
                    <a:pt x="506456" y="1644842"/>
                    <a:pt x="504695" y="1645384"/>
                    <a:pt x="502935" y="1646196"/>
                  </a:cubicBezTo>
                  <a:cubicBezTo>
                    <a:pt x="496299" y="1649717"/>
                    <a:pt x="489935" y="1647279"/>
                    <a:pt x="483435" y="1646061"/>
                  </a:cubicBezTo>
                  <a:cubicBezTo>
                    <a:pt x="482216" y="1645790"/>
                    <a:pt x="481133" y="1645384"/>
                    <a:pt x="479914" y="1645113"/>
                  </a:cubicBezTo>
                  <a:cubicBezTo>
                    <a:pt x="477070" y="1644436"/>
                    <a:pt x="474091" y="1644436"/>
                    <a:pt x="472466" y="1641592"/>
                  </a:cubicBezTo>
                  <a:cubicBezTo>
                    <a:pt x="472195" y="1641321"/>
                    <a:pt x="471789" y="1641050"/>
                    <a:pt x="471518" y="1640779"/>
                  </a:cubicBezTo>
                  <a:cubicBezTo>
                    <a:pt x="469081" y="1639425"/>
                    <a:pt x="466508" y="1638207"/>
                    <a:pt x="464206" y="1636582"/>
                  </a:cubicBezTo>
                  <a:cubicBezTo>
                    <a:pt x="459060" y="1633061"/>
                    <a:pt x="453508" y="1630759"/>
                    <a:pt x="447414" y="1629540"/>
                  </a:cubicBezTo>
                  <a:cubicBezTo>
                    <a:pt x="444841" y="1628998"/>
                    <a:pt x="442269" y="1628457"/>
                    <a:pt x="439831" y="1627509"/>
                  </a:cubicBezTo>
                  <a:cubicBezTo>
                    <a:pt x="434821" y="1625613"/>
                    <a:pt x="429539" y="1623988"/>
                    <a:pt x="425477" y="1620332"/>
                  </a:cubicBezTo>
                  <a:cubicBezTo>
                    <a:pt x="422633" y="1620061"/>
                    <a:pt x="420873" y="1617624"/>
                    <a:pt x="418435" y="1616269"/>
                  </a:cubicBezTo>
                  <a:cubicBezTo>
                    <a:pt x="416810" y="1615321"/>
                    <a:pt x="414643" y="1614644"/>
                    <a:pt x="413154" y="1615050"/>
                  </a:cubicBezTo>
                  <a:cubicBezTo>
                    <a:pt x="410852" y="1615728"/>
                    <a:pt x="409092" y="1615321"/>
                    <a:pt x="407196" y="1614509"/>
                  </a:cubicBezTo>
                  <a:cubicBezTo>
                    <a:pt x="406789" y="1614374"/>
                    <a:pt x="406383" y="1614374"/>
                    <a:pt x="405977" y="1614374"/>
                  </a:cubicBezTo>
                  <a:cubicBezTo>
                    <a:pt x="403946" y="1614374"/>
                    <a:pt x="401779" y="1614238"/>
                    <a:pt x="399883" y="1614644"/>
                  </a:cubicBezTo>
                  <a:cubicBezTo>
                    <a:pt x="398800" y="1614915"/>
                    <a:pt x="399206" y="1614509"/>
                    <a:pt x="399071" y="1613967"/>
                  </a:cubicBezTo>
                  <a:cubicBezTo>
                    <a:pt x="399071" y="1613561"/>
                    <a:pt x="398529" y="1613290"/>
                    <a:pt x="398123" y="1613019"/>
                  </a:cubicBezTo>
                  <a:cubicBezTo>
                    <a:pt x="396227" y="1611801"/>
                    <a:pt x="393789" y="1612071"/>
                    <a:pt x="392029" y="1611124"/>
                  </a:cubicBezTo>
                  <a:cubicBezTo>
                    <a:pt x="390539" y="1610311"/>
                    <a:pt x="389185" y="1609634"/>
                    <a:pt x="387425" y="1609363"/>
                  </a:cubicBezTo>
                  <a:cubicBezTo>
                    <a:pt x="386477" y="1609092"/>
                    <a:pt x="385664" y="1608551"/>
                    <a:pt x="384716" y="1608009"/>
                  </a:cubicBezTo>
                  <a:cubicBezTo>
                    <a:pt x="382956" y="1606790"/>
                    <a:pt x="381060" y="1605436"/>
                    <a:pt x="379300" y="1604217"/>
                  </a:cubicBezTo>
                  <a:cubicBezTo>
                    <a:pt x="376998" y="1602592"/>
                    <a:pt x="374425" y="1601509"/>
                    <a:pt x="372123" y="1599749"/>
                  </a:cubicBezTo>
                  <a:cubicBezTo>
                    <a:pt x="369144" y="1597853"/>
                    <a:pt x="366842" y="1594874"/>
                    <a:pt x="364133" y="1592436"/>
                  </a:cubicBezTo>
                  <a:cubicBezTo>
                    <a:pt x="361425" y="1589728"/>
                    <a:pt x="358717" y="1586884"/>
                    <a:pt x="355737" y="1583905"/>
                  </a:cubicBezTo>
                  <a:cubicBezTo>
                    <a:pt x="352623" y="1580519"/>
                    <a:pt x="349644" y="1577270"/>
                    <a:pt x="346936" y="1573478"/>
                  </a:cubicBezTo>
                  <a:cubicBezTo>
                    <a:pt x="345852" y="1571988"/>
                    <a:pt x="344363" y="1571040"/>
                    <a:pt x="342738" y="1570228"/>
                  </a:cubicBezTo>
                  <a:cubicBezTo>
                    <a:pt x="340571" y="1569009"/>
                    <a:pt x="338810" y="1567655"/>
                    <a:pt x="336102" y="1567790"/>
                  </a:cubicBezTo>
                  <a:cubicBezTo>
                    <a:pt x="335425" y="1567926"/>
                    <a:pt x="334748" y="1567249"/>
                    <a:pt x="334071" y="1566842"/>
                  </a:cubicBezTo>
                  <a:cubicBezTo>
                    <a:pt x="329467" y="1564540"/>
                    <a:pt x="324457" y="1562645"/>
                    <a:pt x="320665" y="1558989"/>
                  </a:cubicBezTo>
                  <a:cubicBezTo>
                    <a:pt x="320123" y="1558582"/>
                    <a:pt x="319446" y="1558582"/>
                    <a:pt x="318904" y="1558176"/>
                  </a:cubicBezTo>
                  <a:cubicBezTo>
                    <a:pt x="317821" y="1557363"/>
                    <a:pt x="316602" y="1556416"/>
                    <a:pt x="315654" y="1555468"/>
                  </a:cubicBezTo>
                  <a:cubicBezTo>
                    <a:pt x="312946" y="1552759"/>
                    <a:pt x="311592" y="1548968"/>
                    <a:pt x="307800" y="1547072"/>
                  </a:cubicBezTo>
                  <a:cubicBezTo>
                    <a:pt x="307394" y="1546937"/>
                    <a:pt x="307259" y="1546666"/>
                    <a:pt x="306988" y="1546395"/>
                  </a:cubicBezTo>
                  <a:cubicBezTo>
                    <a:pt x="303738" y="1543280"/>
                    <a:pt x="301571" y="1539082"/>
                    <a:pt x="298727" y="1535697"/>
                  </a:cubicBezTo>
                  <a:lnTo>
                    <a:pt x="293446" y="1528926"/>
                  </a:lnTo>
                  <a:lnTo>
                    <a:pt x="288030" y="1522020"/>
                  </a:lnTo>
                  <a:lnTo>
                    <a:pt x="283561" y="1514437"/>
                  </a:lnTo>
                  <a:cubicBezTo>
                    <a:pt x="282748" y="1513218"/>
                    <a:pt x="281936" y="1511999"/>
                    <a:pt x="281394" y="1510780"/>
                  </a:cubicBezTo>
                  <a:cubicBezTo>
                    <a:pt x="279363" y="1506582"/>
                    <a:pt x="277467" y="1502520"/>
                    <a:pt x="275977" y="1498864"/>
                  </a:cubicBezTo>
                  <a:cubicBezTo>
                    <a:pt x="274623" y="1496426"/>
                    <a:pt x="274082" y="1493447"/>
                    <a:pt x="273540" y="1490739"/>
                  </a:cubicBezTo>
                  <a:cubicBezTo>
                    <a:pt x="273404" y="1489385"/>
                    <a:pt x="273269" y="1488031"/>
                    <a:pt x="273269" y="1486812"/>
                  </a:cubicBezTo>
                  <a:cubicBezTo>
                    <a:pt x="273134" y="1486812"/>
                    <a:pt x="272998" y="1486812"/>
                    <a:pt x="272998" y="1486812"/>
                  </a:cubicBezTo>
                  <a:cubicBezTo>
                    <a:pt x="268665" y="1487082"/>
                    <a:pt x="264603" y="1487353"/>
                    <a:pt x="259998" y="1487624"/>
                  </a:cubicBezTo>
                  <a:cubicBezTo>
                    <a:pt x="256071" y="1487760"/>
                    <a:pt x="253634" y="1486270"/>
                    <a:pt x="251738" y="1482208"/>
                  </a:cubicBezTo>
                  <a:cubicBezTo>
                    <a:pt x="256613" y="1476655"/>
                    <a:pt x="263519" y="1473676"/>
                    <a:pt x="269613" y="1469750"/>
                  </a:cubicBezTo>
                  <a:cubicBezTo>
                    <a:pt x="270832" y="1469072"/>
                    <a:pt x="272050" y="1468395"/>
                    <a:pt x="273134" y="1467853"/>
                  </a:cubicBezTo>
                  <a:cubicBezTo>
                    <a:pt x="273811" y="1465281"/>
                    <a:pt x="275571" y="1463791"/>
                    <a:pt x="279227" y="1462708"/>
                  </a:cubicBezTo>
                  <a:cubicBezTo>
                    <a:pt x="279904" y="1463249"/>
                    <a:pt x="280311" y="1463926"/>
                    <a:pt x="280852" y="1464603"/>
                  </a:cubicBezTo>
                  <a:cubicBezTo>
                    <a:pt x="285863" y="1463114"/>
                    <a:pt x="291144" y="1462572"/>
                    <a:pt x="295883" y="1460812"/>
                  </a:cubicBezTo>
                  <a:cubicBezTo>
                    <a:pt x="300623" y="1459322"/>
                    <a:pt x="305363" y="1457562"/>
                    <a:pt x="310373" y="1457156"/>
                  </a:cubicBezTo>
                  <a:cubicBezTo>
                    <a:pt x="312811" y="1456885"/>
                    <a:pt x="314977" y="1456614"/>
                    <a:pt x="317415" y="1456343"/>
                  </a:cubicBezTo>
                  <a:cubicBezTo>
                    <a:pt x="322560" y="1455802"/>
                    <a:pt x="327977" y="1455260"/>
                    <a:pt x="333123" y="1454854"/>
                  </a:cubicBezTo>
                  <a:cubicBezTo>
                    <a:pt x="336779" y="1454718"/>
                    <a:pt x="340571" y="1453364"/>
                    <a:pt x="344227" y="1455124"/>
                  </a:cubicBezTo>
                  <a:cubicBezTo>
                    <a:pt x="344498" y="1455124"/>
                    <a:pt x="344769" y="1454989"/>
                    <a:pt x="345040" y="1454989"/>
                  </a:cubicBezTo>
                  <a:cubicBezTo>
                    <a:pt x="349102" y="1454718"/>
                    <a:pt x="353165" y="1454583"/>
                    <a:pt x="357092" y="1453906"/>
                  </a:cubicBezTo>
                  <a:cubicBezTo>
                    <a:pt x="361019" y="1453093"/>
                    <a:pt x="364810" y="1455802"/>
                    <a:pt x="368602" y="1453635"/>
                  </a:cubicBezTo>
                  <a:close/>
                  <a:moveTo>
                    <a:pt x="596777" y="1398927"/>
                  </a:moveTo>
                  <a:cubicBezTo>
                    <a:pt x="604903" y="1398791"/>
                    <a:pt x="612621" y="1401635"/>
                    <a:pt x="620340" y="1403395"/>
                  </a:cubicBezTo>
                  <a:cubicBezTo>
                    <a:pt x="624673" y="1404478"/>
                    <a:pt x="628736" y="1405833"/>
                    <a:pt x="632798" y="1407593"/>
                  </a:cubicBezTo>
                  <a:cubicBezTo>
                    <a:pt x="638215" y="1410031"/>
                    <a:pt x="642819" y="1413551"/>
                    <a:pt x="647965" y="1415583"/>
                  </a:cubicBezTo>
                  <a:cubicBezTo>
                    <a:pt x="652975" y="1417749"/>
                    <a:pt x="657985" y="1420051"/>
                    <a:pt x="662725" y="1422760"/>
                  </a:cubicBezTo>
                  <a:cubicBezTo>
                    <a:pt x="664892" y="1424114"/>
                    <a:pt x="667059" y="1425468"/>
                    <a:pt x="669225" y="1426958"/>
                  </a:cubicBezTo>
                  <a:cubicBezTo>
                    <a:pt x="673829" y="1430208"/>
                    <a:pt x="678704" y="1433593"/>
                    <a:pt x="683308" y="1436843"/>
                  </a:cubicBezTo>
                  <a:cubicBezTo>
                    <a:pt x="686829" y="1438874"/>
                    <a:pt x="691027" y="1440228"/>
                    <a:pt x="693058" y="1444156"/>
                  </a:cubicBezTo>
                  <a:cubicBezTo>
                    <a:pt x="693194" y="1444426"/>
                    <a:pt x="693464" y="1444562"/>
                    <a:pt x="693735" y="1444697"/>
                  </a:cubicBezTo>
                  <a:cubicBezTo>
                    <a:pt x="697392" y="1447270"/>
                    <a:pt x="701048" y="1449978"/>
                    <a:pt x="704839" y="1452145"/>
                  </a:cubicBezTo>
                  <a:cubicBezTo>
                    <a:pt x="708496" y="1454447"/>
                    <a:pt x="710933" y="1458510"/>
                    <a:pt x="715402" y="1459458"/>
                  </a:cubicBezTo>
                  <a:cubicBezTo>
                    <a:pt x="716079" y="1461353"/>
                    <a:pt x="718110" y="1461895"/>
                    <a:pt x="719194" y="1463385"/>
                  </a:cubicBezTo>
                  <a:cubicBezTo>
                    <a:pt x="721767" y="1466770"/>
                    <a:pt x="724746" y="1469614"/>
                    <a:pt x="727725" y="1472728"/>
                  </a:cubicBezTo>
                  <a:cubicBezTo>
                    <a:pt x="729891" y="1474895"/>
                    <a:pt x="732058" y="1477197"/>
                    <a:pt x="733954" y="1479634"/>
                  </a:cubicBezTo>
                  <a:cubicBezTo>
                    <a:pt x="738964" y="1487760"/>
                    <a:pt x="744381" y="1496426"/>
                    <a:pt x="749256" y="1504416"/>
                  </a:cubicBezTo>
                  <a:cubicBezTo>
                    <a:pt x="750881" y="1507124"/>
                    <a:pt x="751964" y="1510239"/>
                    <a:pt x="754266" y="1512676"/>
                  </a:cubicBezTo>
                  <a:cubicBezTo>
                    <a:pt x="756298" y="1514707"/>
                    <a:pt x="757652" y="1517686"/>
                    <a:pt x="759141" y="1520395"/>
                  </a:cubicBezTo>
                  <a:cubicBezTo>
                    <a:pt x="760766" y="1523509"/>
                    <a:pt x="761579" y="1527165"/>
                    <a:pt x="765235" y="1528926"/>
                  </a:cubicBezTo>
                  <a:cubicBezTo>
                    <a:pt x="765506" y="1529061"/>
                    <a:pt x="765777" y="1529332"/>
                    <a:pt x="765777" y="1529468"/>
                  </a:cubicBezTo>
                  <a:cubicBezTo>
                    <a:pt x="766047" y="1531634"/>
                    <a:pt x="767673" y="1532582"/>
                    <a:pt x="768756" y="1534207"/>
                  </a:cubicBezTo>
                  <a:cubicBezTo>
                    <a:pt x="769975" y="1535832"/>
                    <a:pt x="771329" y="1537728"/>
                    <a:pt x="771735" y="1539624"/>
                  </a:cubicBezTo>
                  <a:cubicBezTo>
                    <a:pt x="772547" y="1544228"/>
                    <a:pt x="774443" y="1548290"/>
                    <a:pt x="775662" y="1552759"/>
                  </a:cubicBezTo>
                  <a:cubicBezTo>
                    <a:pt x="778506" y="1561832"/>
                    <a:pt x="781891" y="1570770"/>
                    <a:pt x="785818" y="1579571"/>
                  </a:cubicBezTo>
                  <a:cubicBezTo>
                    <a:pt x="786631" y="1581603"/>
                    <a:pt x="788256" y="1583769"/>
                    <a:pt x="788256" y="1585665"/>
                  </a:cubicBezTo>
                  <a:cubicBezTo>
                    <a:pt x="788391" y="1588103"/>
                    <a:pt x="789204" y="1590269"/>
                    <a:pt x="790016" y="1592301"/>
                  </a:cubicBezTo>
                  <a:cubicBezTo>
                    <a:pt x="790828" y="1594467"/>
                    <a:pt x="791641" y="1596499"/>
                    <a:pt x="791777" y="1598936"/>
                  </a:cubicBezTo>
                  <a:cubicBezTo>
                    <a:pt x="791777" y="1599884"/>
                    <a:pt x="792454" y="1600696"/>
                    <a:pt x="792724" y="1601644"/>
                  </a:cubicBezTo>
                  <a:lnTo>
                    <a:pt x="796922" y="1614644"/>
                  </a:lnTo>
                  <a:cubicBezTo>
                    <a:pt x="797735" y="1616811"/>
                    <a:pt x="798276" y="1619113"/>
                    <a:pt x="798683" y="1621415"/>
                  </a:cubicBezTo>
                  <a:cubicBezTo>
                    <a:pt x="798954" y="1623717"/>
                    <a:pt x="799766" y="1625884"/>
                    <a:pt x="800578" y="1628050"/>
                  </a:cubicBezTo>
                  <a:cubicBezTo>
                    <a:pt x="801797" y="1631571"/>
                    <a:pt x="802745" y="1635092"/>
                    <a:pt x="803287" y="1638748"/>
                  </a:cubicBezTo>
                  <a:cubicBezTo>
                    <a:pt x="803422" y="1641863"/>
                    <a:pt x="804099" y="1644842"/>
                    <a:pt x="803287" y="1647957"/>
                  </a:cubicBezTo>
                  <a:cubicBezTo>
                    <a:pt x="802339" y="1652155"/>
                    <a:pt x="802610" y="1652290"/>
                    <a:pt x="804641" y="1656217"/>
                  </a:cubicBezTo>
                  <a:cubicBezTo>
                    <a:pt x="805183" y="1657300"/>
                    <a:pt x="805589" y="1658519"/>
                    <a:pt x="805860" y="1659738"/>
                  </a:cubicBezTo>
                  <a:cubicBezTo>
                    <a:pt x="806808" y="1662853"/>
                    <a:pt x="807349" y="1666102"/>
                    <a:pt x="808433" y="1669217"/>
                  </a:cubicBezTo>
                  <a:cubicBezTo>
                    <a:pt x="809381" y="1672332"/>
                    <a:pt x="810599" y="1675311"/>
                    <a:pt x="809922" y="1678561"/>
                  </a:cubicBezTo>
                  <a:cubicBezTo>
                    <a:pt x="809922" y="1679373"/>
                    <a:pt x="810058" y="1680186"/>
                    <a:pt x="810193" y="1680998"/>
                  </a:cubicBezTo>
                  <a:cubicBezTo>
                    <a:pt x="810735" y="1685467"/>
                    <a:pt x="811276" y="1689935"/>
                    <a:pt x="811818" y="1694404"/>
                  </a:cubicBezTo>
                  <a:cubicBezTo>
                    <a:pt x="812360" y="1700092"/>
                    <a:pt x="811954" y="1705779"/>
                    <a:pt x="813849" y="1711196"/>
                  </a:cubicBezTo>
                  <a:cubicBezTo>
                    <a:pt x="813985" y="1711331"/>
                    <a:pt x="813985" y="1711467"/>
                    <a:pt x="813985" y="1711602"/>
                  </a:cubicBezTo>
                  <a:cubicBezTo>
                    <a:pt x="814255" y="1718508"/>
                    <a:pt x="814255" y="1725279"/>
                    <a:pt x="814526" y="1732321"/>
                  </a:cubicBezTo>
                  <a:cubicBezTo>
                    <a:pt x="814391" y="1733810"/>
                    <a:pt x="814391" y="1735571"/>
                    <a:pt x="814391" y="1737196"/>
                  </a:cubicBezTo>
                  <a:cubicBezTo>
                    <a:pt x="814391" y="1738685"/>
                    <a:pt x="814255" y="1740175"/>
                    <a:pt x="814391" y="1741529"/>
                  </a:cubicBezTo>
                  <a:cubicBezTo>
                    <a:pt x="814662" y="1743019"/>
                    <a:pt x="815204" y="1744373"/>
                    <a:pt x="815610" y="1745862"/>
                  </a:cubicBezTo>
                  <a:cubicBezTo>
                    <a:pt x="816016" y="1747081"/>
                    <a:pt x="816828" y="1748300"/>
                    <a:pt x="816557" y="1749248"/>
                  </a:cubicBezTo>
                  <a:cubicBezTo>
                    <a:pt x="815339" y="1753987"/>
                    <a:pt x="816016" y="1758862"/>
                    <a:pt x="816557" y="1763467"/>
                  </a:cubicBezTo>
                  <a:cubicBezTo>
                    <a:pt x="816964" y="1766717"/>
                    <a:pt x="818995" y="1769696"/>
                    <a:pt x="818724" y="1773081"/>
                  </a:cubicBezTo>
                  <a:cubicBezTo>
                    <a:pt x="820349" y="1774435"/>
                    <a:pt x="819807" y="1776060"/>
                    <a:pt x="819266" y="1777821"/>
                  </a:cubicBezTo>
                  <a:cubicBezTo>
                    <a:pt x="818995" y="1779175"/>
                    <a:pt x="818724" y="1781477"/>
                    <a:pt x="819266" y="1781883"/>
                  </a:cubicBezTo>
                  <a:cubicBezTo>
                    <a:pt x="822381" y="1784050"/>
                    <a:pt x="820349" y="1786622"/>
                    <a:pt x="820485" y="1788925"/>
                  </a:cubicBezTo>
                  <a:cubicBezTo>
                    <a:pt x="820485" y="1789602"/>
                    <a:pt x="819807" y="1790279"/>
                    <a:pt x="819943" y="1790820"/>
                  </a:cubicBezTo>
                  <a:cubicBezTo>
                    <a:pt x="820485" y="1794070"/>
                    <a:pt x="818453" y="1795425"/>
                    <a:pt x="816287" y="1796779"/>
                  </a:cubicBezTo>
                  <a:cubicBezTo>
                    <a:pt x="813714" y="1798404"/>
                    <a:pt x="810464" y="1798133"/>
                    <a:pt x="808026" y="1796237"/>
                  </a:cubicBezTo>
                  <a:cubicBezTo>
                    <a:pt x="806943" y="1795289"/>
                    <a:pt x="805454" y="1794206"/>
                    <a:pt x="804235" y="1793122"/>
                  </a:cubicBezTo>
                  <a:cubicBezTo>
                    <a:pt x="803016" y="1793935"/>
                    <a:pt x="801391" y="1794341"/>
                    <a:pt x="799902" y="1794341"/>
                  </a:cubicBezTo>
                  <a:cubicBezTo>
                    <a:pt x="797870" y="1794206"/>
                    <a:pt x="795704" y="1794206"/>
                    <a:pt x="793402" y="1794206"/>
                  </a:cubicBezTo>
                  <a:cubicBezTo>
                    <a:pt x="793131" y="1793122"/>
                    <a:pt x="792454" y="1792446"/>
                    <a:pt x="791777" y="1791633"/>
                  </a:cubicBezTo>
                  <a:cubicBezTo>
                    <a:pt x="791641" y="1791904"/>
                    <a:pt x="791641" y="1792175"/>
                    <a:pt x="791641" y="1792446"/>
                  </a:cubicBezTo>
                  <a:cubicBezTo>
                    <a:pt x="790558" y="1794341"/>
                    <a:pt x="789475" y="1796372"/>
                    <a:pt x="788256" y="1798539"/>
                  </a:cubicBezTo>
                  <a:cubicBezTo>
                    <a:pt x="786495" y="1798539"/>
                    <a:pt x="785006" y="1798946"/>
                    <a:pt x="783245" y="1800029"/>
                  </a:cubicBezTo>
                  <a:cubicBezTo>
                    <a:pt x="780402" y="1801925"/>
                    <a:pt x="777152" y="1803820"/>
                    <a:pt x="774172" y="1802331"/>
                  </a:cubicBezTo>
                  <a:cubicBezTo>
                    <a:pt x="772547" y="1803008"/>
                    <a:pt x="771464" y="1803550"/>
                    <a:pt x="770516" y="1803956"/>
                  </a:cubicBezTo>
                  <a:cubicBezTo>
                    <a:pt x="769027" y="1804497"/>
                    <a:pt x="766860" y="1804497"/>
                    <a:pt x="766183" y="1805446"/>
                  </a:cubicBezTo>
                  <a:cubicBezTo>
                    <a:pt x="764287" y="1808018"/>
                    <a:pt x="761714" y="1808154"/>
                    <a:pt x="759277" y="1808425"/>
                  </a:cubicBezTo>
                  <a:cubicBezTo>
                    <a:pt x="753589" y="1808966"/>
                    <a:pt x="748714" y="1811268"/>
                    <a:pt x="743568" y="1813977"/>
                  </a:cubicBezTo>
                  <a:cubicBezTo>
                    <a:pt x="741537" y="1813164"/>
                    <a:pt x="738964" y="1812081"/>
                    <a:pt x="736527" y="1814383"/>
                  </a:cubicBezTo>
                  <a:cubicBezTo>
                    <a:pt x="736256" y="1814654"/>
                    <a:pt x="735850" y="1814383"/>
                    <a:pt x="735308" y="1814383"/>
                  </a:cubicBezTo>
                  <a:cubicBezTo>
                    <a:pt x="733954" y="1814383"/>
                    <a:pt x="732600" y="1814112"/>
                    <a:pt x="731246" y="1814112"/>
                  </a:cubicBezTo>
                  <a:cubicBezTo>
                    <a:pt x="727860" y="1814518"/>
                    <a:pt x="724746" y="1814789"/>
                    <a:pt x="721631" y="1815060"/>
                  </a:cubicBezTo>
                  <a:cubicBezTo>
                    <a:pt x="719194" y="1815331"/>
                    <a:pt x="716891" y="1815466"/>
                    <a:pt x="714454" y="1815872"/>
                  </a:cubicBezTo>
                  <a:cubicBezTo>
                    <a:pt x="709173" y="1816685"/>
                    <a:pt x="704027" y="1817633"/>
                    <a:pt x="698881" y="1818446"/>
                  </a:cubicBezTo>
                  <a:cubicBezTo>
                    <a:pt x="698069" y="1818581"/>
                    <a:pt x="697392" y="1819393"/>
                    <a:pt x="696714" y="1819799"/>
                  </a:cubicBezTo>
                  <a:cubicBezTo>
                    <a:pt x="695496" y="1820341"/>
                    <a:pt x="694277" y="1820747"/>
                    <a:pt x="693058" y="1821018"/>
                  </a:cubicBezTo>
                  <a:lnTo>
                    <a:pt x="677079" y="1824133"/>
                  </a:lnTo>
                  <a:cubicBezTo>
                    <a:pt x="676131" y="1824404"/>
                    <a:pt x="674912" y="1825351"/>
                    <a:pt x="674100" y="1825081"/>
                  </a:cubicBezTo>
                  <a:cubicBezTo>
                    <a:pt x="670173" y="1824133"/>
                    <a:pt x="666111" y="1825216"/>
                    <a:pt x="662183" y="1824675"/>
                  </a:cubicBezTo>
                  <a:cubicBezTo>
                    <a:pt x="657309" y="1824133"/>
                    <a:pt x="652433" y="1823591"/>
                    <a:pt x="648235" y="1821018"/>
                  </a:cubicBezTo>
                  <a:cubicBezTo>
                    <a:pt x="646611" y="1819935"/>
                    <a:pt x="644985" y="1820612"/>
                    <a:pt x="643631" y="1821831"/>
                  </a:cubicBezTo>
                  <a:cubicBezTo>
                    <a:pt x="642006" y="1823185"/>
                    <a:pt x="640382" y="1824539"/>
                    <a:pt x="639027" y="1826029"/>
                  </a:cubicBezTo>
                  <a:cubicBezTo>
                    <a:pt x="634017" y="1831987"/>
                    <a:pt x="626298" y="1832664"/>
                    <a:pt x="619121" y="1834424"/>
                  </a:cubicBezTo>
                  <a:cubicBezTo>
                    <a:pt x="617767" y="1834831"/>
                    <a:pt x="616277" y="1834831"/>
                    <a:pt x="615059" y="1835101"/>
                  </a:cubicBezTo>
                  <a:cubicBezTo>
                    <a:pt x="611944" y="1835778"/>
                    <a:pt x="608830" y="1836862"/>
                    <a:pt x="605851" y="1835101"/>
                  </a:cubicBezTo>
                  <a:cubicBezTo>
                    <a:pt x="605580" y="1834966"/>
                    <a:pt x="605038" y="1834831"/>
                    <a:pt x="604632" y="1834831"/>
                  </a:cubicBezTo>
                  <a:cubicBezTo>
                    <a:pt x="601653" y="1834560"/>
                    <a:pt x="598538" y="1834560"/>
                    <a:pt x="595423" y="1834154"/>
                  </a:cubicBezTo>
                  <a:cubicBezTo>
                    <a:pt x="588517" y="1833206"/>
                    <a:pt x="581746" y="1833477"/>
                    <a:pt x="575111" y="1834831"/>
                  </a:cubicBezTo>
                  <a:cubicBezTo>
                    <a:pt x="572267" y="1835372"/>
                    <a:pt x="569288" y="1835914"/>
                    <a:pt x="566174" y="1835508"/>
                  </a:cubicBezTo>
                  <a:cubicBezTo>
                    <a:pt x="560350" y="1835914"/>
                    <a:pt x="554392" y="1836862"/>
                    <a:pt x="548569" y="1835101"/>
                  </a:cubicBezTo>
                  <a:cubicBezTo>
                    <a:pt x="545319" y="1835914"/>
                    <a:pt x="542476" y="1834424"/>
                    <a:pt x="539497" y="1834289"/>
                  </a:cubicBezTo>
                  <a:cubicBezTo>
                    <a:pt x="537465" y="1834289"/>
                    <a:pt x="534892" y="1834424"/>
                    <a:pt x="533538" y="1835508"/>
                  </a:cubicBezTo>
                  <a:cubicBezTo>
                    <a:pt x="531507" y="1837133"/>
                    <a:pt x="529476" y="1837539"/>
                    <a:pt x="527174" y="1837674"/>
                  </a:cubicBezTo>
                  <a:cubicBezTo>
                    <a:pt x="526767" y="1837674"/>
                    <a:pt x="526361" y="1837810"/>
                    <a:pt x="525955" y="1837945"/>
                  </a:cubicBezTo>
                  <a:cubicBezTo>
                    <a:pt x="523924" y="1838893"/>
                    <a:pt x="521621" y="1839570"/>
                    <a:pt x="519861" y="1840789"/>
                  </a:cubicBezTo>
                  <a:cubicBezTo>
                    <a:pt x="518778" y="1841466"/>
                    <a:pt x="519049" y="1841060"/>
                    <a:pt x="518778" y="1840518"/>
                  </a:cubicBezTo>
                  <a:cubicBezTo>
                    <a:pt x="518642" y="1840247"/>
                    <a:pt x="517965" y="1840247"/>
                    <a:pt x="517424" y="1840112"/>
                  </a:cubicBezTo>
                  <a:cubicBezTo>
                    <a:pt x="514986" y="1839706"/>
                    <a:pt x="512684" y="1841060"/>
                    <a:pt x="510518" y="1840925"/>
                  </a:cubicBezTo>
                  <a:cubicBezTo>
                    <a:pt x="508622" y="1840925"/>
                    <a:pt x="506861" y="1840925"/>
                    <a:pt x="505101" y="1841466"/>
                  </a:cubicBezTo>
                  <a:cubicBezTo>
                    <a:pt x="503882" y="1841737"/>
                    <a:pt x="502799" y="1841601"/>
                    <a:pt x="501716" y="1841466"/>
                  </a:cubicBezTo>
                  <a:cubicBezTo>
                    <a:pt x="499278" y="1841195"/>
                    <a:pt x="496705" y="1840789"/>
                    <a:pt x="494403" y="1840518"/>
                  </a:cubicBezTo>
                  <a:cubicBezTo>
                    <a:pt x="491289" y="1840247"/>
                    <a:pt x="488174" y="1840383"/>
                    <a:pt x="485195" y="1839706"/>
                  </a:cubicBezTo>
                  <a:cubicBezTo>
                    <a:pt x="481132" y="1838758"/>
                    <a:pt x="477341" y="1837674"/>
                    <a:pt x="473413" y="1836591"/>
                  </a:cubicBezTo>
                  <a:cubicBezTo>
                    <a:pt x="469351" y="1835372"/>
                    <a:pt x="465153" y="1834154"/>
                    <a:pt x="460820" y="1832935"/>
                  </a:cubicBezTo>
                  <a:cubicBezTo>
                    <a:pt x="456080" y="1831445"/>
                    <a:pt x="451341" y="1829279"/>
                    <a:pt x="446601" y="1827518"/>
                  </a:cubicBezTo>
                  <a:cubicBezTo>
                    <a:pt x="444705" y="1826841"/>
                    <a:pt x="442810" y="1826841"/>
                    <a:pt x="440778" y="1826841"/>
                  </a:cubicBezTo>
                  <a:cubicBezTo>
                    <a:pt x="438070" y="1826976"/>
                    <a:pt x="435497" y="1826706"/>
                    <a:pt x="433060" y="1828060"/>
                  </a:cubicBezTo>
                  <a:cubicBezTo>
                    <a:pt x="432383" y="1828466"/>
                    <a:pt x="431299" y="1828195"/>
                    <a:pt x="430487" y="1828195"/>
                  </a:cubicBezTo>
                  <a:cubicBezTo>
                    <a:pt x="424799" y="1828737"/>
                    <a:pt x="419112" y="1828872"/>
                    <a:pt x="413424" y="1828060"/>
                  </a:cubicBezTo>
                  <a:cubicBezTo>
                    <a:pt x="412747" y="1827925"/>
                    <a:pt x="411935" y="1828331"/>
                    <a:pt x="411258" y="1828331"/>
                  </a:cubicBezTo>
                  <a:cubicBezTo>
                    <a:pt x="409768" y="1828195"/>
                    <a:pt x="408278" y="1828060"/>
                    <a:pt x="406789" y="1827789"/>
                  </a:cubicBezTo>
                  <a:cubicBezTo>
                    <a:pt x="402591" y="1826841"/>
                    <a:pt x="398799" y="1824404"/>
                    <a:pt x="394331" y="1824810"/>
                  </a:cubicBezTo>
                  <a:cubicBezTo>
                    <a:pt x="393924" y="1824810"/>
                    <a:pt x="393518" y="1824675"/>
                    <a:pt x="393112" y="1824539"/>
                  </a:cubicBezTo>
                  <a:cubicBezTo>
                    <a:pt x="388372" y="1823049"/>
                    <a:pt x="383633" y="1821560"/>
                    <a:pt x="378758" y="1820070"/>
                  </a:cubicBezTo>
                  <a:lnTo>
                    <a:pt x="369685" y="1817633"/>
                  </a:lnTo>
                  <a:cubicBezTo>
                    <a:pt x="363456" y="1816143"/>
                    <a:pt x="357362" y="1813977"/>
                    <a:pt x="351268" y="1811945"/>
                  </a:cubicBezTo>
                  <a:cubicBezTo>
                    <a:pt x="349779" y="1811404"/>
                    <a:pt x="348289" y="1810862"/>
                    <a:pt x="346800" y="1810320"/>
                  </a:cubicBezTo>
                  <a:cubicBezTo>
                    <a:pt x="342196" y="1808289"/>
                    <a:pt x="337591" y="1806393"/>
                    <a:pt x="332852" y="1804362"/>
                  </a:cubicBezTo>
                  <a:cubicBezTo>
                    <a:pt x="330008" y="1803008"/>
                    <a:pt x="327300" y="1801383"/>
                    <a:pt x="324727" y="1799622"/>
                  </a:cubicBezTo>
                  <a:cubicBezTo>
                    <a:pt x="322425" y="1797862"/>
                    <a:pt x="320258" y="1795831"/>
                    <a:pt x="318091" y="1793935"/>
                  </a:cubicBezTo>
                  <a:cubicBezTo>
                    <a:pt x="314435" y="1790820"/>
                    <a:pt x="310779" y="1787570"/>
                    <a:pt x="307394" y="1784185"/>
                  </a:cubicBezTo>
                  <a:cubicBezTo>
                    <a:pt x="304956" y="1781883"/>
                    <a:pt x="304415" y="1779852"/>
                    <a:pt x="305091" y="1777143"/>
                  </a:cubicBezTo>
                  <a:cubicBezTo>
                    <a:pt x="304956" y="1777143"/>
                    <a:pt x="304956" y="1777279"/>
                    <a:pt x="304821" y="1777279"/>
                  </a:cubicBezTo>
                  <a:cubicBezTo>
                    <a:pt x="302248" y="1778091"/>
                    <a:pt x="299539" y="1778498"/>
                    <a:pt x="296967" y="1779039"/>
                  </a:cubicBezTo>
                  <a:cubicBezTo>
                    <a:pt x="292633" y="1779987"/>
                    <a:pt x="288300" y="1780935"/>
                    <a:pt x="283560" y="1781883"/>
                  </a:cubicBezTo>
                  <a:cubicBezTo>
                    <a:pt x="279498" y="1782696"/>
                    <a:pt x="276925" y="1781341"/>
                    <a:pt x="274623" y="1777550"/>
                  </a:cubicBezTo>
                  <a:cubicBezTo>
                    <a:pt x="279227" y="1771321"/>
                    <a:pt x="285998" y="1767258"/>
                    <a:pt x="291821" y="1762383"/>
                  </a:cubicBezTo>
                  <a:cubicBezTo>
                    <a:pt x="295071" y="1759810"/>
                    <a:pt x="298727" y="1757508"/>
                    <a:pt x="302383" y="1755612"/>
                  </a:cubicBezTo>
                  <a:cubicBezTo>
                    <a:pt x="307123" y="1752904"/>
                    <a:pt x="312404" y="1751414"/>
                    <a:pt x="317008" y="1748571"/>
                  </a:cubicBezTo>
                  <a:cubicBezTo>
                    <a:pt x="321477" y="1745998"/>
                    <a:pt x="325946" y="1743425"/>
                    <a:pt x="330821" y="1741529"/>
                  </a:cubicBezTo>
                  <a:cubicBezTo>
                    <a:pt x="333123" y="1740581"/>
                    <a:pt x="335289" y="1739633"/>
                    <a:pt x="337591" y="1738685"/>
                  </a:cubicBezTo>
                  <a:cubicBezTo>
                    <a:pt x="342602" y="1736790"/>
                    <a:pt x="347883" y="1734893"/>
                    <a:pt x="352893" y="1732998"/>
                  </a:cubicBezTo>
                  <a:cubicBezTo>
                    <a:pt x="356279" y="1731373"/>
                    <a:pt x="359664" y="1728935"/>
                    <a:pt x="363862" y="1729206"/>
                  </a:cubicBezTo>
                  <a:cubicBezTo>
                    <a:pt x="364133" y="1729206"/>
                    <a:pt x="364268" y="1728935"/>
                    <a:pt x="364539" y="1728935"/>
                  </a:cubicBezTo>
                  <a:cubicBezTo>
                    <a:pt x="368466" y="1727310"/>
                    <a:pt x="372393" y="1725821"/>
                    <a:pt x="376185" y="1723790"/>
                  </a:cubicBezTo>
                  <a:cubicBezTo>
                    <a:pt x="379706" y="1721894"/>
                    <a:pt x="384174" y="1722300"/>
                    <a:pt x="387154" y="1718915"/>
                  </a:cubicBezTo>
                  <a:cubicBezTo>
                    <a:pt x="389049" y="1719456"/>
                    <a:pt x="390539" y="1717967"/>
                    <a:pt x="392164" y="1717696"/>
                  </a:cubicBezTo>
                  <a:cubicBezTo>
                    <a:pt x="396226" y="1717154"/>
                    <a:pt x="400018" y="1716071"/>
                    <a:pt x="403810" y="1715123"/>
                  </a:cubicBezTo>
                  <a:cubicBezTo>
                    <a:pt x="406653" y="1714311"/>
                    <a:pt x="409497" y="1713769"/>
                    <a:pt x="412476" y="1713363"/>
                  </a:cubicBezTo>
                  <a:cubicBezTo>
                    <a:pt x="421685" y="1712550"/>
                    <a:pt x="430893" y="1712550"/>
                    <a:pt x="439966" y="1712008"/>
                  </a:cubicBezTo>
                  <a:cubicBezTo>
                    <a:pt x="443080" y="1711737"/>
                    <a:pt x="446060" y="1712008"/>
                    <a:pt x="449174" y="1711061"/>
                  </a:cubicBezTo>
                  <a:cubicBezTo>
                    <a:pt x="451882" y="1710248"/>
                    <a:pt x="454862" y="1710248"/>
                    <a:pt x="457705" y="1710248"/>
                  </a:cubicBezTo>
                  <a:cubicBezTo>
                    <a:pt x="461091" y="1710248"/>
                    <a:pt x="464611" y="1711061"/>
                    <a:pt x="467591" y="1708623"/>
                  </a:cubicBezTo>
                  <a:cubicBezTo>
                    <a:pt x="467726" y="1708352"/>
                    <a:pt x="468132" y="1708352"/>
                    <a:pt x="468268" y="1708352"/>
                  </a:cubicBezTo>
                  <a:cubicBezTo>
                    <a:pt x="470163" y="1709300"/>
                    <a:pt x="471789" y="1707946"/>
                    <a:pt x="473549" y="1707540"/>
                  </a:cubicBezTo>
                  <a:cubicBezTo>
                    <a:pt x="475445" y="1707269"/>
                    <a:pt x="477611" y="1706863"/>
                    <a:pt x="479372" y="1707404"/>
                  </a:cubicBezTo>
                  <a:cubicBezTo>
                    <a:pt x="483705" y="1708623"/>
                    <a:pt x="488039" y="1708758"/>
                    <a:pt x="492236" y="1709571"/>
                  </a:cubicBezTo>
                  <a:cubicBezTo>
                    <a:pt x="501445" y="1711061"/>
                    <a:pt x="510518" y="1711061"/>
                    <a:pt x="519726" y="1711602"/>
                  </a:cubicBezTo>
                  <a:cubicBezTo>
                    <a:pt x="521892" y="1711602"/>
                    <a:pt x="524330" y="1711061"/>
                    <a:pt x="526090" y="1711873"/>
                  </a:cubicBezTo>
                  <a:cubicBezTo>
                    <a:pt x="528257" y="1712821"/>
                    <a:pt x="530424" y="1712821"/>
                    <a:pt x="532590" y="1712821"/>
                  </a:cubicBezTo>
                  <a:cubicBezTo>
                    <a:pt x="534892" y="1712956"/>
                    <a:pt x="537059" y="1713092"/>
                    <a:pt x="539226" y="1714040"/>
                  </a:cubicBezTo>
                  <a:cubicBezTo>
                    <a:pt x="540038" y="1714446"/>
                    <a:pt x="540986" y="1714040"/>
                    <a:pt x="541934" y="1714175"/>
                  </a:cubicBezTo>
                  <a:lnTo>
                    <a:pt x="554798" y="1715935"/>
                  </a:lnTo>
                  <a:cubicBezTo>
                    <a:pt x="556965" y="1716206"/>
                    <a:pt x="559267" y="1716342"/>
                    <a:pt x="561434" y="1716883"/>
                  </a:cubicBezTo>
                  <a:cubicBezTo>
                    <a:pt x="563736" y="1717561"/>
                    <a:pt x="566038" y="1717696"/>
                    <a:pt x="568069" y="1717967"/>
                  </a:cubicBezTo>
                  <a:cubicBezTo>
                    <a:pt x="571726" y="1718508"/>
                    <a:pt x="575246" y="1718915"/>
                    <a:pt x="578632" y="1720133"/>
                  </a:cubicBezTo>
                  <a:cubicBezTo>
                    <a:pt x="581476" y="1721081"/>
                    <a:pt x="584319" y="1721894"/>
                    <a:pt x="586757" y="1723790"/>
                  </a:cubicBezTo>
                  <a:cubicBezTo>
                    <a:pt x="590142" y="1726227"/>
                    <a:pt x="590142" y="1726092"/>
                    <a:pt x="594611" y="1725956"/>
                  </a:cubicBezTo>
                  <a:cubicBezTo>
                    <a:pt x="595694" y="1725821"/>
                    <a:pt x="597048" y="1725956"/>
                    <a:pt x="598132" y="1726227"/>
                  </a:cubicBezTo>
                  <a:cubicBezTo>
                    <a:pt x="601246" y="1726769"/>
                    <a:pt x="604225" y="1727717"/>
                    <a:pt x="607475" y="1727987"/>
                  </a:cubicBezTo>
                  <a:cubicBezTo>
                    <a:pt x="610725" y="1728394"/>
                    <a:pt x="613569" y="1728800"/>
                    <a:pt x="616277" y="1730560"/>
                  </a:cubicBezTo>
                  <a:cubicBezTo>
                    <a:pt x="617090" y="1730967"/>
                    <a:pt x="617902" y="1731102"/>
                    <a:pt x="618580" y="1731373"/>
                  </a:cubicBezTo>
                  <a:cubicBezTo>
                    <a:pt x="622642" y="1732862"/>
                    <a:pt x="626569" y="1734352"/>
                    <a:pt x="630767" y="1735842"/>
                  </a:cubicBezTo>
                  <a:cubicBezTo>
                    <a:pt x="635913" y="1737737"/>
                    <a:pt x="640652" y="1740717"/>
                    <a:pt x="646204" y="1741258"/>
                  </a:cubicBezTo>
                  <a:lnTo>
                    <a:pt x="646611" y="1741258"/>
                  </a:lnTo>
                  <a:cubicBezTo>
                    <a:pt x="652704" y="1744237"/>
                    <a:pt x="658527" y="1747352"/>
                    <a:pt x="664621" y="1750331"/>
                  </a:cubicBezTo>
                  <a:cubicBezTo>
                    <a:pt x="665840" y="1751008"/>
                    <a:pt x="667329" y="1751821"/>
                    <a:pt x="668683" y="1752633"/>
                  </a:cubicBezTo>
                  <a:cubicBezTo>
                    <a:pt x="669767" y="1753310"/>
                    <a:pt x="671121" y="1753987"/>
                    <a:pt x="672340" y="1754529"/>
                  </a:cubicBezTo>
                  <a:cubicBezTo>
                    <a:pt x="673559" y="1755071"/>
                    <a:pt x="675048" y="1755206"/>
                    <a:pt x="676538" y="1755477"/>
                  </a:cubicBezTo>
                  <a:cubicBezTo>
                    <a:pt x="677621" y="1755748"/>
                    <a:pt x="679110" y="1755612"/>
                    <a:pt x="679788" y="1756289"/>
                  </a:cubicBezTo>
                  <a:cubicBezTo>
                    <a:pt x="683173" y="1759540"/>
                    <a:pt x="687506" y="1761435"/>
                    <a:pt x="691704" y="1763196"/>
                  </a:cubicBezTo>
                  <a:cubicBezTo>
                    <a:pt x="694683" y="1764414"/>
                    <a:pt x="698204" y="1764008"/>
                    <a:pt x="700912" y="1766039"/>
                  </a:cubicBezTo>
                  <a:cubicBezTo>
                    <a:pt x="702943" y="1765227"/>
                    <a:pt x="704027" y="1766581"/>
                    <a:pt x="705110" y="1767935"/>
                  </a:cubicBezTo>
                  <a:cubicBezTo>
                    <a:pt x="706058" y="1768883"/>
                    <a:pt x="707819" y="1770237"/>
                    <a:pt x="708496" y="1769967"/>
                  </a:cubicBezTo>
                  <a:cubicBezTo>
                    <a:pt x="711746" y="1768341"/>
                    <a:pt x="712829" y="1771456"/>
                    <a:pt x="714725" y="1772539"/>
                  </a:cubicBezTo>
                  <a:cubicBezTo>
                    <a:pt x="715267" y="1772946"/>
                    <a:pt x="715537" y="1773893"/>
                    <a:pt x="716079" y="1774029"/>
                  </a:cubicBezTo>
                  <a:cubicBezTo>
                    <a:pt x="719058" y="1775248"/>
                    <a:pt x="719058" y="1777685"/>
                    <a:pt x="719058" y="1780122"/>
                  </a:cubicBezTo>
                  <a:cubicBezTo>
                    <a:pt x="718923" y="1782560"/>
                    <a:pt x="722579" y="1792987"/>
                    <a:pt x="722444" y="1797456"/>
                  </a:cubicBezTo>
                  <a:cubicBezTo>
                    <a:pt x="723121" y="1797320"/>
                    <a:pt x="723933" y="1797185"/>
                    <a:pt x="724610" y="1797185"/>
                  </a:cubicBezTo>
                  <a:cubicBezTo>
                    <a:pt x="726235" y="1797050"/>
                    <a:pt x="727996" y="1796779"/>
                    <a:pt x="729756" y="1796643"/>
                  </a:cubicBezTo>
                  <a:cubicBezTo>
                    <a:pt x="731381" y="1796372"/>
                    <a:pt x="732735" y="1796237"/>
                    <a:pt x="734225" y="1795831"/>
                  </a:cubicBezTo>
                  <a:cubicBezTo>
                    <a:pt x="735714" y="1795425"/>
                    <a:pt x="737068" y="1794612"/>
                    <a:pt x="738558" y="1793935"/>
                  </a:cubicBezTo>
                  <a:cubicBezTo>
                    <a:pt x="739641" y="1793393"/>
                    <a:pt x="740860" y="1792446"/>
                    <a:pt x="741808" y="1792446"/>
                  </a:cubicBezTo>
                  <a:cubicBezTo>
                    <a:pt x="746818" y="1792716"/>
                    <a:pt x="751693" y="1791362"/>
                    <a:pt x="756433" y="1790008"/>
                  </a:cubicBezTo>
                  <a:cubicBezTo>
                    <a:pt x="759683" y="1789060"/>
                    <a:pt x="762256" y="1786487"/>
                    <a:pt x="765912" y="1785946"/>
                  </a:cubicBezTo>
                  <a:cubicBezTo>
                    <a:pt x="766995" y="1784050"/>
                    <a:pt x="768756" y="1784320"/>
                    <a:pt x="770652" y="1784456"/>
                  </a:cubicBezTo>
                  <a:cubicBezTo>
                    <a:pt x="772006" y="1784591"/>
                    <a:pt x="774443" y="1784456"/>
                    <a:pt x="774714" y="1783779"/>
                  </a:cubicBezTo>
                  <a:cubicBezTo>
                    <a:pt x="776204" y="1780258"/>
                    <a:pt x="779183" y="1781748"/>
                    <a:pt x="781620" y="1781206"/>
                  </a:cubicBezTo>
                  <a:cubicBezTo>
                    <a:pt x="781891" y="1781206"/>
                    <a:pt x="782162" y="1781206"/>
                    <a:pt x="782568" y="1781341"/>
                  </a:cubicBezTo>
                  <a:cubicBezTo>
                    <a:pt x="781620" y="1780393"/>
                    <a:pt x="780808" y="1778768"/>
                    <a:pt x="779860" y="1778633"/>
                  </a:cubicBezTo>
                  <a:cubicBezTo>
                    <a:pt x="777152" y="1778227"/>
                    <a:pt x="775933" y="1776196"/>
                    <a:pt x="774985" y="1774435"/>
                  </a:cubicBezTo>
                  <a:cubicBezTo>
                    <a:pt x="772547" y="1769967"/>
                    <a:pt x="768891" y="1767123"/>
                    <a:pt x="764558" y="1764279"/>
                  </a:cubicBezTo>
                  <a:cubicBezTo>
                    <a:pt x="764558" y="1762112"/>
                    <a:pt x="764558" y="1759540"/>
                    <a:pt x="761579" y="1758727"/>
                  </a:cubicBezTo>
                  <a:cubicBezTo>
                    <a:pt x="761443" y="1758727"/>
                    <a:pt x="761443" y="1758185"/>
                    <a:pt x="761308" y="1757779"/>
                  </a:cubicBezTo>
                  <a:cubicBezTo>
                    <a:pt x="760902" y="1756696"/>
                    <a:pt x="760631" y="1755342"/>
                    <a:pt x="759954" y="1754393"/>
                  </a:cubicBezTo>
                  <a:cubicBezTo>
                    <a:pt x="758329" y="1751821"/>
                    <a:pt x="756975" y="1749654"/>
                    <a:pt x="755485" y="1747217"/>
                  </a:cubicBezTo>
                  <a:cubicBezTo>
                    <a:pt x="754402" y="1745456"/>
                    <a:pt x="753318" y="1743696"/>
                    <a:pt x="752099" y="1741935"/>
                  </a:cubicBezTo>
                  <a:cubicBezTo>
                    <a:pt x="749256" y="1738144"/>
                    <a:pt x="746548" y="1734352"/>
                    <a:pt x="743839" y="1730696"/>
                  </a:cubicBezTo>
                  <a:cubicBezTo>
                    <a:pt x="743433" y="1730290"/>
                    <a:pt x="742485" y="1730154"/>
                    <a:pt x="741943" y="1729748"/>
                  </a:cubicBezTo>
                  <a:cubicBezTo>
                    <a:pt x="741131" y="1729071"/>
                    <a:pt x="740183" y="1728394"/>
                    <a:pt x="739506" y="1727581"/>
                  </a:cubicBezTo>
                  <a:lnTo>
                    <a:pt x="730433" y="1716477"/>
                  </a:lnTo>
                  <a:cubicBezTo>
                    <a:pt x="729891" y="1715800"/>
                    <a:pt x="728402" y="1715394"/>
                    <a:pt x="728267" y="1714581"/>
                  </a:cubicBezTo>
                  <a:cubicBezTo>
                    <a:pt x="727589" y="1711061"/>
                    <a:pt x="725016" y="1708352"/>
                    <a:pt x="723662" y="1705102"/>
                  </a:cubicBezTo>
                  <a:cubicBezTo>
                    <a:pt x="722173" y="1700904"/>
                    <a:pt x="720548" y="1696842"/>
                    <a:pt x="720954" y="1692237"/>
                  </a:cubicBezTo>
                  <a:cubicBezTo>
                    <a:pt x="721089" y="1690477"/>
                    <a:pt x="719871" y="1689529"/>
                    <a:pt x="718246" y="1689123"/>
                  </a:cubicBezTo>
                  <a:cubicBezTo>
                    <a:pt x="716350" y="1688582"/>
                    <a:pt x="714589" y="1687904"/>
                    <a:pt x="712693" y="1687634"/>
                  </a:cubicBezTo>
                  <a:cubicBezTo>
                    <a:pt x="705381" y="1686956"/>
                    <a:pt x="701454" y="1681404"/>
                    <a:pt x="696850" y="1676800"/>
                  </a:cubicBezTo>
                  <a:cubicBezTo>
                    <a:pt x="695902" y="1675988"/>
                    <a:pt x="695225" y="1674904"/>
                    <a:pt x="694412" y="1673956"/>
                  </a:cubicBezTo>
                  <a:cubicBezTo>
                    <a:pt x="692517" y="1671925"/>
                    <a:pt x="690079" y="1670165"/>
                    <a:pt x="690350" y="1666915"/>
                  </a:cubicBezTo>
                  <a:cubicBezTo>
                    <a:pt x="690350" y="1666644"/>
                    <a:pt x="690214" y="1666102"/>
                    <a:pt x="690079" y="1665832"/>
                  </a:cubicBezTo>
                  <a:cubicBezTo>
                    <a:pt x="688860" y="1663259"/>
                    <a:pt x="687642" y="1660821"/>
                    <a:pt x="686423" y="1658248"/>
                  </a:cubicBezTo>
                  <a:cubicBezTo>
                    <a:pt x="684256" y="1652561"/>
                    <a:pt x="680871" y="1647686"/>
                    <a:pt x="676673" y="1643217"/>
                  </a:cubicBezTo>
                  <a:cubicBezTo>
                    <a:pt x="674642" y="1641321"/>
                    <a:pt x="672881" y="1639425"/>
                    <a:pt x="671392" y="1637394"/>
                  </a:cubicBezTo>
                  <a:cubicBezTo>
                    <a:pt x="668277" y="1633061"/>
                    <a:pt x="664756" y="1629134"/>
                    <a:pt x="663402" y="1623717"/>
                  </a:cubicBezTo>
                  <a:cubicBezTo>
                    <a:pt x="661235" y="1621957"/>
                    <a:pt x="661100" y="1618842"/>
                    <a:pt x="659746" y="1616540"/>
                  </a:cubicBezTo>
                  <a:cubicBezTo>
                    <a:pt x="658933" y="1614915"/>
                    <a:pt x="657579" y="1613290"/>
                    <a:pt x="655954" y="1612748"/>
                  </a:cubicBezTo>
                  <a:cubicBezTo>
                    <a:pt x="653652" y="1612071"/>
                    <a:pt x="652433" y="1610853"/>
                    <a:pt x="651350" y="1609092"/>
                  </a:cubicBezTo>
                  <a:cubicBezTo>
                    <a:pt x="651079" y="1608686"/>
                    <a:pt x="650673" y="1608550"/>
                    <a:pt x="650402" y="1608415"/>
                  </a:cubicBezTo>
                  <a:cubicBezTo>
                    <a:pt x="648642" y="1607332"/>
                    <a:pt x="647017" y="1606113"/>
                    <a:pt x="645121" y="1605436"/>
                  </a:cubicBezTo>
                  <a:cubicBezTo>
                    <a:pt x="644038" y="1605030"/>
                    <a:pt x="644444" y="1605030"/>
                    <a:pt x="644715" y="1604488"/>
                  </a:cubicBezTo>
                  <a:cubicBezTo>
                    <a:pt x="644850" y="1604217"/>
                    <a:pt x="644580" y="1603676"/>
                    <a:pt x="644309" y="1603269"/>
                  </a:cubicBezTo>
                  <a:cubicBezTo>
                    <a:pt x="643361" y="1601238"/>
                    <a:pt x="641465" y="1600290"/>
                    <a:pt x="640382" y="1598530"/>
                  </a:cubicBezTo>
                  <a:cubicBezTo>
                    <a:pt x="639569" y="1597040"/>
                    <a:pt x="638621" y="1595821"/>
                    <a:pt x="637402" y="1594738"/>
                  </a:cubicBezTo>
                  <a:cubicBezTo>
                    <a:pt x="636725" y="1594061"/>
                    <a:pt x="636184" y="1592978"/>
                    <a:pt x="635777" y="1592165"/>
                  </a:cubicBezTo>
                  <a:cubicBezTo>
                    <a:pt x="634965" y="1590269"/>
                    <a:pt x="634017" y="1588103"/>
                    <a:pt x="633204" y="1586207"/>
                  </a:cubicBezTo>
                  <a:cubicBezTo>
                    <a:pt x="631850" y="1583769"/>
                    <a:pt x="630225" y="1581332"/>
                    <a:pt x="629277" y="1578894"/>
                  </a:cubicBezTo>
                  <a:cubicBezTo>
                    <a:pt x="628059" y="1575509"/>
                    <a:pt x="627246" y="1571853"/>
                    <a:pt x="626298" y="1568468"/>
                  </a:cubicBezTo>
                  <a:cubicBezTo>
                    <a:pt x="625350" y="1564676"/>
                    <a:pt x="624402" y="1561020"/>
                    <a:pt x="623454" y="1556957"/>
                  </a:cubicBezTo>
                  <a:cubicBezTo>
                    <a:pt x="622506" y="1552759"/>
                    <a:pt x="621694" y="1548290"/>
                    <a:pt x="621152" y="1543686"/>
                  </a:cubicBezTo>
                  <a:cubicBezTo>
                    <a:pt x="620882" y="1541926"/>
                    <a:pt x="619934" y="1540436"/>
                    <a:pt x="618986" y="1538947"/>
                  </a:cubicBezTo>
                  <a:cubicBezTo>
                    <a:pt x="617767" y="1537051"/>
                    <a:pt x="616819" y="1534884"/>
                    <a:pt x="614382" y="1533801"/>
                  </a:cubicBezTo>
                  <a:cubicBezTo>
                    <a:pt x="613840" y="1533530"/>
                    <a:pt x="613434" y="1532582"/>
                    <a:pt x="613163" y="1532041"/>
                  </a:cubicBezTo>
                  <a:cubicBezTo>
                    <a:pt x="610048" y="1527843"/>
                    <a:pt x="606798" y="1523780"/>
                    <a:pt x="605173" y="1518905"/>
                  </a:cubicBezTo>
                  <a:cubicBezTo>
                    <a:pt x="604903" y="1518228"/>
                    <a:pt x="604225" y="1517822"/>
                    <a:pt x="603955" y="1517280"/>
                  </a:cubicBezTo>
                  <a:cubicBezTo>
                    <a:pt x="603413" y="1516061"/>
                    <a:pt x="602871" y="1514707"/>
                    <a:pt x="602465" y="1513489"/>
                  </a:cubicBezTo>
                  <a:cubicBezTo>
                    <a:pt x="601246" y="1509832"/>
                    <a:pt x="601788" y="1505905"/>
                    <a:pt x="599215" y="1502520"/>
                  </a:cubicBezTo>
                  <a:cubicBezTo>
                    <a:pt x="598944" y="1502249"/>
                    <a:pt x="598944" y="1501843"/>
                    <a:pt x="598809" y="1501436"/>
                  </a:cubicBezTo>
                  <a:cubicBezTo>
                    <a:pt x="597590" y="1497239"/>
                    <a:pt x="597048" y="1492770"/>
                    <a:pt x="596101" y="1488301"/>
                  </a:cubicBezTo>
                  <a:cubicBezTo>
                    <a:pt x="595559" y="1485457"/>
                    <a:pt x="595017" y="1482884"/>
                    <a:pt x="594340" y="1480041"/>
                  </a:cubicBezTo>
                  <a:cubicBezTo>
                    <a:pt x="592851" y="1474489"/>
                    <a:pt x="591903" y="1468801"/>
                    <a:pt x="591361" y="1462978"/>
                  </a:cubicBezTo>
                  <a:cubicBezTo>
                    <a:pt x="591225" y="1461489"/>
                    <a:pt x="590955" y="1460135"/>
                    <a:pt x="590955" y="1458780"/>
                  </a:cubicBezTo>
                  <a:cubicBezTo>
                    <a:pt x="590819" y="1454312"/>
                    <a:pt x="590684" y="1449843"/>
                    <a:pt x="590548" y="1445103"/>
                  </a:cubicBezTo>
                  <a:cubicBezTo>
                    <a:pt x="590413" y="1442395"/>
                    <a:pt x="590819" y="1439551"/>
                    <a:pt x="591496" y="1436843"/>
                  </a:cubicBezTo>
                  <a:cubicBezTo>
                    <a:pt x="592173" y="1434270"/>
                    <a:pt x="593257" y="1431833"/>
                    <a:pt x="594205" y="1429395"/>
                  </a:cubicBezTo>
                  <a:cubicBezTo>
                    <a:pt x="595830" y="1425333"/>
                    <a:pt x="597319" y="1421270"/>
                    <a:pt x="599080" y="1417343"/>
                  </a:cubicBezTo>
                  <a:cubicBezTo>
                    <a:pt x="600298" y="1414635"/>
                    <a:pt x="601923" y="1413551"/>
                    <a:pt x="604903" y="1413280"/>
                  </a:cubicBezTo>
                  <a:cubicBezTo>
                    <a:pt x="603007" y="1411656"/>
                    <a:pt x="601111" y="1410301"/>
                    <a:pt x="599215" y="1408677"/>
                  </a:cubicBezTo>
                  <a:cubicBezTo>
                    <a:pt x="595830" y="1405968"/>
                    <a:pt x="595288" y="1403260"/>
                    <a:pt x="596777" y="1398927"/>
                  </a:cubicBezTo>
                  <a:close/>
                  <a:moveTo>
                    <a:pt x="86531" y="1188355"/>
                  </a:moveTo>
                  <a:cubicBezTo>
                    <a:pt x="90864" y="1188084"/>
                    <a:pt x="95333" y="1186865"/>
                    <a:pt x="99531" y="1188626"/>
                  </a:cubicBezTo>
                  <a:cubicBezTo>
                    <a:pt x="99802" y="1188761"/>
                    <a:pt x="100208" y="1188626"/>
                    <a:pt x="100479" y="1188626"/>
                  </a:cubicBezTo>
                  <a:cubicBezTo>
                    <a:pt x="105353" y="1188220"/>
                    <a:pt x="109958" y="1189167"/>
                    <a:pt x="114562" y="1188896"/>
                  </a:cubicBezTo>
                  <a:cubicBezTo>
                    <a:pt x="119166" y="1188761"/>
                    <a:pt x="123229" y="1192011"/>
                    <a:pt x="127832" y="1190251"/>
                  </a:cubicBezTo>
                  <a:cubicBezTo>
                    <a:pt x="129322" y="1191740"/>
                    <a:pt x="131489" y="1191063"/>
                    <a:pt x="133249" y="1191740"/>
                  </a:cubicBezTo>
                  <a:cubicBezTo>
                    <a:pt x="137312" y="1193501"/>
                    <a:pt x="141239" y="1194855"/>
                    <a:pt x="145437" y="1196209"/>
                  </a:cubicBezTo>
                  <a:cubicBezTo>
                    <a:pt x="148416" y="1197157"/>
                    <a:pt x="151260" y="1198376"/>
                    <a:pt x="153968" y="1200001"/>
                  </a:cubicBezTo>
                  <a:cubicBezTo>
                    <a:pt x="162635" y="1204740"/>
                    <a:pt x="170353" y="1210428"/>
                    <a:pt x="178343" y="1215844"/>
                  </a:cubicBezTo>
                  <a:cubicBezTo>
                    <a:pt x="180780" y="1217740"/>
                    <a:pt x="183082" y="1219907"/>
                    <a:pt x="186332" y="1220990"/>
                  </a:cubicBezTo>
                  <a:cubicBezTo>
                    <a:pt x="189176" y="1221938"/>
                    <a:pt x="191749" y="1223834"/>
                    <a:pt x="193916" y="1225730"/>
                  </a:cubicBezTo>
                  <a:cubicBezTo>
                    <a:pt x="196759" y="1227896"/>
                    <a:pt x="198926" y="1230740"/>
                    <a:pt x="202853" y="1230875"/>
                  </a:cubicBezTo>
                  <a:cubicBezTo>
                    <a:pt x="202988" y="1231011"/>
                    <a:pt x="203395" y="1231011"/>
                    <a:pt x="203530" y="1231146"/>
                  </a:cubicBezTo>
                  <a:cubicBezTo>
                    <a:pt x="204478" y="1233042"/>
                    <a:pt x="206509" y="1233178"/>
                    <a:pt x="208134" y="1234125"/>
                  </a:cubicBezTo>
                  <a:cubicBezTo>
                    <a:pt x="209895" y="1235073"/>
                    <a:pt x="211790" y="1236157"/>
                    <a:pt x="213009" y="1237646"/>
                  </a:cubicBezTo>
                  <a:cubicBezTo>
                    <a:pt x="215853" y="1241167"/>
                    <a:pt x="219238" y="1244146"/>
                    <a:pt x="222082" y="1247532"/>
                  </a:cubicBezTo>
                  <a:cubicBezTo>
                    <a:pt x="228176" y="1254709"/>
                    <a:pt x="235759" y="1260396"/>
                    <a:pt x="242800" y="1266354"/>
                  </a:cubicBezTo>
                  <a:cubicBezTo>
                    <a:pt x="244561" y="1267709"/>
                    <a:pt x="246728" y="1268792"/>
                    <a:pt x="247676" y="1270552"/>
                  </a:cubicBezTo>
                  <a:cubicBezTo>
                    <a:pt x="248894" y="1272719"/>
                    <a:pt x="250655" y="1274073"/>
                    <a:pt x="252415" y="1275427"/>
                  </a:cubicBezTo>
                  <a:cubicBezTo>
                    <a:pt x="254040" y="1276917"/>
                    <a:pt x="255800" y="1278271"/>
                    <a:pt x="257019" y="1280302"/>
                  </a:cubicBezTo>
                  <a:cubicBezTo>
                    <a:pt x="257426" y="1281115"/>
                    <a:pt x="258509" y="1281521"/>
                    <a:pt x="259186" y="1282062"/>
                  </a:cubicBezTo>
                  <a:lnTo>
                    <a:pt x="268800" y="1291136"/>
                  </a:lnTo>
                  <a:cubicBezTo>
                    <a:pt x="270426" y="1292760"/>
                    <a:pt x="272186" y="1294115"/>
                    <a:pt x="273676" y="1295875"/>
                  </a:cubicBezTo>
                  <a:cubicBezTo>
                    <a:pt x="275165" y="1297500"/>
                    <a:pt x="276925" y="1298854"/>
                    <a:pt x="278550" y="1300344"/>
                  </a:cubicBezTo>
                  <a:cubicBezTo>
                    <a:pt x="281394" y="1302781"/>
                    <a:pt x="283967" y="1305219"/>
                    <a:pt x="286269" y="1307927"/>
                  </a:cubicBezTo>
                  <a:cubicBezTo>
                    <a:pt x="288029" y="1310229"/>
                    <a:pt x="290061" y="1312531"/>
                    <a:pt x="291144" y="1315510"/>
                  </a:cubicBezTo>
                  <a:cubicBezTo>
                    <a:pt x="292498" y="1319573"/>
                    <a:pt x="292769" y="1319438"/>
                    <a:pt x="296696" y="1321604"/>
                  </a:cubicBezTo>
                  <a:cubicBezTo>
                    <a:pt x="297644" y="1322146"/>
                    <a:pt x="298727" y="1322958"/>
                    <a:pt x="299540" y="1323635"/>
                  </a:cubicBezTo>
                  <a:cubicBezTo>
                    <a:pt x="301977" y="1325802"/>
                    <a:pt x="304279" y="1328104"/>
                    <a:pt x="306852" y="1330000"/>
                  </a:cubicBezTo>
                  <a:cubicBezTo>
                    <a:pt x="309425" y="1331760"/>
                    <a:pt x="311863" y="1333656"/>
                    <a:pt x="313352" y="1336635"/>
                  </a:cubicBezTo>
                  <a:cubicBezTo>
                    <a:pt x="313758" y="1337312"/>
                    <a:pt x="314300" y="1337989"/>
                    <a:pt x="314842" y="1338531"/>
                  </a:cubicBezTo>
                  <a:cubicBezTo>
                    <a:pt x="317956" y="1341646"/>
                    <a:pt x="320936" y="1344896"/>
                    <a:pt x="323915" y="1348010"/>
                  </a:cubicBezTo>
                  <a:cubicBezTo>
                    <a:pt x="327706" y="1352073"/>
                    <a:pt x="330685" y="1356948"/>
                    <a:pt x="335561" y="1359791"/>
                  </a:cubicBezTo>
                  <a:lnTo>
                    <a:pt x="335831" y="1360062"/>
                  </a:lnTo>
                  <a:cubicBezTo>
                    <a:pt x="340300" y="1365073"/>
                    <a:pt x="344769" y="1370354"/>
                    <a:pt x="349373" y="1375229"/>
                  </a:cubicBezTo>
                  <a:cubicBezTo>
                    <a:pt x="350321" y="1376312"/>
                    <a:pt x="351404" y="1377531"/>
                    <a:pt x="352487" y="1378749"/>
                  </a:cubicBezTo>
                  <a:cubicBezTo>
                    <a:pt x="353571" y="1379833"/>
                    <a:pt x="354383" y="1380916"/>
                    <a:pt x="355467" y="1381729"/>
                  </a:cubicBezTo>
                  <a:cubicBezTo>
                    <a:pt x="356550" y="1382541"/>
                    <a:pt x="357904" y="1383218"/>
                    <a:pt x="359258" y="1383895"/>
                  </a:cubicBezTo>
                  <a:cubicBezTo>
                    <a:pt x="360342" y="1384437"/>
                    <a:pt x="361831" y="1384708"/>
                    <a:pt x="362237" y="1385520"/>
                  </a:cubicBezTo>
                  <a:cubicBezTo>
                    <a:pt x="364810" y="1389583"/>
                    <a:pt x="368602" y="1392291"/>
                    <a:pt x="372529" y="1394999"/>
                  </a:cubicBezTo>
                  <a:cubicBezTo>
                    <a:pt x="375102" y="1397031"/>
                    <a:pt x="378758" y="1397031"/>
                    <a:pt x="381196" y="1399197"/>
                  </a:cubicBezTo>
                  <a:cubicBezTo>
                    <a:pt x="383362" y="1398656"/>
                    <a:pt x="384039" y="1400145"/>
                    <a:pt x="385258" y="1401635"/>
                  </a:cubicBezTo>
                  <a:cubicBezTo>
                    <a:pt x="385935" y="1402583"/>
                    <a:pt x="387695" y="1404072"/>
                    <a:pt x="388373" y="1403802"/>
                  </a:cubicBezTo>
                  <a:cubicBezTo>
                    <a:pt x="391623" y="1402177"/>
                    <a:pt x="392571" y="1405427"/>
                    <a:pt x="394602" y="1406374"/>
                  </a:cubicBezTo>
                  <a:cubicBezTo>
                    <a:pt x="395279" y="1406510"/>
                    <a:pt x="395414" y="1407458"/>
                    <a:pt x="395956" y="1407593"/>
                  </a:cubicBezTo>
                  <a:cubicBezTo>
                    <a:pt x="398935" y="1408406"/>
                    <a:pt x="399206" y="1410978"/>
                    <a:pt x="399748" y="1413552"/>
                  </a:cubicBezTo>
                  <a:cubicBezTo>
                    <a:pt x="400289" y="1416666"/>
                    <a:pt x="398935" y="1419645"/>
                    <a:pt x="395821" y="1420864"/>
                  </a:cubicBezTo>
                  <a:cubicBezTo>
                    <a:pt x="394602" y="1421405"/>
                    <a:pt x="393383" y="1421812"/>
                    <a:pt x="392029" y="1422354"/>
                  </a:cubicBezTo>
                  <a:cubicBezTo>
                    <a:pt x="393112" y="1424114"/>
                    <a:pt x="394060" y="1426145"/>
                    <a:pt x="395143" y="1426281"/>
                  </a:cubicBezTo>
                  <a:cubicBezTo>
                    <a:pt x="395550" y="1426281"/>
                    <a:pt x="396091" y="1426958"/>
                    <a:pt x="396633" y="1426958"/>
                  </a:cubicBezTo>
                  <a:cubicBezTo>
                    <a:pt x="399612" y="1426822"/>
                    <a:pt x="400695" y="1429124"/>
                    <a:pt x="401779" y="1431291"/>
                  </a:cubicBezTo>
                  <a:cubicBezTo>
                    <a:pt x="403133" y="1433999"/>
                    <a:pt x="402591" y="1437249"/>
                    <a:pt x="400695" y="1439416"/>
                  </a:cubicBezTo>
                  <a:cubicBezTo>
                    <a:pt x="399341" y="1440905"/>
                    <a:pt x="397852" y="1442531"/>
                    <a:pt x="396362" y="1444291"/>
                  </a:cubicBezTo>
                  <a:cubicBezTo>
                    <a:pt x="394873" y="1443614"/>
                    <a:pt x="393519" y="1443614"/>
                    <a:pt x="391623" y="1444155"/>
                  </a:cubicBezTo>
                  <a:cubicBezTo>
                    <a:pt x="388779" y="1444968"/>
                    <a:pt x="385393" y="1445781"/>
                    <a:pt x="383362" y="1443614"/>
                  </a:cubicBezTo>
                  <a:cubicBezTo>
                    <a:pt x="381737" y="1443749"/>
                    <a:pt x="380789" y="1443885"/>
                    <a:pt x="379842" y="1444020"/>
                  </a:cubicBezTo>
                  <a:cubicBezTo>
                    <a:pt x="378487" y="1444020"/>
                    <a:pt x="376727" y="1443614"/>
                    <a:pt x="375779" y="1444155"/>
                  </a:cubicBezTo>
                  <a:cubicBezTo>
                    <a:pt x="373477" y="1445645"/>
                    <a:pt x="371175" y="1445103"/>
                    <a:pt x="369144" y="1444426"/>
                  </a:cubicBezTo>
                  <a:cubicBezTo>
                    <a:pt x="364404" y="1443072"/>
                    <a:pt x="359664" y="1443614"/>
                    <a:pt x="354519" y="1444426"/>
                  </a:cubicBezTo>
                  <a:cubicBezTo>
                    <a:pt x="353029" y="1442801"/>
                    <a:pt x="351269" y="1441176"/>
                    <a:pt x="348425" y="1442395"/>
                  </a:cubicBezTo>
                  <a:cubicBezTo>
                    <a:pt x="348290" y="1442395"/>
                    <a:pt x="347883" y="1441989"/>
                    <a:pt x="347477" y="1441854"/>
                  </a:cubicBezTo>
                  <a:cubicBezTo>
                    <a:pt x="346394" y="1441312"/>
                    <a:pt x="345311" y="1440499"/>
                    <a:pt x="344227" y="1440093"/>
                  </a:cubicBezTo>
                  <a:cubicBezTo>
                    <a:pt x="341383" y="1439145"/>
                    <a:pt x="338811" y="1438333"/>
                    <a:pt x="336102" y="1437385"/>
                  </a:cubicBezTo>
                  <a:cubicBezTo>
                    <a:pt x="334071" y="1436707"/>
                    <a:pt x="332175" y="1436031"/>
                    <a:pt x="330144" y="1435489"/>
                  </a:cubicBezTo>
                  <a:cubicBezTo>
                    <a:pt x="325540" y="1434541"/>
                    <a:pt x="321206" y="1433322"/>
                    <a:pt x="316738" y="1431968"/>
                  </a:cubicBezTo>
                  <a:cubicBezTo>
                    <a:pt x="316061" y="1431833"/>
                    <a:pt x="315248" y="1432239"/>
                    <a:pt x="314571" y="1432239"/>
                  </a:cubicBezTo>
                  <a:cubicBezTo>
                    <a:pt x="313488" y="1432239"/>
                    <a:pt x="312404" y="1432239"/>
                    <a:pt x="311321" y="1431968"/>
                  </a:cubicBezTo>
                  <a:lnTo>
                    <a:pt x="297644" y="1428583"/>
                  </a:lnTo>
                  <a:cubicBezTo>
                    <a:pt x="296696" y="1428447"/>
                    <a:pt x="295342" y="1428853"/>
                    <a:pt x="294800" y="1428312"/>
                  </a:cubicBezTo>
                  <a:cubicBezTo>
                    <a:pt x="292227" y="1425604"/>
                    <a:pt x="288571" y="1424926"/>
                    <a:pt x="285863" y="1422895"/>
                  </a:cubicBezTo>
                  <a:cubicBezTo>
                    <a:pt x="282207" y="1420322"/>
                    <a:pt x="278821" y="1417749"/>
                    <a:pt x="276655" y="1413822"/>
                  </a:cubicBezTo>
                  <a:cubicBezTo>
                    <a:pt x="275707" y="1412197"/>
                    <a:pt x="274353" y="1412197"/>
                    <a:pt x="272728" y="1412739"/>
                  </a:cubicBezTo>
                  <a:cubicBezTo>
                    <a:pt x="270832" y="1413281"/>
                    <a:pt x="269071" y="1413687"/>
                    <a:pt x="267446" y="1414499"/>
                  </a:cubicBezTo>
                  <a:cubicBezTo>
                    <a:pt x="260946" y="1417749"/>
                    <a:pt x="254853" y="1415176"/>
                    <a:pt x="248488" y="1413281"/>
                  </a:cubicBezTo>
                  <a:cubicBezTo>
                    <a:pt x="247269" y="1413010"/>
                    <a:pt x="246186" y="1412468"/>
                    <a:pt x="245103" y="1412062"/>
                  </a:cubicBezTo>
                  <a:cubicBezTo>
                    <a:pt x="242530" y="1411385"/>
                    <a:pt x="239686" y="1410978"/>
                    <a:pt x="238197" y="1408135"/>
                  </a:cubicBezTo>
                  <a:cubicBezTo>
                    <a:pt x="238061" y="1407864"/>
                    <a:pt x="237790" y="1407458"/>
                    <a:pt x="237384" y="1407322"/>
                  </a:cubicBezTo>
                  <a:cubicBezTo>
                    <a:pt x="235217" y="1405833"/>
                    <a:pt x="232915" y="1404478"/>
                    <a:pt x="230749" y="1402718"/>
                  </a:cubicBezTo>
                  <a:cubicBezTo>
                    <a:pt x="226009" y="1398791"/>
                    <a:pt x="220863" y="1396218"/>
                    <a:pt x="215176" y="1394593"/>
                  </a:cubicBezTo>
                  <a:cubicBezTo>
                    <a:pt x="212738" y="1393781"/>
                    <a:pt x="210301" y="1393104"/>
                    <a:pt x="207999" y="1391885"/>
                  </a:cubicBezTo>
                  <a:cubicBezTo>
                    <a:pt x="203395" y="1389718"/>
                    <a:pt x="198384" y="1387823"/>
                    <a:pt x="194999" y="1383895"/>
                  </a:cubicBezTo>
                  <a:cubicBezTo>
                    <a:pt x="192290" y="1383218"/>
                    <a:pt x="190801" y="1380781"/>
                    <a:pt x="188635" y="1379291"/>
                  </a:cubicBezTo>
                  <a:cubicBezTo>
                    <a:pt x="187145" y="1378343"/>
                    <a:pt x="185249" y="1377531"/>
                    <a:pt x="183624" y="1377802"/>
                  </a:cubicBezTo>
                  <a:cubicBezTo>
                    <a:pt x="181322" y="1378343"/>
                    <a:pt x="179697" y="1377802"/>
                    <a:pt x="177937" y="1376854"/>
                  </a:cubicBezTo>
                  <a:cubicBezTo>
                    <a:pt x="177666" y="1376583"/>
                    <a:pt x="177124" y="1376583"/>
                    <a:pt x="176853" y="1376583"/>
                  </a:cubicBezTo>
                  <a:cubicBezTo>
                    <a:pt x="174957" y="1376447"/>
                    <a:pt x="172926" y="1376041"/>
                    <a:pt x="171030" y="1376312"/>
                  </a:cubicBezTo>
                  <a:cubicBezTo>
                    <a:pt x="169811" y="1376447"/>
                    <a:pt x="170353" y="1376177"/>
                    <a:pt x="170353" y="1375499"/>
                  </a:cubicBezTo>
                  <a:cubicBezTo>
                    <a:pt x="170353" y="1375093"/>
                    <a:pt x="169811" y="1374823"/>
                    <a:pt x="169541" y="1374552"/>
                  </a:cubicBezTo>
                  <a:cubicBezTo>
                    <a:pt x="167916" y="1373197"/>
                    <a:pt x="165478" y="1373468"/>
                    <a:pt x="163853" y="1372385"/>
                  </a:cubicBezTo>
                  <a:cubicBezTo>
                    <a:pt x="162635" y="1371437"/>
                    <a:pt x="161145" y="1370760"/>
                    <a:pt x="159655" y="1370354"/>
                  </a:cubicBezTo>
                  <a:cubicBezTo>
                    <a:pt x="158843" y="1370083"/>
                    <a:pt x="157895" y="1369406"/>
                    <a:pt x="157218" y="1368864"/>
                  </a:cubicBezTo>
                  <a:cubicBezTo>
                    <a:pt x="155593" y="1367510"/>
                    <a:pt x="153832" y="1366020"/>
                    <a:pt x="152343" y="1364802"/>
                  </a:cubicBezTo>
                  <a:cubicBezTo>
                    <a:pt x="150176" y="1363041"/>
                    <a:pt x="147874" y="1361687"/>
                    <a:pt x="145843" y="1359927"/>
                  </a:cubicBezTo>
                  <a:cubicBezTo>
                    <a:pt x="143270" y="1357760"/>
                    <a:pt x="140968" y="1355052"/>
                    <a:pt x="138801" y="1352344"/>
                  </a:cubicBezTo>
                  <a:cubicBezTo>
                    <a:pt x="136364" y="1349364"/>
                    <a:pt x="134062" y="1346385"/>
                    <a:pt x="131489" y="1343406"/>
                  </a:cubicBezTo>
                  <a:cubicBezTo>
                    <a:pt x="128781" y="1339885"/>
                    <a:pt x="126072" y="1336500"/>
                    <a:pt x="123635" y="1332844"/>
                  </a:cubicBezTo>
                  <a:cubicBezTo>
                    <a:pt x="122687" y="1331489"/>
                    <a:pt x="121333" y="1330677"/>
                    <a:pt x="119843" y="1329729"/>
                  </a:cubicBezTo>
                  <a:cubicBezTo>
                    <a:pt x="117812" y="1328646"/>
                    <a:pt x="116187" y="1327156"/>
                    <a:pt x="113614" y="1327156"/>
                  </a:cubicBezTo>
                  <a:cubicBezTo>
                    <a:pt x="112937" y="1327156"/>
                    <a:pt x="112395" y="1326479"/>
                    <a:pt x="111718" y="1326073"/>
                  </a:cubicBezTo>
                  <a:cubicBezTo>
                    <a:pt x="107520" y="1323635"/>
                    <a:pt x="102645" y="1321875"/>
                    <a:pt x="98989" y="1318354"/>
                  </a:cubicBezTo>
                  <a:cubicBezTo>
                    <a:pt x="98583" y="1317948"/>
                    <a:pt x="97770" y="1317948"/>
                    <a:pt x="97229" y="1317541"/>
                  </a:cubicBezTo>
                  <a:cubicBezTo>
                    <a:pt x="96145" y="1316865"/>
                    <a:pt x="95198" y="1315917"/>
                    <a:pt x="94250" y="1314969"/>
                  </a:cubicBezTo>
                  <a:cubicBezTo>
                    <a:pt x="91812" y="1312260"/>
                    <a:pt x="90593" y="1308469"/>
                    <a:pt x="86937" y="1306708"/>
                  </a:cubicBezTo>
                  <a:cubicBezTo>
                    <a:pt x="86666" y="1306708"/>
                    <a:pt x="86531" y="1306302"/>
                    <a:pt x="86260" y="1306031"/>
                  </a:cubicBezTo>
                  <a:cubicBezTo>
                    <a:pt x="83416" y="1302917"/>
                    <a:pt x="80708" y="1299396"/>
                    <a:pt x="78270" y="1295875"/>
                  </a:cubicBezTo>
                  <a:lnTo>
                    <a:pt x="73260" y="1289510"/>
                  </a:lnTo>
                  <a:cubicBezTo>
                    <a:pt x="70010" y="1285042"/>
                    <a:pt x="66083" y="1280979"/>
                    <a:pt x="63375" y="1276104"/>
                  </a:cubicBezTo>
                  <a:cubicBezTo>
                    <a:pt x="62562" y="1275021"/>
                    <a:pt x="61885" y="1273802"/>
                    <a:pt x="61208" y="1272583"/>
                  </a:cubicBezTo>
                  <a:cubicBezTo>
                    <a:pt x="59312" y="1268657"/>
                    <a:pt x="57416" y="1264729"/>
                    <a:pt x="55385" y="1260667"/>
                  </a:cubicBezTo>
                  <a:cubicBezTo>
                    <a:pt x="54302" y="1258230"/>
                    <a:pt x="53083" y="1255792"/>
                    <a:pt x="52677" y="1253084"/>
                  </a:cubicBezTo>
                  <a:cubicBezTo>
                    <a:pt x="52135" y="1250646"/>
                    <a:pt x="52135" y="1247938"/>
                    <a:pt x="52000" y="1245365"/>
                  </a:cubicBezTo>
                  <a:cubicBezTo>
                    <a:pt x="52000" y="1242115"/>
                    <a:pt x="50375" y="1227896"/>
                    <a:pt x="49562" y="1219094"/>
                  </a:cubicBezTo>
                  <a:cubicBezTo>
                    <a:pt x="45906" y="1220855"/>
                    <a:pt x="42114" y="1222480"/>
                    <a:pt x="38323" y="1224105"/>
                  </a:cubicBezTo>
                  <a:cubicBezTo>
                    <a:pt x="35885" y="1225594"/>
                    <a:pt x="33312" y="1227084"/>
                    <a:pt x="30739" y="1228032"/>
                  </a:cubicBezTo>
                  <a:cubicBezTo>
                    <a:pt x="28302" y="1229115"/>
                    <a:pt x="25458" y="1229657"/>
                    <a:pt x="22750" y="1230469"/>
                  </a:cubicBezTo>
                  <a:cubicBezTo>
                    <a:pt x="18416" y="1232230"/>
                    <a:pt x="14219" y="1233854"/>
                    <a:pt x="9615" y="1235750"/>
                  </a:cubicBezTo>
                  <a:cubicBezTo>
                    <a:pt x="5688" y="1237240"/>
                    <a:pt x="2979" y="1236563"/>
                    <a:pt x="0" y="1233042"/>
                  </a:cubicBezTo>
                  <a:cubicBezTo>
                    <a:pt x="4063" y="1226001"/>
                    <a:pt x="9885" y="1220042"/>
                    <a:pt x="16250" y="1214625"/>
                  </a:cubicBezTo>
                  <a:cubicBezTo>
                    <a:pt x="19635" y="1211511"/>
                    <a:pt x="23698" y="1208938"/>
                    <a:pt x="27489" y="1206365"/>
                  </a:cubicBezTo>
                  <a:cubicBezTo>
                    <a:pt x="32906" y="1203386"/>
                    <a:pt x="38323" y="1201355"/>
                    <a:pt x="43739" y="1198376"/>
                  </a:cubicBezTo>
                  <a:cubicBezTo>
                    <a:pt x="49021" y="1196074"/>
                    <a:pt x="54437" y="1193636"/>
                    <a:pt x="60125" y="1192146"/>
                  </a:cubicBezTo>
                  <a:cubicBezTo>
                    <a:pt x="62833" y="1191470"/>
                    <a:pt x="65541" y="1190928"/>
                    <a:pt x="68250" y="1190251"/>
                  </a:cubicBezTo>
                  <a:cubicBezTo>
                    <a:pt x="74208" y="1188626"/>
                    <a:pt x="80437" y="1189032"/>
                    <a:pt x="86531" y="1188355"/>
                  </a:cubicBezTo>
                  <a:close/>
                  <a:moveTo>
                    <a:pt x="394196" y="1083002"/>
                  </a:moveTo>
                  <a:cubicBezTo>
                    <a:pt x="402321" y="1082054"/>
                    <a:pt x="410311" y="1083814"/>
                    <a:pt x="418165" y="1086116"/>
                  </a:cubicBezTo>
                  <a:cubicBezTo>
                    <a:pt x="422498" y="1087064"/>
                    <a:pt x="426696" y="1089095"/>
                    <a:pt x="430623" y="1091262"/>
                  </a:cubicBezTo>
                  <a:cubicBezTo>
                    <a:pt x="433196" y="1092481"/>
                    <a:pt x="435633" y="1093971"/>
                    <a:pt x="438071" y="1095460"/>
                  </a:cubicBezTo>
                  <a:cubicBezTo>
                    <a:pt x="440508" y="1097085"/>
                    <a:pt x="442675" y="1098845"/>
                    <a:pt x="445112" y="1100335"/>
                  </a:cubicBezTo>
                  <a:cubicBezTo>
                    <a:pt x="449987" y="1102908"/>
                    <a:pt x="454185" y="1106700"/>
                    <a:pt x="458383" y="1110221"/>
                  </a:cubicBezTo>
                  <a:cubicBezTo>
                    <a:pt x="460279" y="1111845"/>
                    <a:pt x="462310" y="1113470"/>
                    <a:pt x="463935" y="1115366"/>
                  </a:cubicBezTo>
                  <a:cubicBezTo>
                    <a:pt x="467592" y="1119564"/>
                    <a:pt x="471654" y="1123626"/>
                    <a:pt x="474904" y="1128231"/>
                  </a:cubicBezTo>
                  <a:cubicBezTo>
                    <a:pt x="477206" y="1131345"/>
                    <a:pt x="481133" y="1133512"/>
                    <a:pt x="482081" y="1137710"/>
                  </a:cubicBezTo>
                  <a:cubicBezTo>
                    <a:pt x="482081" y="1137981"/>
                    <a:pt x="482352" y="1138116"/>
                    <a:pt x="482487" y="1138387"/>
                  </a:cubicBezTo>
                  <a:cubicBezTo>
                    <a:pt x="485196" y="1141637"/>
                    <a:pt x="487768" y="1145158"/>
                    <a:pt x="490748" y="1148272"/>
                  </a:cubicBezTo>
                  <a:cubicBezTo>
                    <a:pt x="493321" y="1151387"/>
                    <a:pt x="493727" y="1156126"/>
                    <a:pt x="497925" y="1158022"/>
                  </a:cubicBezTo>
                  <a:cubicBezTo>
                    <a:pt x="497925" y="1160053"/>
                    <a:pt x="499821" y="1161001"/>
                    <a:pt x="500362" y="1162626"/>
                  </a:cubicBezTo>
                  <a:cubicBezTo>
                    <a:pt x="501581" y="1166418"/>
                    <a:pt x="503477" y="1169803"/>
                    <a:pt x="505237" y="1173460"/>
                  </a:cubicBezTo>
                  <a:cubicBezTo>
                    <a:pt x="506727" y="1176032"/>
                    <a:pt x="507675" y="1178741"/>
                    <a:pt x="508487" y="1181585"/>
                  </a:cubicBezTo>
                  <a:cubicBezTo>
                    <a:pt x="511195" y="1190387"/>
                    <a:pt x="512685" y="1199324"/>
                    <a:pt x="514716" y="1207991"/>
                  </a:cubicBezTo>
                  <a:cubicBezTo>
                    <a:pt x="515258" y="1210970"/>
                    <a:pt x="515529" y="1213949"/>
                    <a:pt x="517018" y="1216793"/>
                  </a:cubicBezTo>
                  <a:cubicBezTo>
                    <a:pt x="518508" y="1219230"/>
                    <a:pt x="518914" y="1222209"/>
                    <a:pt x="519456" y="1224918"/>
                  </a:cubicBezTo>
                  <a:cubicBezTo>
                    <a:pt x="519862" y="1228168"/>
                    <a:pt x="519591" y="1231553"/>
                    <a:pt x="522435" y="1234126"/>
                  </a:cubicBezTo>
                  <a:cubicBezTo>
                    <a:pt x="522571" y="1234261"/>
                    <a:pt x="522841" y="1234668"/>
                    <a:pt x="522706" y="1234803"/>
                  </a:cubicBezTo>
                  <a:cubicBezTo>
                    <a:pt x="522164" y="1236835"/>
                    <a:pt x="523654" y="1238188"/>
                    <a:pt x="524195" y="1239814"/>
                  </a:cubicBezTo>
                  <a:cubicBezTo>
                    <a:pt x="524872" y="1241574"/>
                    <a:pt x="525685" y="1243605"/>
                    <a:pt x="525414" y="1245501"/>
                  </a:cubicBezTo>
                  <a:cubicBezTo>
                    <a:pt x="525143" y="1249834"/>
                    <a:pt x="525956" y="1254032"/>
                    <a:pt x="525685" y="1258230"/>
                  </a:cubicBezTo>
                  <a:cubicBezTo>
                    <a:pt x="525550" y="1267167"/>
                    <a:pt x="527310" y="1275970"/>
                    <a:pt x="528664" y="1284772"/>
                  </a:cubicBezTo>
                  <a:cubicBezTo>
                    <a:pt x="528935" y="1286803"/>
                    <a:pt x="529883" y="1288970"/>
                    <a:pt x="529341" y="1290865"/>
                  </a:cubicBezTo>
                  <a:cubicBezTo>
                    <a:pt x="528800" y="1293167"/>
                    <a:pt x="529206" y="1295334"/>
                    <a:pt x="529477" y="1297230"/>
                  </a:cubicBezTo>
                  <a:cubicBezTo>
                    <a:pt x="529883" y="1299396"/>
                    <a:pt x="530289" y="1301428"/>
                    <a:pt x="529748" y="1303594"/>
                  </a:cubicBezTo>
                  <a:cubicBezTo>
                    <a:pt x="529612" y="1304542"/>
                    <a:pt x="530019" y="1305490"/>
                    <a:pt x="530154" y="1306303"/>
                  </a:cubicBezTo>
                  <a:lnTo>
                    <a:pt x="531102" y="1318896"/>
                  </a:lnTo>
                  <a:cubicBezTo>
                    <a:pt x="531237" y="1321063"/>
                    <a:pt x="531508" y="1323365"/>
                    <a:pt x="531372" y="1325532"/>
                  </a:cubicBezTo>
                  <a:cubicBezTo>
                    <a:pt x="531237" y="1327699"/>
                    <a:pt x="531643" y="1329865"/>
                    <a:pt x="531914" y="1331896"/>
                  </a:cubicBezTo>
                  <a:cubicBezTo>
                    <a:pt x="532320" y="1335417"/>
                    <a:pt x="532456" y="1338803"/>
                    <a:pt x="532050" y="1342188"/>
                  </a:cubicBezTo>
                  <a:cubicBezTo>
                    <a:pt x="531914" y="1345167"/>
                    <a:pt x="531643" y="1348011"/>
                    <a:pt x="530289" y="1350584"/>
                  </a:cubicBezTo>
                  <a:cubicBezTo>
                    <a:pt x="528529" y="1354240"/>
                    <a:pt x="528800" y="1354240"/>
                    <a:pt x="530019" y="1358438"/>
                  </a:cubicBezTo>
                  <a:cubicBezTo>
                    <a:pt x="530289" y="1359521"/>
                    <a:pt x="530424" y="1360740"/>
                    <a:pt x="530560" y="1361823"/>
                  </a:cubicBezTo>
                  <a:cubicBezTo>
                    <a:pt x="530831" y="1364938"/>
                    <a:pt x="530831" y="1368052"/>
                    <a:pt x="531102" y="1371032"/>
                  </a:cubicBezTo>
                  <a:cubicBezTo>
                    <a:pt x="531372" y="1374146"/>
                    <a:pt x="531643" y="1376990"/>
                    <a:pt x="530695" y="1379969"/>
                  </a:cubicBezTo>
                  <a:cubicBezTo>
                    <a:pt x="530424" y="1380646"/>
                    <a:pt x="530424" y="1381459"/>
                    <a:pt x="530289" y="1382271"/>
                  </a:cubicBezTo>
                  <a:cubicBezTo>
                    <a:pt x="530019" y="1386469"/>
                    <a:pt x="529748" y="1390531"/>
                    <a:pt x="529341" y="1394865"/>
                  </a:cubicBezTo>
                  <a:cubicBezTo>
                    <a:pt x="528935" y="1400011"/>
                    <a:pt x="527039" y="1405156"/>
                    <a:pt x="527987" y="1410573"/>
                  </a:cubicBezTo>
                  <a:cubicBezTo>
                    <a:pt x="527987" y="1410844"/>
                    <a:pt x="527987" y="1410844"/>
                    <a:pt x="527987" y="1411115"/>
                  </a:cubicBezTo>
                  <a:cubicBezTo>
                    <a:pt x="526768" y="1417479"/>
                    <a:pt x="525685" y="1423844"/>
                    <a:pt x="524331" y="1430208"/>
                  </a:cubicBezTo>
                  <a:cubicBezTo>
                    <a:pt x="523925" y="1431698"/>
                    <a:pt x="523383" y="1433188"/>
                    <a:pt x="523112" y="1434677"/>
                  </a:cubicBezTo>
                  <a:cubicBezTo>
                    <a:pt x="522841" y="1435896"/>
                    <a:pt x="522435" y="1437250"/>
                    <a:pt x="522300" y="1438604"/>
                  </a:cubicBezTo>
                  <a:cubicBezTo>
                    <a:pt x="522300" y="1440094"/>
                    <a:pt x="522435" y="1441448"/>
                    <a:pt x="522571" y="1442802"/>
                  </a:cubicBezTo>
                  <a:cubicBezTo>
                    <a:pt x="522706" y="1443886"/>
                    <a:pt x="523383" y="1445240"/>
                    <a:pt x="522841" y="1446052"/>
                  </a:cubicBezTo>
                  <a:cubicBezTo>
                    <a:pt x="520675" y="1450250"/>
                    <a:pt x="520133" y="1454583"/>
                    <a:pt x="519591" y="1459052"/>
                  </a:cubicBezTo>
                  <a:cubicBezTo>
                    <a:pt x="519321" y="1462031"/>
                    <a:pt x="520539" y="1465281"/>
                    <a:pt x="519591" y="1468396"/>
                  </a:cubicBezTo>
                  <a:cubicBezTo>
                    <a:pt x="520810" y="1470156"/>
                    <a:pt x="519862" y="1471375"/>
                    <a:pt x="518914" y="1472864"/>
                  </a:cubicBezTo>
                  <a:cubicBezTo>
                    <a:pt x="518237" y="1473948"/>
                    <a:pt x="517425" y="1475979"/>
                    <a:pt x="517966" y="1476521"/>
                  </a:cubicBezTo>
                  <a:cubicBezTo>
                    <a:pt x="520404" y="1479229"/>
                    <a:pt x="517695" y="1481125"/>
                    <a:pt x="517154" y="1483156"/>
                  </a:cubicBezTo>
                  <a:cubicBezTo>
                    <a:pt x="517018" y="1483833"/>
                    <a:pt x="516206" y="1484104"/>
                    <a:pt x="516071" y="1484781"/>
                  </a:cubicBezTo>
                  <a:cubicBezTo>
                    <a:pt x="515664" y="1487896"/>
                    <a:pt x="513227" y="1488437"/>
                    <a:pt x="510789" y="1488979"/>
                  </a:cubicBezTo>
                  <a:cubicBezTo>
                    <a:pt x="507945" y="1489521"/>
                    <a:pt x="504831" y="1488302"/>
                    <a:pt x="503071" y="1485865"/>
                  </a:cubicBezTo>
                  <a:cubicBezTo>
                    <a:pt x="501852" y="1484239"/>
                    <a:pt x="500633" y="1482614"/>
                    <a:pt x="499143" y="1480854"/>
                  </a:cubicBezTo>
                  <a:cubicBezTo>
                    <a:pt x="500092" y="1479771"/>
                    <a:pt x="500362" y="1478417"/>
                    <a:pt x="500092" y="1476521"/>
                  </a:cubicBezTo>
                  <a:cubicBezTo>
                    <a:pt x="499821" y="1474354"/>
                    <a:pt x="499685" y="1472052"/>
                    <a:pt x="500498" y="1470292"/>
                  </a:cubicBezTo>
                  <a:cubicBezTo>
                    <a:pt x="495081" y="1470969"/>
                    <a:pt x="486144" y="1470427"/>
                    <a:pt x="484112" y="1470427"/>
                  </a:cubicBezTo>
                  <a:cubicBezTo>
                    <a:pt x="482081" y="1470427"/>
                    <a:pt x="479914" y="1470427"/>
                    <a:pt x="477748" y="1470427"/>
                  </a:cubicBezTo>
                  <a:cubicBezTo>
                    <a:pt x="477477" y="1468937"/>
                    <a:pt x="476664" y="1467989"/>
                    <a:pt x="475175" y="1467042"/>
                  </a:cubicBezTo>
                  <a:cubicBezTo>
                    <a:pt x="472873" y="1465687"/>
                    <a:pt x="470164" y="1463792"/>
                    <a:pt x="470706" y="1460948"/>
                  </a:cubicBezTo>
                  <a:cubicBezTo>
                    <a:pt x="469623" y="1460000"/>
                    <a:pt x="468946" y="1459458"/>
                    <a:pt x="468268" y="1458781"/>
                  </a:cubicBezTo>
                  <a:cubicBezTo>
                    <a:pt x="467456" y="1457833"/>
                    <a:pt x="466915" y="1456208"/>
                    <a:pt x="465831" y="1456073"/>
                  </a:cubicBezTo>
                  <a:cubicBezTo>
                    <a:pt x="463123" y="1455667"/>
                    <a:pt x="462310" y="1453635"/>
                    <a:pt x="461498" y="1451875"/>
                  </a:cubicBezTo>
                  <a:cubicBezTo>
                    <a:pt x="459467" y="1447677"/>
                    <a:pt x="456217" y="1444834"/>
                    <a:pt x="452425" y="1441990"/>
                  </a:cubicBezTo>
                  <a:cubicBezTo>
                    <a:pt x="452560" y="1439823"/>
                    <a:pt x="452831" y="1437521"/>
                    <a:pt x="450123" y="1436573"/>
                  </a:cubicBezTo>
                  <a:cubicBezTo>
                    <a:pt x="449852" y="1436438"/>
                    <a:pt x="449852" y="1436031"/>
                    <a:pt x="449852" y="1435625"/>
                  </a:cubicBezTo>
                  <a:cubicBezTo>
                    <a:pt x="449581" y="1434542"/>
                    <a:pt x="449446" y="1433458"/>
                    <a:pt x="449039" y="1432375"/>
                  </a:cubicBezTo>
                  <a:cubicBezTo>
                    <a:pt x="447956" y="1429938"/>
                    <a:pt x="446873" y="1427636"/>
                    <a:pt x="445789" y="1425334"/>
                  </a:cubicBezTo>
                  <a:cubicBezTo>
                    <a:pt x="445112" y="1423438"/>
                    <a:pt x="444300" y="1421813"/>
                    <a:pt x="443352" y="1420052"/>
                  </a:cubicBezTo>
                  <a:cubicBezTo>
                    <a:pt x="441321" y="1416261"/>
                    <a:pt x="439154" y="1412604"/>
                    <a:pt x="437123" y="1408948"/>
                  </a:cubicBezTo>
                  <a:cubicBezTo>
                    <a:pt x="436717" y="1408406"/>
                    <a:pt x="435904" y="1408136"/>
                    <a:pt x="435362" y="1407729"/>
                  </a:cubicBezTo>
                  <a:cubicBezTo>
                    <a:pt x="434685" y="1406917"/>
                    <a:pt x="434008" y="1406104"/>
                    <a:pt x="433467" y="1405292"/>
                  </a:cubicBezTo>
                  <a:lnTo>
                    <a:pt x="426831" y="1394052"/>
                  </a:lnTo>
                  <a:cubicBezTo>
                    <a:pt x="426290" y="1393375"/>
                    <a:pt x="425071" y="1392834"/>
                    <a:pt x="425071" y="1392021"/>
                  </a:cubicBezTo>
                  <a:cubicBezTo>
                    <a:pt x="424800" y="1388771"/>
                    <a:pt x="423040" y="1385927"/>
                    <a:pt x="422633" y="1382677"/>
                  </a:cubicBezTo>
                  <a:cubicBezTo>
                    <a:pt x="421956" y="1378615"/>
                    <a:pt x="421415" y="1374688"/>
                    <a:pt x="422769" y="1370490"/>
                  </a:cubicBezTo>
                  <a:cubicBezTo>
                    <a:pt x="423310" y="1368865"/>
                    <a:pt x="422362" y="1367917"/>
                    <a:pt x="420873" y="1367240"/>
                  </a:cubicBezTo>
                  <a:cubicBezTo>
                    <a:pt x="419248" y="1366563"/>
                    <a:pt x="417623" y="1365750"/>
                    <a:pt x="415862" y="1365344"/>
                  </a:cubicBezTo>
                  <a:cubicBezTo>
                    <a:pt x="409092" y="1363584"/>
                    <a:pt x="406790" y="1357896"/>
                    <a:pt x="403540" y="1352750"/>
                  </a:cubicBezTo>
                  <a:cubicBezTo>
                    <a:pt x="402998" y="1351802"/>
                    <a:pt x="402592" y="1350719"/>
                    <a:pt x="402050" y="1349771"/>
                  </a:cubicBezTo>
                  <a:cubicBezTo>
                    <a:pt x="400831" y="1347605"/>
                    <a:pt x="398935" y="1345709"/>
                    <a:pt x="399883" y="1342730"/>
                  </a:cubicBezTo>
                  <a:cubicBezTo>
                    <a:pt x="399883" y="1342323"/>
                    <a:pt x="399883" y="1342052"/>
                    <a:pt x="399883" y="1341646"/>
                  </a:cubicBezTo>
                  <a:cubicBezTo>
                    <a:pt x="399342" y="1339209"/>
                    <a:pt x="398800" y="1336771"/>
                    <a:pt x="398394" y="1334199"/>
                  </a:cubicBezTo>
                  <a:cubicBezTo>
                    <a:pt x="397717" y="1328646"/>
                    <a:pt x="395956" y="1323501"/>
                    <a:pt x="392977" y="1318761"/>
                  </a:cubicBezTo>
                  <a:cubicBezTo>
                    <a:pt x="391759" y="1316730"/>
                    <a:pt x="390675" y="1314563"/>
                    <a:pt x="389727" y="1312396"/>
                  </a:cubicBezTo>
                  <a:cubicBezTo>
                    <a:pt x="388102" y="1307928"/>
                    <a:pt x="385935" y="1303594"/>
                    <a:pt x="386206" y="1298584"/>
                  </a:cubicBezTo>
                  <a:cubicBezTo>
                    <a:pt x="384581" y="1296553"/>
                    <a:pt x="385529" y="1293709"/>
                    <a:pt x="384988" y="1291407"/>
                  </a:cubicBezTo>
                  <a:cubicBezTo>
                    <a:pt x="384717" y="1289917"/>
                    <a:pt x="383904" y="1288022"/>
                    <a:pt x="382550" y="1287209"/>
                  </a:cubicBezTo>
                  <a:cubicBezTo>
                    <a:pt x="380790" y="1285990"/>
                    <a:pt x="379977" y="1284636"/>
                    <a:pt x="379300" y="1282876"/>
                  </a:cubicBezTo>
                  <a:cubicBezTo>
                    <a:pt x="379165" y="1282605"/>
                    <a:pt x="378894" y="1282334"/>
                    <a:pt x="378759" y="1282063"/>
                  </a:cubicBezTo>
                  <a:cubicBezTo>
                    <a:pt x="377269" y="1280709"/>
                    <a:pt x="376185" y="1279220"/>
                    <a:pt x="374561" y="1278136"/>
                  </a:cubicBezTo>
                  <a:cubicBezTo>
                    <a:pt x="373613" y="1277595"/>
                    <a:pt x="374154" y="1277730"/>
                    <a:pt x="374561" y="1277188"/>
                  </a:cubicBezTo>
                  <a:cubicBezTo>
                    <a:pt x="374832" y="1276917"/>
                    <a:pt x="374561" y="1276376"/>
                    <a:pt x="374561" y="1275970"/>
                  </a:cubicBezTo>
                  <a:cubicBezTo>
                    <a:pt x="374425" y="1274074"/>
                    <a:pt x="372800" y="1272584"/>
                    <a:pt x="372394" y="1270824"/>
                  </a:cubicBezTo>
                  <a:cubicBezTo>
                    <a:pt x="372123" y="1269334"/>
                    <a:pt x="371717" y="1267980"/>
                    <a:pt x="370769" y="1266761"/>
                  </a:cubicBezTo>
                  <a:cubicBezTo>
                    <a:pt x="370363" y="1266084"/>
                    <a:pt x="370227" y="1265001"/>
                    <a:pt x="370092" y="1264188"/>
                  </a:cubicBezTo>
                  <a:cubicBezTo>
                    <a:pt x="369956" y="1262157"/>
                    <a:pt x="369686" y="1260126"/>
                    <a:pt x="369550" y="1258230"/>
                  </a:cubicBezTo>
                  <a:cubicBezTo>
                    <a:pt x="369144" y="1255657"/>
                    <a:pt x="368467" y="1253220"/>
                    <a:pt x="368332" y="1250782"/>
                  </a:cubicBezTo>
                  <a:cubicBezTo>
                    <a:pt x="368332" y="1247668"/>
                    <a:pt x="368738" y="1244282"/>
                    <a:pt x="369008" y="1241032"/>
                  </a:cubicBezTo>
                  <a:cubicBezTo>
                    <a:pt x="369279" y="1237511"/>
                    <a:pt x="369686" y="1233990"/>
                    <a:pt x="369956" y="1230334"/>
                  </a:cubicBezTo>
                  <a:cubicBezTo>
                    <a:pt x="370227" y="1226272"/>
                    <a:pt x="371311" y="1222074"/>
                    <a:pt x="372258" y="1218147"/>
                  </a:cubicBezTo>
                  <a:cubicBezTo>
                    <a:pt x="372529" y="1216522"/>
                    <a:pt x="372258" y="1215168"/>
                    <a:pt x="371717" y="1213543"/>
                  </a:cubicBezTo>
                  <a:cubicBezTo>
                    <a:pt x="371040" y="1211511"/>
                    <a:pt x="370769" y="1209480"/>
                    <a:pt x="369008" y="1207855"/>
                  </a:cubicBezTo>
                  <a:cubicBezTo>
                    <a:pt x="368467" y="1207449"/>
                    <a:pt x="368602" y="1206501"/>
                    <a:pt x="368332" y="1205824"/>
                  </a:cubicBezTo>
                  <a:cubicBezTo>
                    <a:pt x="366842" y="1201491"/>
                    <a:pt x="365352" y="1197022"/>
                    <a:pt x="365217" y="1192282"/>
                  </a:cubicBezTo>
                  <a:cubicBezTo>
                    <a:pt x="365217" y="1191605"/>
                    <a:pt x="364675" y="1191199"/>
                    <a:pt x="364540" y="1190658"/>
                  </a:cubicBezTo>
                  <a:cubicBezTo>
                    <a:pt x="364404" y="1189439"/>
                    <a:pt x="364269" y="1188220"/>
                    <a:pt x="364269" y="1187001"/>
                  </a:cubicBezTo>
                  <a:cubicBezTo>
                    <a:pt x="364404" y="1183616"/>
                    <a:pt x="366165" y="1180366"/>
                    <a:pt x="364675" y="1176710"/>
                  </a:cubicBezTo>
                  <a:cubicBezTo>
                    <a:pt x="364540" y="1176439"/>
                    <a:pt x="364675" y="1176032"/>
                    <a:pt x="364675" y="1175762"/>
                  </a:cubicBezTo>
                  <a:cubicBezTo>
                    <a:pt x="365352" y="1171699"/>
                    <a:pt x="365758" y="1167637"/>
                    <a:pt x="366300" y="1163710"/>
                  </a:cubicBezTo>
                  <a:cubicBezTo>
                    <a:pt x="366436" y="1161272"/>
                    <a:pt x="366706" y="1158699"/>
                    <a:pt x="366977" y="1156262"/>
                  </a:cubicBezTo>
                  <a:cubicBezTo>
                    <a:pt x="367248" y="1150981"/>
                    <a:pt x="368061" y="1145835"/>
                    <a:pt x="369008" y="1140824"/>
                  </a:cubicBezTo>
                  <a:cubicBezTo>
                    <a:pt x="369144" y="1139470"/>
                    <a:pt x="369415" y="1138251"/>
                    <a:pt x="369686" y="1137033"/>
                  </a:cubicBezTo>
                  <a:cubicBezTo>
                    <a:pt x="370634" y="1133106"/>
                    <a:pt x="371852" y="1129179"/>
                    <a:pt x="373071" y="1125116"/>
                  </a:cubicBezTo>
                  <a:cubicBezTo>
                    <a:pt x="373613" y="1122814"/>
                    <a:pt x="374832" y="1120512"/>
                    <a:pt x="376050" y="1118345"/>
                  </a:cubicBezTo>
                  <a:cubicBezTo>
                    <a:pt x="377404" y="1116314"/>
                    <a:pt x="379029" y="1114554"/>
                    <a:pt x="380519" y="1112658"/>
                  </a:cubicBezTo>
                  <a:cubicBezTo>
                    <a:pt x="382956" y="1109543"/>
                    <a:pt x="385394" y="1106293"/>
                    <a:pt x="387967" y="1103450"/>
                  </a:cubicBezTo>
                  <a:cubicBezTo>
                    <a:pt x="389321" y="1101825"/>
                    <a:pt x="395550" y="1094918"/>
                    <a:pt x="398665" y="1093158"/>
                  </a:cubicBezTo>
                  <a:cubicBezTo>
                    <a:pt x="398123" y="1093023"/>
                    <a:pt x="397852" y="1092752"/>
                    <a:pt x="397446" y="1092481"/>
                  </a:cubicBezTo>
                  <a:cubicBezTo>
                    <a:pt x="394061" y="1090043"/>
                    <a:pt x="393248" y="1087471"/>
                    <a:pt x="394196" y="1083002"/>
                  </a:cubicBezTo>
                  <a:close/>
                  <a:moveTo>
                    <a:pt x="75968" y="923617"/>
                  </a:moveTo>
                  <a:cubicBezTo>
                    <a:pt x="80030" y="923482"/>
                    <a:pt x="84228" y="924023"/>
                    <a:pt x="88156" y="924700"/>
                  </a:cubicBezTo>
                  <a:cubicBezTo>
                    <a:pt x="93437" y="925648"/>
                    <a:pt x="98312" y="927408"/>
                    <a:pt x="103322" y="928627"/>
                  </a:cubicBezTo>
                  <a:cubicBezTo>
                    <a:pt x="108197" y="929575"/>
                    <a:pt x="113072" y="931065"/>
                    <a:pt x="117676" y="932961"/>
                  </a:cubicBezTo>
                  <a:cubicBezTo>
                    <a:pt x="119843" y="933773"/>
                    <a:pt x="122009" y="934721"/>
                    <a:pt x="124176" y="935534"/>
                  </a:cubicBezTo>
                  <a:cubicBezTo>
                    <a:pt x="128916" y="937565"/>
                    <a:pt x="133384" y="940408"/>
                    <a:pt x="137989" y="942575"/>
                  </a:cubicBezTo>
                  <a:cubicBezTo>
                    <a:pt x="141103" y="944335"/>
                    <a:pt x="145166" y="944877"/>
                    <a:pt x="147468" y="948127"/>
                  </a:cubicBezTo>
                  <a:cubicBezTo>
                    <a:pt x="147603" y="948398"/>
                    <a:pt x="147874" y="948398"/>
                    <a:pt x="148145" y="948533"/>
                  </a:cubicBezTo>
                  <a:cubicBezTo>
                    <a:pt x="151801" y="950023"/>
                    <a:pt x="155051" y="952325"/>
                    <a:pt x="158707" y="953815"/>
                  </a:cubicBezTo>
                  <a:cubicBezTo>
                    <a:pt x="162228" y="955169"/>
                    <a:pt x="164260" y="959231"/>
                    <a:pt x="168593" y="959231"/>
                  </a:cubicBezTo>
                  <a:cubicBezTo>
                    <a:pt x="169270" y="960992"/>
                    <a:pt x="171301" y="960992"/>
                    <a:pt x="172384" y="962210"/>
                  </a:cubicBezTo>
                  <a:cubicBezTo>
                    <a:pt x="175093" y="964919"/>
                    <a:pt x="177666" y="967221"/>
                    <a:pt x="180645" y="969523"/>
                  </a:cubicBezTo>
                  <a:cubicBezTo>
                    <a:pt x="182676" y="971283"/>
                    <a:pt x="184707" y="973179"/>
                    <a:pt x="186468" y="975210"/>
                  </a:cubicBezTo>
                  <a:cubicBezTo>
                    <a:pt x="192020" y="981846"/>
                    <a:pt x="196894" y="988752"/>
                    <a:pt x="201770" y="995523"/>
                  </a:cubicBezTo>
                  <a:cubicBezTo>
                    <a:pt x="203530" y="997825"/>
                    <a:pt x="204749" y="1000262"/>
                    <a:pt x="207186" y="1002023"/>
                  </a:cubicBezTo>
                  <a:cubicBezTo>
                    <a:pt x="209218" y="1003512"/>
                    <a:pt x="210707" y="1005815"/>
                    <a:pt x="212197" y="1007981"/>
                  </a:cubicBezTo>
                  <a:cubicBezTo>
                    <a:pt x="213822" y="1010554"/>
                    <a:pt x="214770" y="1013804"/>
                    <a:pt x="218290" y="1014752"/>
                  </a:cubicBezTo>
                  <a:cubicBezTo>
                    <a:pt x="218561" y="1014752"/>
                    <a:pt x="218968" y="1015023"/>
                    <a:pt x="218968" y="1015158"/>
                  </a:cubicBezTo>
                  <a:cubicBezTo>
                    <a:pt x="219238" y="1017189"/>
                    <a:pt x="220999" y="1017596"/>
                    <a:pt x="222218" y="1018814"/>
                  </a:cubicBezTo>
                  <a:cubicBezTo>
                    <a:pt x="223436" y="1020033"/>
                    <a:pt x="224790" y="1021523"/>
                    <a:pt x="225332" y="1023148"/>
                  </a:cubicBezTo>
                  <a:cubicBezTo>
                    <a:pt x="226551" y="1026939"/>
                    <a:pt x="228717" y="1030325"/>
                    <a:pt x="230207" y="1033981"/>
                  </a:cubicBezTo>
                  <a:cubicBezTo>
                    <a:pt x="233186" y="1041835"/>
                    <a:pt x="238197" y="1048606"/>
                    <a:pt x="242530" y="1055647"/>
                  </a:cubicBezTo>
                  <a:cubicBezTo>
                    <a:pt x="243478" y="1057273"/>
                    <a:pt x="245238" y="1058627"/>
                    <a:pt x="245509" y="1060387"/>
                  </a:cubicBezTo>
                  <a:cubicBezTo>
                    <a:pt x="245780" y="1062689"/>
                    <a:pt x="246863" y="1064314"/>
                    <a:pt x="247947" y="1065804"/>
                  </a:cubicBezTo>
                  <a:cubicBezTo>
                    <a:pt x="248895" y="1067564"/>
                    <a:pt x="249978" y="1069189"/>
                    <a:pt x="250384" y="1071220"/>
                  </a:cubicBezTo>
                  <a:cubicBezTo>
                    <a:pt x="250519" y="1072033"/>
                    <a:pt x="251467" y="1072710"/>
                    <a:pt x="251738" y="1073387"/>
                  </a:cubicBezTo>
                  <a:lnTo>
                    <a:pt x="257290" y="1083814"/>
                  </a:lnTo>
                  <a:cubicBezTo>
                    <a:pt x="258238" y="1085710"/>
                    <a:pt x="259321" y="1087470"/>
                    <a:pt x="259998" y="1089366"/>
                  </a:cubicBezTo>
                  <a:cubicBezTo>
                    <a:pt x="260676" y="1091262"/>
                    <a:pt x="261759" y="1093023"/>
                    <a:pt x="262707" y="1094647"/>
                  </a:cubicBezTo>
                  <a:cubicBezTo>
                    <a:pt x="264332" y="1097491"/>
                    <a:pt x="265821" y="1100335"/>
                    <a:pt x="266769" y="1103314"/>
                  </a:cubicBezTo>
                  <a:cubicBezTo>
                    <a:pt x="267582" y="1105752"/>
                    <a:pt x="268394" y="1108324"/>
                    <a:pt x="268259" y="1111168"/>
                  </a:cubicBezTo>
                  <a:cubicBezTo>
                    <a:pt x="267853" y="1115095"/>
                    <a:pt x="268259" y="1115095"/>
                    <a:pt x="270832" y="1118074"/>
                  </a:cubicBezTo>
                  <a:cubicBezTo>
                    <a:pt x="271644" y="1118887"/>
                    <a:pt x="272051" y="1119835"/>
                    <a:pt x="272592" y="1120783"/>
                  </a:cubicBezTo>
                  <a:cubicBezTo>
                    <a:pt x="273946" y="1123220"/>
                    <a:pt x="275165" y="1125929"/>
                    <a:pt x="276519" y="1128366"/>
                  </a:cubicBezTo>
                  <a:cubicBezTo>
                    <a:pt x="278009" y="1130803"/>
                    <a:pt x="279363" y="1133106"/>
                    <a:pt x="279498" y="1136085"/>
                  </a:cubicBezTo>
                  <a:cubicBezTo>
                    <a:pt x="279498" y="1136762"/>
                    <a:pt x="279769" y="1137439"/>
                    <a:pt x="280040" y="1138116"/>
                  </a:cubicBezTo>
                  <a:cubicBezTo>
                    <a:pt x="281394" y="1141908"/>
                    <a:pt x="282613" y="1145564"/>
                    <a:pt x="283967" y="1149220"/>
                  </a:cubicBezTo>
                  <a:cubicBezTo>
                    <a:pt x="285457" y="1153960"/>
                    <a:pt x="285863" y="1158970"/>
                    <a:pt x="288707" y="1163168"/>
                  </a:cubicBezTo>
                  <a:cubicBezTo>
                    <a:pt x="288842" y="1163304"/>
                    <a:pt x="288977" y="1163439"/>
                    <a:pt x="288977" y="1163439"/>
                  </a:cubicBezTo>
                  <a:cubicBezTo>
                    <a:pt x="290332" y="1169397"/>
                    <a:pt x="291686" y="1175085"/>
                    <a:pt x="293040" y="1181043"/>
                  </a:cubicBezTo>
                  <a:cubicBezTo>
                    <a:pt x="293175" y="1182397"/>
                    <a:pt x="293582" y="1183887"/>
                    <a:pt x="293717" y="1185241"/>
                  </a:cubicBezTo>
                  <a:cubicBezTo>
                    <a:pt x="294123" y="1186459"/>
                    <a:pt x="294123" y="1187678"/>
                    <a:pt x="294665" y="1188897"/>
                  </a:cubicBezTo>
                  <a:cubicBezTo>
                    <a:pt x="295071" y="1190116"/>
                    <a:pt x="295884" y="1191064"/>
                    <a:pt x="296425" y="1192283"/>
                  </a:cubicBezTo>
                  <a:cubicBezTo>
                    <a:pt x="297103" y="1193230"/>
                    <a:pt x="298051" y="1194043"/>
                    <a:pt x="298051" y="1194991"/>
                  </a:cubicBezTo>
                  <a:cubicBezTo>
                    <a:pt x="297780" y="1199324"/>
                    <a:pt x="299134" y="1203251"/>
                    <a:pt x="300488" y="1207178"/>
                  </a:cubicBezTo>
                  <a:cubicBezTo>
                    <a:pt x="301436" y="1209751"/>
                    <a:pt x="303873" y="1211918"/>
                    <a:pt x="304280" y="1214897"/>
                  </a:cubicBezTo>
                  <a:cubicBezTo>
                    <a:pt x="306175" y="1215710"/>
                    <a:pt x="305905" y="1217199"/>
                    <a:pt x="305634" y="1218824"/>
                  </a:cubicBezTo>
                  <a:cubicBezTo>
                    <a:pt x="305498" y="1220043"/>
                    <a:pt x="305634" y="1222210"/>
                    <a:pt x="306175" y="1222345"/>
                  </a:cubicBezTo>
                  <a:cubicBezTo>
                    <a:pt x="309425" y="1223428"/>
                    <a:pt x="308071" y="1226001"/>
                    <a:pt x="308342" y="1228032"/>
                  </a:cubicBezTo>
                  <a:cubicBezTo>
                    <a:pt x="308478" y="1228574"/>
                    <a:pt x="307801" y="1229251"/>
                    <a:pt x="308071" y="1229793"/>
                  </a:cubicBezTo>
                  <a:cubicBezTo>
                    <a:pt x="309155" y="1232366"/>
                    <a:pt x="307259" y="1233991"/>
                    <a:pt x="305363" y="1235616"/>
                  </a:cubicBezTo>
                  <a:cubicBezTo>
                    <a:pt x="303061" y="1237512"/>
                    <a:pt x="299811" y="1238053"/>
                    <a:pt x="297509" y="1236157"/>
                  </a:cubicBezTo>
                  <a:cubicBezTo>
                    <a:pt x="297373" y="1236157"/>
                    <a:pt x="297373" y="1236157"/>
                    <a:pt x="297373" y="1236157"/>
                  </a:cubicBezTo>
                  <a:cubicBezTo>
                    <a:pt x="297644" y="1237782"/>
                    <a:pt x="297915" y="1239272"/>
                    <a:pt x="298186" y="1239678"/>
                  </a:cubicBezTo>
                  <a:cubicBezTo>
                    <a:pt x="298727" y="1240761"/>
                    <a:pt x="299946" y="1242522"/>
                    <a:pt x="300623" y="1242251"/>
                  </a:cubicBezTo>
                  <a:cubicBezTo>
                    <a:pt x="304009" y="1241168"/>
                    <a:pt x="304144" y="1244282"/>
                    <a:pt x="305634" y="1245636"/>
                  </a:cubicBezTo>
                  <a:cubicBezTo>
                    <a:pt x="306040" y="1246043"/>
                    <a:pt x="305905" y="1246991"/>
                    <a:pt x="306446" y="1247261"/>
                  </a:cubicBezTo>
                  <a:cubicBezTo>
                    <a:pt x="308748" y="1248887"/>
                    <a:pt x="308071" y="1251189"/>
                    <a:pt x="307394" y="1253491"/>
                  </a:cubicBezTo>
                  <a:cubicBezTo>
                    <a:pt x="306582" y="1256334"/>
                    <a:pt x="304144" y="1258501"/>
                    <a:pt x="301301" y="1259043"/>
                  </a:cubicBezTo>
                  <a:cubicBezTo>
                    <a:pt x="299405" y="1259449"/>
                    <a:pt x="297238" y="1259855"/>
                    <a:pt x="295071" y="1260261"/>
                  </a:cubicBezTo>
                  <a:cubicBezTo>
                    <a:pt x="294530" y="1259043"/>
                    <a:pt x="293446" y="1258230"/>
                    <a:pt x="291821" y="1257553"/>
                  </a:cubicBezTo>
                  <a:cubicBezTo>
                    <a:pt x="289113" y="1256605"/>
                    <a:pt x="286405" y="1255387"/>
                    <a:pt x="286134" y="1252407"/>
                  </a:cubicBezTo>
                  <a:cubicBezTo>
                    <a:pt x="284915" y="1251730"/>
                    <a:pt x="284103" y="1251324"/>
                    <a:pt x="283425" y="1250782"/>
                  </a:cubicBezTo>
                  <a:cubicBezTo>
                    <a:pt x="282342" y="1250241"/>
                    <a:pt x="281530" y="1248751"/>
                    <a:pt x="280446" y="1248751"/>
                  </a:cubicBezTo>
                  <a:cubicBezTo>
                    <a:pt x="277738" y="1249022"/>
                    <a:pt x="276384" y="1247261"/>
                    <a:pt x="275165" y="1245772"/>
                  </a:cubicBezTo>
                  <a:cubicBezTo>
                    <a:pt x="272186" y="1241980"/>
                    <a:pt x="268259" y="1240084"/>
                    <a:pt x="263926" y="1238324"/>
                  </a:cubicBezTo>
                  <a:cubicBezTo>
                    <a:pt x="263655" y="1236293"/>
                    <a:pt x="263384" y="1233855"/>
                    <a:pt x="260405" y="1233720"/>
                  </a:cubicBezTo>
                  <a:cubicBezTo>
                    <a:pt x="260134" y="1233720"/>
                    <a:pt x="259998" y="1233043"/>
                    <a:pt x="259863" y="1232772"/>
                  </a:cubicBezTo>
                  <a:cubicBezTo>
                    <a:pt x="259321" y="1231824"/>
                    <a:pt x="258780" y="1230605"/>
                    <a:pt x="258238" y="1229793"/>
                  </a:cubicBezTo>
                  <a:cubicBezTo>
                    <a:pt x="256342" y="1227762"/>
                    <a:pt x="254582" y="1225730"/>
                    <a:pt x="252957" y="1223834"/>
                  </a:cubicBezTo>
                  <a:cubicBezTo>
                    <a:pt x="251738" y="1222480"/>
                    <a:pt x="250384" y="1220855"/>
                    <a:pt x="249030" y="1219501"/>
                  </a:cubicBezTo>
                  <a:cubicBezTo>
                    <a:pt x="245780" y="1216522"/>
                    <a:pt x="242801" y="1213678"/>
                    <a:pt x="239551" y="1210699"/>
                  </a:cubicBezTo>
                  <a:cubicBezTo>
                    <a:pt x="239145" y="1210293"/>
                    <a:pt x="238332" y="1210293"/>
                    <a:pt x="237655" y="1210022"/>
                  </a:cubicBezTo>
                  <a:cubicBezTo>
                    <a:pt x="236842" y="1209616"/>
                    <a:pt x="235759" y="1209074"/>
                    <a:pt x="235082" y="1208397"/>
                  </a:cubicBezTo>
                  <a:lnTo>
                    <a:pt x="224926" y="1199866"/>
                  </a:lnTo>
                  <a:cubicBezTo>
                    <a:pt x="224249" y="1199324"/>
                    <a:pt x="222895" y="1199189"/>
                    <a:pt x="222624" y="1198512"/>
                  </a:cubicBezTo>
                  <a:cubicBezTo>
                    <a:pt x="221405" y="1195262"/>
                    <a:pt x="218561" y="1193366"/>
                    <a:pt x="216936" y="1190387"/>
                  </a:cubicBezTo>
                  <a:cubicBezTo>
                    <a:pt x="214905" y="1186730"/>
                    <a:pt x="212874" y="1183210"/>
                    <a:pt x="212603" y="1178741"/>
                  </a:cubicBezTo>
                  <a:cubicBezTo>
                    <a:pt x="212468" y="1176980"/>
                    <a:pt x="211249" y="1176439"/>
                    <a:pt x="209624" y="1176304"/>
                  </a:cubicBezTo>
                  <a:cubicBezTo>
                    <a:pt x="207863" y="1176168"/>
                    <a:pt x="205968" y="1176033"/>
                    <a:pt x="204207" y="1176168"/>
                  </a:cubicBezTo>
                  <a:cubicBezTo>
                    <a:pt x="197165" y="1176980"/>
                    <a:pt x="192697" y="1172512"/>
                    <a:pt x="187686" y="1168991"/>
                  </a:cubicBezTo>
                  <a:cubicBezTo>
                    <a:pt x="186874" y="1168449"/>
                    <a:pt x="185926" y="1167501"/>
                    <a:pt x="185113" y="1166824"/>
                  </a:cubicBezTo>
                  <a:cubicBezTo>
                    <a:pt x="183218" y="1165199"/>
                    <a:pt x="180645" y="1164116"/>
                    <a:pt x="180374" y="1161001"/>
                  </a:cubicBezTo>
                  <a:cubicBezTo>
                    <a:pt x="180239" y="1160730"/>
                    <a:pt x="180103" y="1160324"/>
                    <a:pt x="179832" y="1160054"/>
                  </a:cubicBezTo>
                  <a:cubicBezTo>
                    <a:pt x="178478" y="1158022"/>
                    <a:pt x="176853" y="1155856"/>
                    <a:pt x="175499" y="1153689"/>
                  </a:cubicBezTo>
                  <a:cubicBezTo>
                    <a:pt x="172384" y="1148814"/>
                    <a:pt x="168728" y="1144616"/>
                    <a:pt x="163989" y="1141501"/>
                  </a:cubicBezTo>
                  <a:cubicBezTo>
                    <a:pt x="161958" y="1140012"/>
                    <a:pt x="160062" y="1138658"/>
                    <a:pt x="158301" y="1136897"/>
                  </a:cubicBezTo>
                  <a:cubicBezTo>
                    <a:pt x="154916" y="1133512"/>
                    <a:pt x="150989" y="1130262"/>
                    <a:pt x="149093" y="1125522"/>
                  </a:cubicBezTo>
                  <a:cubicBezTo>
                    <a:pt x="146791" y="1124303"/>
                    <a:pt x="146114" y="1121595"/>
                    <a:pt x="144624" y="1119564"/>
                  </a:cubicBezTo>
                  <a:cubicBezTo>
                    <a:pt x="143541" y="1118210"/>
                    <a:pt x="142051" y="1116856"/>
                    <a:pt x="140426" y="1116720"/>
                  </a:cubicBezTo>
                  <a:cubicBezTo>
                    <a:pt x="138260" y="1116585"/>
                    <a:pt x="136905" y="1115637"/>
                    <a:pt x="135551" y="1114283"/>
                  </a:cubicBezTo>
                  <a:cubicBezTo>
                    <a:pt x="135281" y="1114012"/>
                    <a:pt x="135010" y="1113877"/>
                    <a:pt x="134603" y="1113741"/>
                  </a:cubicBezTo>
                  <a:cubicBezTo>
                    <a:pt x="132843" y="1113064"/>
                    <a:pt x="131083" y="1112116"/>
                    <a:pt x="129186" y="1111845"/>
                  </a:cubicBezTo>
                  <a:cubicBezTo>
                    <a:pt x="128103" y="1111574"/>
                    <a:pt x="128510" y="1111574"/>
                    <a:pt x="128780" y="1110897"/>
                  </a:cubicBezTo>
                  <a:cubicBezTo>
                    <a:pt x="128780" y="1110491"/>
                    <a:pt x="128374" y="1110220"/>
                    <a:pt x="128239" y="1109814"/>
                  </a:cubicBezTo>
                  <a:cubicBezTo>
                    <a:pt x="127155" y="1108054"/>
                    <a:pt x="124853" y="1107647"/>
                    <a:pt x="123635" y="1106158"/>
                  </a:cubicBezTo>
                  <a:cubicBezTo>
                    <a:pt x="122687" y="1104939"/>
                    <a:pt x="121603" y="1103991"/>
                    <a:pt x="120249" y="1103179"/>
                  </a:cubicBezTo>
                  <a:cubicBezTo>
                    <a:pt x="119572" y="1102772"/>
                    <a:pt x="119031" y="1101824"/>
                    <a:pt x="118489" y="1101147"/>
                  </a:cubicBezTo>
                  <a:cubicBezTo>
                    <a:pt x="117405" y="1099522"/>
                    <a:pt x="116187" y="1097627"/>
                    <a:pt x="115239" y="1096002"/>
                  </a:cubicBezTo>
                  <a:cubicBezTo>
                    <a:pt x="113885" y="1093971"/>
                    <a:pt x="112124" y="1091939"/>
                    <a:pt x="110770" y="1089772"/>
                  </a:cubicBezTo>
                  <a:cubicBezTo>
                    <a:pt x="109009" y="1086929"/>
                    <a:pt x="107655" y="1083950"/>
                    <a:pt x="106437" y="1080700"/>
                  </a:cubicBezTo>
                  <a:cubicBezTo>
                    <a:pt x="105218" y="1077314"/>
                    <a:pt x="103864" y="1073929"/>
                    <a:pt x="102510" y="1070408"/>
                  </a:cubicBezTo>
                  <a:cubicBezTo>
                    <a:pt x="101156" y="1066345"/>
                    <a:pt x="99802" y="1062283"/>
                    <a:pt x="98583" y="1058356"/>
                  </a:cubicBezTo>
                  <a:cubicBezTo>
                    <a:pt x="98176" y="1056595"/>
                    <a:pt x="97228" y="1055377"/>
                    <a:pt x="96145" y="1054158"/>
                  </a:cubicBezTo>
                  <a:cubicBezTo>
                    <a:pt x="94520" y="1052533"/>
                    <a:pt x="93572" y="1050637"/>
                    <a:pt x="91135" y="1049960"/>
                  </a:cubicBezTo>
                  <a:cubicBezTo>
                    <a:pt x="90458" y="1049825"/>
                    <a:pt x="90187" y="1049012"/>
                    <a:pt x="89645" y="1048470"/>
                  </a:cubicBezTo>
                  <a:cubicBezTo>
                    <a:pt x="86531" y="1044950"/>
                    <a:pt x="82468" y="1041835"/>
                    <a:pt x="80301" y="1037502"/>
                  </a:cubicBezTo>
                  <a:cubicBezTo>
                    <a:pt x="80030" y="1037096"/>
                    <a:pt x="79354" y="1036825"/>
                    <a:pt x="79083" y="1036283"/>
                  </a:cubicBezTo>
                  <a:cubicBezTo>
                    <a:pt x="78406" y="1035200"/>
                    <a:pt x="77864" y="1034116"/>
                    <a:pt x="77322" y="1032898"/>
                  </a:cubicBezTo>
                  <a:cubicBezTo>
                    <a:pt x="75833" y="1029648"/>
                    <a:pt x="75968" y="1025720"/>
                    <a:pt x="73260" y="1023012"/>
                  </a:cubicBezTo>
                  <a:cubicBezTo>
                    <a:pt x="73124" y="1022741"/>
                    <a:pt x="72989" y="1022335"/>
                    <a:pt x="72989" y="1022064"/>
                  </a:cubicBezTo>
                  <a:cubicBezTo>
                    <a:pt x="71228" y="1018137"/>
                    <a:pt x="70010" y="1014210"/>
                    <a:pt x="69062" y="1010148"/>
                  </a:cubicBezTo>
                  <a:cubicBezTo>
                    <a:pt x="68385" y="1007439"/>
                    <a:pt x="67572" y="1005002"/>
                    <a:pt x="66895" y="1002565"/>
                  </a:cubicBezTo>
                  <a:cubicBezTo>
                    <a:pt x="65541" y="997283"/>
                    <a:pt x="63510" y="992273"/>
                    <a:pt x="62968" y="986856"/>
                  </a:cubicBezTo>
                  <a:cubicBezTo>
                    <a:pt x="62833" y="985502"/>
                    <a:pt x="62427" y="984283"/>
                    <a:pt x="62427" y="982929"/>
                  </a:cubicBezTo>
                  <a:cubicBezTo>
                    <a:pt x="62156" y="978731"/>
                    <a:pt x="62020" y="974533"/>
                    <a:pt x="61749" y="970200"/>
                  </a:cubicBezTo>
                  <a:cubicBezTo>
                    <a:pt x="61479" y="967627"/>
                    <a:pt x="61614" y="965054"/>
                    <a:pt x="62427" y="962481"/>
                  </a:cubicBezTo>
                  <a:cubicBezTo>
                    <a:pt x="63103" y="960044"/>
                    <a:pt x="64187" y="957742"/>
                    <a:pt x="65135" y="955575"/>
                  </a:cubicBezTo>
                  <a:cubicBezTo>
                    <a:pt x="66760" y="951783"/>
                    <a:pt x="68114" y="947992"/>
                    <a:pt x="70010" y="944471"/>
                  </a:cubicBezTo>
                  <a:cubicBezTo>
                    <a:pt x="70822" y="942711"/>
                    <a:pt x="71906" y="941763"/>
                    <a:pt x="73395" y="941221"/>
                  </a:cubicBezTo>
                  <a:cubicBezTo>
                    <a:pt x="72583" y="940815"/>
                    <a:pt x="71770" y="940273"/>
                    <a:pt x="70822" y="939867"/>
                  </a:cubicBezTo>
                  <a:cubicBezTo>
                    <a:pt x="67031" y="937971"/>
                    <a:pt x="63103" y="936752"/>
                    <a:pt x="59177" y="934992"/>
                  </a:cubicBezTo>
                  <a:cubicBezTo>
                    <a:pt x="55656" y="933502"/>
                    <a:pt x="54166" y="931065"/>
                    <a:pt x="54166" y="926596"/>
                  </a:cubicBezTo>
                  <a:cubicBezTo>
                    <a:pt x="61072" y="923888"/>
                    <a:pt x="68656" y="923617"/>
                    <a:pt x="75968" y="923617"/>
                  </a:cubicBezTo>
                  <a:close/>
                  <a:moveTo>
                    <a:pt x="447821" y="698691"/>
                  </a:moveTo>
                  <a:cubicBezTo>
                    <a:pt x="450664" y="697743"/>
                    <a:pt x="453914" y="698691"/>
                    <a:pt x="455810" y="700723"/>
                  </a:cubicBezTo>
                  <a:cubicBezTo>
                    <a:pt x="457164" y="702077"/>
                    <a:pt x="458654" y="703566"/>
                    <a:pt x="460279" y="705056"/>
                  </a:cubicBezTo>
                  <a:cubicBezTo>
                    <a:pt x="459331" y="706274"/>
                    <a:pt x="459196" y="707493"/>
                    <a:pt x="459602" y="709118"/>
                  </a:cubicBezTo>
                  <a:cubicBezTo>
                    <a:pt x="459737" y="710066"/>
                    <a:pt x="459873" y="711150"/>
                    <a:pt x="460008" y="712097"/>
                  </a:cubicBezTo>
                  <a:cubicBezTo>
                    <a:pt x="460685" y="712097"/>
                    <a:pt x="461498" y="712097"/>
                    <a:pt x="462175" y="712097"/>
                  </a:cubicBezTo>
                  <a:cubicBezTo>
                    <a:pt x="465831" y="712233"/>
                    <a:pt x="467592" y="714129"/>
                    <a:pt x="468810" y="718597"/>
                  </a:cubicBezTo>
                  <a:cubicBezTo>
                    <a:pt x="465967" y="721576"/>
                    <a:pt x="462581" y="723472"/>
                    <a:pt x="459060" y="725233"/>
                  </a:cubicBezTo>
                  <a:cubicBezTo>
                    <a:pt x="459060" y="726452"/>
                    <a:pt x="458790" y="727535"/>
                    <a:pt x="458383" y="728618"/>
                  </a:cubicBezTo>
                  <a:cubicBezTo>
                    <a:pt x="456758" y="732681"/>
                    <a:pt x="457164" y="736879"/>
                    <a:pt x="457842" y="741483"/>
                  </a:cubicBezTo>
                  <a:cubicBezTo>
                    <a:pt x="456216" y="742837"/>
                    <a:pt x="454456" y="744191"/>
                    <a:pt x="455675" y="746629"/>
                  </a:cubicBezTo>
                  <a:cubicBezTo>
                    <a:pt x="455675" y="746899"/>
                    <a:pt x="455269" y="747170"/>
                    <a:pt x="455133" y="747441"/>
                  </a:cubicBezTo>
                  <a:cubicBezTo>
                    <a:pt x="454456" y="748389"/>
                    <a:pt x="453779" y="749337"/>
                    <a:pt x="453373" y="750285"/>
                  </a:cubicBezTo>
                  <a:cubicBezTo>
                    <a:pt x="452425" y="752858"/>
                    <a:pt x="451748" y="755024"/>
                    <a:pt x="450800" y="757327"/>
                  </a:cubicBezTo>
                  <a:cubicBezTo>
                    <a:pt x="450258" y="759222"/>
                    <a:pt x="449446" y="760983"/>
                    <a:pt x="449040" y="762743"/>
                  </a:cubicBezTo>
                  <a:cubicBezTo>
                    <a:pt x="447821" y="766670"/>
                    <a:pt x="446873" y="770597"/>
                    <a:pt x="445925" y="774524"/>
                  </a:cubicBezTo>
                  <a:cubicBezTo>
                    <a:pt x="445790" y="775066"/>
                    <a:pt x="446331" y="775878"/>
                    <a:pt x="446331" y="776420"/>
                  </a:cubicBezTo>
                  <a:cubicBezTo>
                    <a:pt x="446331" y="777503"/>
                    <a:pt x="446466" y="778451"/>
                    <a:pt x="446331" y="779399"/>
                  </a:cubicBezTo>
                  <a:cubicBezTo>
                    <a:pt x="445383" y="783462"/>
                    <a:pt x="444435" y="787660"/>
                    <a:pt x="443623" y="791722"/>
                  </a:cubicBezTo>
                  <a:cubicBezTo>
                    <a:pt x="443352" y="792399"/>
                    <a:pt x="443894" y="793618"/>
                    <a:pt x="443352" y="794160"/>
                  </a:cubicBezTo>
                  <a:cubicBezTo>
                    <a:pt x="441050" y="796597"/>
                    <a:pt x="440644" y="799712"/>
                    <a:pt x="438883" y="802420"/>
                  </a:cubicBezTo>
                  <a:cubicBezTo>
                    <a:pt x="436716" y="805670"/>
                    <a:pt x="434550" y="808920"/>
                    <a:pt x="430623" y="810951"/>
                  </a:cubicBezTo>
                  <a:cubicBezTo>
                    <a:pt x="429133" y="811899"/>
                    <a:pt x="429133" y="813253"/>
                    <a:pt x="429810" y="814607"/>
                  </a:cubicBezTo>
                  <a:cubicBezTo>
                    <a:pt x="430487" y="816097"/>
                    <a:pt x="431165" y="817722"/>
                    <a:pt x="432248" y="819212"/>
                  </a:cubicBezTo>
                  <a:cubicBezTo>
                    <a:pt x="436175" y="824899"/>
                    <a:pt x="434550" y="830587"/>
                    <a:pt x="433737" y="836274"/>
                  </a:cubicBezTo>
                  <a:cubicBezTo>
                    <a:pt x="433602" y="837493"/>
                    <a:pt x="433196" y="838441"/>
                    <a:pt x="432925" y="839389"/>
                  </a:cubicBezTo>
                  <a:cubicBezTo>
                    <a:pt x="432248" y="841691"/>
                    <a:pt x="432383" y="844399"/>
                    <a:pt x="429810" y="845889"/>
                  </a:cubicBezTo>
                  <a:cubicBezTo>
                    <a:pt x="429539" y="846159"/>
                    <a:pt x="429269" y="846430"/>
                    <a:pt x="429133" y="846701"/>
                  </a:cubicBezTo>
                  <a:cubicBezTo>
                    <a:pt x="427915" y="848868"/>
                    <a:pt x="426831" y="851034"/>
                    <a:pt x="425477" y="853066"/>
                  </a:cubicBezTo>
                  <a:cubicBezTo>
                    <a:pt x="422498" y="857534"/>
                    <a:pt x="420467" y="862409"/>
                    <a:pt x="419925" y="867826"/>
                  </a:cubicBezTo>
                  <a:cubicBezTo>
                    <a:pt x="419789" y="870128"/>
                    <a:pt x="419519" y="872430"/>
                    <a:pt x="418842" y="874597"/>
                  </a:cubicBezTo>
                  <a:cubicBezTo>
                    <a:pt x="417758" y="879201"/>
                    <a:pt x="416269" y="883534"/>
                    <a:pt x="412883" y="887055"/>
                  </a:cubicBezTo>
                  <a:cubicBezTo>
                    <a:pt x="412748" y="889493"/>
                    <a:pt x="410581" y="891118"/>
                    <a:pt x="409633" y="893284"/>
                  </a:cubicBezTo>
                  <a:cubicBezTo>
                    <a:pt x="408956" y="894774"/>
                    <a:pt x="408415" y="896670"/>
                    <a:pt x="409092" y="898024"/>
                  </a:cubicBezTo>
                  <a:cubicBezTo>
                    <a:pt x="410039" y="899920"/>
                    <a:pt x="409769" y="901545"/>
                    <a:pt x="409227" y="903170"/>
                  </a:cubicBezTo>
                  <a:cubicBezTo>
                    <a:pt x="409227" y="903576"/>
                    <a:pt x="409227" y="903847"/>
                    <a:pt x="409227" y="904253"/>
                  </a:cubicBezTo>
                  <a:cubicBezTo>
                    <a:pt x="409633" y="906149"/>
                    <a:pt x="409633" y="907909"/>
                    <a:pt x="410175" y="909670"/>
                  </a:cubicBezTo>
                  <a:cubicBezTo>
                    <a:pt x="410581" y="910618"/>
                    <a:pt x="410175" y="910211"/>
                    <a:pt x="409633" y="910347"/>
                  </a:cubicBezTo>
                  <a:cubicBezTo>
                    <a:pt x="409363" y="910347"/>
                    <a:pt x="409092" y="910753"/>
                    <a:pt x="408956" y="911159"/>
                  </a:cubicBezTo>
                  <a:cubicBezTo>
                    <a:pt x="408008" y="912784"/>
                    <a:pt x="408550" y="914816"/>
                    <a:pt x="408008" y="916576"/>
                  </a:cubicBezTo>
                  <a:cubicBezTo>
                    <a:pt x="407467" y="917930"/>
                    <a:pt x="407060" y="919149"/>
                    <a:pt x="407060" y="920774"/>
                  </a:cubicBezTo>
                  <a:cubicBezTo>
                    <a:pt x="407060" y="921586"/>
                    <a:pt x="406789" y="922534"/>
                    <a:pt x="406383" y="923211"/>
                  </a:cubicBezTo>
                  <a:cubicBezTo>
                    <a:pt x="405571" y="924971"/>
                    <a:pt x="404352" y="926326"/>
                    <a:pt x="403404" y="928086"/>
                  </a:cubicBezTo>
                  <a:cubicBezTo>
                    <a:pt x="402186" y="930253"/>
                    <a:pt x="401373" y="932555"/>
                    <a:pt x="400019" y="934451"/>
                  </a:cubicBezTo>
                  <a:cubicBezTo>
                    <a:pt x="398123" y="937159"/>
                    <a:pt x="396092" y="939461"/>
                    <a:pt x="394196" y="941899"/>
                  </a:cubicBezTo>
                  <a:cubicBezTo>
                    <a:pt x="392029" y="944472"/>
                    <a:pt x="389862" y="947045"/>
                    <a:pt x="387560" y="949888"/>
                  </a:cubicBezTo>
                  <a:cubicBezTo>
                    <a:pt x="385123" y="952732"/>
                    <a:pt x="382279" y="955711"/>
                    <a:pt x="379706" y="958690"/>
                  </a:cubicBezTo>
                  <a:cubicBezTo>
                    <a:pt x="378623" y="959909"/>
                    <a:pt x="378217" y="961398"/>
                    <a:pt x="377946" y="962888"/>
                  </a:cubicBezTo>
                  <a:cubicBezTo>
                    <a:pt x="377540" y="964919"/>
                    <a:pt x="376592" y="966680"/>
                    <a:pt x="377269" y="968982"/>
                  </a:cubicBezTo>
                  <a:cubicBezTo>
                    <a:pt x="377404" y="969524"/>
                    <a:pt x="376998" y="970201"/>
                    <a:pt x="376727" y="970878"/>
                  </a:cubicBezTo>
                  <a:cubicBezTo>
                    <a:pt x="375644" y="975076"/>
                    <a:pt x="374967" y="979544"/>
                    <a:pt x="372936" y="983607"/>
                  </a:cubicBezTo>
                  <a:cubicBezTo>
                    <a:pt x="372665" y="984148"/>
                    <a:pt x="372936" y="984825"/>
                    <a:pt x="372665" y="985367"/>
                  </a:cubicBezTo>
                  <a:cubicBezTo>
                    <a:pt x="372123" y="986451"/>
                    <a:pt x="371717" y="987669"/>
                    <a:pt x="371175" y="988617"/>
                  </a:cubicBezTo>
                  <a:cubicBezTo>
                    <a:pt x="369415" y="991461"/>
                    <a:pt x="366436" y="993492"/>
                    <a:pt x="366029" y="997013"/>
                  </a:cubicBezTo>
                  <a:cubicBezTo>
                    <a:pt x="366029" y="997284"/>
                    <a:pt x="365759" y="997555"/>
                    <a:pt x="365488" y="997825"/>
                  </a:cubicBezTo>
                  <a:cubicBezTo>
                    <a:pt x="363592" y="1001075"/>
                    <a:pt x="361425" y="1004325"/>
                    <a:pt x="359394" y="1007575"/>
                  </a:cubicBezTo>
                  <a:cubicBezTo>
                    <a:pt x="358175" y="1009607"/>
                    <a:pt x="357092" y="1011773"/>
                    <a:pt x="355738" y="1013805"/>
                  </a:cubicBezTo>
                  <a:lnTo>
                    <a:pt x="347342" y="1026127"/>
                  </a:lnTo>
                  <a:cubicBezTo>
                    <a:pt x="346800" y="1027211"/>
                    <a:pt x="346123" y="1028159"/>
                    <a:pt x="345311" y="1029107"/>
                  </a:cubicBezTo>
                  <a:cubicBezTo>
                    <a:pt x="342738" y="1032221"/>
                    <a:pt x="340165" y="1035065"/>
                    <a:pt x="337456" y="1038180"/>
                  </a:cubicBezTo>
                  <a:cubicBezTo>
                    <a:pt x="335832" y="1040075"/>
                    <a:pt x="334206" y="1041836"/>
                    <a:pt x="332311" y="1043325"/>
                  </a:cubicBezTo>
                  <a:cubicBezTo>
                    <a:pt x="330550" y="1044815"/>
                    <a:pt x="328248" y="1045763"/>
                    <a:pt x="326352" y="1046982"/>
                  </a:cubicBezTo>
                  <a:cubicBezTo>
                    <a:pt x="322967" y="1048877"/>
                    <a:pt x="319717" y="1051044"/>
                    <a:pt x="316332" y="1052804"/>
                  </a:cubicBezTo>
                  <a:cubicBezTo>
                    <a:pt x="314842" y="1053617"/>
                    <a:pt x="313488" y="1053888"/>
                    <a:pt x="311456" y="1052669"/>
                  </a:cubicBezTo>
                  <a:cubicBezTo>
                    <a:pt x="311456" y="1053346"/>
                    <a:pt x="311456" y="1053888"/>
                    <a:pt x="311456" y="1054430"/>
                  </a:cubicBezTo>
                  <a:cubicBezTo>
                    <a:pt x="311592" y="1057409"/>
                    <a:pt x="313352" y="1060117"/>
                    <a:pt x="313082" y="1063231"/>
                  </a:cubicBezTo>
                  <a:cubicBezTo>
                    <a:pt x="314706" y="1064721"/>
                    <a:pt x="314029" y="1066211"/>
                    <a:pt x="313488" y="1067700"/>
                  </a:cubicBezTo>
                  <a:cubicBezTo>
                    <a:pt x="313082" y="1068919"/>
                    <a:pt x="312675" y="1071086"/>
                    <a:pt x="313352" y="1071357"/>
                  </a:cubicBezTo>
                  <a:cubicBezTo>
                    <a:pt x="316332" y="1073252"/>
                    <a:pt x="314300" y="1075690"/>
                    <a:pt x="314165" y="1077721"/>
                  </a:cubicBezTo>
                  <a:cubicBezTo>
                    <a:pt x="314300" y="1078398"/>
                    <a:pt x="313488" y="1079075"/>
                    <a:pt x="313623" y="1079481"/>
                  </a:cubicBezTo>
                  <a:cubicBezTo>
                    <a:pt x="314029" y="1082596"/>
                    <a:pt x="311863" y="1083815"/>
                    <a:pt x="309696" y="1085033"/>
                  </a:cubicBezTo>
                  <a:cubicBezTo>
                    <a:pt x="307123" y="1086523"/>
                    <a:pt x="303873" y="1086388"/>
                    <a:pt x="301571" y="1084492"/>
                  </a:cubicBezTo>
                  <a:cubicBezTo>
                    <a:pt x="299946" y="1083273"/>
                    <a:pt x="298321" y="1082054"/>
                    <a:pt x="296425" y="1080565"/>
                  </a:cubicBezTo>
                  <a:cubicBezTo>
                    <a:pt x="296967" y="1079075"/>
                    <a:pt x="296831" y="1077586"/>
                    <a:pt x="296155" y="1075825"/>
                  </a:cubicBezTo>
                  <a:cubicBezTo>
                    <a:pt x="295071" y="1072981"/>
                    <a:pt x="293988" y="1069731"/>
                    <a:pt x="296019" y="1067429"/>
                  </a:cubicBezTo>
                  <a:cubicBezTo>
                    <a:pt x="295613" y="1065804"/>
                    <a:pt x="295477" y="1064857"/>
                    <a:pt x="295207" y="1063909"/>
                  </a:cubicBezTo>
                  <a:cubicBezTo>
                    <a:pt x="295071" y="1062690"/>
                    <a:pt x="295613" y="1060794"/>
                    <a:pt x="294665" y="1059981"/>
                  </a:cubicBezTo>
                  <a:cubicBezTo>
                    <a:pt x="292905" y="1057950"/>
                    <a:pt x="293311" y="1055648"/>
                    <a:pt x="293581" y="1053481"/>
                  </a:cubicBezTo>
                  <a:cubicBezTo>
                    <a:pt x="294529" y="1048607"/>
                    <a:pt x="293581" y="1043867"/>
                    <a:pt x="292092" y="1038857"/>
                  </a:cubicBezTo>
                  <a:cubicBezTo>
                    <a:pt x="293311" y="1037096"/>
                    <a:pt x="295071" y="1035200"/>
                    <a:pt x="293311" y="1032627"/>
                  </a:cubicBezTo>
                  <a:cubicBezTo>
                    <a:pt x="293311" y="1032357"/>
                    <a:pt x="293581" y="1031950"/>
                    <a:pt x="293717" y="1031544"/>
                  </a:cubicBezTo>
                  <a:cubicBezTo>
                    <a:pt x="294259" y="1030461"/>
                    <a:pt x="294800" y="1029242"/>
                    <a:pt x="295071" y="1028023"/>
                  </a:cubicBezTo>
                  <a:cubicBezTo>
                    <a:pt x="295748" y="1025044"/>
                    <a:pt x="296155" y="1022336"/>
                    <a:pt x="296696" y="1019627"/>
                  </a:cubicBezTo>
                  <a:cubicBezTo>
                    <a:pt x="297102" y="1017596"/>
                    <a:pt x="297509" y="1015430"/>
                    <a:pt x="297779" y="1013398"/>
                  </a:cubicBezTo>
                  <a:cubicBezTo>
                    <a:pt x="298321" y="1008659"/>
                    <a:pt x="298727" y="1004055"/>
                    <a:pt x="299269" y="999586"/>
                  </a:cubicBezTo>
                  <a:cubicBezTo>
                    <a:pt x="299269" y="998909"/>
                    <a:pt x="298727" y="998096"/>
                    <a:pt x="298592" y="997419"/>
                  </a:cubicBezTo>
                  <a:cubicBezTo>
                    <a:pt x="298321" y="996201"/>
                    <a:pt x="298321" y="995117"/>
                    <a:pt x="298321" y="994034"/>
                  </a:cubicBezTo>
                  <a:lnTo>
                    <a:pt x="299675" y="979815"/>
                  </a:lnTo>
                  <a:cubicBezTo>
                    <a:pt x="299811" y="978867"/>
                    <a:pt x="299134" y="977513"/>
                    <a:pt x="299540" y="976836"/>
                  </a:cubicBezTo>
                  <a:cubicBezTo>
                    <a:pt x="301436" y="973722"/>
                    <a:pt x="301571" y="970201"/>
                    <a:pt x="303196" y="966951"/>
                  </a:cubicBezTo>
                  <a:cubicBezTo>
                    <a:pt x="305227" y="963024"/>
                    <a:pt x="307123" y="959096"/>
                    <a:pt x="310779" y="956253"/>
                  </a:cubicBezTo>
                  <a:cubicBezTo>
                    <a:pt x="312269" y="955169"/>
                    <a:pt x="312134" y="953680"/>
                    <a:pt x="311321" y="952190"/>
                  </a:cubicBezTo>
                  <a:cubicBezTo>
                    <a:pt x="310508" y="950430"/>
                    <a:pt x="309696" y="948669"/>
                    <a:pt x="308613" y="947180"/>
                  </a:cubicBezTo>
                  <a:cubicBezTo>
                    <a:pt x="304144" y="941357"/>
                    <a:pt x="305905" y="934721"/>
                    <a:pt x="306175" y="928221"/>
                  </a:cubicBezTo>
                  <a:cubicBezTo>
                    <a:pt x="306446" y="927003"/>
                    <a:pt x="306717" y="925919"/>
                    <a:pt x="306852" y="924566"/>
                  </a:cubicBezTo>
                  <a:cubicBezTo>
                    <a:pt x="307123" y="921857"/>
                    <a:pt x="306852" y="918878"/>
                    <a:pt x="309290" y="916847"/>
                  </a:cubicBezTo>
                  <a:cubicBezTo>
                    <a:pt x="309561" y="916576"/>
                    <a:pt x="309696" y="916305"/>
                    <a:pt x="309832" y="915899"/>
                  </a:cubicBezTo>
                  <a:cubicBezTo>
                    <a:pt x="310779" y="913461"/>
                    <a:pt x="311998" y="910753"/>
                    <a:pt x="313217" y="908316"/>
                  </a:cubicBezTo>
                  <a:cubicBezTo>
                    <a:pt x="316061" y="903034"/>
                    <a:pt x="317956" y="897347"/>
                    <a:pt x="318363" y="891253"/>
                  </a:cubicBezTo>
                  <a:cubicBezTo>
                    <a:pt x="318498" y="888680"/>
                    <a:pt x="318769" y="886107"/>
                    <a:pt x="319446" y="883670"/>
                  </a:cubicBezTo>
                  <a:cubicBezTo>
                    <a:pt x="320936" y="878660"/>
                    <a:pt x="322019" y="873513"/>
                    <a:pt x="325269" y="869180"/>
                  </a:cubicBezTo>
                  <a:cubicBezTo>
                    <a:pt x="325269" y="866336"/>
                    <a:pt x="327436" y="864305"/>
                    <a:pt x="328384" y="861868"/>
                  </a:cubicBezTo>
                  <a:cubicBezTo>
                    <a:pt x="329061" y="860243"/>
                    <a:pt x="329602" y="858076"/>
                    <a:pt x="329061" y="856586"/>
                  </a:cubicBezTo>
                  <a:cubicBezTo>
                    <a:pt x="328113" y="854420"/>
                    <a:pt x="328384" y="852659"/>
                    <a:pt x="329061" y="850764"/>
                  </a:cubicBezTo>
                  <a:cubicBezTo>
                    <a:pt x="329061" y="850357"/>
                    <a:pt x="329061" y="849951"/>
                    <a:pt x="329061" y="849545"/>
                  </a:cubicBezTo>
                  <a:cubicBezTo>
                    <a:pt x="328925" y="847649"/>
                    <a:pt x="328925" y="845618"/>
                    <a:pt x="328384" y="843722"/>
                  </a:cubicBezTo>
                  <a:cubicBezTo>
                    <a:pt x="327977" y="842503"/>
                    <a:pt x="328248" y="842909"/>
                    <a:pt x="328925" y="842774"/>
                  </a:cubicBezTo>
                  <a:cubicBezTo>
                    <a:pt x="329196" y="842774"/>
                    <a:pt x="329467" y="842232"/>
                    <a:pt x="329602" y="841826"/>
                  </a:cubicBezTo>
                  <a:cubicBezTo>
                    <a:pt x="330821" y="839930"/>
                    <a:pt x="330279" y="837628"/>
                    <a:pt x="330956" y="835733"/>
                  </a:cubicBezTo>
                  <a:cubicBezTo>
                    <a:pt x="331498" y="834107"/>
                    <a:pt x="331904" y="832753"/>
                    <a:pt x="332040" y="830993"/>
                  </a:cubicBezTo>
                  <a:cubicBezTo>
                    <a:pt x="332040" y="830045"/>
                    <a:pt x="332582" y="829233"/>
                    <a:pt x="332988" y="828285"/>
                  </a:cubicBezTo>
                  <a:cubicBezTo>
                    <a:pt x="334071" y="826524"/>
                    <a:pt x="335425" y="824493"/>
                    <a:pt x="336373" y="822733"/>
                  </a:cubicBezTo>
                  <a:cubicBezTo>
                    <a:pt x="337727" y="820295"/>
                    <a:pt x="338811" y="817722"/>
                    <a:pt x="340300" y="815420"/>
                  </a:cubicBezTo>
                  <a:cubicBezTo>
                    <a:pt x="342196" y="812441"/>
                    <a:pt x="344498" y="809733"/>
                    <a:pt x="346529" y="806889"/>
                  </a:cubicBezTo>
                  <a:cubicBezTo>
                    <a:pt x="349102" y="803910"/>
                    <a:pt x="351811" y="801066"/>
                    <a:pt x="354519" y="798222"/>
                  </a:cubicBezTo>
                  <a:cubicBezTo>
                    <a:pt x="357633" y="795108"/>
                    <a:pt x="360883" y="791858"/>
                    <a:pt x="363998" y="788743"/>
                  </a:cubicBezTo>
                  <a:cubicBezTo>
                    <a:pt x="365081" y="787660"/>
                    <a:pt x="365759" y="786035"/>
                    <a:pt x="366571" y="784410"/>
                  </a:cubicBezTo>
                  <a:cubicBezTo>
                    <a:pt x="367519" y="782378"/>
                    <a:pt x="368738" y="780483"/>
                    <a:pt x="368467" y="777910"/>
                  </a:cubicBezTo>
                  <a:cubicBezTo>
                    <a:pt x="368467" y="777232"/>
                    <a:pt x="369144" y="776556"/>
                    <a:pt x="369415" y="775878"/>
                  </a:cubicBezTo>
                  <a:cubicBezTo>
                    <a:pt x="371446" y="771274"/>
                    <a:pt x="372936" y="766264"/>
                    <a:pt x="375779" y="761931"/>
                  </a:cubicBezTo>
                  <a:cubicBezTo>
                    <a:pt x="376186" y="761389"/>
                    <a:pt x="376186" y="760577"/>
                    <a:pt x="376456" y="760170"/>
                  </a:cubicBezTo>
                  <a:cubicBezTo>
                    <a:pt x="377269" y="758951"/>
                    <a:pt x="378081" y="757868"/>
                    <a:pt x="379029" y="756920"/>
                  </a:cubicBezTo>
                  <a:cubicBezTo>
                    <a:pt x="381602" y="754212"/>
                    <a:pt x="385394" y="752587"/>
                    <a:pt x="386883" y="748795"/>
                  </a:cubicBezTo>
                  <a:cubicBezTo>
                    <a:pt x="387019" y="748524"/>
                    <a:pt x="387425" y="748253"/>
                    <a:pt x="387696" y="747983"/>
                  </a:cubicBezTo>
                  <a:cubicBezTo>
                    <a:pt x="390946" y="744868"/>
                    <a:pt x="393790" y="741483"/>
                    <a:pt x="397446" y="738910"/>
                  </a:cubicBezTo>
                  <a:lnTo>
                    <a:pt x="403946" y="733493"/>
                  </a:lnTo>
                  <a:cubicBezTo>
                    <a:pt x="408415" y="729972"/>
                    <a:pt x="412477" y="725774"/>
                    <a:pt x="417487" y="722931"/>
                  </a:cubicBezTo>
                  <a:cubicBezTo>
                    <a:pt x="418706" y="722118"/>
                    <a:pt x="419789" y="721441"/>
                    <a:pt x="421144" y="720764"/>
                  </a:cubicBezTo>
                  <a:cubicBezTo>
                    <a:pt x="425206" y="718868"/>
                    <a:pt x="429269" y="716972"/>
                    <a:pt x="433331" y="714941"/>
                  </a:cubicBezTo>
                  <a:cubicBezTo>
                    <a:pt x="435904" y="713858"/>
                    <a:pt x="438342" y="712639"/>
                    <a:pt x="441050" y="712368"/>
                  </a:cubicBezTo>
                  <a:cubicBezTo>
                    <a:pt x="441592" y="711285"/>
                    <a:pt x="442133" y="710066"/>
                    <a:pt x="441727" y="709660"/>
                  </a:cubicBezTo>
                  <a:cubicBezTo>
                    <a:pt x="439154" y="707358"/>
                    <a:pt x="441592" y="705868"/>
                    <a:pt x="441998" y="703973"/>
                  </a:cubicBezTo>
                  <a:cubicBezTo>
                    <a:pt x="442133" y="703431"/>
                    <a:pt x="442946" y="703025"/>
                    <a:pt x="442946" y="702618"/>
                  </a:cubicBezTo>
                  <a:cubicBezTo>
                    <a:pt x="443081" y="699910"/>
                    <a:pt x="445383" y="699233"/>
                    <a:pt x="447821" y="698691"/>
                  </a:cubicBezTo>
                  <a:close/>
                  <a:moveTo>
                    <a:pt x="42656" y="609723"/>
                  </a:moveTo>
                  <a:cubicBezTo>
                    <a:pt x="45500" y="616088"/>
                    <a:pt x="45500" y="622859"/>
                    <a:pt x="46719" y="629223"/>
                  </a:cubicBezTo>
                  <a:cubicBezTo>
                    <a:pt x="47125" y="631254"/>
                    <a:pt x="47260" y="633421"/>
                    <a:pt x="47260" y="635588"/>
                  </a:cubicBezTo>
                  <a:cubicBezTo>
                    <a:pt x="47667" y="634775"/>
                    <a:pt x="48344" y="633963"/>
                    <a:pt x="49156" y="633150"/>
                  </a:cubicBezTo>
                  <a:cubicBezTo>
                    <a:pt x="55520" y="635452"/>
                    <a:pt x="60125" y="640192"/>
                    <a:pt x="65271" y="643848"/>
                  </a:cubicBezTo>
                  <a:cubicBezTo>
                    <a:pt x="68250" y="645879"/>
                    <a:pt x="70687" y="648452"/>
                    <a:pt x="73260" y="650890"/>
                  </a:cubicBezTo>
                  <a:cubicBezTo>
                    <a:pt x="76510" y="653869"/>
                    <a:pt x="79218" y="657660"/>
                    <a:pt x="82604" y="660640"/>
                  </a:cubicBezTo>
                  <a:cubicBezTo>
                    <a:pt x="85854" y="663619"/>
                    <a:pt x="88697" y="667004"/>
                    <a:pt x="91677" y="670119"/>
                  </a:cubicBezTo>
                  <a:cubicBezTo>
                    <a:pt x="93166" y="671744"/>
                    <a:pt x="94385" y="673233"/>
                    <a:pt x="95875" y="674723"/>
                  </a:cubicBezTo>
                  <a:cubicBezTo>
                    <a:pt x="98989" y="678244"/>
                    <a:pt x="101968" y="681765"/>
                    <a:pt x="104948" y="685150"/>
                  </a:cubicBezTo>
                  <a:cubicBezTo>
                    <a:pt x="107114" y="687587"/>
                    <a:pt x="110635" y="688806"/>
                    <a:pt x="111583" y="692462"/>
                  </a:cubicBezTo>
                  <a:cubicBezTo>
                    <a:pt x="111583" y="692733"/>
                    <a:pt x="111854" y="692869"/>
                    <a:pt x="112125" y="693004"/>
                  </a:cubicBezTo>
                  <a:cubicBezTo>
                    <a:pt x="114697" y="695577"/>
                    <a:pt x="117135" y="698150"/>
                    <a:pt x="119979" y="700317"/>
                  </a:cubicBezTo>
                  <a:cubicBezTo>
                    <a:pt x="122687" y="702483"/>
                    <a:pt x="123500" y="706546"/>
                    <a:pt x="127698" y="707087"/>
                  </a:cubicBezTo>
                  <a:cubicBezTo>
                    <a:pt x="127833" y="708848"/>
                    <a:pt x="129729" y="709254"/>
                    <a:pt x="130406" y="710473"/>
                  </a:cubicBezTo>
                  <a:cubicBezTo>
                    <a:pt x="132166" y="713316"/>
                    <a:pt x="134468" y="715754"/>
                    <a:pt x="136770" y="718327"/>
                  </a:cubicBezTo>
                  <a:cubicBezTo>
                    <a:pt x="138395" y="720087"/>
                    <a:pt x="139750" y="722254"/>
                    <a:pt x="140968" y="724421"/>
                  </a:cubicBezTo>
                  <a:cubicBezTo>
                    <a:pt x="144895" y="731327"/>
                    <a:pt x="148822" y="738504"/>
                    <a:pt x="152479" y="745139"/>
                  </a:cubicBezTo>
                  <a:cubicBezTo>
                    <a:pt x="153698" y="747306"/>
                    <a:pt x="154916" y="749743"/>
                    <a:pt x="157083" y="751504"/>
                  </a:cubicBezTo>
                  <a:cubicBezTo>
                    <a:pt x="158979" y="752993"/>
                    <a:pt x="160062" y="755431"/>
                    <a:pt x="161281" y="757597"/>
                  </a:cubicBezTo>
                  <a:cubicBezTo>
                    <a:pt x="162499" y="760170"/>
                    <a:pt x="163177" y="763149"/>
                    <a:pt x="166427" y="764368"/>
                  </a:cubicBezTo>
                  <a:cubicBezTo>
                    <a:pt x="166697" y="764368"/>
                    <a:pt x="166968" y="764639"/>
                    <a:pt x="166968" y="764774"/>
                  </a:cubicBezTo>
                  <a:cubicBezTo>
                    <a:pt x="166833" y="766670"/>
                    <a:pt x="168593" y="767347"/>
                    <a:pt x="169677" y="768431"/>
                  </a:cubicBezTo>
                  <a:cubicBezTo>
                    <a:pt x="170625" y="769649"/>
                    <a:pt x="171979" y="771139"/>
                    <a:pt x="172385" y="772629"/>
                  </a:cubicBezTo>
                  <a:cubicBezTo>
                    <a:pt x="173333" y="776285"/>
                    <a:pt x="175093" y="779670"/>
                    <a:pt x="176312" y="783056"/>
                  </a:cubicBezTo>
                  <a:cubicBezTo>
                    <a:pt x="179291" y="790639"/>
                    <a:pt x="183083" y="797545"/>
                    <a:pt x="187010" y="804316"/>
                  </a:cubicBezTo>
                  <a:cubicBezTo>
                    <a:pt x="187822" y="805941"/>
                    <a:pt x="189583" y="807295"/>
                    <a:pt x="189583" y="809055"/>
                  </a:cubicBezTo>
                  <a:cubicBezTo>
                    <a:pt x="189854" y="811222"/>
                    <a:pt x="190802" y="812712"/>
                    <a:pt x="191749" y="814337"/>
                  </a:cubicBezTo>
                  <a:cubicBezTo>
                    <a:pt x="192968" y="815962"/>
                    <a:pt x="193916" y="817587"/>
                    <a:pt x="194187" y="819483"/>
                  </a:cubicBezTo>
                  <a:cubicBezTo>
                    <a:pt x="194322" y="820295"/>
                    <a:pt x="195135" y="820837"/>
                    <a:pt x="195406" y="821514"/>
                  </a:cubicBezTo>
                  <a:cubicBezTo>
                    <a:pt x="197166" y="824899"/>
                    <a:pt x="198520" y="828420"/>
                    <a:pt x="200145" y="831805"/>
                  </a:cubicBezTo>
                  <a:cubicBezTo>
                    <a:pt x="200822" y="833701"/>
                    <a:pt x="201770" y="835326"/>
                    <a:pt x="202447" y="837222"/>
                  </a:cubicBezTo>
                  <a:cubicBezTo>
                    <a:pt x="202989" y="839118"/>
                    <a:pt x="203937" y="840743"/>
                    <a:pt x="204885" y="842368"/>
                  </a:cubicBezTo>
                  <a:cubicBezTo>
                    <a:pt x="206374" y="845212"/>
                    <a:pt x="207728" y="847920"/>
                    <a:pt x="208541" y="850899"/>
                  </a:cubicBezTo>
                  <a:cubicBezTo>
                    <a:pt x="209083" y="853336"/>
                    <a:pt x="209895" y="855774"/>
                    <a:pt x="209624" y="858482"/>
                  </a:cubicBezTo>
                  <a:cubicBezTo>
                    <a:pt x="209218" y="862139"/>
                    <a:pt x="209354" y="862139"/>
                    <a:pt x="211791" y="865118"/>
                  </a:cubicBezTo>
                  <a:cubicBezTo>
                    <a:pt x="212333" y="865930"/>
                    <a:pt x="212874" y="866878"/>
                    <a:pt x="213280" y="867826"/>
                  </a:cubicBezTo>
                  <a:cubicBezTo>
                    <a:pt x="214364" y="870263"/>
                    <a:pt x="215312" y="872972"/>
                    <a:pt x="216530" y="875274"/>
                  </a:cubicBezTo>
                  <a:cubicBezTo>
                    <a:pt x="217749" y="877711"/>
                    <a:pt x="218968" y="880013"/>
                    <a:pt x="218968" y="882857"/>
                  </a:cubicBezTo>
                  <a:cubicBezTo>
                    <a:pt x="218968" y="883534"/>
                    <a:pt x="219103" y="884076"/>
                    <a:pt x="219374" y="884753"/>
                  </a:cubicBezTo>
                  <a:cubicBezTo>
                    <a:pt x="220322" y="888409"/>
                    <a:pt x="221541" y="891794"/>
                    <a:pt x="222760" y="895451"/>
                  </a:cubicBezTo>
                  <a:cubicBezTo>
                    <a:pt x="222895" y="896399"/>
                    <a:pt x="223166" y="897618"/>
                    <a:pt x="223437" y="898836"/>
                  </a:cubicBezTo>
                  <a:cubicBezTo>
                    <a:pt x="223707" y="899649"/>
                    <a:pt x="223437" y="899242"/>
                    <a:pt x="223707" y="900055"/>
                  </a:cubicBezTo>
                  <a:lnTo>
                    <a:pt x="224114" y="901815"/>
                  </a:lnTo>
                  <a:cubicBezTo>
                    <a:pt x="224926" y="904118"/>
                    <a:pt x="226010" y="906420"/>
                    <a:pt x="227228" y="908586"/>
                  </a:cubicBezTo>
                  <a:cubicBezTo>
                    <a:pt x="227364" y="908721"/>
                    <a:pt x="227364" y="908721"/>
                    <a:pt x="227364" y="908992"/>
                  </a:cubicBezTo>
                  <a:cubicBezTo>
                    <a:pt x="228447" y="914951"/>
                    <a:pt x="228989" y="921044"/>
                    <a:pt x="228583" y="927003"/>
                  </a:cubicBezTo>
                  <a:cubicBezTo>
                    <a:pt x="228447" y="928357"/>
                    <a:pt x="228312" y="929847"/>
                    <a:pt x="228176" y="931201"/>
                  </a:cubicBezTo>
                  <a:cubicBezTo>
                    <a:pt x="227905" y="932419"/>
                    <a:pt x="227635" y="933638"/>
                    <a:pt x="227635" y="934857"/>
                  </a:cubicBezTo>
                  <a:cubicBezTo>
                    <a:pt x="227770" y="936076"/>
                    <a:pt x="228041" y="937294"/>
                    <a:pt x="228312" y="938513"/>
                  </a:cubicBezTo>
                  <a:cubicBezTo>
                    <a:pt x="228447" y="939461"/>
                    <a:pt x="229124" y="940680"/>
                    <a:pt x="228718" y="941492"/>
                  </a:cubicBezTo>
                  <a:cubicBezTo>
                    <a:pt x="226957" y="945284"/>
                    <a:pt x="226280" y="949211"/>
                    <a:pt x="225739" y="953138"/>
                  </a:cubicBezTo>
                  <a:cubicBezTo>
                    <a:pt x="225468" y="955846"/>
                    <a:pt x="226687" y="958690"/>
                    <a:pt x="225739" y="961398"/>
                  </a:cubicBezTo>
                  <a:cubicBezTo>
                    <a:pt x="227228" y="962752"/>
                    <a:pt x="226145" y="963971"/>
                    <a:pt x="225468" y="965055"/>
                  </a:cubicBezTo>
                  <a:cubicBezTo>
                    <a:pt x="224791" y="965867"/>
                    <a:pt x="224385" y="967763"/>
                    <a:pt x="224926" y="967763"/>
                  </a:cubicBezTo>
                  <a:cubicBezTo>
                    <a:pt x="225468" y="968034"/>
                    <a:pt x="225603" y="968169"/>
                    <a:pt x="225874" y="968169"/>
                  </a:cubicBezTo>
                  <a:cubicBezTo>
                    <a:pt x="226010" y="968169"/>
                    <a:pt x="226145" y="968305"/>
                    <a:pt x="226145" y="968305"/>
                  </a:cubicBezTo>
                  <a:cubicBezTo>
                    <a:pt x="226010" y="968440"/>
                    <a:pt x="226010" y="968440"/>
                    <a:pt x="225739" y="968575"/>
                  </a:cubicBezTo>
                  <a:cubicBezTo>
                    <a:pt x="225739" y="968711"/>
                    <a:pt x="225874" y="968711"/>
                    <a:pt x="226145" y="968711"/>
                  </a:cubicBezTo>
                  <a:cubicBezTo>
                    <a:pt x="226416" y="968575"/>
                    <a:pt x="226957" y="969252"/>
                    <a:pt x="227228" y="969252"/>
                  </a:cubicBezTo>
                  <a:cubicBezTo>
                    <a:pt x="229260" y="968575"/>
                    <a:pt x="231020" y="970065"/>
                    <a:pt x="232780" y="971826"/>
                  </a:cubicBezTo>
                  <a:cubicBezTo>
                    <a:pt x="235083" y="973857"/>
                    <a:pt x="236030" y="977107"/>
                    <a:pt x="234541" y="979950"/>
                  </a:cubicBezTo>
                  <a:cubicBezTo>
                    <a:pt x="233187" y="981846"/>
                    <a:pt x="233187" y="984148"/>
                    <a:pt x="229395" y="986315"/>
                  </a:cubicBezTo>
                  <a:cubicBezTo>
                    <a:pt x="227499" y="986179"/>
                    <a:pt x="226687" y="986315"/>
                    <a:pt x="223843" y="986044"/>
                  </a:cubicBezTo>
                  <a:cubicBezTo>
                    <a:pt x="222353" y="985638"/>
                    <a:pt x="220593" y="985231"/>
                    <a:pt x="218833" y="984690"/>
                  </a:cubicBezTo>
                  <a:cubicBezTo>
                    <a:pt x="218155" y="985096"/>
                    <a:pt x="217478" y="985502"/>
                    <a:pt x="216801" y="985638"/>
                  </a:cubicBezTo>
                  <a:cubicBezTo>
                    <a:pt x="214770" y="985909"/>
                    <a:pt x="212739" y="986315"/>
                    <a:pt x="210437" y="986586"/>
                  </a:cubicBezTo>
                  <a:cubicBezTo>
                    <a:pt x="209895" y="985231"/>
                    <a:pt x="208812" y="984148"/>
                    <a:pt x="207051" y="983471"/>
                  </a:cubicBezTo>
                  <a:cubicBezTo>
                    <a:pt x="204343" y="982252"/>
                    <a:pt x="201228" y="980763"/>
                    <a:pt x="201093" y="977784"/>
                  </a:cubicBezTo>
                  <a:cubicBezTo>
                    <a:pt x="199739" y="976971"/>
                    <a:pt x="198926" y="976429"/>
                    <a:pt x="198114" y="975888"/>
                  </a:cubicBezTo>
                  <a:cubicBezTo>
                    <a:pt x="197030" y="975211"/>
                    <a:pt x="196083" y="973450"/>
                    <a:pt x="194864" y="973450"/>
                  </a:cubicBezTo>
                  <a:cubicBezTo>
                    <a:pt x="192156" y="973450"/>
                    <a:pt x="190937" y="971555"/>
                    <a:pt x="189718" y="969794"/>
                  </a:cubicBezTo>
                  <a:cubicBezTo>
                    <a:pt x="186739" y="965596"/>
                    <a:pt x="182677" y="963159"/>
                    <a:pt x="178208" y="960721"/>
                  </a:cubicBezTo>
                  <a:cubicBezTo>
                    <a:pt x="177937" y="958555"/>
                    <a:pt x="177801" y="956117"/>
                    <a:pt x="174687" y="955576"/>
                  </a:cubicBezTo>
                  <a:cubicBezTo>
                    <a:pt x="174552" y="955440"/>
                    <a:pt x="174416" y="954898"/>
                    <a:pt x="174281" y="954628"/>
                  </a:cubicBezTo>
                  <a:cubicBezTo>
                    <a:pt x="173739" y="953409"/>
                    <a:pt x="173468" y="952190"/>
                    <a:pt x="172791" y="951242"/>
                  </a:cubicBezTo>
                  <a:cubicBezTo>
                    <a:pt x="171031" y="948805"/>
                    <a:pt x="169406" y="946638"/>
                    <a:pt x="167916" y="944336"/>
                  </a:cubicBezTo>
                  <a:cubicBezTo>
                    <a:pt x="166562" y="942711"/>
                    <a:pt x="165479" y="940950"/>
                    <a:pt x="164260" y="939326"/>
                  </a:cubicBezTo>
                  <a:cubicBezTo>
                    <a:pt x="161145" y="935805"/>
                    <a:pt x="158437" y="932284"/>
                    <a:pt x="155458" y="928763"/>
                  </a:cubicBezTo>
                  <a:cubicBezTo>
                    <a:pt x="155052" y="928357"/>
                    <a:pt x="154104" y="928221"/>
                    <a:pt x="153562" y="927815"/>
                  </a:cubicBezTo>
                  <a:cubicBezTo>
                    <a:pt x="152749" y="927138"/>
                    <a:pt x="151802" y="926461"/>
                    <a:pt x="151125" y="925649"/>
                  </a:cubicBezTo>
                  <a:lnTo>
                    <a:pt x="142052" y="914951"/>
                  </a:lnTo>
                  <a:cubicBezTo>
                    <a:pt x="141374" y="914273"/>
                    <a:pt x="140020" y="913868"/>
                    <a:pt x="139885" y="913055"/>
                  </a:cubicBezTo>
                  <a:cubicBezTo>
                    <a:pt x="139072" y="909669"/>
                    <a:pt x="136635" y="906961"/>
                    <a:pt x="135416" y="903711"/>
                  </a:cubicBezTo>
                  <a:cubicBezTo>
                    <a:pt x="134062" y="899513"/>
                    <a:pt x="132572" y="895451"/>
                    <a:pt x="133114" y="890982"/>
                  </a:cubicBezTo>
                  <a:cubicBezTo>
                    <a:pt x="133250" y="889086"/>
                    <a:pt x="132031" y="888139"/>
                    <a:pt x="130541" y="887732"/>
                  </a:cubicBezTo>
                  <a:cubicBezTo>
                    <a:pt x="128645" y="887326"/>
                    <a:pt x="126750" y="886649"/>
                    <a:pt x="124989" y="886378"/>
                  </a:cubicBezTo>
                  <a:cubicBezTo>
                    <a:pt x="117812" y="885430"/>
                    <a:pt x="114291" y="879742"/>
                    <a:pt x="109958" y="875003"/>
                  </a:cubicBezTo>
                  <a:cubicBezTo>
                    <a:pt x="109145" y="874055"/>
                    <a:pt x="108604" y="873107"/>
                    <a:pt x="107791" y="872159"/>
                  </a:cubicBezTo>
                  <a:cubicBezTo>
                    <a:pt x="106031" y="870128"/>
                    <a:pt x="103729" y="868368"/>
                    <a:pt x="104271" y="864982"/>
                  </a:cubicBezTo>
                  <a:cubicBezTo>
                    <a:pt x="104271" y="864576"/>
                    <a:pt x="104135" y="864305"/>
                    <a:pt x="104135" y="863899"/>
                  </a:cubicBezTo>
                  <a:cubicBezTo>
                    <a:pt x="103052" y="861326"/>
                    <a:pt x="101833" y="858889"/>
                    <a:pt x="101156" y="856316"/>
                  </a:cubicBezTo>
                  <a:cubicBezTo>
                    <a:pt x="99260" y="850628"/>
                    <a:pt x="96416" y="845347"/>
                    <a:pt x="92625" y="840878"/>
                  </a:cubicBezTo>
                  <a:cubicBezTo>
                    <a:pt x="91000" y="838982"/>
                    <a:pt x="89375" y="836951"/>
                    <a:pt x="88156" y="834784"/>
                  </a:cubicBezTo>
                  <a:cubicBezTo>
                    <a:pt x="85448" y="830316"/>
                    <a:pt x="82468" y="826118"/>
                    <a:pt x="81791" y="820837"/>
                  </a:cubicBezTo>
                  <a:cubicBezTo>
                    <a:pt x="79760" y="818941"/>
                    <a:pt x="79896" y="815962"/>
                    <a:pt x="78948" y="813524"/>
                  </a:cubicBezTo>
                  <a:cubicBezTo>
                    <a:pt x="78270" y="811899"/>
                    <a:pt x="77187" y="810003"/>
                    <a:pt x="75698" y="809462"/>
                  </a:cubicBezTo>
                  <a:cubicBezTo>
                    <a:pt x="73531" y="808649"/>
                    <a:pt x="72448" y="807295"/>
                    <a:pt x="71364" y="805535"/>
                  </a:cubicBezTo>
                  <a:cubicBezTo>
                    <a:pt x="71229" y="805399"/>
                    <a:pt x="70958" y="805128"/>
                    <a:pt x="70687" y="804857"/>
                  </a:cubicBezTo>
                  <a:cubicBezTo>
                    <a:pt x="69062" y="803774"/>
                    <a:pt x="67573" y="802285"/>
                    <a:pt x="65812" y="801472"/>
                  </a:cubicBezTo>
                  <a:cubicBezTo>
                    <a:pt x="64864" y="801066"/>
                    <a:pt x="65406" y="801066"/>
                    <a:pt x="65677" y="800524"/>
                  </a:cubicBezTo>
                  <a:cubicBezTo>
                    <a:pt x="65812" y="800253"/>
                    <a:pt x="65542" y="799712"/>
                    <a:pt x="65406" y="799305"/>
                  </a:cubicBezTo>
                  <a:cubicBezTo>
                    <a:pt x="64864" y="797139"/>
                    <a:pt x="62833" y="795920"/>
                    <a:pt x="62020" y="794160"/>
                  </a:cubicBezTo>
                  <a:cubicBezTo>
                    <a:pt x="61344" y="792805"/>
                    <a:pt x="60666" y="791452"/>
                    <a:pt x="59448" y="790233"/>
                  </a:cubicBezTo>
                  <a:cubicBezTo>
                    <a:pt x="58906" y="789555"/>
                    <a:pt x="58500" y="788472"/>
                    <a:pt x="58229" y="787660"/>
                  </a:cubicBezTo>
                  <a:cubicBezTo>
                    <a:pt x="57552" y="785764"/>
                    <a:pt x="57010" y="783462"/>
                    <a:pt x="56333" y="781566"/>
                  </a:cubicBezTo>
                  <a:cubicBezTo>
                    <a:pt x="55385" y="779128"/>
                    <a:pt x="54167" y="776556"/>
                    <a:pt x="53489" y="774118"/>
                  </a:cubicBezTo>
                  <a:cubicBezTo>
                    <a:pt x="52812" y="770597"/>
                    <a:pt x="52406" y="767076"/>
                    <a:pt x="51864" y="763691"/>
                  </a:cubicBezTo>
                  <a:cubicBezTo>
                    <a:pt x="51323" y="760035"/>
                    <a:pt x="50917" y="756243"/>
                    <a:pt x="50375" y="752316"/>
                  </a:cubicBezTo>
                  <a:cubicBezTo>
                    <a:pt x="49833" y="747847"/>
                    <a:pt x="49969" y="743514"/>
                    <a:pt x="49698" y="739045"/>
                  </a:cubicBezTo>
                  <a:cubicBezTo>
                    <a:pt x="49562" y="737420"/>
                    <a:pt x="48885" y="735931"/>
                    <a:pt x="48073" y="734306"/>
                  </a:cubicBezTo>
                  <a:cubicBezTo>
                    <a:pt x="46989" y="732275"/>
                    <a:pt x="46312" y="730108"/>
                    <a:pt x="44010" y="728889"/>
                  </a:cubicBezTo>
                  <a:cubicBezTo>
                    <a:pt x="43469" y="728483"/>
                    <a:pt x="43333" y="727670"/>
                    <a:pt x="42927" y="726994"/>
                  </a:cubicBezTo>
                  <a:cubicBezTo>
                    <a:pt x="40219" y="722660"/>
                    <a:pt x="37646" y="718462"/>
                    <a:pt x="36291" y="713587"/>
                  </a:cubicBezTo>
                  <a:cubicBezTo>
                    <a:pt x="36156" y="713046"/>
                    <a:pt x="35479" y="712639"/>
                    <a:pt x="35343" y="712098"/>
                  </a:cubicBezTo>
                  <a:cubicBezTo>
                    <a:pt x="34802" y="710879"/>
                    <a:pt x="34396" y="709525"/>
                    <a:pt x="34125" y="708306"/>
                  </a:cubicBezTo>
                  <a:cubicBezTo>
                    <a:pt x="33312" y="704785"/>
                    <a:pt x="34125" y="700858"/>
                    <a:pt x="31823" y="697608"/>
                  </a:cubicBezTo>
                  <a:cubicBezTo>
                    <a:pt x="31552" y="697337"/>
                    <a:pt x="31552" y="696796"/>
                    <a:pt x="31552" y="696525"/>
                  </a:cubicBezTo>
                  <a:cubicBezTo>
                    <a:pt x="30875" y="692192"/>
                    <a:pt x="30333" y="687858"/>
                    <a:pt x="29791" y="683660"/>
                  </a:cubicBezTo>
                  <a:cubicBezTo>
                    <a:pt x="29250" y="680952"/>
                    <a:pt x="28843" y="678379"/>
                    <a:pt x="28302" y="675671"/>
                  </a:cubicBezTo>
                  <a:cubicBezTo>
                    <a:pt x="27219" y="670119"/>
                    <a:pt x="26677" y="664702"/>
                    <a:pt x="26135" y="659150"/>
                  </a:cubicBezTo>
                  <a:cubicBezTo>
                    <a:pt x="26000" y="657796"/>
                    <a:pt x="25729" y="656442"/>
                    <a:pt x="26541" y="654546"/>
                  </a:cubicBezTo>
                  <a:cubicBezTo>
                    <a:pt x="26406" y="650213"/>
                    <a:pt x="26406" y="645879"/>
                    <a:pt x="26406" y="641411"/>
                  </a:cubicBezTo>
                  <a:cubicBezTo>
                    <a:pt x="26406" y="638838"/>
                    <a:pt x="26812" y="635994"/>
                    <a:pt x="27354" y="633421"/>
                  </a:cubicBezTo>
                  <a:cubicBezTo>
                    <a:pt x="28031" y="630984"/>
                    <a:pt x="28979" y="628546"/>
                    <a:pt x="29927" y="626109"/>
                  </a:cubicBezTo>
                  <a:cubicBezTo>
                    <a:pt x="31416" y="622046"/>
                    <a:pt x="32635" y="618119"/>
                    <a:pt x="34396" y="614192"/>
                  </a:cubicBezTo>
                  <a:cubicBezTo>
                    <a:pt x="35750" y="610671"/>
                    <a:pt x="38052" y="609452"/>
                    <a:pt x="42656" y="609723"/>
                  </a:cubicBezTo>
                  <a:close/>
                  <a:moveTo>
                    <a:pt x="157489" y="378162"/>
                  </a:moveTo>
                  <a:cubicBezTo>
                    <a:pt x="165072" y="380735"/>
                    <a:pt x="171166" y="385881"/>
                    <a:pt x="177936" y="390079"/>
                  </a:cubicBezTo>
                  <a:cubicBezTo>
                    <a:pt x="181457" y="392516"/>
                    <a:pt x="184978" y="395224"/>
                    <a:pt x="187957" y="398339"/>
                  </a:cubicBezTo>
                  <a:cubicBezTo>
                    <a:pt x="191884" y="402266"/>
                    <a:pt x="194999" y="406870"/>
                    <a:pt x="199197" y="410662"/>
                  </a:cubicBezTo>
                  <a:cubicBezTo>
                    <a:pt x="203123" y="414183"/>
                    <a:pt x="207186" y="417974"/>
                    <a:pt x="210165" y="422307"/>
                  </a:cubicBezTo>
                  <a:cubicBezTo>
                    <a:pt x="211790" y="424203"/>
                    <a:pt x="213280" y="426235"/>
                    <a:pt x="214769" y="428266"/>
                  </a:cubicBezTo>
                  <a:cubicBezTo>
                    <a:pt x="218019" y="432870"/>
                    <a:pt x="221269" y="437474"/>
                    <a:pt x="224519" y="441943"/>
                  </a:cubicBezTo>
                  <a:cubicBezTo>
                    <a:pt x="226686" y="445328"/>
                    <a:pt x="230071" y="447901"/>
                    <a:pt x="230884" y="452235"/>
                  </a:cubicBezTo>
                  <a:cubicBezTo>
                    <a:pt x="230884" y="452505"/>
                    <a:pt x="231155" y="452641"/>
                    <a:pt x="231290" y="452912"/>
                  </a:cubicBezTo>
                  <a:cubicBezTo>
                    <a:pt x="233863" y="456432"/>
                    <a:pt x="236300" y="459953"/>
                    <a:pt x="239144" y="463338"/>
                  </a:cubicBezTo>
                  <a:cubicBezTo>
                    <a:pt x="242123" y="466453"/>
                    <a:pt x="242259" y="471464"/>
                    <a:pt x="246321" y="473630"/>
                  </a:cubicBezTo>
                  <a:cubicBezTo>
                    <a:pt x="246321" y="475526"/>
                    <a:pt x="247946" y="476745"/>
                    <a:pt x="248488" y="478370"/>
                  </a:cubicBezTo>
                  <a:cubicBezTo>
                    <a:pt x="249977" y="482297"/>
                    <a:pt x="251738" y="485953"/>
                    <a:pt x="253634" y="489609"/>
                  </a:cubicBezTo>
                  <a:cubicBezTo>
                    <a:pt x="254988" y="492317"/>
                    <a:pt x="256207" y="495026"/>
                    <a:pt x="256884" y="498005"/>
                  </a:cubicBezTo>
                  <a:cubicBezTo>
                    <a:pt x="259050" y="507213"/>
                    <a:pt x="261352" y="516422"/>
                    <a:pt x="263248" y="525494"/>
                  </a:cubicBezTo>
                  <a:cubicBezTo>
                    <a:pt x="263790" y="528609"/>
                    <a:pt x="263925" y="531588"/>
                    <a:pt x="265550" y="534567"/>
                  </a:cubicBezTo>
                  <a:cubicBezTo>
                    <a:pt x="266904" y="537005"/>
                    <a:pt x="267311" y="540119"/>
                    <a:pt x="267852" y="543099"/>
                  </a:cubicBezTo>
                  <a:cubicBezTo>
                    <a:pt x="268394" y="546484"/>
                    <a:pt x="268394" y="550005"/>
                    <a:pt x="271102" y="552713"/>
                  </a:cubicBezTo>
                  <a:cubicBezTo>
                    <a:pt x="271238" y="552848"/>
                    <a:pt x="271508" y="553119"/>
                    <a:pt x="271373" y="553390"/>
                  </a:cubicBezTo>
                  <a:cubicBezTo>
                    <a:pt x="270696" y="555421"/>
                    <a:pt x="272050" y="556911"/>
                    <a:pt x="272727" y="558671"/>
                  </a:cubicBezTo>
                  <a:cubicBezTo>
                    <a:pt x="273404" y="560567"/>
                    <a:pt x="274081" y="562598"/>
                    <a:pt x="273946" y="564494"/>
                  </a:cubicBezTo>
                  <a:cubicBezTo>
                    <a:pt x="273540" y="568963"/>
                    <a:pt x="274081" y="573432"/>
                    <a:pt x="274081" y="577765"/>
                  </a:cubicBezTo>
                  <a:cubicBezTo>
                    <a:pt x="273810" y="587109"/>
                    <a:pt x="275165" y="596452"/>
                    <a:pt x="276383" y="605661"/>
                  </a:cubicBezTo>
                  <a:cubicBezTo>
                    <a:pt x="276519" y="607827"/>
                    <a:pt x="277602" y="610129"/>
                    <a:pt x="277060" y="612025"/>
                  </a:cubicBezTo>
                  <a:cubicBezTo>
                    <a:pt x="276248" y="614327"/>
                    <a:pt x="276519" y="616494"/>
                    <a:pt x="276790" y="618661"/>
                  </a:cubicBezTo>
                  <a:cubicBezTo>
                    <a:pt x="277060" y="621098"/>
                    <a:pt x="277331" y="623129"/>
                    <a:pt x="276790" y="625431"/>
                  </a:cubicBezTo>
                  <a:cubicBezTo>
                    <a:pt x="276519" y="626244"/>
                    <a:pt x="277060" y="627192"/>
                    <a:pt x="277060" y="628140"/>
                  </a:cubicBezTo>
                  <a:lnTo>
                    <a:pt x="277738" y="641275"/>
                  </a:lnTo>
                  <a:cubicBezTo>
                    <a:pt x="277738" y="643577"/>
                    <a:pt x="277873" y="646015"/>
                    <a:pt x="277602" y="648181"/>
                  </a:cubicBezTo>
                  <a:cubicBezTo>
                    <a:pt x="277467" y="650483"/>
                    <a:pt x="277738" y="652785"/>
                    <a:pt x="277873" y="654952"/>
                  </a:cubicBezTo>
                  <a:cubicBezTo>
                    <a:pt x="278008" y="658608"/>
                    <a:pt x="278279" y="662129"/>
                    <a:pt x="277738" y="665650"/>
                  </a:cubicBezTo>
                  <a:cubicBezTo>
                    <a:pt x="277331" y="668629"/>
                    <a:pt x="277196" y="671608"/>
                    <a:pt x="275571" y="674452"/>
                  </a:cubicBezTo>
                  <a:cubicBezTo>
                    <a:pt x="273540" y="678108"/>
                    <a:pt x="273810" y="678244"/>
                    <a:pt x="274758" y="682577"/>
                  </a:cubicBezTo>
                  <a:cubicBezTo>
                    <a:pt x="275165" y="683660"/>
                    <a:pt x="275300" y="684879"/>
                    <a:pt x="275300" y="686098"/>
                  </a:cubicBezTo>
                  <a:cubicBezTo>
                    <a:pt x="275436" y="689212"/>
                    <a:pt x="275165" y="692598"/>
                    <a:pt x="275436" y="695712"/>
                  </a:cubicBezTo>
                  <a:cubicBezTo>
                    <a:pt x="275842" y="698827"/>
                    <a:pt x="275977" y="701941"/>
                    <a:pt x="274758" y="704920"/>
                  </a:cubicBezTo>
                  <a:cubicBezTo>
                    <a:pt x="274352" y="705733"/>
                    <a:pt x="274352" y="706546"/>
                    <a:pt x="274352" y="707358"/>
                  </a:cubicBezTo>
                  <a:cubicBezTo>
                    <a:pt x="273675" y="711691"/>
                    <a:pt x="273269" y="716025"/>
                    <a:pt x="272727" y="720358"/>
                  </a:cubicBezTo>
                  <a:cubicBezTo>
                    <a:pt x="271915" y="725775"/>
                    <a:pt x="270154" y="731191"/>
                    <a:pt x="270831" y="736743"/>
                  </a:cubicBezTo>
                  <a:cubicBezTo>
                    <a:pt x="270831" y="736879"/>
                    <a:pt x="270831" y="737014"/>
                    <a:pt x="270831" y="737149"/>
                  </a:cubicBezTo>
                  <a:cubicBezTo>
                    <a:pt x="269342" y="743785"/>
                    <a:pt x="267988" y="750285"/>
                    <a:pt x="266498" y="756920"/>
                  </a:cubicBezTo>
                  <a:cubicBezTo>
                    <a:pt x="266092" y="758274"/>
                    <a:pt x="265686" y="760035"/>
                    <a:pt x="265279" y="761524"/>
                  </a:cubicBezTo>
                  <a:cubicBezTo>
                    <a:pt x="264873" y="762878"/>
                    <a:pt x="264467" y="764233"/>
                    <a:pt x="264331" y="765587"/>
                  </a:cubicBezTo>
                  <a:cubicBezTo>
                    <a:pt x="264196" y="767076"/>
                    <a:pt x="264467" y="768430"/>
                    <a:pt x="264467" y="769920"/>
                  </a:cubicBezTo>
                  <a:cubicBezTo>
                    <a:pt x="264467" y="771139"/>
                    <a:pt x="265009" y="772493"/>
                    <a:pt x="264602" y="773305"/>
                  </a:cubicBezTo>
                  <a:cubicBezTo>
                    <a:pt x="262436" y="777639"/>
                    <a:pt x="261894" y="782243"/>
                    <a:pt x="261352" y="786847"/>
                  </a:cubicBezTo>
                  <a:cubicBezTo>
                    <a:pt x="261081" y="789962"/>
                    <a:pt x="262436" y="793212"/>
                    <a:pt x="261352" y="796462"/>
                  </a:cubicBezTo>
                  <a:cubicBezTo>
                    <a:pt x="262707" y="798087"/>
                    <a:pt x="261759" y="799441"/>
                    <a:pt x="260811" y="801066"/>
                  </a:cubicBezTo>
                  <a:cubicBezTo>
                    <a:pt x="260133" y="802149"/>
                    <a:pt x="259321" y="804316"/>
                    <a:pt x="259727" y="804857"/>
                  </a:cubicBezTo>
                  <a:cubicBezTo>
                    <a:pt x="262300" y="807430"/>
                    <a:pt x="259727" y="809597"/>
                    <a:pt x="259321" y="811764"/>
                  </a:cubicBezTo>
                  <a:cubicBezTo>
                    <a:pt x="259186" y="812441"/>
                    <a:pt x="258373" y="812847"/>
                    <a:pt x="258373" y="813389"/>
                  </a:cubicBezTo>
                  <a:cubicBezTo>
                    <a:pt x="258238" y="816503"/>
                    <a:pt x="255800" y="817451"/>
                    <a:pt x="253498" y="818264"/>
                  </a:cubicBezTo>
                  <a:cubicBezTo>
                    <a:pt x="251061" y="818941"/>
                    <a:pt x="248623" y="818264"/>
                    <a:pt x="246727" y="816774"/>
                  </a:cubicBezTo>
                  <a:cubicBezTo>
                    <a:pt x="246321" y="818128"/>
                    <a:pt x="245509" y="819076"/>
                    <a:pt x="244561" y="820024"/>
                  </a:cubicBezTo>
                  <a:cubicBezTo>
                    <a:pt x="242530" y="822326"/>
                    <a:pt x="239144" y="823003"/>
                    <a:pt x="236436" y="821920"/>
                  </a:cubicBezTo>
                  <a:cubicBezTo>
                    <a:pt x="234540" y="821378"/>
                    <a:pt x="232509" y="820566"/>
                    <a:pt x="230207" y="819889"/>
                  </a:cubicBezTo>
                  <a:cubicBezTo>
                    <a:pt x="230207" y="818264"/>
                    <a:pt x="229665" y="816909"/>
                    <a:pt x="228446" y="815420"/>
                  </a:cubicBezTo>
                  <a:cubicBezTo>
                    <a:pt x="226415" y="813118"/>
                    <a:pt x="224384" y="810409"/>
                    <a:pt x="225602" y="807566"/>
                  </a:cubicBezTo>
                  <a:cubicBezTo>
                    <a:pt x="224790" y="806212"/>
                    <a:pt x="224248" y="805264"/>
                    <a:pt x="223707" y="804451"/>
                  </a:cubicBezTo>
                  <a:cubicBezTo>
                    <a:pt x="223165" y="803233"/>
                    <a:pt x="222894" y="801336"/>
                    <a:pt x="221946" y="800795"/>
                  </a:cubicBezTo>
                  <a:cubicBezTo>
                    <a:pt x="219509" y="799576"/>
                    <a:pt x="218967" y="797274"/>
                    <a:pt x="218696" y="795107"/>
                  </a:cubicBezTo>
                  <a:cubicBezTo>
                    <a:pt x="217884" y="790097"/>
                    <a:pt x="215176" y="786170"/>
                    <a:pt x="212061" y="781972"/>
                  </a:cubicBezTo>
                  <a:cubicBezTo>
                    <a:pt x="212738" y="779941"/>
                    <a:pt x="213550" y="777504"/>
                    <a:pt x="211113" y="775743"/>
                  </a:cubicBezTo>
                  <a:cubicBezTo>
                    <a:pt x="210978" y="775607"/>
                    <a:pt x="211113" y="775066"/>
                    <a:pt x="211113" y="774660"/>
                  </a:cubicBezTo>
                  <a:cubicBezTo>
                    <a:pt x="211113" y="773441"/>
                    <a:pt x="211249" y="772222"/>
                    <a:pt x="210978" y="771004"/>
                  </a:cubicBezTo>
                  <a:cubicBezTo>
                    <a:pt x="210301" y="768160"/>
                    <a:pt x="209894" y="765451"/>
                    <a:pt x="209217" y="762743"/>
                  </a:cubicBezTo>
                  <a:cubicBezTo>
                    <a:pt x="208811" y="760576"/>
                    <a:pt x="208405" y="758545"/>
                    <a:pt x="207863" y="756378"/>
                  </a:cubicBezTo>
                  <a:cubicBezTo>
                    <a:pt x="206373" y="751775"/>
                    <a:pt x="204884" y="747441"/>
                    <a:pt x="203665" y="742972"/>
                  </a:cubicBezTo>
                  <a:cubicBezTo>
                    <a:pt x="203394" y="742295"/>
                    <a:pt x="202582" y="741889"/>
                    <a:pt x="202176" y="741212"/>
                  </a:cubicBezTo>
                  <a:cubicBezTo>
                    <a:pt x="201499" y="740264"/>
                    <a:pt x="200957" y="739316"/>
                    <a:pt x="200551" y="738233"/>
                  </a:cubicBezTo>
                  <a:lnTo>
                    <a:pt x="195947" y="724556"/>
                  </a:lnTo>
                  <a:cubicBezTo>
                    <a:pt x="195540" y="723608"/>
                    <a:pt x="194592" y="722660"/>
                    <a:pt x="194592" y="721847"/>
                  </a:cubicBezTo>
                  <a:cubicBezTo>
                    <a:pt x="195134" y="718191"/>
                    <a:pt x="193644" y="714806"/>
                    <a:pt x="193644" y="711150"/>
                  </a:cubicBezTo>
                  <a:cubicBezTo>
                    <a:pt x="193780" y="706681"/>
                    <a:pt x="193644" y="702348"/>
                    <a:pt x="195676" y="698150"/>
                  </a:cubicBezTo>
                  <a:cubicBezTo>
                    <a:pt x="196488" y="696389"/>
                    <a:pt x="195676" y="695170"/>
                    <a:pt x="194321" y="694087"/>
                  </a:cubicBezTo>
                  <a:cubicBezTo>
                    <a:pt x="192832" y="693004"/>
                    <a:pt x="191343" y="691650"/>
                    <a:pt x="189718" y="690837"/>
                  </a:cubicBezTo>
                  <a:cubicBezTo>
                    <a:pt x="183082" y="687452"/>
                    <a:pt x="181457" y="680817"/>
                    <a:pt x="178884" y="674723"/>
                  </a:cubicBezTo>
                  <a:cubicBezTo>
                    <a:pt x="178343" y="673639"/>
                    <a:pt x="178072" y="672421"/>
                    <a:pt x="177666" y="671202"/>
                  </a:cubicBezTo>
                  <a:cubicBezTo>
                    <a:pt x="176718" y="668764"/>
                    <a:pt x="175228" y="666191"/>
                    <a:pt x="176447" y="663212"/>
                  </a:cubicBezTo>
                  <a:cubicBezTo>
                    <a:pt x="176582" y="662941"/>
                    <a:pt x="176582" y="662535"/>
                    <a:pt x="176582" y="662129"/>
                  </a:cubicBezTo>
                  <a:cubicBezTo>
                    <a:pt x="176447" y="659421"/>
                    <a:pt x="176040" y="656577"/>
                    <a:pt x="175905" y="653869"/>
                  </a:cubicBezTo>
                  <a:cubicBezTo>
                    <a:pt x="175905" y="647640"/>
                    <a:pt x="174686" y="641681"/>
                    <a:pt x="172249" y="636129"/>
                  </a:cubicBezTo>
                  <a:cubicBezTo>
                    <a:pt x="171301" y="633827"/>
                    <a:pt x="170218" y="631390"/>
                    <a:pt x="169541" y="628817"/>
                  </a:cubicBezTo>
                  <a:cubicBezTo>
                    <a:pt x="168186" y="623671"/>
                    <a:pt x="166426" y="618525"/>
                    <a:pt x="167103" y="613109"/>
                  </a:cubicBezTo>
                  <a:cubicBezTo>
                    <a:pt x="165749" y="610671"/>
                    <a:pt x="166697" y="607827"/>
                    <a:pt x="166291" y="605119"/>
                  </a:cubicBezTo>
                  <a:cubicBezTo>
                    <a:pt x="166020" y="603494"/>
                    <a:pt x="165343" y="601192"/>
                    <a:pt x="164124" y="600244"/>
                  </a:cubicBezTo>
                  <a:cubicBezTo>
                    <a:pt x="162228" y="598754"/>
                    <a:pt x="161551" y="597130"/>
                    <a:pt x="161009" y="595098"/>
                  </a:cubicBezTo>
                  <a:cubicBezTo>
                    <a:pt x="161009" y="594827"/>
                    <a:pt x="160739" y="594421"/>
                    <a:pt x="160468" y="594150"/>
                  </a:cubicBezTo>
                  <a:cubicBezTo>
                    <a:pt x="159249" y="592525"/>
                    <a:pt x="158166" y="590765"/>
                    <a:pt x="156676" y="589411"/>
                  </a:cubicBezTo>
                  <a:cubicBezTo>
                    <a:pt x="155728" y="588598"/>
                    <a:pt x="156270" y="588869"/>
                    <a:pt x="156676" y="588327"/>
                  </a:cubicBezTo>
                  <a:cubicBezTo>
                    <a:pt x="156947" y="588192"/>
                    <a:pt x="156812" y="587515"/>
                    <a:pt x="156812" y="587109"/>
                  </a:cubicBezTo>
                  <a:cubicBezTo>
                    <a:pt x="156676" y="584942"/>
                    <a:pt x="155187" y="583317"/>
                    <a:pt x="154916" y="581286"/>
                  </a:cubicBezTo>
                  <a:cubicBezTo>
                    <a:pt x="154645" y="579661"/>
                    <a:pt x="154239" y="578171"/>
                    <a:pt x="153426" y="576682"/>
                  </a:cubicBezTo>
                  <a:cubicBezTo>
                    <a:pt x="153020" y="575734"/>
                    <a:pt x="152885" y="574650"/>
                    <a:pt x="152885" y="573702"/>
                  </a:cubicBezTo>
                  <a:cubicBezTo>
                    <a:pt x="152614" y="571671"/>
                    <a:pt x="152614" y="569234"/>
                    <a:pt x="152343" y="567203"/>
                  </a:cubicBezTo>
                  <a:cubicBezTo>
                    <a:pt x="152072" y="564359"/>
                    <a:pt x="151530" y="561651"/>
                    <a:pt x="151395" y="558942"/>
                  </a:cubicBezTo>
                  <a:cubicBezTo>
                    <a:pt x="151259" y="555421"/>
                    <a:pt x="151937" y="551765"/>
                    <a:pt x="152207" y="548244"/>
                  </a:cubicBezTo>
                  <a:cubicBezTo>
                    <a:pt x="152614" y="544453"/>
                    <a:pt x="153020" y="540525"/>
                    <a:pt x="153562" y="536463"/>
                  </a:cubicBezTo>
                  <a:cubicBezTo>
                    <a:pt x="153968" y="531994"/>
                    <a:pt x="154780" y="527526"/>
                    <a:pt x="155728" y="523057"/>
                  </a:cubicBezTo>
                  <a:cubicBezTo>
                    <a:pt x="156135" y="521296"/>
                    <a:pt x="155728" y="519536"/>
                    <a:pt x="155322" y="517776"/>
                  </a:cubicBezTo>
                  <a:cubicBezTo>
                    <a:pt x="154780" y="515474"/>
                    <a:pt x="154509" y="513172"/>
                    <a:pt x="152614" y="511276"/>
                  </a:cubicBezTo>
                  <a:cubicBezTo>
                    <a:pt x="152207" y="510870"/>
                    <a:pt x="152207" y="509922"/>
                    <a:pt x="152072" y="509109"/>
                  </a:cubicBezTo>
                  <a:cubicBezTo>
                    <a:pt x="150582" y="504099"/>
                    <a:pt x="148687" y="499224"/>
                    <a:pt x="148687" y="494078"/>
                  </a:cubicBezTo>
                  <a:cubicBezTo>
                    <a:pt x="148687" y="493536"/>
                    <a:pt x="148009" y="492859"/>
                    <a:pt x="148009" y="492317"/>
                  </a:cubicBezTo>
                  <a:cubicBezTo>
                    <a:pt x="147874" y="490963"/>
                    <a:pt x="147739" y="489609"/>
                    <a:pt x="148145" y="488797"/>
                  </a:cubicBezTo>
                  <a:cubicBezTo>
                    <a:pt x="148280" y="484870"/>
                    <a:pt x="150041" y="481214"/>
                    <a:pt x="148551" y="477286"/>
                  </a:cubicBezTo>
                  <a:cubicBezTo>
                    <a:pt x="148416" y="477016"/>
                    <a:pt x="148551" y="476609"/>
                    <a:pt x="148551" y="476203"/>
                  </a:cubicBezTo>
                  <a:cubicBezTo>
                    <a:pt x="148687" y="471734"/>
                    <a:pt x="149499" y="467266"/>
                    <a:pt x="149905" y="462797"/>
                  </a:cubicBezTo>
                  <a:cubicBezTo>
                    <a:pt x="150041" y="459953"/>
                    <a:pt x="150312" y="457245"/>
                    <a:pt x="150582" y="454401"/>
                  </a:cubicBezTo>
                  <a:cubicBezTo>
                    <a:pt x="150989" y="448578"/>
                    <a:pt x="151530" y="442891"/>
                    <a:pt x="152478" y="437203"/>
                  </a:cubicBezTo>
                  <a:cubicBezTo>
                    <a:pt x="152749" y="435714"/>
                    <a:pt x="152885" y="434359"/>
                    <a:pt x="153291" y="433005"/>
                  </a:cubicBezTo>
                  <a:cubicBezTo>
                    <a:pt x="154239" y="428672"/>
                    <a:pt x="155457" y="424339"/>
                    <a:pt x="156541" y="419735"/>
                  </a:cubicBezTo>
                  <a:cubicBezTo>
                    <a:pt x="157082" y="417026"/>
                    <a:pt x="158166" y="414318"/>
                    <a:pt x="159520" y="411880"/>
                  </a:cubicBezTo>
                  <a:cubicBezTo>
                    <a:pt x="160739" y="409578"/>
                    <a:pt x="162499" y="407412"/>
                    <a:pt x="163988" y="405245"/>
                  </a:cubicBezTo>
                  <a:cubicBezTo>
                    <a:pt x="164530" y="404433"/>
                    <a:pt x="164936" y="403756"/>
                    <a:pt x="165478" y="403078"/>
                  </a:cubicBezTo>
                  <a:cubicBezTo>
                    <a:pt x="164936" y="402130"/>
                    <a:pt x="164259" y="401183"/>
                    <a:pt x="163718" y="400235"/>
                  </a:cubicBezTo>
                  <a:cubicBezTo>
                    <a:pt x="161280" y="396308"/>
                    <a:pt x="158978" y="392380"/>
                    <a:pt x="156405" y="388183"/>
                  </a:cubicBezTo>
                  <a:cubicBezTo>
                    <a:pt x="154239" y="384527"/>
                    <a:pt x="154645" y="381818"/>
                    <a:pt x="157489" y="378162"/>
                  </a:cubicBezTo>
                  <a:close/>
                  <a:moveTo>
                    <a:pt x="637267" y="341193"/>
                  </a:moveTo>
                  <a:cubicBezTo>
                    <a:pt x="640111" y="340245"/>
                    <a:pt x="643361" y="341193"/>
                    <a:pt x="645121" y="343631"/>
                  </a:cubicBezTo>
                  <a:cubicBezTo>
                    <a:pt x="646340" y="345391"/>
                    <a:pt x="647559" y="347151"/>
                    <a:pt x="649049" y="349047"/>
                  </a:cubicBezTo>
                  <a:cubicBezTo>
                    <a:pt x="648101" y="350537"/>
                    <a:pt x="647830" y="352162"/>
                    <a:pt x="648101" y="354193"/>
                  </a:cubicBezTo>
                  <a:cubicBezTo>
                    <a:pt x="648507" y="357443"/>
                    <a:pt x="648642" y="361234"/>
                    <a:pt x="646069" y="363131"/>
                  </a:cubicBezTo>
                  <a:cubicBezTo>
                    <a:pt x="645934" y="364891"/>
                    <a:pt x="646069" y="365974"/>
                    <a:pt x="645934" y="367058"/>
                  </a:cubicBezTo>
                  <a:cubicBezTo>
                    <a:pt x="645799" y="368682"/>
                    <a:pt x="644986" y="370578"/>
                    <a:pt x="645392" y="371526"/>
                  </a:cubicBezTo>
                  <a:cubicBezTo>
                    <a:pt x="646747" y="374234"/>
                    <a:pt x="645392" y="376537"/>
                    <a:pt x="644444" y="378703"/>
                  </a:cubicBezTo>
                  <a:cubicBezTo>
                    <a:pt x="641871" y="383713"/>
                    <a:pt x="641330" y="388724"/>
                    <a:pt x="641059" y="394547"/>
                  </a:cubicBezTo>
                  <a:cubicBezTo>
                    <a:pt x="639434" y="395901"/>
                    <a:pt x="637267" y="397391"/>
                    <a:pt x="637944" y="400641"/>
                  </a:cubicBezTo>
                  <a:cubicBezTo>
                    <a:pt x="637944" y="400911"/>
                    <a:pt x="637403" y="401182"/>
                    <a:pt x="637267" y="401589"/>
                  </a:cubicBezTo>
                  <a:cubicBezTo>
                    <a:pt x="636590" y="402672"/>
                    <a:pt x="635507" y="403620"/>
                    <a:pt x="634830" y="404703"/>
                  </a:cubicBezTo>
                  <a:cubicBezTo>
                    <a:pt x="633340" y="407682"/>
                    <a:pt x="631715" y="410255"/>
                    <a:pt x="630226" y="412828"/>
                  </a:cubicBezTo>
                  <a:cubicBezTo>
                    <a:pt x="629007" y="414859"/>
                    <a:pt x="627788" y="416755"/>
                    <a:pt x="626840" y="418786"/>
                  </a:cubicBezTo>
                  <a:cubicBezTo>
                    <a:pt x="624538" y="423255"/>
                    <a:pt x="622642" y="427995"/>
                    <a:pt x="620070" y="432328"/>
                  </a:cubicBezTo>
                  <a:cubicBezTo>
                    <a:pt x="619663" y="433005"/>
                    <a:pt x="619934" y="433953"/>
                    <a:pt x="619663" y="434766"/>
                  </a:cubicBezTo>
                  <a:cubicBezTo>
                    <a:pt x="619257" y="435849"/>
                    <a:pt x="618986" y="437068"/>
                    <a:pt x="618445" y="438016"/>
                  </a:cubicBezTo>
                  <a:lnTo>
                    <a:pt x="610997" y="451693"/>
                  </a:lnTo>
                  <a:cubicBezTo>
                    <a:pt x="610590" y="452640"/>
                    <a:pt x="610726" y="454130"/>
                    <a:pt x="610049" y="454672"/>
                  </a:cubicBezTo>
                  <a:cubicBezTo>
                    <a:pt x="607070" y="456974"/>
                    <a:pt x="605039" y="460359"/>
                    <a:pt x="602195" y="462797"/>
                  </a:cubicBezTo>
                  <a:cubicBezTo>
                    <a:pt x="598539" y="465911"/>
                    <a:pt x="595018" y="468890"/>
                    <a:pt x="590413" y="470109"/>
                  </a:cubicBezTo>
                  <a:cubicBezTo>
                    <a:pt x="588518" y="470515"/>
                    <a:pt x="588111" y="472140"/>
                    <a:pt x="588111" y="473901"/>
                  </a:cubicBezTo>
                  <a:cubicBezTo>
                    <a:pt x="588247" y="475932"/>
                    <a:pt x="588111" y="477963"/>
                    <a:pt x="588247" y="479859"/>
                  </a:cubicBezTo>
                  <a:cubicBezTo>
                    <a:pt x="589195" y="487172"/>
                    <a:pt x="584591" y="492994"/>
                    <a:pt x="581070" y="498953"/>
                  </a:cubicBezTo>
                  <a:cubicBezTo>
                    <a:pt x="580393" y="500172"/>
                    <a:pt x="579445" y="501119"/>
                    <a:pt x="578768" y="502203"/>
                  </a:cubicBezTo>
                  <a:cubicBezTo>
                    <a:pt x="577143" y="504775"/>
                    <a:pt x="575924" y="507619"/>
                    <a:pt x="572539" y="508296"/>
                  </a:cubicBezTo>
                  <a:cubicBezTo>
                    <a:pt x="572132" y="508296"/>
                    <a:pt x="571726" y="508567"/>
                    <a:pt x="571455" y="508838"/>
                  </a:cubicBezTo>
                  <a:cubicBezTo>
                    <a:pt x="569153" y="510734"/>
                    <a:pt x="566986" y="512630"/>
                    <a:pt x="564549" y="514390"/>
                  </a:cubicBezTo>
                  <a:cubicBezTo>
                    <a:pt x="559268" y="518046"/>
                    <a:pt x="554934" y="522786"/>
                    <a:pt x="551278" y="528067"/>
                  </a:cubicBezTo>
                  <a:cubicBezTo>
                    <a:pt x="549653" y="530369"/>
                    <a:pt x="548028" y="532536"/>
                    <a:pt x="546133" y="534567"/>
                  </a:cubicBezTo>
                  <a:cubicBezTo>
                    <a:pt x="542341" y="538630"/>
                    <a:pt x="538820" y="543098"/>
                    <a:pt x="533674" y="545536"/>
                  </a:cubicBezTo>
                  <a:cubicBezTo>
                    <a:pt x="532320" y="548244"/>
                    <a:pt x="529205" y="548921"/>
                    <a:pt x="527039" y="550682"/>
                  </a:cubicBezTo>
                  <a:cubicBezTo>
                    <a:pt x="525549" y="551900"/>
                    <a:pt x="523924" y="553661"/>
                    <a:pt x="523789" y="555286"/>
                  </a:cubicBezTo>
                  <a:cubicBezTo>
                    <a:pt x="523383" y="557723"/>
                    <a:pt x="522299" y="559213"/>
                    <a:pt x="520809" y="560702"/>
                  </a:cubicBezTo>
                  <a:cubicBezTo>
                    <a:pt x="520539" y="561109"/>
                    <a:pt x="520403" y="561380"/>
                    <a:pt x="520133" y="561786"/>
                  </a:cubicBezTo>
                  <a:cubicBezTo>
                    <a:pt x="519455" y="563817"/>
                    <a:pt x="518372" y="565577"/>
                    <a:pt x="517966" y="567744"/>
                  </a:cubicBezTo>
                  <a:cubicBezTo>
                    <a:pt x="517830" y="568963"/>
                    <a:pt x="517695" y="568421"/>
                    <a:pt x="517018" y="568286"/>
                  </a:cubicBezTo>
                  <a:cubicBezTo>
                    <a:pt x="516747" y="568286"/>
                    <a:pt x="516205" y="568692"/>
                    <a:pt x="515799" y="568963"/>
                  </a:cubicBezTo>
                  <a:cubicBezTo>
                    <a:pt x="513904" y="570181"/>
                    <a:pt x="513226" y="572483"/>
                    <a:pt x="511601" y="573838"/>
                  </a:cubicBezTo>
                  <a:cubicBezTo>
                    <a:pt x="510247" y="574921"/>
                    <a:pt x="509164" y="576140"/>
                    <a:pt x="508216" y="577629"/>
                  </a:cubicBezTo>
                  <a:cubicBezTo>
                    <a:pt x="507810" y="578577"/>
                    <a:pt x="506862" y="579119"/>
                    <a:pt x="506049" y="579796"/>
                  </a:cubicBezTo>
                  <a:cubicBezTo>
                    <a:pt x="504424" y="581015"/>
                    <a:pt x="502258" y="582504"/>
                    <a:pt x="500497" y="583723"/>
                  </a:cubicBezTo>
                  <a:cubicBezTo>
                    <a:pt x="498060" y="585348"/>
                    <a:pt x="496028" y="587379"/>
                    <a:pt x="493591" y="589004"/>
                  </a:cubicBezTo>
                  <a:cubicBezTo>
                    <a:pt x="490476" y="591036"/>
                    <a:pt x="486956" y="592525"/>
                    <a:pt x="483570" y="594150"/>
                  </a:cubicBezTo>
                  <a:cubicBezTo>
                    <a:pt x="479914" y="595911"/>
                    <a:pt x="476393" y="597807"/>
                    <a:pt x="472466" y="599567"/>
                  </a:cubicBezTo>
                  <a:cubicBezTo>
                    <a:pt x="468133" y="601598"/>
                    <a:pt x="463799" y="603358"/>
                    <a:pt x="459466" y="605119"/>
                  </a:cubicBezTo>
                  <a:cubicBezTo>
                    <a:pt x="457570" y="605796"/>
                    <a:pt x="456352" y="607015"/>
                    <a:pt x="454998" y="608369"/>
                  </a:cubicBezTo>
                  <a:cubicBezTo>
                    <a:pt x="453237" y="610129"/>
                    <a:pt x="451341" y="611619"/>
                    <a:pt x="450664" y="614192"/>
                  </a:cubicBezTo>
                  <a:cubicBezTo>
                    <a:pt x="450393" y="614869"/>
                    <a:pt x="449581" y="615410"/>
                    <a:pt x="449039" y="615952"/>
                  </a:cubicBezTo>
                  <a:cubicBezTo>
                    <a:pt x="445383" y="619879"/>
                    <a:pt x="442268" y="624348"/>
                    <a:pt x="437800" y="627462"/>
                  </a:cubicBezTo>
                  <a:cubicBezTo>
                    <a:pt x="437258" y="627733"/>
                    <a:pt x="437122" y="628546"/>
                    <a:pt x="436581" y="628952"/>
                  </a:cubicBezTo>
                  <a:cubicBezTo>
                    <a:pt x="435633" y="629900"/>
                    <a:pt x="434550" y="630848"/>
                    <a:pt x="433331" y="631660"/>
                  </a:cubicBezTo>
                  <a:cubicBezTo>
                    <a:pt x="429946" y="633827"/>
                    <a:pt x="425883" y="634639"/>
                    <a:pt x="423310" y="638025"/>
                  </a:cubicBezTo>
                  <a:cubicBezTo>
                    <a:pt x="423039" y="638296"/>
                    <a:pt x="422633" y="638431"/>
                    <a:pt x="422362" y="638702"/>
                  </a:cubicBezTo>
                  <a:cubicBezTo>
                    <a:pt x="418571" y="641139"/>
                    <a:pt x="414373" y="643306"/>
                    <a:pt x="410446" y="645744"/>
                  </a:cubicBezTo>
                  <a:lnTo>
                    <a:pt x="402998" y="650348"/>
                  </a:lnTo>
                  <a:cubicBezTo>
                    <a:pt x="397852" y="653462"/>
                    <a:pt x="392842" y="656712"/>
                    <a:pt x="387696" y="659692"/>
                  </a:cubicBezTo>
                  <a:cubicBezTo>
                    <a:pt x="386206" y="660368"/>
                    <a:pt x="384987" y="661181"/>
                    <a:pt x="383769" y="661858"/>
                  </a:cubicBezTo>
                  <a:cubicBezTo>
                    <a:pt x="379435" y="663754"/>
                    <a:pt x="375237" y="665650"/>
                    <a:pt x="370769" y="667681"/>
                  </a:cubicBezTo>
                  <a:cubicBezTo>
                    <a:pt x="368196" y="668764"/>
                    <a:pt x="365487" y="669983"/>
                    <a:pt x="362644" y="670660"/>
                  </a:cubicBezTo>
                  <a:cubicBezTo>
                    <a:pt x="359935" y="671337"/>
                    <a:pt x="357227" y="671473"/>
                    <a:pt x="354519" y="671879"/>
                  </a:cubicBezTo>
                  <a:cubicBezTo>
                    <a:pt x="349915" y="672556"/>
                    <a:pt x="345446" y="673233"/>
                    <a:pt x="340842" y="673639"/>
                  </a:cubicBezTo>
                  <a:cubicBezTo>
                    <a:pt x="340706" y="673639"/>
                    <a:pt x="340435" y="673639"/>
                    <a:pt x="340165" y="673639"/>
                  </a:cubicBezTo>
                  <a:cubicBezTo>
                    <a:pt x="338540" y="677431"/>
                    <a:pt x="336779" y="681087"/>
                    <a:pt x="334884" y="685150"/>
                  </a:cubicBezTo>
                  <a:cubicBezTo>
                    <a:pt x="332988" y="688942"/>
                    <a:pt x="330550" y="690295"/>
                    <a:pt x="325946" y="690025"/>
                  </a:cubicBezTo>
                  <a:cubicBezTo>
                    <a:pt x="323779" y="682442"/>
                    <a:pt x="324592" y="674316"/>
                    <a:pt x="324321" y="666462"/>
                  </a:cubicBezTo>
                  <a:cubicBezTo>
                    <a:pt x="324186" y="664431"/>
                    <a:pt x="324321" y="662129"/>
                    <a:pt x="324456" y="659962"/>
                  </a:cubicBezTo>
                  <a:cubicBezTo>
                    <a:pt x="324998" y="657796"/>
                    <a:pt x="325404" y="655765"/>
                    <a:pt x="325946" y="653598"/>
                  </a:cubicBezTo>
                  <a:cubicBezTo>
                    <a:pt x="327165" y="648046"/>
                    <a:pt x="329332" y="642900"/>
                    <a:pt x="330144" y="637483"/>
                  </a:cubicBezTo>
                  <a:cubicBezTo>
                    <a:pt x="330821" y="632067"/>
                    <a:pt x="332852" y="627056"/>
                    <a:pt x="334748" y="622181"/>
                  </a:cubicBezTo>
                  <a:cubicBezTo>
                    <a:pt x="335561" y="619879"/>
                    <a:pt x="336508" y="617577"/>
                    <a:pt x="337321" y="615275"/>
                  </a:cubicBezTo>
                  <a:cubicBezTo>
                    <a:pt x="339623" y="610129"/>
                    <a:pt x="341384" y="604848"/>
                    <a:pt x="344092" y="600109"/>
                  </a:cubicBezTo>
                  <a:cubicBezTo>
                    <a:pt x="345852" y="596588"/>
                    <a:pt x="346258" y="592390"/>
                    <a:pt x="349508" y="589681"/>
                  </a:cubicBezTo>
                  <a:cubicBezTo>
                    <a:pt x="349644" y="589546"/>
                    <a:pt x="349644" y="589140"/>
                    <a:pt x="349779" y="588869"/>
                  </a:cubicBezTo>
                  <a:cubicBezTo>
                    <a:pt x="351404" y="584942"/>
                    <a:pt x="353029" y="581015"/>
                    <a:pt x="354383" y="576952"/>
                  </a:cubicBezTo>
                  <a:cubicBezTo>
                    <a:pt x="355737" y="573025"/>
                    <a:pt x="359800" y="570588"/>
                    <a:pt x="359394" y="565983"/>
                  </a:cubicBezTo>
                  <a:cubicBezTo>
                    <a:pt x="361019" y="564900"/>
                    <a:pt x="361019" y="562869"/>
                    <a:pt x="361696" y="560702"/>
                  </a:cubicBezTo>
                  <a:cubicBezTo>
                    <a:pt x="364269" y="557588"/>
                    <a:pt x="366300" y="554202"/>
                    <a:pt x="368331" y="550817"/>
                  </a:cubicBezTo>
                  <a:cubicBezTo>
                    <a:pt x="369685" y="548244"/>
                    <a:pt x="371717" y="546078"/>
                    <a:pt x="373748" y="543911"/>
                  </a:cubicBezTo>
                  <a:cubicBezTo>
                    <a:pt x="380112" y="537275"/>
                    <a:pt x="386206" y="530640"/>
                    <a:pt x="392842" y="524275"/>
                  </a:cubicBezTo>
                  <a:cubicBezTo>
                    <a:pt x="394873" y="522109"/>
                    <a:pt x="397310" y="520348"/>
                    <a:pt x="398800" y="517505"/>
                  </a:cubicBezTo>
                  <a:cubicBezTo>
                    <a:pt x="400289" y="515067"/>
                    <a:pt x="402456" y="513036"/>
                    <a:pt x="404487" y="511140"/>
                  </a:cubicBezTo>
                  <a:cubicBezTo>
                    <a:pt x="406925" y="508703"/>
                    <a:pt x="409904" y="507078"/>
                    <a:pt x="410446" y="503151"/>
                  </a:cubicBezTo>
                  <a:cubicBezTo>
                    <a:pt x="410581" y="503015"/>
                    <a:pt x="410716" y="502609"/>
                    <a:pt x="410852" y="502609"/>
                  </a:cubicBezTo>
                  <a:cubicBezTo>
                    <a:pt x="413019" y="501932"/>
                    <a:pt x="413289" y="500036"/>
                    <a:pt x="414373" y="498546"/>
                  </a:cubicBezTo>
                  <a:cubicBezTo>
                    <a:pt x="415591" y="496922"/>
                    <a:pt x="416810" y="495161"/>
                    <a:pt x="418435" y="494348"/>
                  </a:cubicBezTo>
                  <a:cubicBezTo>
                    <a:pt x="422227" y="492317"/>
                    <a:pt x="425341" y="489474"/>
                    <a:pt x="428998" y="487036"/>
                  </a:cubicBezTo>
                  <a:cubicBezTo>
                    <a:pt x="436446" y="481755"/>
                    <a:pt x="443081" y="475661"/>
                    <a:pt x="449716" y="469432"/>
                  </a:cubicBezTo>
                  <a:cubicBezTo>
                    <a:pt x="451206" y="467943"/>
                    <a:pt x="452425" y="465911"/>
                    <a:pt x="454185" y="465234"/>
                  </a:cubicBezTo>
                  <a:cubicBezTo>
                    <a:pt x="456487" y="464422"/>
                    <a:pt x="457841" y="462797"/>
                    <a:pt x="459466" y="461443"/>
                  </a:cubicBezTo>
                  <a:cubicBezTo>
                    <a:pt x="461227" y="459953"/>
                    <a:pt x="462716" y="458463"/>
                    <a:pt x="464883" y="457651"/>
                  </a:cubicBezTo>
                  <a:cubicBezTo>
                    <a:pt x="465695" y="457380"/>
                    <a:pt x="466237" y="456432"/>
                    <a:pt x="466914" y="455755"/>
                  </a:cubicBezTo>
                  <a:lnTo>
                    <a:pt x="476935" y="447766"/>
                  </a:lnTo>
                  <a:cubicBezTo>
                    <a:pt x="478695" y="446276"/>
                    <a:pt x="480320" y="444786"/>
                    <a:pt x="482216" y="443568"/>
                  </a:cubicBezTo>
                  <a:cubicBezTo>
                    <a:pt x="484112" y="442484"/>
                    <a:pt x="485872" y="440859"/>
                    <a:pt x="487362" y="439505"/>
                  </a:cubicBezTo>
                  <a:cubicBezTo>
                    <a:pt x="490070" y="437338"/>
                    <a:pt x="492778" y="435172"/>
                    <a:pt x="495893" y="433411"/>
                  </a:cubicBezTo>
                  <a:cubicBezTo>
                    <a:pt x="498466" y="432057"/>
                    <a:pt x="500904" y="430568"/>
                    <a:pt x="504018" y="429890"/>
                  </a:cubicBezTo>
                  <a:cubicBezTo>
                    <a:pt x="507945" y="429213"/>
                    <a:pt x="507945" y="428943"/>
                    <a:pt x="510654" y="425557"/>
                  </a:cubicBezTo>
                  <a:cubicBezTo>
                    <a:pt x="511466" y="424609"/>
                    <a:pt x="512278" y="423797"/>
                    <a:pt x="513226" y="423120"/>
                  </a:cubicBezTo>
                  <a:cubicBezTo>
                    <a:pt x="515664" y="421224"/>
                    <a:pt x="518372" y="419463"/>
                    <a:pt x="520539" y="417297"/>
                  </a:cubicBezTo>
                  <a:cubicBezTo>
                    <a:pt x="522841" y="415266"/>
                    <a:pt x="525143" y="413370"/>
                    <a:pt x="528122" y="412422"/>
                  </a:cubicBezTo>
                  <a:cubicBezTo>
                    <a:pt x="528935" y="412151"/>
                    <a:pt x="529612" y="411745"/>
                    <a:pt x="530289" y="411339"/>
                  </a:cubicBezTo>
                  <a:cubicBezTo>
                    <a:pt x="533945" y="408901"/>
                    <a:pt x="537601" y="406734"/>
                    <a:pt x="541257" y="404568"/>
                  </a:cubicBezTo>
                  <a:cubicBezTo>
                    <a:pt x="545997" y="401859"/>
                    <a:pt x="551278" y="400234"/>
                    <a:pt x="555070" y="396172"/>
                  </a:cubicBezTo>
                  <a:cubicBezTo>
                    <a:pt x="555070" y="396037"/>
                    <a:pt x="555205" y="395901"/>
                    <a:pt x="555341" y="395901"/>
                  </a:cubicBezTo>
                  <a:cubicBezTo>
                    <a:pt x="561299" y="393057"/>
                    <a:pt x="567257" y="390213"/>
                    <a:pt x="573216" y="387370"/>
                  </a:cubicBezTo>
                  <a:cubicBezTo>
                    <a:pt x="574570" y="386693"/>
                    <a:pt x="576195" y="386016"/>
                    <a:pt x="577549" y="385474"/>
                  </a:cubicBezTo>
                  <a:cubicBezTo>
                    <a:pt x="578768" y="384932"/>
                    <a:pt x="579986" y="384526"/>
                    <a:pt x="581205" y="383713"/>
                  </a:cubicBezTo>
                  <a:cubicBezTo>
                    <a:pt x="582289" y="382901"/>
                    <a:pt x="583372" y="381953"/>
                    <a:pt x="584455" y="381005"/>
                  </a:cubicBezTo>
                  <a:cubicBezTo>
                    <a:pt x="585268" y="380193"/>
                    <a:pt x="586080" y="378974"/>
                    <a:pt x="587028" y="378839"/>
                  </a:cubicBezTo>
                  <a:cubicBezTo>
                    <a:pt x="591632" y="377891"/>
                    <a:pt x="595559" y="375589"/>
                    <a:pt x="599486" y="373151"/>
                  </a:cubicBezTo>
                  <a:cubicBezTo>
                    <a:pt x="602195" y="371526"/>
                    <a:pt x="603820" y="368412"/>
                    <a:pt x="606934" y="367193"/>
                  </a:cubicBezTo>
                  <a:cubicBezTo>
                    <a:pt x="607476" y="365162"/>
                    <a:pt x="609101" y="365026"/>
                    <a:pt x="610861" y="364755"/>
                  </a:cubicBezTo>
                  <a:cubicBezTo>
                    <a:pt x="612080" y="364620"/>
                    <a:pt x="614247" y="363943"/>
                    <a:pt x="614382" y="363266"/>
                  </a:cubicBezTo>
                  <a:cubicBezTo>
                    <a:pt x="614788" y="359610"/>
                    <a:pt x="617903" y="360422"/>
                    <a:pt x="619934" y="359474"/>
                  </a:cubicBezTo>
                  <a:cubicBezTo>
                    <a:pt x="620476" y="359203"/>
                    <a:pt x="621424" y="359474"/>
                    <a:pt x="621830" y="359203"/>
                  </a:cubicBezTo>
                  <a:cubicBezTo>
                    <a:pt x="624268" y="357578"/>
                    <a:pt x="626163" y="358662"/>
                    <a:pt x="628059" y="359880"/>
                  </a:cubicBezTo>
                  <a:cubicBezTo>
                    <a:pt x="628195" y="359339"/>
                    <a:pt x="628736" y="358662"/>
                    <a:pt x="629142" y="357984"/>
                  </a:cubicBezTo>
                  <a:cubicBezTo>
                    <a:pt x="629820" y="356901"/>
                    <a:pt x="630768" y="354870"/>
                    <a:pt x="630226" y="354328"/>
                  </a:cubicBezTo>
                  <a:cubicBezTo>
                    <a:pt x="627924" y="351620"/>
                    <a:pt x="630497" y="349724"/>
                    <a:pt x="631038" y="347558"/>
                  </a:cubicBezTo>
                  <a:cubicBezTo>
                    <a:pt x="631174" y="347016"/>
                    <a:pt x="631986" y="346474"/>
                    <a:pt x="632121" y="345933"/>
                  </a:cubicBezTo>
                  <a:cubicBezTo>
                    <a:pt x="632392" y="342818"/>
                    <a:pt x="634830" y="342005"/>
                    <a:pt x="637267" y="341193"/>
                  </a:cubicBezTo>
                  <a:close/>
                  <a:moveTo>
                    <a:pt x="304008" y="91351"/>
                  </a:moveTo>
                  <a:cubicBezTo>
                    <a:pt x="307665" y="94736"/>
                    <a:pt x="310373" y="98934"/>
                    <a:pt x="312810" y="103132"/>
                  </a:cubicBezTo>
                  <a:cubicBezTo>
                    <a:pt x="315383" y="100153"/>
                    <a:pt x="318091" y="97038"/>
                    <a:pt x="320800" y="94059"/>
                  </a:cubicBezTo>
                  <a:cubicBezTo>
                    <a:pt x="323508" y="91080"/>
                    <a:pt x="326216" y="90809"/>
                    <a:pt x="330414" y="92705"/>
                  </a:cubicBezTo>
                  <a:cubicBezTo>
                    <a:pt x="330414" y="100424"/>
                    <a:pt x="327570" y="107330"/>
                    <a:pt x="325810" y="114372"/>
                  </a:cubicBezTo>
                  <a:cubicBezTo>
                    <a:pt x="325133" y="117080"/>
                    <a:pt x="324185" y="119788"/>
                    <a:pt x="323237" y="122497"/>
                  </a:cubicBezTo>
                  <a:cubicBezTo>
                    <a:pt x="323373" y="122632"/>
                    <a:pt x="323508" y="122903"/>
                    <a:pt x="323508" y="123038"/>
                  </a:cubicBezTo>
                  <a:cubicBezTo>
                    <a:pt x="325810" y="128319"/>
                    <a:pt x="327029" y="133736"/>
                    <a:pt x="329466" y="138882"/>
                  </a:cubicBezTo>
                  <a:cubicBezTo>
                    <a:pt x="331904" y="143757"/>
                    <a:pt x="333799" y="148767"/>
                    <a:pt x="335425" y="154048"/>
                  </a:cubicBezTo>
                  <a:cubicBezTo>
                    <a:pt x="336237" y="156351"/>
                    <a:pt x="337049" y="158788"/>
                    <a:pt x="337862" y="161225"/>
                  </a:cubicBezTo>
                  <a:cubicBezTo>
                    <a:pt x="339487" y="166642"/>
                    <a:pt x="341112" y="172194"/>
                    <a:pt x="342737" y="177611"/>
                  </a:cubicBezTo>
                  <a:cubicBezTo>
                    <a:pt x="343820" y="181538"/>
                    <a:pt x="346393" y="185059"/>
                    <a:pt x="345852" y="189392"/>
                  </a:cubicBezTo>
                  <a:cubicBezTo>
                    <a:pt x="345852" y="189663"/>
                    <a:pt x="345987" y="189934"/>
                    <a:pt x="346122" y="190205"/>
                  </a:cubicBezTo>
                  <a:cubicBezTo>
                    <a:pt x="347612" y="194267"/>
                    <a:pt x="348966" y="198465"/>
                    <a:pt x="350862" y="202528"/>
                  </a:cubicBezTo>
                  <a:cubicBezTo>
                    <a:pt x="352758" y="206319"/>
                    <a:pt x="351675" y="211194"/>
                    <a:pt x="355195" y="214309"/>
                  </a:cubicBezTo>
                  <a:cubicBezTo>
                    <a:pt x="354518" y="216204"/>
                    <a:pt x="356143" y="217830"/>
                    <a:pt x="356278" y="219590"/>
                  </a:cubicBezTo>
                  <a:cubicBezTo>
                    <a:pt x="356549" y="223652"/>
                    <a:pt x="357768" y="227715"/>
                    <a:pt x="358716" y="231777"/>
                  </a:cubicBezTo>
                  <a:cubicBezTo>
                    <a:pt x="359529" y="234757"/>
                    <a:pt x="360070" y="237871"/>
                    <a:pt x="360206" y="240850"/>
                  </a:cubicBezTo>
                  <a:cubicBezTo>
                    <a:pt x="360747" y="250465"/>
                    <a:pt x="361154" y="260350"/>
                    <a:pt x="361695" y="269694"/>
                  </a:cubicBezTo>
                  <a:cubicBezTo>
                    <a:pt x="361830" y="272944"/>
                    <a:pt x="361560" y="276058"/>
                    <a:pt x="362643" y="279308"/>
                  </a:cubicBezTo>
                  <a:cubicBezTo>
                    <a:pt x="363726" y="282152"/>
                    <a:pt x="363726" y="285402"/>
                    <a:pt x="363862" y="288381"/>
                  </a:cubicBezTo>
                  <a:cubicBezTo>
                    <a:pt x="363997" y="291902"/>
                    <a:pt x="363320" y="295558"/>
                    <a:pt x="365758" y="298673"/>
                  </a:cubicBezTo>
                  <a:cubicBezTo>
                    <a:pt x="365893" y="298808"/>
                    <a:pt x="366028" y="299079"/>
                    <a:pt x="366028" y="299350"/>
                  </a:cubicBezTo>
                  <a:cubicBezTo>
                    <a:pt x="365080" y="301381"/>
                    <a:pt x="366435" y="303006"/>
                    <a:pt x="366841" y="304902"/>
                  </a:cubicBezTo>
                  <a:cubicBezTo>
                    <a:pt x="367247" y="306798"/>
                    <a:pt x="367654" y="309100"/>
                    <a:pt x="367383" y="310996"/>
                  </a:cubicBezTo>
                  <a:cubicBezTo>
                    <a:pt x="366435" y="315465"/>
                    <a:pt x="366570" y="320068"/>
                    <a:pt x="366028" y="324537"/>
                  </a:cubicBezTo>
                  <a:cubicBezTo>
                    <a:pt x="364945" y="334152"/>
                    <a:pt x="365487" y="343766"/>
                    <a:pt x="366028" y="353381"/>
                  </a:cubicBezTo>
                  <a:cubicBezTo>
                    <a:pt x="366164" y="355547"/>
                    <a:pt x="366976" y="358121"/>
                    <a:pt x="366299" y="360016"/>
                  </a:cubicBezTo>
                  <a:cubicBezTo>
                    <a:pt x="365487" y="362318"/>
                    <a:pt x="365622" y="364756"/>
                    <a:pt x="365758" y="366923"/>
                  </a:cubicBezTo>
                  <a:cubicBezTo>
                    <a:pt x="365758" y="369225"/>
                    <a:pt x="365893" y="371526"/>
                    <a:pt x="365216" y="373829"/>
                  </a:cubicBezTo>
                  <a:cubicBezTo>
                    <a:pt x="364945" y="374776"/>
                    <a:pt x="365351" y="375860"/>
                    <a:pt x="365351" y="376808"/>
                  </a:cubicBezTo>
                  <a:lnTo>
                    <a:pt x="365216" y="390485"/>
                  </a:lnTo>
                  <a:cubicBezTo>
                    <a:pt x="365216" y="392922"/>
                    <a:pt x="365216" y="395224"/>
                    <a:pt x="364945" y="397662"/>
                  </a:cubicBezTo>
                  <a:cubicBezTo>
                    <a:pt x="364674" y="399964"/>
                    <a:pt x="364810" y="402402"/>
                    <a:pt x="364810" y="404568"/>
                  </a:cubicBezTo>
                  <a:cubicBezTo>
                    <a:pt x="364945" y="408360"/>
                    <a:pt x="364810" y="412151"/>
                    <a:pt x="364268" y="415808"/>
                  </a:cubicBezTo>
                  <a:cubicBezTo>
                    <a:pt x="363726" y="418922"/>
                    <a:pt x="363320" y="422037"/>
                    <a:pt x="361830" y="424881"/>
                  </a:cubicBezTo>
                  <a:cubicBezTo>
                    <a:pt x="359664" y="428808"/>
                    <a:pt x="360070" y="428808"/>
                    <a:pt x="360883" y="433412"/>
                  </a:cubicBezTo>
                  <a:cubicBezTo>
                    <a:pt x="361018" y="434495"/>
                    <a:pt x="361154" y="435849"/>
                    <a:pt x="361154" y="437068"/>
                  </a:cubicBezTo>
                  <a:cubicBezTo>
                    <a:pt x="361018" y="440453"/>
                    <a:pt x="360747" y="443839"/>
                    <a:pt x="361018" y="447089"/>
                  </a:cubicBezTo>
                  <a:cubicBezTo>
                    <a:pt x="361154" y="450339"/>
                    <a:pt x="361289" y="453589"/>
                    <a:pt x="360070" y="456703"/>
                  </a:cubicBezTo>
                  <a:cubicBezTo>
                    <a:pt x="359664" y="457380"/>
                    <a:pt x="359664" y="458328"/>
                    <a:pt x="359529" y="459141"/>
                  </a:cubicBezTo>
                  <a:cubicBezTo>
                    <a:pt x="358987" y="463745"/>
                    <a:pt x="358445" y="468214"/>
                    <a:pt x="357768" y="472818"/>
                  </a:cubicBezTo>
                  <a:cubicBezTo>
                    <a:pt x="356820" y="478370"/>
                    <a:pt x="355060" y="483922"/>
                    <a:pt x="355601" y="489880"/>
                  </a:cubicBezTo>
                  <a:cubicBezTo>
                    <a:pt x="355601" y="490016"/>
                    <a:pt x="355601" y="490151"/>
                    <a:pt x="355601" y="490287"/>
                  </a:cubicBezTo>
                  <a:cubicBezTo>
                    <a:pt x="354112" y="497193"/>
                    <a:pt x="352622" y="504099"/>
                    <a:pt x="351133" y="511005"/>
                  </a:cubicBezTo>
                  <a:cubicBezTo>
                    <a:pt x="350727" y="512495"/>
                    <a:pt x="350320" y="514255"/>
                    <a:pt x="349914" y="515745"/>
                  </a:cubicBezTo>
                  <a:cubicBezTo>
                    <a:pt x="349508" y="517099"/>
                    <a:pt x="349101" y="518453"/>
                    <a:pt x="348966" y="519943"/>
                  </a:cubicBezTo>
                  <a:cubicBezTo>
                    <a:pt x="348831" y="521568"/>
                    <a:pt x="349101" y="523057"/>
                    <a:pt x="349101" y="524547"/>
                  </a:cubicBezTo>
                  <a:cubicBezTo>
                    <a:pt x="349237" y="525630"/>
                    <a:pt x="349779" y="527119"/>
                    <a:pt x="349237" y="528067"/>
                  </a:cubicBezTo>
                  <a:cubicBezTo>
                    <a:pt x="347070" y="532536"/>
                    <a:pt x="346393" y="537411"/>
                    <a:pt x="345987" y="542286"/>
                  </a:cubicBezTo>
                  <a:cubicBezTo>
                    <a:pt x="345581" y="545672"/>
                    <a:pt x="346935" y="549057"/>
                    <a:pt x="345987" y="552443"/>
                  </a:cubicBezTo>
                  <a:cubicBezTo>
                    <a:pt x="347341" y="554203"/>
                    <a:pt x="346393" y="555692"/>
                    <a:pt x="345445" y="557317"/>
                  </a:cubicBezTo>
                  <a:cubicBezTo>
                    <a:pt x="344768" y="558401"/>
                    <a:pt x="343956" y="560703"/>
                    <a:pt x="344497" y="561244"/>
                  </a:cubicBezTo>
                  <a:cubicBezTo>
                    <a:pt x="347070" y="563953"/>
                    <a:pt x="344497" y="566119"/>
                    <a:pt x="343956" y="568422"/>
                  </a:cubicBezTo>
                  <a:cubicBezTo>
                    <a:pt x="343820" y="568963"/>
                    <a:pt x="343008" y="569505"/>
                    <a:pt x="343008" y="570182"/>
                  </a:cubicBezTo>
                  <a:cubicBezTo>
                    <a:pt x="342872" y="573567"/>
                    <a:pt x="340570" y="574380"/>
                    <a:pt x="338133" y="575328"/>
                  </a:cubicBezTo>
                  <a:cubicBezTo>
                    <a:pt x="335289" y="576276"/>
                    <a:pt x="332039" y="575328"/>
                    <a:pt x="330143" y="572890"/>
                  </a:cubicBezTo>
                  <a:cubicBezTo>
                    <a:pt x="328925" y="571130"/>
                    <a:pt x="327435" y="569369"/>
                    <a:pt x="325946" y="567474"/>
                  </a:cubicBezTo>
                  <a:cubicBezTo>
                    <a:pt x="326893" y="565984"/>
                    <a:pt x="327029" y="564494"/>
                    <a:pt x="326623" y="562328"/>
                  </a:cubicBezTo>
                  <a:cubicBezTo>
                    <a:pt x="326081" y="559078"/>
                    <a:pt x="325810" y="555557"/>
                    <a:pt x="328248" y="553390"/>
                  </a:cubicBezTo>
                  <a:cubicBezTo>
                    <a:pt x="328112" y="551630"/>
                    <a:pt x="328112" y="550547"/>
                    <a:pt x="328112" y="549463"/>
                  </a:cubicBezTo>
                  <a:cubicBezTo>
                    <a:pt x="328248" y="548245"/>
                    <a:pt x="328518" y="546890"/>
                    <a:pt x="328518" y="545943"/>
                  </a:cubicBezTo>
                  <a:cubicBezTo>
                    <a:pt x="328383" y="545807"/>
                    <a:pt x="328248" y="545943"/>
                    <a:pt x="327977" y="545943"/>
                  </a:cubicBezTo>
                  <a:cubicBezTo>
                    <a:pt x="325810" y="545536"/>
                    <a:pt x="323644" y="545265"/>
                    <a:pt x="321206" y="544995"/>
                  </a:cubicBezTo>
                  <a:cubicBezTo>
                    <a:pt x="320800" y="543369"/>
                    <a:pt x="319987" y="542015"/>
                    <a:pt x="318227" y="540661"/>
                  </a:cubicBezTo>
                  <a:cubicBezTo>
                    <a:pt x="315654" y="538630"/>
                    <a:pt x="312810" y="536057"/>
                    <a:pt x="313081" y="532807"/>
                  </a:cubicBezTo>
                  <a:cubicBezTo>
                    <a:pt x="311998" y="531453"/>
                    <a:pt x="311185" y="530640"/>
                    <a:pt x="310373" y="529828"/>
                  </a:cubicBezTo>
                  <a:cubicBezTo>
                    <a:pt x="309425" y="528745"/>
                    <a:pt x="308883" y="526714"/>
                    <a:pt x="307665" y="526307"/>
                  </a:cubicBezTo>
                  <a:cubicBezTo>
                    <a:pt x="304821" y="525359"/>
                    <a:pt x="304008" y="522651"/>
                    <a:pt x="303331" y="520484"/>
                  </a:cubicBezTo>
                  <a:cubicBezTo>
                    <a:pt x="301571" y="515068"/>
                    <a:pt x="298185" y="511005"/>
                    <a:pt x="294258" y="506672"/>
                  </a:cubicBezTo>
                  <a:cubicBezTo>
                    <a:pt x="294665" y="504370"/>
                    <a:pt x="295071" y="501797"/>
                    <a:pt x="292227" y="499901"/>
                  </a:cubicBezTo>
                  <a:cubicBezTo>
                    <a:pt x="291956" y="499630"/>
                    <a:pt x="292092" y="499224"/>
                    <a:pt x="292092" y="498682"/>
                  </a:cubicBezTo>
                  <a:cubicBezTo>
                    <a:pt x="291956" y="497328"/>
                    <a:pt x="291956" y="495839"/>
                    <a:pt x="291685" y="494620"/>
                  </a:cubicBezTo>
                  <a:cubicBezTo>
                    <a:pt x="290737" y="491370"/>
                    <a:pt x="290060" y="488391"/>
                    <a:pt x="289248" y="485411"/>
                  </a:cubicBezTo>
                  <a:cubicBezTo>
                    <a:pt x="288706" y="483109"/>
                    <a:pt x="288165" y="480807"/>
                    <a:pt x="287487" y="478641"/>
                  </a:cubicBezTo>
                  <a:cubicBezTo>
                    <a:pt x="285862" y="473766"/>
                    <a:pt x="283967" y="469026"/>
                    <a:pt x="282883" y="464016"/>
                  </a:cubicBezTo>
                  <a:cubicBezTo>
                    <a:pt x="282748" y="463203"/>
                    <a:pt x="281800" y="462662"/>
                    <a:pt x="281529" y="461985"/>
                  </a:cubicBezTo>
                  <a:cubicBezTo>
                    <a:pt x="280987" y="460901"/>
                    <a:pt x="280310" y="459818"/>
                    <a:pt x="280039" y="458735"/>
                  </a:cubicBezTo>
                  <a:lnTo>
                    <a:pt x="275706" y="443568"/>
                  </a:lnTo>
                  <a:cubicBezTo>
                    <a:pt x="275436" y="442485"/>
                    <a:pt x="274352" y="441401"/>
                    <a:pt x="274488" y="440589"/>
                  </a:cubicBezTo>
                  <a:cubicBezTo>
                    <a:pt x="275300" y="436662"/>
                    <a:pt x="274217" y="432870"/>
                    <a:pt x="274623" y="429079"/>
                  </a:cubicBezTo>
                  <a:cubicBezTo>
                    <a:pt x="275165" y="424474"/>
                    <a:pt x="275571" y="419735"/>
                    <a:pt x="278008" y="415672"/>
                  </a:cubicBezTo>
                  <a:cubicBezTo>
                    <a:pt x="278956" y="413912"/>
                    <a:pt x="278279" y="412558"/>
                    <a:pt x="277060" y="411203"/>
                  </a:cubicBezTo>
                  <a:cubicBezTo>
                    <a:pt x="275571" y="409850"/>
                    <a:pt x="274352" y="408224"/>
                    <a:pt x="272863" y="407005"/>
                  </a:cubicBezTo>
                  <a:cubicBezTo>
                    <a:pt x="266904" y="402131"/>
                    <a:pt x="266363" y="394818"/>
                    <a:pt x="264738" y="387912"/>
                  </a:cubicBezTo>
                  <a:cubicBezTo>
                    <a:pt x="264467" y="386693"/>
                    <a:pt x="264467" y="385339"/>
                    <a:pt x="264196" y="383985"/>
                  </a:cubicBezTo>
                  <a:cubicBezTo>
                    <a:pt x="263519" y="381006"/>
                    <a:pt x="262571" y="378026"/>
                    <a:pt x="264467" y="375183"/>
                  </a:cubicBezTo>
                  <a:cubicBezTo>
                    <a:pt x="264602" y="374776"/>
                    <a:pt x="264738" y="374371"/>
                    <a:pt x="264738" y="373964"/>
                  </a:cubicBezTo>
                  <a:cubicBezTo>
                    <a:pt x="265279" y="370985"/>
                    <a:pt x="265415" y="368141"/>
                    <a:pt x="265956" y="365162"/>
                  </a:cubicBezTo>
                  <a:cubicBezTo>
                    <a:pt x="267310" y="358662"/>
                    <a:pt x="267175" y="352297"/>
                    <a:pt x="266227" y="345933"/>
                  </a:cubicBezTo>
                  <a:cubicBezTo>
                    <a:pt x="265821" y="343225"/>
                    <a:pt x="265415" y="340381"/>
                    <a:pt x="265415" y="337673"/>
                  </a:cubicBezTo>
                  <a:cubicBezTo>
                    <a:pt x="265415" y="331985"/>
                    <a:pt x="264873" y="326298"/>
                    <a:pt x="266904" y="320881"/>
                  </a:cubicBezTo>
                  <a:cubicBezTo>
                    <a:pt x="266092" y="317766"/>
                    <a:pt x="267852" y="315194"/>
                    <a:pt x="268123" y="312350"/>
                  </a:cubicBezTo>
                  <a:cubicBezTo>
                    <a:pt x="268258" y="310454"/>
                    <a:pt x="268258" y="308017"/>
                    <a:pt x="267310" y="306662"/>
                  </a:cubicBezTo>
                  <a:cubicBezTo>
                    <a:pt x="265956" y="304631"/>
                    <a:pt x="265550" y="302735"/>
                    <a:pt x="265550" y="300569"/>
                  </a:cubicBezTo>
                  <a:cubicBezTo>
                    <a:pt x="265550" y="300162"/>
                    <a:pt x="265415" y="299756"/>
                    <a:pt x="265279" y="299350"/>
                  </a:cubicBezTo>
                  <a:cubicBezTo>
                    <a:pt x="264467" y="297454"/>
                    <a:pt x="263925" y="295287"/>
                    <a:pt x="262842" y="293527"/>
                  </a:cubicBezTo>
                  <a:cubicBezTo>
                    <a:pt x="262165" y="292444"/>
                    <a:pt x="262571" y="292850"/>
                    <a:pt x="263384" y="293256"/>
                  </a:cubicBezTo>
                  <a:cubicBezTo>
                    <a:pt x="263654" y="293121"/>
                    <a:pt x="263790" y="292444"/>
                    <a:pt x="263790" y="292037"/>
                  </a:cubicBezTo>
                  <a:cubicBezTo>
                    <a:pt x="264331" y="289735"/>
                    <a:pt x="263113" y="287569"/>
                    <a:pt x="263384" y="285402"/>
                  </a:cubicBezTo>
                  <a:cubicBezTo>
                    <a:pt x="263519" y="283642"/>
                    <a:pt x="263519" y="282017"/>
                    <a:pt x="263248" y="280256"/>
                  </a:cubicBezTo>
                  <a:cubicBezTo>
                    <a:pt x="262977" y="279308"/>
                    <a:pt x="263248" y="278090"/>
                    <a:pt x="263384" y="277142"/>
                  </a:cubicBezTo>
                  <a:cubicBezTo>
                    <a:pt x="263925" y="274975"/>
                    <a:pt x="264467" y="272538"/>
                    <a:pt x="264873" y="270371"/>
                  </a:cubicBezTo>
                  <a:cubicBezTo>
                    <a:pt x="265415" y="267392"/>
                    <a:pt x="265550" y="264412"/>
                    <a:pt x="266227" y="261569"/>
                  </a:cubicBezTo>
                  <a:cubicBezTo>
                    <a:pt x="267040" y="257912"/>
                    <a:pt x="268529" y="254527"/>
                    <a:pt x="269748" y="250871"/>
                  </a:cubicBezTo>
                  <a:cubicBezTo>
                    <a:pt x="271238" y="247079"/>
                    <a:pt x="272727" y="243288"/>
                    <a:pt x="274217" y="239225"/>
                  </a:cubicBezTo>
                  <a:cubicBezTo>
                    <a:pt x="275977" y="234892"/>
                    <a:pt x="277873" y="230559"/>
                    <a:pt x="279904" y="226090"/>
                  </a:cubicBezTo>
                  <a:cubicBezTo>
                    <a:pt x="280717" y="224330"/>
                    <a:pt x="280852" y="222569"/>
                    <a:pt x="280852" y="220673"/>
                  </a:cubicBezTo>
                  <a:cubicBezTo>
                    <a:pt x="280852" y="218100"/>
                    <a:pt x="281258" y="215663"/>
                    <a:pt x="279904" y="213361"/>
                  </a:cubicBezTo>
                  <a:cubicBezTo>
                    <a:pt x="279633" y="212684"/>
                    <a:pt x="279904" y="211736"/>
                    <a:pt x="279904" y="210923"/>
                  </a:cubicBezTo>
                  <a:cubicBezTo>
                    <a:pt x="279904" y="205642"/>
                    <a:pt x="279092" y="200225"/>
                    <a:pt x="280175" y="194809"/>
                  </a:cubicBezTo>
                  <a:cubicBezTo>
                    <a:pt x="280175" y="194267"/>
                    <a:pt x="279904" y="193454"/>
                    <a:pt x="279904" y="192778"/>
                  </a:cubicBezTo>
                  <a:cubicBezTo>
                    <a:pt x="280039" y="191288"/>
                    <a:pt x="280175" y="189934"/>
                    <a:pt x="280581" y="188580"/>
                  </a:cubicBezTo>
                  <a:cubicBezTo>
                    <a:pt x="281665" y="184788"/>
                    <a:pt x="284237" y="181267"/>
                    <a:pt x="283696" y="177069"/>
                  </a:cubicBezTo>
                  <a:cubicBezTo>
                    <a:pt x="283560" y="176663"/>
                    <a:pt x="283831" y="176257"/>
                    <a:pt x="283967" y="175851"/>
                  </a:cubicBezTo>
                  <a:cubicBezTo>
                    <a:pt x="285185" y="171246"/>
                    <a:pt x="286539" y="166778"/>
                    <a:pt x="287894" y="162309"/>
                  </a:cubicBezTo>
                  <a:lnTo>
                    <a:pt x="290331" y="153778"/>
                  </a:lnTo>
                  <a:cubicBezTo>
                    <a:pt x="291956" y="147955"/>
                    <a:pt x="293446" y="141996"/>
                    <a:pt x="295342" y="136174"/>
                  </a:cubicBezTo>
                  <a:cubicBezTo>
                    <a:pt x="295883" y="134684"/>
                    <a:pt x="296289" y="133330"/>
                    <a:pt x="296831" y="131976"/>
                  </a:cubicBezTo>
                  <a:cubicBezTo>
                    <a:pt x="298321" y="128319"/>
                    <a:pt x="299946" y="124663"/>
                    <a:pt x="301435" y="120736"/>
                  </a:cubicBezTo>
                  <a:cubicBezTo>
                    <a:pt x="301165" y="118705"/>
                    <a:pt x="300894" y="116403"/>
                    <a:pt x="300623" y="114236"/>
                  </a:cubicBezTo>
                  <a:cubicBezTo>
                    <a:pt x="300081" y="109497"/>
                    <a:pt x="299404" y="105028"/>
                    <a:pt x="298862" y="99882"/>
                  </a:cubicBezTo>
                  <a:cubicBezTo>
                    <a:pt x="298456" y="95684"/>
                    <a:pt x="299946" y="93247"/>
                    <a:pt x="304008" y="91351"/>
                  </a:cubicBezTo>
                  <a:close/>
                  <a:moveTo>
                    <a:pt x="617091" y="893"/>
                  </a:moveTo>
                  <a:cubicBezTo>
                    <a:pt x="620205" y="-1003"/>
                    <a:pt x="622372" y="486"/>
                    <a:pt x="624268" y="1976"/>
                  </a:cubicBezTo>
                  <a:cubicBezTo>
                    <a:pt x="626705" y="3872"/>
                    <a:pt x="627518" y="7122"/>
                    <a:pt x="626434" y="10101"/>
                  </a:cubicBezTo>
                  <a:cubicBezTo>
                    <a:pt x="625757" y="12132"/>
                    <a:pt x="625080" y="14299"/>
                    <a:pt x="624268" y="16736"/>
                  </a:cubicBezTo>
                  <a:cubicBezTo>
                    <a:pt x="622643" y="16872"/>
                    <a:pt x="621153" y="17549"/>
                    <a:pt x="619664" y="19038"/>
                  </a:cubicBezTo>
                  <a:cubicBezTo>
                    <a:pt x="617362" y="21341"/>
                    <a:pt x="614788" y="23643"/>
                    <a:pt x="611538" y="22830"/>
                  </a:cubicBezTo>
                  <a:cubicBezTo>
                    <a:pt x="610184" y="23778"/>
                    <a:pt x="609372" y="24455"/>
                    <a:pt x="608424" y="24997"/>
                  </a:cubicBezTo>
                  <a:cubicBezTo>
                    <a:pt x="607205" y="25945"/>
                    <a:pt x="605174" y="26215"/>
                    <a:pt x="604768" y="27434"/>
                  </a:cubicBezTo>
                  <a:cubicBezTo>
                    <a:pt x="603820" y="30143"/>
                    <a:pt x="601382" y="31226"/>
                    <a:pt x="599351" y="32038"/>
                  </a:cubicBezTo>
                  <a:cubicBezTo>
                    <a:pt x="594612" y="34070"/>
                    <a:pt x="591091" y="37455"/>
                    <a:pt x="587435" y="41247"/>
                  </a:cubicBezTo>
                  <a:cubicBezTo>
                    <a:pt x="585945" y="44361"/>
                    <a:pt x="584997" y="47747"/>
                    <a:pt x="584726" y="51403"/>
                  </a:cubicBezTo>
                  <a:cubicBezTo>
                    <a:pt x="582966" y="52486"/>
                    <a:pt x="580935" y="53570"/>
                    <a:pt x="581611" y="56549"/>
                  </a:cubicBezTo>
                  <a:cubicBezTo>
                    <a:pt x="581747" y="56684"/>
                    <a:pt x="581341" y="56955"/>
                    <a:pt x="581070" y="57226"/>
                  </a:cubicBezTo>
                  <a:cubicBezTo>
                    <a:pt x="580393" y="58038"/>
                    <a:pt x="579580" y="58986"/>
                    <a:pt x="578903" y="59934"/>
                  </a:cubicBezTo>
                  <a:cubicBezTo>
                    <a:pt x="577549" y="62507"/>
                    <a:pt x="576466" y="64674"/>
                    <a:pt x="575111" y="67111"/>
                  </a:cubicBezTo>
                  <a:cubicBezTo>
                    <a:pt x="574299" y="68872"/>
                    <a:pt x="573216" y="70632"/>
                    <a:pt x="572539" y="72528"/>
                  </a:cubicBezTo>
                  <a:cubicBezTo>
                    <a:pt x="571049" y="76997"/>
                    <a:pt x="569695" y="81330"/>
                    <a:pt x="568341" y="85528"/>
                  </a:cubicBezTo>
                  <a:cubicBezTo>
                    <a:pt x="568205" y="86205"/>
                    <a:pt x="568612" y="87017"/>
                    <a:pt x="568612" y="87694"/>
                  </a:cubicBezTo>
                  <a:cubicBezTo>
                    <a:pt x="568612" y="88778"/>
                    <a:pt x="568612" y="89861"/>
                    <a:pt x="568341" y="90944"/>
                  </a:cubicBezTo>
                  <a:cubicBezTo>
                    <a:pt x="566987" y="95413"/>
                    <a:pt x="566039" y="100017"/>
                    <a:pt x="565091" y="104621"/>
                  </a:cubicBezTo>
                  <a:cubicBezTo>
                    <a:pt x="564820" y="105705"/>
                    <a:pt x="565362" y="107059"/>
                    <a:pt x="564820" y="107600"/>
                  </a:cubicBezTo>
                  <a:cubicBezTo>
                    <a:pt x="562518" y="110444"/>
                    <a:pt x="562112" y="113965"/>
                    <a:pt x="560351" y="116944"/>
                  </a:cubicBezTo>
                  <a:cubicBezTo>
                    <a:pt x="558049" y="120736"/>
                    <a:pt x="556018" y="124528"/>
                    <a:pt x="552226" y="127236"/>
                  </a:cubicBezTo>
                  <a:cubicBezTo>
                    <a:pt x="550737" y="128319"/>
                    <a:pt x="550872" y="129809"/>
                    <a:pt x="551549" y="131298"/>
                  </a:cubicBezTo>
                  <a:cubicBezTo>
                    <a:pt x="552362" y="133059"/>
                    <a:pt x="553039" y="134955"/>
                    <a:pt x="554122" y="136444"/>
                  </a:cubicBezTo>
                  <a:cubicBezTo>
                    <a:pt x="558320" y="142538"/>
                    <a:pt x="556830" y="149038"/>
                    <a:pt x="556289" y="155538"/>
                  </a:cubicBezTo>
                  <a:cubicBezTo>
                    <a:pt x="556289" y="156621"/>
                    <a:pt x="555882" y="157840"/>
                    <a:pt x="555747" y="159059"/>
                  </a:cubicBezTo>
                  <a:cubicBezTo>
                    <a:pt x="555476" y="161767"/>
                    <a:pt x="555747" y="164746"/>
                    <a:pt x="553310" y="166777"/>
                  </a:cubicBezTo>
                  <a:cubicBezTo>
                    <a:pt x="553039" y="167048"/>
                    <a:pt x="552903" y="167319"/>
                    <a:pt x="552632" y="167725"/>
                  </a:cubicBezTo>
                  <a:cubicBezTo>
                    <a:pt x="551549" y="170298"/>
                    <a:pt x="550737" y="172871"/>
                    <a:pt x="549518" y="175444"/>
                  </a:cubicBezTo>
                  <a:cubicBezTo>
                    <a:pt x="546945" y="180861"/>
                    <a:pt x="545184" y="186684"/>
                    <a:pt x="545049" y="192777"/>
                  </a:cubicBezTo>
                  <a:cubicBezTo>
                    <a:pt x="545049" y="195486"/>
                    <a:pt x="544914" y="198058"/>
                    <a:pt x="544372" y="200632"/>
                  </a:cubicBezTo>
                  <a:cubicBezTo>
                    <a:pt x="543424" y="205913"/>
                    <a:pt x="542612" y="211194"/>
                    <a:pt x="539633" y="215798"/>
                  </a:cubicBezTo>
                  <a:cubicBezTo>
                    <a:pt x="539633" y="218642"/>
                    <a:pt x="537601" y="220808"/>
                    <a:pt x="536924" y="223381"/>
                  </a:cubicBezTo>
                  <a:cubicBezTo>
                    <a:pt x="536518" y="225006"/>
                    <a:pt x="536112" y="227308"/>
                    <a:pt x="536789" y="228798"/>
                  </a:cubicBezTo>
                  <a:cubicBezTo>
                    <a:pt x="537872" y="230829"/>
                    <a:pt x="537736" y="232590"/>
                    <a:pt x="537195" y="234621"/>
                  </a:cubicBezTo>
                  <a:cubicBezTo>
                    <a:pt x="537060" y="235027"/>
                    <a:pt x="537060" y="235298"/>
                    <a:pt x="537195" y="235704"/>
                  </a:cubicBezTo>
                  <a:cubicBezTo>
                    <a:pt x="537736" y="237735"/>
                    <a:pt x="537736" y="239767"/>
                    <a:pt x="538414" y="241662"/>
                  </a:cubicBezTo>
                  <a:cubicBezTo>
                    <a:pt x="538820" y="242746"/>
                    <a:pt x="538549" y="242475"/>
                    <a:pt x="537872" y="242610"/>
                  </a:cubicBezTo>
                  <a:cubicBezTo>
                    <a:pt x="537736" y="242746"/>
                    <a:pt x="537466" y="243287"/>
                    <a:pt x="537195" y="243694"/>
                  </a:cubicBezTo>
                  <a:cubicBezTo>
                    <a:pt x="536247" y="245590"/>
                    <a:pt x="537060" y="247892"/>
                    <a:pt x="536518" y="249787"/>
                  </a:cubicBezTo>
                  <a:cubicBezTo>
                    <a:pt x="535976" y="251412"/>
                    <a:pt x="535841" y="252902"/>
                    <a:pt x="535841" y="254662"/>
                  </a:cubicBezTo>
                  <a:cubicBezTo>
                    <a:pt x="535841" y="255746"/>
                    <a:pt x="535435" y="256694"/>
                    <a:pt x="535164" y="257642"/>
                  </a:cubicBezTo>
                  <a:cubicBezTo>
                    <a:pt x="534216" y="259537"/>
                    <a:pt x="533268" y="261704"/>
                    <a:pt x="532320" y="263600"/>
                  </a:cubicBezTo>
                  <a:cubicBezTo>
                    <a:pt x="531237" y="266173"/>
                    <a:pt x="530424" y="268881"/>
                    <a:pt x="529070" y="271319"/>
                  </a:cubicBezTo>
                  <a:cubicBezTo>
                    <a:pt x="527445" y="274433"/>
                    <a:pt x="525414" y="277412"/>
                    <a:pt x="523518" y="280527"/>
                  </a:cubicBezTo>
                  <a:cubicBezTo>
                    <a:pt x="521622" y="283912"/>
                    <a:pt x="519185" y="287027"/>
                    <a:pt x="516747" y="290141"/>
                  </a:cubicBezTo>
                  <a:cubicBezTo>
                    <a:pt x="513768" y="293662"/>
                    <a:pt x="510789" y="297318"/>
                    <a:pt x="507945" y="300704"/>
                  </a:cubicBezTo>
                  <a:cubicBezTo>
                    <a:pt x="506997" y="302058"/>
                    <a:pt x="506456" y="303683"/>
                    <a:pt x="506049" y="305443"/>
                  </a:cubicBezTo>
                  <a:cubicBezTo>
                    <a:pt x="505508" y="307881"/>
                    <a:pt x="504424" y="309912"/>
                    <a:pt x="504966" y="312350"/>
                  </a:cubicBezTo>
                  <a:cubicBezTo>
                    <a:pt x="505101" y="312891"/>
                    <a:pt x="504560" y="313704"/>
                    <a:pt x="504289" y="314381"/>
                  </a:cubicBezTo>
                  <a:cubicBezTo>
                    <a:pt x="502664" y="319256"/>
                    <a:pt x="501580" y="324401"/>
                    <a:pt x="499008" y="329006"/>
                  </a:cubicBezTo>
                  <a:cubicBezTo>
                    <a:pt x="498737" y="329547"/>
                    <a:pt x="498872" y="330360"/>
                    <a:pt x="498601" y="330901"/>
                  </a:cubicBezTo>
                  <a:cubicBezTo>
                    <a:pt x="498060" y="332120"/>
                    <a:pt x="497518" y="333339"/>
                    <a:pt x="496841" y="334558"/>
                  </a:cubicBezTo>
                  <a:cubicBezTo>
                    <a:pt x="495080" y="337808"/>
                    <a:pt x="491018" y="339704"/>
                    <a:pt x="489935" y="343631"/>
                  </a:cubicBezTo>
                  <a:cubicBezTo>
                    <a:pt x="489799" y="344037"/>
                    <a:pt x="489528" y="344308"/>
                    <a:pt x="489122" y="344579"/>
                  </a:cubicBezTo>
                  <a:lnTo>
                    <a:pt x="480591" y="355006"/>
                  </a:lnTo>
                  <a:lnTo>
                    <a:pt x="475310" y="361641"/>
                  </a:lnTo>
                  <a:lnTo>
                    <a:pt x="463122" y="373964"/>
                  </a:lnTo>
                  <a:cubicBezTo>
                    <a:pt x="462039" y="374912"/>
                    <a:pt x="461091" y="375860"/>
                    <a:pt x="460008" y="376807"/>
                  </a:cubicBezTo>
                  <a:cubicBezTo>
                    <a:pt x="456487" y="379787"/>
                    <a:pt x="453237" y="383037"/>
                    <a:pt x="449310" y="385339"/>
                  </a:cubicBezTo>
                  <a:cubicBezTo>
                    <a:pt x="446872" y="386693"/>
                    <a:pt x="444435" y="388183"/>
                    <a:pt x="441862" y="389266"/>
                  </a:cubicBezTo>
                  <a:cubicBezTo>
                    <a:pt x="439424" y="390214"/>
                    <a:pt x="436852" y="390755"/>
                    <a:pt x="434279" y="391433"/>
                  </a:cubicBezTo>
                  <a:cubicBezTo>
                    <a:pt x="430081" y="392651"/>
                    <a:pt x="426018" y="393870"/>
                    <a:pt x="421820" y="394818"/>
                  </a:cubicBezTo>
                  <a:cubicBezTo>
                    <a:pt x="419654" y="395224"/>
                    <a:pt x="411935" y="397120"/>
                    <a:pt x="405435" y="397662"/>
                  </a:cubicBezTo>
                  <a:cubicBezTo>
                    <a:pt x="405299" y="399151"/>
                    <a:pt x="405164" y="400641"/>
                    <a:pt x="405029" y="402266"/>
                  </a:cubicBezTo>
                  <a:cubicBezTo>
                    <a:pt x="404623" y="405245"/>
                    <a:pt x="403810" y="408089"/>
                    <a:pt x="403268" y="410933"/>
                  </a:cubicBezTo>
                  <a:cubicBezTo>
                    <a:pt x="402049" y="415943"/>
                    <a:pt x="400966" y="420682"/>
                    <a:pt x="400018" y="425828"/>
                  </a:cubicBezTo>
                  <a:cubicBezTo>
                    <a:pt x="399070" y="430297"/>
                    <a:pt x="396904" y="432057"/>
                    <a:pt x="392299" y="432599"/>
                  </a:cubicBezTo>
                  <a:cubicBezTo>
                    <a:pt x="388643" y="424745"/>
                    <a:pt x="387831" y="415943"/>
                    <a:pt x="385935" y="407683"/>
                  </a:cubicBezTo>
                  <a:cubicBezTo>
                    <a:pt x="384716" y="403078"/>
                    <a:pt x="384852" y="398339"/>
                    <a:pt x="383768" y="393464"/>
                  </a:cubicBezTo>
                  <a:cubicBezTo>
                    <a:pt x="383633" y="387505"/>
                    <a:pt x="384581" y="381547"/>
                    <a:pt x="384175" y="375454"/>
                  </a:cubicBezTo>
                  <a:cubicBezTo>
                    <a:pt x="383633" y="369631"/>
                    <a:pt x="384310" y="363808"/>
                    <a:pt x="384716" y="358120"/>
                  </a:cubicBezTo>
                  <a:cubicBezTo>
                    <a:pt x="384987" y="355412"/>
                    <a:pt x="385122" y="352704"/>
                    <a:pt x="385393" y="349995"/>
                  </a:cubicBezTo>
                  <a:cubicBezTo>
                    <a:pt x="386206" y="343901"/>
                    <a:pt x="386612" y="337808"/>
                    <a:pt x="387831" y="331985"/>
                  </a:cubicBezTo>
                  <a:cubicBezTo>
                    <a:pt x="388372" y="327787"/>
                    <a:pt x="387560" y="323183"/>
                    <a:pt x="389862" y="319256"/>
                  </a:cubicBezTo>
                  <a:cubicBezTo>
                    <a:pt x="389862" y="318985"/>
                    <a:pt x="389862" y="318579"/>
                    <a:pt x="389862" y="318308"/>
                  </a:cubicBezTo>
                  <a:cubicBezTo>
                    <a:pt x="390133" y="313704"/>
                    <a:pt x="390675" y="308964"/>
                    <a:pt x="390675" y="304360"/>
                  </a:cubicBezTo>
                  <a:cubicBezTo>
                    <a:pt x="390810" y="300027"/>
                    <a:pt x="394060" y="295829"/>
                    <a:pt x="392164" y="291225"/>
                  </a:cubicBezTo>
                  <a:cubicBezTo>
                    <a:pt x="393518" y="289600"/>
                    <a:pt x="392977" y="287433"/>
                    <a:pt x="393518" y="285672"/>
                  </a:cubicBezTo>
                  <a:cubicBezTo>
                    <a:pt x="394872" y="281475"/>
                    <a:pt x="395685" y="277277"/>
                    <a:pt x="396633" y="272943"/>
                  </a:cubicBezTo>
                  <a:cubicBezTo>
                    <a:pt x="397310" y="269693"/>
                    <a:pt x="398393" y="266714"/>
                    <a:pt x="399612" y="263600"/>
                  </a:cubicBezTo>
                  <a:cubicBezTo>
                    <a:pt x="403539" y="254392"/>
                    <a:pt x="407737" y="244777"/>
                    <a:pt x="411664" y="235704"/>
                  </a:cubicBezTo>
                  <a:cubicBezTo>
                    <a:pt x="413154" y="232590"/>
                    <a:pt x="414914" y="229746"/>
                    <a:pt x="415456" y="226225"/>
                  </a:cubicBezTo>
                  <a:cubicBezTo>
                    <a:pt x="415997" y="223111"/>
                    <a:pt x="417487" y="220131"/>
                    <a:pt x="418841" y="217287"/>
                  </a:cubicBezTo>
                  <a:cubicBezTo>
                    <a:pt x="420602" y="213902"/>
                    <a:pt x="422904" y="210923"/>
                    <a:pt x="422226" y="206725"/>
                  </a:cubicBezTo>
                  <a:cubicBezTo>
                    <a:pt x="422091" y="206454"/>
                    <a:pt x="422226" y="206048"/>
                    <a:pt x="422362" y="205913"/>
                  </a:cubicBezTo>
                  <a:cubicBezTo>
                    <a:pt x="424258" y="204423"/>
                    <a:pt x="423852" y="202256"/>
                    <a:pt x="424529" y="200361"/>
                  </a:cubicBezTo>
                  <a:cubicBezTo>
                    <a:pt x="425206" y="198329"/>
                    <a:pt x="426018" y="196027"/>
                    <a:pt x="427237" y="194538"/>
                  </a:cubicBezTo>
                  <a:cubicBezTo>
                    <a:pt x="430352" y="190746"/>
                    <a:pt x="432654" y="186548"/>
                    <a:pt x="435362" y="182621"/>
                  </a:cubicBezTo>
                  <a:cubicBezTo>
                    <a:pt x="441050" y="174225"/>
                    <a:pt x="446060" y="165288"/>
                    <a:pt x="450800" y="156215"/>
                  </a:cubicBezTo>
                  <a:cubicBezTo>
                    <a:pt x="451883" y="154184"/>
                    <a:pt x="452560" y="151611"/>
                    <a:pt x="454185" y="150121"/>
                  </a:cubicBezTo>
                  <a:cubicBezTo>
                    <a:pt x="456216" y="148361"/>
                    <a:pt x="457164" y="146194"/>
                    <a:pt x="458383" y="144163"/>
                  </a:cubicBezTo>
                  <a:cubicBezTo>
                    <a:pt x="459601" y="141996"/>
                    <a:pt x="460820" y="139965"/>
                    <a:pt x="462716" y="138205"/>
                  </a:cubicBezTo>
                  <a:cubicBezTo>
                    <a:pt x="463393" y="137663"/>
                    <a:pt x="463664" y="136309"/>
                    <a:pt x="464206" y="135496"/>
                  </a:cubicBezTo>
                  <a:lnTo>
                    <a:pt x="472195" y="123580"/>
                  </a:lnTo>
                  <a:cubicBezTo>
                    <a:pt x="473685" y="121548"/>
                    <a:pt x="474768" y="119246"/>
                    <a:pt x="476529" y="117350"/>
                  </a:cubicBezTo>
                  <a:cubicBezTo>
                    <a:pt x="478153" y="115590"/>
                    <a:pt x="479372" y="113288"/>
                    <a:pt x="480862" y="111392"/>
                  </a:cubicBezTo>
                  <a:cubicBezTo>
                    <a:pt x="483028" y="108142"/>
                    <a:pt x="485466" y="104892"/>
                    <a:pt x="488174" y="102049"/>
                  </a:cubicBezTo>
                  <a:cubicBezTo>
                    <a:pt x="490612" y="99747"/>
                    <a:pt x="492778" y="97309"/>
                    <a:pt x="495758" y="95684"/>
                  </a:cubicBezTo>
                  <a:cubicBezTo>
                    <a:pt x="499549" y="93517"/>
                    <a:pt x="499549" y="93247"/>
                    <a:pt x="501851" y="88913"/>
                  </a:cubicBezTo>
                  <a:cubicBezTo>
                    <a:pt x="502258" y="87830"/>
                    <a:pt x="503206" y="86747"/>
                    <a:pt x="504018" y="85663"/>
                  </a:cubicBezTo>
                  <a:cubicBezTo>
                    <a:pt x="506185" y="82955"/>
                    <a:pt x="508622" y="80247"/>
                    <a:pt x="510654" y="77403"/>
                  </a:cubicBezTo>
                  <a:cubicBezTo>
                    <a:pt x="512685" y="74559"/>
                    <a:pt x="514716" y="71851"/>
                    <a:pt x="517695" y="69955"/>
                  </a:cubicBezTo>
                  <a:cubicBezTo>
                    <a:pt x="518372" y="69549"/>
                    <a:pt x="518914" y="68872"/>
                    <a:pt x="519591" y="68194"/>
                  </a:cubicBezTo>
                  <a:cubicBezTo>
                    <a:pt x="523112" y="64944"/>
                    <a:pt x="526633" y="61694"/>
                    <a:pt x="530289" y="58444"/>
                  </a:cubicBezTo>
                  <a:cubicBezTo>
                    <a:pt x="535028" y="54518"/>
                    <a:pt x="540310" y="51403"/>
                    <a:pt x="543831" y="46257"/>
                  </a:cubicBezTo>
                  <a:cubicBezTo>
                    <a:pt x="543966" y="46122"/>
                    <a:pt x="543966" y="45986"/>
                    <a:pt x="544236" y="45851"/>
                  </a:cubicBezTo>
                  <a:lnTo>
                    <a:pt x="563060" y="33663"/>
                  </a:lnTo>
                  <a:cubicBezTo>
                    <a:pt x="564549" y="32851"/>
                    <a:pt x="566039" y="31768"/>
                    <a:pt x="567528" y="30955"/>
                  </a:cubicBezTo>
                  <a:cubicBezTo>
                    <a:pt x="568882" y="30278"/>
                    <a:pt x="570237" y="29465"/>
                    <a:pt x="571455" y="28518"/>
                  </a:cubicBezTo>
                  <a:cubicBezTo>
                    <a:pt x="572268" y="27976"/>
                    <a:pt x="572945" y="27299"/>
                    <a:pt x="573622" y="26622"/>
                  </a:cubicBezTo>
                  <a:cubicBezTo>
                    <a:pt x="573893" y="24591"/>
                    <a:pt x="574164" y="22424"/>
                    <a:pt x="575382" y="20663"/>
                  </a:cubicBezTo>
                  <a:cubicBezTo>
                    <a:pt x="574841" y="18632"/>
                    <a:pt x="576195" y="17820"/>
                    <a:pt x="577549" y="16736"/>
                  </a:cubicBezTo>
                  <a:cubicBezTo>
                    <a:pt x="578632" y="15788"/>
                    <a:pt x="580122" y="14164"/>
                    <a:pt x="579851" y="13622"/>
                  </a:cubicBezTo>
                  <a:cubicBezTo>
                    <a:pt x="578497" y="10372"/>
                    <a:pt x="581611" y="9424"/>
                    <a:pt x="582830" y="7664"/>
                  </a:cubicBezTo>
                  <a:cubicBezTo>
                    <a:pt x="583101" y="7257"/>
                    <a:pt x="584049" y="7122"/>
                    <a:pt x="584320" y="6580"/>
                  </a:cubicBezTo>
                  <a:cubicBezTo>
                    <a:pt x="585674" y="3736"/>
                    <a:pt x="588111" y="4143"/>
                    <a:pt x="590414" y="4414"/>
                  </a:cubicBezTo>
                  <a:cubicBezTo>
                    <a:pt x="593393" y="4820"/>
                    <a:pt x="595830" y="7122"/>
                    <a:pt x="596643" y="9966"/>
                  </a:cubicBezTo>
                  <a:cubicBezTo>
                    <a:pt x="596778" y="10236"/>
                    <a:pt x="596914" y="10507"/>
                    <a:pt x="596914" y="10778"/>
                  </a:cubicBezTo>
                  <a:cubicBezTo>
                    <a:pt x="597862" y="10101"/>
                    <a:pt x="598809" y="9424"/>
                    <a:pt x="599893" y="9153"/>
                  </a:cubicBezTo>
                  <a:cubicBezTo>
                    <a:pt x="600705" y="6986"/>
                    <a:pt x="602601" y="6986"/>
                    <a:pt x="604497" y="6716"/>
                  </a:cubicBezTo>
                  <a:cubicBezTo>
                    <a:pt x="605987" y="6580"/>
                    <a:pt x="608424" y="5768"/>
                    <a:pt x="608559" y="5091"/>
                  </a:cubicBezTo>
                  <a:cubicBezTo>
                    <a:pt x="609507" y="1434"/>
                    <a:pt x="612757" y="2112"/>
                    <a:pt x="615059" y="1164"/>
                  </a:cubicBezTo>
                  <a:cubicBezTo>
                    <a:pt x="615736" y="893"/>
                    <a:pt x="616549" y="1299"/>
                    <a:pt x="617091" y="893"/>
                  </a:cubicBez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5400000" scaled="0"/>
            </a:gradFill>
            <a:ln w="426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05072E4C-ECC5-4E0D-BF32-5B81F8E14FFE}"/>
              </a:ext>
            </a:extLst>
          </p:cNvPr>
          <p:cNvSpPr/>
          <p:nvPr/>
        </p:nvSpPr>
        <p:spPr>
          <a:xfrm>
            <a:off x="4665485" y="3080751"/>
            <a:ext cx="302967" cy="493298"/>
          </a:xfrm>
          <a:custGeom>
            <a:avLst/>
            <a:gdLst>
              <a:gd name="connsiteX0" fmla="*/ 1241087 w 1334396"/>
              <a:gd name="connsiteY0" fmla="*/ 1904164 h 2172695"/>
              <a:gd name="connsiteX1" fmla="*/ 1248535 w 1334396"/>
              <a:gd name="connsiteY1" fmla="*/ 1907820 h 2172695"/>
              <a:gd name="connsiteX2" fmla="*/ 1251785 w 1334396"/>
              <a:gd name="connsiteY2" fmla="*/ 1914185 h 2172695"/>
              <a:gd name="connsiteX3" fmla="*/ 1250160 w 1334396"/>
              <a:gd name="connsiteY3" fmla="*/ 1919602 h 2172695"/>
              <a:gd name="connsiteX4" fmla="*/ 1246774 w 1334396"/>
              <a:gd name="connsiteY4" fmla="*/ 1928945 h 2172695"/>
              <a:gd name="connsiteX5" fmla="*/ 1245826 w 1334396"/>
              <a:gd name="connsiteY5" fmla="*/ 1933143 h 2172695"/>
              <a:gd name="connsiteX6" fmla="*/ 1244337 w 1334396"/>
              <a:gd name="connsiteY6" fmla="*/ 1937747 h 2172695"/>
              <a:gd name="connsiteX7" fmla="*/ 1243930 w 1334396"/>
              <a:gd name="connsiteY7" fmla="*/ 1942622 h 2172695"/>
              <a:gd name="connsiteX8" fmla="*/ 1245691 w 1334396"/>
              <a:gd name="connsiteY8" fmla="*/ 1942487 h 2172695"/>
              <a:gd name="connsiteX9" fmla="*/ 1252462 w 1334396"/>
              <a:gd name="connsiteY9" fmla="*/ 1942081 h 2172695"/>
              <a:gd name="connsiteX10" fmla="*/ 1254222 w 1334396"/>
              <a:gd name="connsiteY10" fmla="*/ 1942758 h 2172695"/>
              <a:gd name="connsiteX11" fmla="*/ 1259639 w 1334396"/>
              <a:gd name="connsiteY11" fmla="*/ 1946956 h 2172695"/>
              <a:gd name="connsiteX12" fmla="*/ 1258420 w 1334396"/>
              <a:gd name="connsiteY12" fmla="*/ 1955216 h 2172695"/>
              <a:gd name="connsiteX13" fmla="*/ 1254764 w 1334396"/>
              <a:gd name="connsiteY13" fmla="*/ 1959143 h 2172695"/>
              <a:gd name="connsiteX14" fmla="*/ 1260451 w 1334396"/>
              <a:gd name="connsiteY14" fmla="*/ 1961852 h 2172695"/>
              <a:gd name="connsiteX15" fmla="*/ 1262753 w 1334396"/>
              <a:gd name="connsiteY15" fmla="*/ 1962664 h 2172695"/>
              <a:gd name="connsiteX16" fmla="*/ 1268847 w 1334396"/>
              <a:gd name="connsiteY16" fmla="*/ 1969164 h 2172695"/>
              <a:gd name="connsiteX17" fmla="*/ 1274128 w 1334396"/>
              <a:gd name="connsiteY17" fmla="*/ 1979185 h 2172695"/>
              <a:gd name="connsiteX18" fmla="*/ 1277107 w 1334396"/>
              <a:gd name="connsiteY18" fmla="*/ 1980810 h 2172695"/>
              <a:gd name="connsiteX19" fmla="*/ 1281982 w 1334396"/>
              <a:gd name="connsiteY19" fmla="*/ 1979997 h 2172695"/>
              <a:gd name="connsiteX20" fmla="*/ 1297555 w 1334396"/>
              <a:gd name="connsiteY20" fmla="*/ 1983924 h 2172695"/>
              <a:gd name="connsiteX21" fmla="*/ 1299993 w 1334396"/>
              <a:gd name="connsiteY21" fmla="*/ 1985685 h 2172695"/>
              <a:gd name="connsiteX22" fmla="*/ 1304597 w 1334396"/>
              <a:gd name="connsiteY22" fmla="*/ 1990560 h 2172695"/>
              <a:gd name="connsiteX23" fmla="*/ 1304868 w 1334396"/>
              <a:gd name="connsiteY23" fmla="*/ 1991508 h 2172695"/>
              <a:gd name="connsiteX24" fmla="*/ 1309066 w 1334396"/>
              <a:gd name="connsiteY24" fmla="*/ 1996924 h 2172695"/>
              <a:gd name="connsiteX25" fmla="*/ 1319628 w 1334396"/>
              <a:gd name="connsiteY25" fmla="*/ 2006945 h 2172695"/>
              <a:gd name="connsiteX26" fmla="*/ 1324774 w 1334396"/>
              <a:gd name="connsiteY26" fmla="*/ 2010466 h 2172695"/>
              <a:gd name="connsiteX27" fmla="*/ 1333170 w 1334396"/>
              <a:gd name="connsiteY27" fmla="*/ 2019945 h 2172695"/>
              <a:gd name="connsiteX28" fmla="*/ 1333847 w 1334396"/>
              <a:gd name="connsiteY28" fmla="*/ 2020622 h 2172695"/>
              <a:gd name="connsiteX29" fmla="*/ 1334253 w 1334396"/>
              <a:gd name="connsiteY29" fmla="*/ 2020216 h 2172695"/>
              <a:gd name="connsiteX30" fmla="*/ 1334396 w 1334396"/>
              <a:gd name="connsiteY30" fmla="*/ 2020057 h 2172695"/>
              <a:gd name="connsiteX31" fmla="*/ 1334396 w 1334396"/>
              <a:gd name="connsiteY31" fmla="*/ 2046506 h 2172695"/>
              <a:gd name="connsiteX32" fmla="*/ 1333982 w 1334396"/>
              <a:gd name="connsiteY32" fmla="*/ 2046216 h 2172695"/>
              <a:gd name="connsiteX33" fmla="*/ 1332222 w 1334396"/>
              <a:gd name="connsiteY33" fmla="*/ 2047435 h 2172695"/>
              <a:gd name="connsiteX34" fmla="*/ 1329243 w 1334396"/>
              <a:gd name="connsiteY34" fmla="*/ 2049872 h 2172695"/>
              <a:gd name="connsiteX35" fmla="*/ 1328701 w 1334396"/>
              <a:gd name="connsiteY35" fmla="*/ 2050143 h 2172695"/>
              <a:gd name="connsiteX36" fmla="*/ 1323284 w 1334396"/>
              <a:gd name="connsiteY36" fmla="*/ 2055018 h 2172695"/>
              <a:gd name="connsiteX37" fmla="*/ 1319086 w 1334396"/>
              <a:gd name="connsiteY37" fmla="*/ 2059622 h 2172695"/>
              <a:gd name="connsiteX38" fmla="*/ 1314753 w 1334396"/>
              <a:gd name="connsiteY38" fmla="*/ 2064632 h 2172695"/>
              <a:gd name="connsiteX39" fmla="*/ 1304462 w 1334396"/>
              <a:gd name="connsiteY39" fmla="*/ 2081830 h 2172695"/>
              <a:gd name="connsiteX40" fmla="*/ 1300805 w 1334396"/>
              <a:gd name="connsiteY40" fmla="*/ 2086976 h 2172695"/>
              <a:gd name="connsiteX41" fmla="*/ 1295930 w 1334396"/>
              <a:gd name="connsiteY41" fmla="*/ 2093882 h 2172695"/>
              <a:gd name="connsiteX42" fmla="*/ 1293764 w 1334396"/>
              <a:gd name="connsiteY42" fmla="*/ 2096861 h 2172695"/>
              <a:gd name="connsiteX43" fmla="*/ 1287535 w 1334396"/>
              <a:gd name="connsiteY43" fmla="*/ 2102955 h 2172695"/>
              <a:gd name="connsiteX44" fmla="*/ 1281441 w 1334396"/>
              <a:gd name="connsiteY44" fmla="*/ 2109591 h 2172695"/>
              <a:gd name="connsiteX45" fmla="*/ 1281035 w 1334396"/>
              <a:gd name="connsiteY45" fmla="*/ 2109997 h 2172695"/>
              <a:gd name="connsiteX46" fmla="*/ 1276566 w 1334396"/>
              <a:gd name="connsiteY46" fmla="*/ 2117039 h 2172695"/>
              <a:gd name="connsiteX47" fmla="*/ 1271014 w 1334396"/>
              <a:gd name="connsiteY47" fmla="*/ 2127330 h 2172695"/>
              <a:gd name="connsiteX48" fmla="*/ 1268441 w 1334396"/>
              <a:gd name="connsiteY48" fmla="*/ 2131799 h 2172695"/>
              <a:gd name="connsiteX49" fmla="*/ 1262889 w 1334396"/>
              <a:gd name="connsiteY49" fmla="*/ 2141278 h 2172695"/>
              <a:gd name="connsiteX50" fmla="*/ 1258149 w 1334396"/>
              <a:gd name="connsiteY50" fmla="*/ 2151705 h 2172695"/>
              <a:gd name="connsiteX51" fmla="*/ 1253951 w 1334396"/>
              <a:gd name="connsiteY51" fmla="*/ 2159559 h 2172695"/>
              <a:gd name="connsiteX52" fmla="*/ 1244201 w 1334396"/>
              <a:gd name="connsiteY52" fmla="*/ 2172695 h 2172695"/>
              <a:gd name="connsiteX53" fmla="*/ 1237837 w 1334396"/>
              <a:gd name="connsiteY53" fmla="*/ 2165924 h 2172695"/>
              <a:gd name="connsiteX54" fmla="*/ 1237430 w 1334396"/>
              <a:gd name="connsiteY54" fmla="*/ 2155090 h 2172695"/>
              <a:gd name="connsiteX55" fmla="*/ 1237430 w 1334396"/>
              <a:gd name="connsiteY55" fmla="*/ 2148455 h 2172695"/>
              <a:gd name="connsiteX56" fmla="*/ 1239327 w 1334396"/>
              <a:gd name="connsiteY56" fmla="*/ 2142090 h 2172695"/>
              <a:gd name="connsiteX57" fmla="*/ 1243253 w 1334396"/>
              <a:gd name="connsiteY57" fmla="*/ 2131934 h 2172695"/>
              <a:gd name="connsiteX58" fmla="*/ 1244878 w 1334396"/>
              <a:gd name="connsiteY58" fmla="*/ 2128955 h 2172695"/>
              <a:gd name="connsiteX59" fmla="*/ 1251920 w 1334396"/>
              <a:gd name="connsiteY59" fmla="*/ 2117174 h 2172695"/>
              <a:gd name="connsiteX60" fmla="*/ 1255306 w 1334396"/>
              <a:gd name="connsiteY60" fmla="*/ 2111351 h 2172695"/>
              <a:gd name="connsiteX61" fmla="*/ 1260722 w 1334396"/>
              <a:gd name="connsiteY61" fmla="*/ 2102143 h 2172695"/>
              <a:gd name="connsiteX62" fmla="*/ 1261264 w 1334396"/>
              <a:gd name="connsiteY62" fmla="*/ 2101466 h 2172695"/>
              <a:gd name="connsiteX63" fmla="*/ 1266139 w 1334396"/>
              <a:gd name="connsiteY63" fmla="*/ 2093747 h 2172695"/>
              <a:gd name="connsiteX64" fmla="*/ 1268170 w 1334396"/>
              <a:gd name="connsiteY64" fmla="*/ 2091174 h 2172695"/>
              <a:gd name="connsiteX65" fmla="*/ 1269524 w 1334396"/>
              <a:gd name="connsiteY65" fmla="*/ 2090361 h 2172695"/>
              <a:gd name="connsiteX66" fmla="*/ 1279003 w 1334396"/>
              <a:gd name="connsiteY66" fmla="*/ 2082507 h 2172695"/>
              <a:gd name="connsiteX67" fmla="*/ 1280493 w 1334396"/>
              <a:gd name="connsiteY67" fmla="*/ 2081289 h 2172695"/>
              <a:gd name="connsiteX68" fmla="*/ 1285368 w 1334396"/>
              <a:gd name="connsiteY68" fmla="*/ 2078445 h 2172695"/>
              <a:gd name="connsiteX69" fmla="*/ 1287941 w 1334396"/>
              <a:gd name="connsiteY69" fmla="*/ 2075195 h 2172695"/>
              <a:gd name="connsiteX70" fmla="*/ 1291868 w 1334396"/>
              <a:gd name="connsiteY70" fmla="*/ 2064903 h 2172695"/>
              <a:gd name="connsiteX71" fmla="*/ 1295659 w 1334396"/>
              <a:gd name="connsiteY71" fmla="*/ 2056101 h 2172695"/>
              <a:gd name="connsiteX72" fmla="*/ 1299587 w 1334396"/>
              <a:gd name="connsiteY72" fmla="*/ 2048247 h 2172695"/>
              <a:gd name="connsiteX73" fmla="*/ 1303784 w 1334396"/>
              <a:gd name="connsiteY73" fmla="*/ 2043101 h 2172695"/>
              <a:gd name="connsiteX74" fmla="*/ 1306764 w 1334396"/>
              <a:gd name="connsiteY74" fmla="*/ 2038768 h 2172695"/>
              <a:gd name="connsiteX75" fmla="*/ 1308524 w 1334396"/>
              <a:gd name="connsiteY75" fmla="*/ 2037008 h 2172695"/>
              <a:gd name="connsiteX76" fmla="*/ 1311503 w 1334396"/>
              <a:gd name="connsiteY76" fmla="*/ 2034570 h 2172695"/>
              <a:gd name="connsiteX77" fmla="*/ 1315701 w 1334396"/>
              <a:gd name="connsiteY77" fmla="*/ 2031726 h 2172695"/>
              <a:gd name="connsiteX78" fmla="*/ 1316107 w 1334396"/>
              <a:gd name="connsiteY78" fmla="*/ 2030778 h 2172695"/>
              <a:gd name="connsiteX79" fmla="*/ 1316514 w 1334396"/>
              <a:gd name="connsiteY79" fmla="*/ 2030101 h 2172695"/>
              <a:gd name="connsiteX80" fmla="*/ 1321524 w 1334396"/>
              <a:gd name="connsiteY80" fmla="*/ 2028883 h 2172695"/>
              <a:gd name="connsiteX81" fmla="*/ 1313399 w 1334396"/>
              <a:gd name="connsiteY81" fmla="*/ 2021841 h 2172695"/>
              <a:gd name="connsiteX82" fmla="*/ 1309878 w 1334396"/>
              <a:gd name="connsiteY82" fmla="*/ 2018862 h 2172695"/>
              <a:gd name="connsiteX83" fmla="*/ 1306493 w 1334396"/>
              <a:gd name="connsiteY83" fmla="*/ 2015341 h 2172695"/>
              <a:gd name="connsiteX84" fmla="*/ 1303107 w 1334396"/>
              <a:gd name="connsiteY84" fmla="*/ 2012091 h 2172695"/>
              <a:gd name="connsiteX85" fmla="*/ 1301347 w 1334396"/>
              <a:gd name="connsiteY85" fmla="*/ 2011008 h 2172695"/>
              <a:gd name="connsiteX86" fmla="*/ 1293764 w 1334396"/>
              <a:gd name="connsiteY86" fmla="*/ 2005049 h 2172695"/>
              <a:gd name="connsiteX87" fmla="*/ 1289837 w 1334396"/>
              <a:gd name="connsiteY87" fmla="*/ 2001935 h 2172695"/>
              <a:gd name="connsiteX88" fmla="*/ 1285774 w 1334396"/>
              <a:gd name="connsiteY88" fmla="*/ 1999362 h 2172695"/>
              <a:gd name="connsiteX89" fmla="*/ 1279274 w 1334396"/>
              <a:gd name="connsiteY89" fmla="*/ 1994893 h 2172695"/>
              <a:gd name="connsiteX90" fmla="*/ 1275076 w 1334396"/>
              <a:gd name="connsiteY90" fmla="*/ 1989612 h 2172695"/>
              <a:gd name="connsiteX91" fmla="*/ 1270066 w 1334396"/>
              <a:gd name="connsiteY91" fmla="*/ 1986226 h 2172695"/>
              <a:gd name="connsiteX92" fmla="*/ 1267493 w 1334396"/>
              <a:gd name="connsiteY92" fmla="*/ 1985414 h 2172695"/>
              <a:gd name="connsiteX93" fmla="*/ 1260993 w 1334396"/>
              <a:gd name="connsiteY93" fmla="*/ 1982435 h 2172695"/>
              <a:gd name="connsiteX94" fmla="*/ 1255306 w 1334396"/>
              <a:gd name="connsiteY94" fmla="*/ 1978914 h 2172695"/>
              <a:gd name="connsiteX95" fmla="*/ 1253816 w 1334396"/>
              <a:gd name="connsiteY95" fmla="*/ 1977831 h 2172695"/>
              <a:gd name="connsiteX96" fmla="*/ 1245285 w 1334396"/>
              <a:gd name="connsiteY96" fmla="*/ 1973497 h 2172695"/>
              <a:gd name="connsiteX97" fmla="*/ 1234451 w 1334396"/>
              <a:gd name="connsiteY97" fmla="*/ 1968216 h 2172695"/>
              <a:gd name="connsiteX98" fmla="*/ 1234180 w 1334396"/>
              <a:gd name="connsiteY98" fmla="*/ 1968216 h 2172695"/>
              <a:gd name="connsiteX99" fmla="*/ 1232556 w 1334396"/>
              <a:gd name="connsiteY99" fmla="*/ 1967539 h 2172695"/>
              <a:gd name="connsiteX100" fmla="*/ 1232420 w 1334396"/>
              <a:gd name="connsiteY100" fmla="*/ 1968081 h 2172695"/>
              <a:gd name="connsiteX101" fmla="*/ 1231472 w 1334396"/>
              <a:gd name="connsiteY101" fmla="*/ 1969029 h 2172695"/>
              <a:gd name="connsiteX102" fmla="*/ 1228358 w 1334396"/>
              <a:gd name="connsiteY102" fmla="*/ 1972143 h 2172695"/>
              <a:gd name="connsiteX103" fmla="*/ 1222264 w 1334396"/>
              <a:gd name="connsiteY103" fmla="*/ 1980403 h 2172695"/>
              <a:gd name="connsiteX104" fmla="*/ 1217524 w 1334396"/>
              <a:gd name="connsiteY104" fmla="*/ 1986497 h 2172695"/>
              <a:gd name="connsiteX105" fmla="*/ 1207233 w 1334396"/>
              <a:gd name="connsiteY105" fmla="*/ 1999903 h 2172695"/>
              <a:gd name="connsiteX106" fmla="*/ 1206150 w 1334396"/>
              <a:gd name="connsiteY106" fmla="*/ 2002341 h 2172695"/>
              <a:gd name="connsiteX107" fmla="*/ 1203983 w 1334396"/>
              <a:gd name="connsiteY107" fmla="*/ 2005726 h 2172695"/>
              <a:gd name="connsiteX108" fmla="*/ 1192066 w 1334396"/>
              <a:gd name="connsiteY108" fmla="*/ 2018862 h 2172695"/>
              <a:gd name="connsiteX109" fmla="*/ 1189764 w 1334396"/>
              <a:gd name="connsiteY109" fmla="*/ 2021570 h 2172695"/>
              <a:gd name="connsiteX110" fmla="*/ 1178795 w 1334396"/>
              <a:gd name="connsiteY110" fmla="*/ 2028206 h 2172695"/>
              <a:gd name="connsiteX111" fmla="*/ 1164171 w 1334396"/>
              <a:gd name="connsiteY111" fmla="*/ 2031862 h 2172695"/>
              <a:gd name="connsiteX112" fmla="*/ 1160108 w 1334396"/>
              <a:gd name="connsiteY112" fmla="*/ 2034705 h 2172695"/>
              <a:gd name="connsiteX113" fmla="*/ 1157400 w 1334396"/>
              <a:gd name="connsiteY113" fmla="*/ 2040528 h 2172695"/>
              <a:gd name="connsiteX114" fmla="*/ 1140066 w 1334396"/>
              <a:gd name="connsiteY114" fmla="*/ 2055695 h 2172695"/>
              <a:gd name="connsiteX115" fmla="*/ 1136004 w 1334396"/>
              <a:gd name="connsiteY115" fmla="*/ 2057726 h 2172695"/>
              <a:gd name="connsiteX116" fmla="*/ 1126389 w 1334396"/>
              <a:gd name="connsiteY116" fmla="*/ 2059893 h 2172695"/>
              <a:gd name="connsiteX117" fmla="*/ 1125035 w 1334396"/>
              <a:gd name="connsiteY117" fmla="*/ 2059893 h 2172695"/>
              <a:gd name="connsiteX118" fmla="*/ 1115285 w 1334396"/>
              <a:gd name="connsiteY118" fmla="*/ 2061247 h 2172695"/>
              <a:gd name="connsiteX119" fmla="*/ 1094296 w 1334396"/>
              <a:gd name="connsiteY119" fmla="*/ 2064903 h 2172695"/>
              <a:gd name="connsiteX120" fmla="*/ 1085358 w 1334396"/>
              <a:gd name="connsiteY120" fmla="*/ 2067205 h 2172695"/>
              <a:gd name="connsiteX121" fmla="*/ 1066942 w 1334396"/>
              <a:gd name="connsiteY121" fmla="*/ 2067882 h 2172695"/>
              <a:gd name="connsiteX122" fmla="*/ 1057598 w 1334396"/>
              <a:gd name="connsiteY122" fmla="*/ 2067612 h 2172695"/>
              <a:gd name="connsiteX123" fmla="*/ 1051504 w 1334396"/>
              <a:gd name="connsiteY123" fmla="*/ 2069101 h 2172695"/>
              <a:gd name="connsiteX124" fmla="*/ 1045140 w 1334396"/>
              <a:gd name="connsiteY124" fmla="*/ 2071268 h 2172695"/>
              <a:gd name="connsiteX125" fmla="*/ 1043921 w 1334396"/>
              <a:gd name="connsiteY125" fmla="*/ 2071539 h 2172695"/>
              <a:gd name="connsiteX126" fmla="*/ 1037692 w 1334396"/>
              <a:gd name="connsiteY126" fmla="*/ 2074382 h 2172695"/>
              <a:gd name="connsiteX127" fmla="*/ 1036473 w 1334396"/>
              <a:gd name="connsiteY127" fmla="*/ 2074112 h 2172695"/>
              <a:gd name="connsiteX128" fmla="*/ 1034983 w 1334396"/>
              <a:gd name="connsiteY128" fmla="*/ 2073841 h 2172695"/>
              <a:gd name="connsiteX129" fmla="*/ 1027807 w 1334396"/>
              <a:gd name="connsiteY129" fmla="*/ 2074653 h 2172695"/>
              <a:gd name="connsiteX130" fmla="*/ 1022254 w 1334396"/>
              <a:gd name="connsiteY130" fmla="*/ 2075195 h 2172695"/>
              <a:gd name="connsiteX131" fmla="*/ 1018869 w 1334396"/>
              <a:gd name="connsiteY131" fmla="*/ 2075195 h 2172695"/>
              <a:gd name="connsiteX132" fmla="*/ 1011421 w 1334396"/>
              <a:gd name="connsiteY132" fmla="*/ 2074247 h 2172695"/>
              <a:gd name="connsiteX133" fmla="*/ 1001942 w 1334396"/>
              <a:gd name="connsiteY133" fmla="*/ 2073434 h 2172695"/>
              <a:gd name="connsiteX134" fmla="*/ 990025 w 1334396"/>
              <a:gd name="connsiteY134" fmla="*/ 2070591 h 2172695"/>
              <a:gd name="connsiteX135" fmla="*/ 977025 w 1334396"/>
              <a:gd name="connsiteY135" fmla="*/ 2067070 h 2172695"/>
              <a:gd name="connsiteX136" fmla="*/ 962130 w 1334396"/>
              <a:gd name="connsiteY136" fmla="*/ 2062466 h 2172695"/>
              <a:gd name="connsiteX137" fmla="*/ 956172 w 1334396"/>
              <a:gd name="connsiteY137" fmla="*/ 2062195 h 2172695"/>
              <a:gd name="connsiteX138" fmla="*/ 948317 w 1334396"/>
              <a:gd name="connsiteY138" fmla="*/ 2063820 h 2172695"/>
              <a:gd name="connsiteX139" fmla="*/ 945880 w 1334396"/>
              <a:gd name="connsiteY139" fmla="*/ 2064091 h 2172695"/>
              <a:gd name="connsiteX140" fmla="*/ 928411 w 1334396"/>
              <a:gd name="connsiteY140" fmla="*/ 2065851 h 2172695"/>
              <a:gd name="connsiteX141" fmla="*/ 926245 w 1334396"/>
              <a:gd name="connsiteY141" fmla="*/ 2066393 h 2172695"/>
              <a:gd name="connsiteX142" fmla="*/ 921640 w 1334396"/>
              <a:gd name="connsiteY142" fmla="*/ 2066393 h 2172695"/>
              <a:gd name="connsiteX143" fmla="*/ 908776 w 1334396"/>
              <a:gd name="connsiteY143" fmla="*/ 2065174 h 2172695"/>
              <a:gd name="connsiteX144" fmla="*/ 907422 w 1334396"/>
              <a:gd name="connsiteY144" fmla="*/ 2065039 h 2172695"/>
              <a:gd name="connsiteX145" fmla="*/ 892255 w 1334396"/>
              <a:gd name="connsiteY145" fmla="*/ 2063820 h 2172695"/>
              <a:gd name="connsiteX146" fmla="*/ 882911 w 1334396"/>
              <a:gd name="connsiteY146" fmla="*/ 2063414 h 2172695"/>
              <a:gd name="connsiteX147" fmla="*/ 863411 w 1334396"/>
              <a:gd name="connsiteY147" fmla="*/ 2063007 h 2172695"/>
              <a:gd name="connsiteX148" fmla="*/ 858672 w 1334396"/>
              <a:gd name="connsiteY148" fmla="*/ 2062872 h 2172695"/>
              <a:gd name="connsiteX149" fmla="*/ 858401 w 1334396"/>
              <a:gd name="connsiteY149" fmla="*/ 2062872 h 2172695"/>
              <a:gd name="connsiteX150" fmla="*/ 854745 w 1334396"/>
              <a:gd name="connsiteY150" fmla="*/ 2068966 h 2172695"/>
              <a:gd name="connsiteX151" fmla="*/ 845401 w 1334396"/>
              <a:gd name="connsiteY151" fmla="*/ 2072622 h 2172695"/>
              <a:gd name="connsiteX152" fmla="*/ 845130 w 1334396"/>
              <a:gd name="connsiteY152" fmla="*/ 2062060 h 2172695"/>
              <a:gd name="connsiteX153" fmla="*/ 843234 w 1334396"/>
              <a:gd name="connsiteY153" fmla="*/ 2061924 h 2172695"/>
              <a:gd name="connsiteX154" fmla="*/ 833891 w 1334396"/>
              <a:gd name="connsiteY154" fmla="*/ 2060976 h 2172695"/>
              <a:gd name="connsiteX155" fmla="*/ 825224 w 1334396"/>
              <a:gd name="connsiteY155" fmla="*/ 2058674 h 2172695"/>
              <a:gd name="connsiteX156" fmla="*/ 810599 w 1334396"/>
              <a:gd name="connsiteY156" fmla="*/ 2055018 h 2172695"/>
              <a:gd name="connsiteX157" fmla="*/ 804370 w 1334396"/>
              <a:gd name="connsiteY157" fmla="*/ 2047028 h 2172695"/>
              <a:gd name="connsiteX158" fmla="*/ 829287 w 1334396"/>
              <a:gd name="connsiteY158" fmla="*/ 2041747 h 2172695"/>
              <a:gd name="connsiteX159" fmla="*/ 843234 w 1334396"/>
              <a:gd name="connsiteY159" fmla="*/ 2040935 h 2172695"/>
              <a:gd name="connsiteX160" fmla="*/ 849057 w 1334396"/>
              <a:gd name="connsiteY160" fmla="*/ 2041205 h 2172695"/>
              <a:gd name="connsiteX161" fmla="*/ 850953 w 1334396"/>
              <a:gd name="connsiteY161" fmla="*/ 2035518 h 2172695"/>
              <a:gd name="connsiteX162" fmla="*/ 858672 w 1334396"/>
              <a:gd name="connsiteY162" fmla="*/ 2019674 h 2172695"/>
              <a:gd name="connsiteX163" fmla="*/ 867203 w 1334396"/>
              <a:gd name="connsiteY163" fmla="*/ 2004914 h 2172695"/>
              <a:gd name="connsiteX164" fmla="*/ 871807 w 1334396"/>
              <a:gd name="connsiteY164" fmla="*/ 1998414 h 2172695"/>
              <a:gd name="connsiteX165" fmla="*/ 883995 w 1334396"/>
              <a:gd name="connsiteY165" fmla="*/ 1985414 h 2172695"/>
              <a:gd name="connsiteX166" fmla="*/ 893338 w 1334396"/>
              <a:gd name="connsiteY166" fmla="*/ 1977018 h 2172695"/>
              <a:gd name="connsiteX167" fmla="*/ 894016 w 1334396"/>
              <a:gd name="connsiteY167" fmla="*/ 1976341 h 2172695"/>
              <a:gd name="connsiteX168" fmla="*/ 904036 w 1334396"/>
              <a:gd name="connsiteY168" fmla="*/ 1967133 h 2172695"/>
              <a:gd name="connsiteX169" fmla="*/ 914057 w 1334396"/>
              <a:gd name="connsiteY169" fmla="*/ 1959008 h 2172695"/>
              <a:gd name="connsiteX170" fmla="*/ 918797 w 1334396"/>
              <a:gd name="connsiteY170" fmla="*/ 1956299 h 2172695"/>
              <a:gd name="connsiteX171" fmla="*/ 930172 w 1334396"/>
              <a:gd name="connsiteY171" fmla="*/ 1950747 h 2172695"/>
              <a:gd name="connsiteX172" fmla="*/ 938838 w 1334396"/>
              <a:gd name="connsiteY172" fmla="*/ 1947362 h 2172695"/>
              <a:gd name="connsiteX173" fmla="*/ 966869 w 1334396"/>
              <a:gd name="connsiteY173" fmla="*/ 1941268 h 2172695"/>
              <a:gd name="connsiteX174" fmla="*/ 975942 w 1334396"/>
              <a:gd name="connsiteY174" fmla="*/ 1938966 h 2172695"/>
              <a:gd name="connsiteX175" fmla="*/ 984473 w 1334396"/>
              <a:gd name="connsiteY175" fmla="*/ 1936935 h 2172695"/>
              <a:gd name="connsiteX176" fmla="*/ 994359 w 1334396"/>
              <a:gd name="connsiteY176" fmla="*/ 1934227 h 2172695"/>
              <a:gd name="connsiteX177" fmla="*/ 995036 w 1334396"/>
              <a:gd name="connsiteY177" fmla="*/ 1933956 h 2172695"/>
              <a:gd name="connsiteX178" fmla="*/ 1000317 w 1334396"/>
              <a:gd name="connsiteY178" fmla="*/ 1932602 h 2172695"/>
              <a:gd name="connsiteX179" fmla="*/ 1006140 w 1334396"/>
              <a:gd name="connsiteY179" fmla="*/ 1931518 h 2172695"/>
              <a:gd name="connsiteX180" fmla="*/ 1019411 w 1334396"/>
              <a:gd name="connsiteY180" fmla="*/ 1932060 h 2172695"/>
              <a:gd name="connsiteX181" fmla="*/ 1047036 w 1334396"/>
              <a:gd name="connsiteY181" fmla="*/ 1930706 h 2172695"/>
              <a:gd name="connsiteX182" fmla="*/ 1053400 w 1334396"/>
              <a:gd name="connsiteY182" fmla="*/ 1930299 h 2172695"/>
              <a:gd name="connsiteX183" fmla="*/ 1060036 w 1334396"/>
              <a:gd name="connsiteY183" fmla="*/ 1930570 h 2172695"/>
              <a:gd name="connsiteX184" fmla="*/ 1066671 w 1334396"/>
              <a:gd name="connsiteY184" fmla="*/ 1930841 h 2172695"/>
              <a:gd name="connsiteX185" fmla="*/ 1069379 w 1334396"/>
              <a:gd name="connsiteY185" fmla="*/ 1930570 h 2172695"/>
              <a:gd name="connsiteX186" fmla="*/ 1082379 w 1334396"/>
              <a:gd name="connsiteY186" fmla="*/ 1930435 h 2172695"/>
              <a:gd name="connsiteX187" fmla="*/ 1089150 w 1334396"/>
              <a:gd name="connsiteY187" fmla="*/ 1930435 h 2172695"/>
              <a:gd name="connsiteX188" fmla="*/ 1095786 w 1334396"/>
              <a:gd name="connsiteY188" fmla="*/ 1930299 h 2172695"/>
              <a:gd name="connsiteX189" fmla="*/ 1106483 w 1334396"/>
              <a:gd name="connsiteY189" fmla="*/ 1930570 h 2172695"/>
              <a:gd name="connsiteX190" fmla="*/ 1115150 w 1334396"/>
              <a:gd name="connsiteY190" fmla="*/ 1932873 h 2172695"/>
              <a:gd name="connsiteX191" fmla="*/ 1123275 w 1334396"/>
              <a:gd name="connsiteY191" fmla="*/ 1933549 h 2172695"/>
              <a:gd name="connsiteX192" fmla="*/ 1126796 w 1334396"/>
              <a:gd name="connsiteY192" fmla="*/ 1933143 h 2172695"/>
              <a:gd name="connsiteX193" fmla="*/ 1136410 w 1334396"/>
              <a:gd name="connsiteY193" fmla="*/ 1932873 h 2172695"/>
              <a:gd name="connsiteX194" fmla="*/ 1145483 w 1334396"/>
              <a:gd name="connsiteY194" fmla="*/ 1933549 h 2172695"/>
              <a:gd name="connsiteX195" fmla="*/ 1147785 w 1334396"/>
              <a:gd name="connsiteY195" fmla="*/ 1933956 h 2172695"/>
              <a:gd name="connsiteX196" fmla="*/ 1160785 w 1334396"/>
              <a:gd name="connsiteY196" fmla="*/ 1935039 h 2172695"/>
              <a:gd name="connsiteX197" fmla="*/ 1177035 w 1334396"/>
              <a:gd name="connsiteY197" fmla="*/ 1936528 h 2172695"/>
              <a:gd name="connsiteX198" fmla="*/ 1177577 w 1334396"/>
              <a:gd name="connsiteY198" fmla="*/ 1936528 h 2172695"/>
              <a:gd name="connsiteX199" fmla="*/ 1183400 w 1334396"/>
              <a:gd name="connsiteY199" fmla="*/ 1937477 h 2172695"/>
              <a:gd name="connsiteX200" fmla="*/ 1190170 w 1334396"/>
              <a:gd name="connsiteY200" fmla="*/ 1938424 h 2172695"/>
              <a:gd name="connsiteX201" fmla="*/ 1193285 w 1334396"/>
              <a:gd name="connsiteY201" fmla="*/ 1938018 h 2172695"/>
              <a:gd name="connsiteX202" fmla="*/ 1196806 w 1334396"/>
              <a:gd name="connsiteY202" fmla="*/ 1938018 h 2172695"/>
              <a:gd name="connsiteX203" fmla="*/ 1202493 w 1334396"/>
              <a:gd name="connsiteY203" fmla="*/ 1938154 h 2172695"/>
              <a:gd name="connsiteX204" fmla="*/ 1215222 w 1334396"/>
              <a:gd name="connsiteY204" fmla="*/ 1939237 h 2172695"/>
              <a:gd name="connsiteX205" fmla="*/ 1216983 w 1334396"/>
              <a:gd name="connsiteY205" fmla="*/ 1941268 h 2172695"/>
              <a:gd name="connsiteX206" fmla="*/ 1219556 w 1334396"/>
              <a:gd name="connsiteY206" fmla="*/ 1941945 h 2172695"/>
              <a:gd name="connsiteX207" fmla="*/ 1220233 w 1334396"/>
              <a:gd name="connsiteY207" fmla="*/ 1941810 h 2172695"/>
              <a:gd name="connsiteX208" fmla="*/ 1220774 w 1334396"/>
              <a:gd name="connsiteY208" fmla="*/ 1942352 h 2172695"/>
              <a:gd name="connsiteX209" fmla="*/ 1224160 w 1334396"/>
              <a:gd name="connsiteY209" fmla="*/ 1942487 h 2172695"/>
              <a:gd name="connsiteX210" fmla="*/ 1226597 w 1334396"/>
              <a:gd name="connsiteY210" fmla="*/ 1936799 h 2172695"/>
              <a:gd name="connsiteX211" fmla="*/ 1229035 w 1334396"/>
              <a:gd name="connsiteY211" fmla="*/ 1926508 h 2172695"/>
              <a:gd name="connsiteX212" fmla="*/ 1230524 w 1334396"/>
              <a:gd name="connsiteY212" fmla="*/ 1921633 h 2172695"/>
              <a:gd name="connsiteX213" fmla="*/ 1232285 w 1334396"/>
              <a:gd name="connsiteY213" fmla="*/ 1917706 h 2172695"/>
              <a:gd name="connsiteX214" fmla="*/ 1234045 w 1334396"/>
              <a:gd name="connsiteY214" fmla="*/ 1910393 h 2172695"/>
              <a:gd name="connsiteX215" fmla="*/ 1235264 w 1334396"/>
              <a:gd name="connsiteY215" fmla="*/ 1908768 h 2172695"/>
              <a:gd name="connsiteX216" fmla="*/ 1241087 w 1334396"/>
              <a:gd name="connsiteY216" fmla="*/ 1904164 h 2172695"/>
              <a:gd name="connsiteX217" fmla="*/ 791506 w 1334396"/>
              <a:gd name="connsiteY217" fmla="*/ 1858259 h 2172695"/>
              <a:gd name="connsiteX218" fmla="*/ 800715 w 1334396"/>
              <a:gd name="connsiteY218" fmla="*/ 1858259 h 2172695"/>
              <a:gd name="connsiteX219" fmla="*/ 808298 w 1334396"/>
              <a:gd name="connsiteY219" fmla="*/ 1860290 h 2172695"/>
              <a:gd name="connsiteX220" fmla="*/ 815340 w 1334396"/>
              <a:gd name="connsiteY220" fmla="*/ 1860967 h 2172695"/>
              <a:gd name="connsiteX221" fmla="*/ 818319 w 1334396"/>
              <a:gd name="connsiteY221" fmla="*/ 1860696 h 2172695"/>
              <a:gd name="connsiteX222" fmla="*/ 826579 w 1334396"/>
              <a:gd name="connsiteY222" fmla="*/ 1860696 h 2172695"/>
              <a:gd name="connsiteX223" fmla="*/ 834569 w 1334396"/>
              <a:gd name="connsiteY223" fmla="*/ 1861373 h 2172695"/>
              <a:gd name="connsiteX224" fmla="*/ 836600 w 1334396"/>
              <a:gd name="connsiteY224" fmla="*/ 1861779 h 2172695"/>
              <a:gd name="connsiteX225" fmla="*/ 847840 w 1334396"/>
              <a:gd name="connsiteY225" fmla="*/ 1863540 h 2172695"/>
              <a:gd name="connsiteX226" fmla="*/ 861787 w 1334396"/>
              <a:gd name="connsiteY226" fmla="*/ 1865842 h 2172695"/>
              <a:gd name="connsiteX227" fmla="*/ 862058 w 1334396"/>
              <a:gd name="connsiteY227" fmla="*/ 1865842 h 2172695"/>
              <a:gd name="connsiteX228" fmla="*/ 878714 w 1334396"/>
              <a:gd name="connsiteY228" fmla="*/ 1870717 h 2172695"/>
              <a:gd name="connsiteX229" fmla="*/ 882641 w 1334396"/>
              <a:gd name="connsiteY229" fmla="*/ 1872071 h 2172695"/>
              <a:gd name="connsiteX230" fmla="*/ 885891 w 1334396"/>
              <a:gd name="connsiteY230" fmla="*/ 1873154 h 2172695"/>
              <a:gd name="connsiteX231" fmla="*/ 889683 w 1334396"/>
              <a:gd name="connsiteY231" fmla="*/ 1873290 h 2172695"/>
              <a:gd name="connsiteX232" fmla="*/ 892662 w 1334396"/>
              <a:gd name="connsiteY232" fmla="*/ 1873290 h 2172695"/>
              <a:gd name="connsiteX233" fmla="*/ 903902 w 1334396"/>
              <a:gd name="connsiteY233" fmla="*/ 1877081 h 2172695"/>
              <a:gd name="connsiteX234" fmla="*/ 912162 w 1334396"/>
              <a:gd name="connsiteY234" fmla="*/ 1877488 h 2172695"/>
              <a:gd name="connsiteX235" fmla="*/ 916089 w 1334396"/>
              <a:gd name="connsiteY235" fmla="*/ 1878300 h 2172695"/>
              <a:gd name="connsiteX236" fmla="*/ 919204 w 1334396"/>
              <a:gd name="connsiteY236" fmla="*/ 1879383 h 2172695"/>
              <a:gd name="connsiteX237" fmla="*/ 925027 w 1334396"/>
              <a:gd name="connsiteY237" fmla="*/ 1880196 h 2172695"/>
              <a:gd name="connsiteX238" fmla="*/ 926381 w 1334396"/>
              <a:gd name="connsiteY238" fmla="*/ 1881279 h 2172695"/>
              <a:gd name="connsiteX239" fmla="*/ 929902 w 1334396"/>
              <a:gd name="connsiteY239" fmla="*/ 1886425 h 2172695"/>
              <a:gd name="connsiteX240" fmla="*/ 930985 w 1334396"/>
              <a:gd name="connsiteY240" fmla="*/ 1890352 h 2172695"/>
              <a:gd name="connsiteX241" fmla="*/ 941141 w 1334396"/>
              <a:gd name="connsiteY241" fmla="*/ 1883988 h 2172695"/>
              <a:gd name="connsiteX242" fmla="*/ 946693 w 1334396"/>
              <a:gd name="connsiteY242" fmla="*/ 1877081 h 2172695"/>
              <a:gd name="connsiteX243" fmla="*/ 949672 w 1334396"/>
              <a:gd name="connsiteY243" fmla="*/ 1874102 h 2172695"/>
              <a:gd name="connsiteX244" fmla="*/ 952516 w 1334396"/>
              <a:gd name="connsiteY244" fmla="*/ 1871935 h 2172695"/>
              <a:gd name="connsiteX245" fmla="*/ 956714 w 1334396"/>
              <a:gd name="connsiteY245" fmla="*/ 1867331 h 2172695"/>
              <a:gd name="connsiteX246" fmla="*/ 958475 w 1334396"/>
              <a:gd name="connsiteY246" fmla="*/ 1866654 h 2172695"/>
              <a:gd name="connsiteX247" fmla="*/ 965245 w 1334396"/>
              <a:gd name="connsiteY247" fmla="*/ 1866113 h 2172695"/>
              <a:gd name="connsiteX248" fmla="*/ 970120 w 1334396"/>
              <a:gd name="connsiteY248" fmla="*/ 1872748 h 2172695"/>
              <a:gd name="connsiteX249" fmla="*/ 970527 w 1334396"/>
              <a:gd name="connsiteY249" fmla="*/ 1879112 h 2172695"/>
              <a:gd name="connsiteX250" fmla="*/ 967006 w 1334396"/>
              <a:gd name="connsiteY250" fmla="*/ 1882362 h 2172695"/>
              <a:gd name="connsiteX251" fmla="*/ 960641 w 1334396"/>
              <a:gd name="connsiteY251" fmla="*/ 1887779 h 2172695"/>
              <a:gd name="connsiteX252" fmla="*/ 958339 w 1334396"/>
              <a:gd name="connsiteY252" fmla="*/ 1890623 h 2172695"/>
              <a:gd name="connsiteX253" fmla="*/ 955631 w 1334396"/>
              <a:gd name="connsiteY253" fmla="*/ 1893602 h 2172695"/>
              <a:gd name="connsiteX254" fmla="*/ 951433 w 1334396"/>
              <a:gd name="connsiteY254" fmla="*/ 1898612 h 2172695"/>
              <a:gd name="connsiteX255" fmla="*/ 940599 w 1334396"/>
              <a:gd name="connsiteY255" fmla="*/ 1908769 h 2172695"/>
              <a:gd name="connsiteX256" fmla="*/ 934777 w 1334396"/>
              <a:gd name="connsiteY256" fmla="*/ 1911477 h 2172695"/>
              <a:gd name="connsiteX257" fmla="*/ 933829 w 1334396"/>
              <a:gd name="connsiteY257" fmla="*/ 1911748 h 2172695"/>
              <a:gd name="connsiteX258" fmla="*/ 930308 w 1334396"/>
              <a:gd name="connsiteY258" fmla="*/ 1912967 h 2172695"/>
              <a:gd name="connsiteX259" fmla="*/ 922725 w 1334396"/>
              <a:gd name="connsiteY259" fmla="*/ 1916623 h 2172695"/>
              <a:gd name="connsiteX260" fmla="*/ 916902 w 1334396"/>
              <a:gd name="connsiteY260" fmla="*/ 1919331 h 2172695"/>
              <a:gd name="connsiteX261" fmla="*/ 904579 w 1334396"/>
              <a:gd name="connsiteY261" fmla="*/ 1925967 h 2172695"/>
              <a:gd name="connsiteX262" fmla="*/ 903225 w 1334396"/>
              <a:gd name="connsiteY262" fmla="*/ 1927727 h 2172695"/>
              <a:gd name="connsiteX263" fmla="*/ 900517 w 1334396"/>
              <a:gd name="connsiteY263" fmla="*/ 1929758 h 2172695"/>
              <a:gd name="connsiteX264" fmla="*/ 887517 w 1334396"/>
              <a:gd name="connsiteY264" fmla="*/ 1935987 h 2172695"/>
              <a:gd name="connsiteX265" fmla="*/ 885079 w 1334396"/>
              <a:gd name="connsiteY265" fmla="*/ 1937612 h 2172695"/>
              <a:gd name="connsiteX266" fmla="*/ 874787 w 1334396"/>
              <a:gd name="connsiteY266" fmla="*/ 1939779 h 2172695"/>
              <a:gd name="connsiteX267" fmla="*/ 861787 w 1334396"/>
              <a:gd name="connsiteY267" fmla="*/ 1938289 h 2172695"/>
              <a:gd name="connsiteX268" fmla="*/ 857996 w 1334396"/>
              <a:gd name="connsiteY268" fmla="*/ 1939779 h 2172695"/>
              <a:gd name="connsiteX269" fmla="*/ 855017 w 1334396"/>
              <a:gd name="connsiteY269" fmla="*/ 1944654 h 2172695"/>
              <a:gd name="connsiteX270" fmla="*/ 839444 w 1334396"/>
              <a:gd name="connsiteY270" fmla="*/ 1955487 h 2172695"/>
              <a:gd name="connsiteX271" fmla="*/ 836058 w 1334396"/>
              <a:gd name="connsiteY271" fmla="*/ 1956570 h 2172695"/>
              <a:gd name="connsiteX272" fmla="*/ 828069 w 1334396"/>
              <a:gd name="connsiteY272" fmla="*/ 1957789 h 2172695"/>
              <a:gd name="connsiteX273" fmla="*/ 827121 w 1334396"/>
              <a:gd name="connsiteY273" fmla="*/ 1957654 h 2172695"/>
              <a:gd name="connsiteX274" fmla="*/ 820079 w 1334396"/>
              <a:gd name="connsiteY274" fmla="*/ 1958196 h 2172695"/>
              <a:gd name="connsiteX275" fmla="*/ 802746 w 1334396"/>
              <a:gd name="connsiteY275" fmla="*/ 1960904 h 2172695"/>
              <a:gd name="connsiteX276" fmla="*/ 795434 w 1334396"/>
              <a:gd name="connsiteY276" fmla="*/ 1962800 h 2172695"/>
              <a:gd name="connsiteX277" fmla="*/ 780132 w 1334396"/>
              <a:gd name="connsiteY277" fmla="*/ 1963748 h 2172695"/>
              <a:gd name="connsiteX278" fmla="*/ 772277 w 1334396"/>
              <a:gd name="connsiteY278" fmla="*/ 1963748 h 2172695"/>
              <a:gd name="connsiteX279" fmla="*/ 767403 w 1334396"/>
              <a:gd name="connsiteY279" fmla="*/ 1965373 h 2172695"/>
              <a:gd name="connsiteX280" fmla="*/ 762257 w 1334396"/>
              <a:gd name="connsiteY280" fmla="*/ 1967810 h 2172695"/>
              <a:gd name="connsiteX281" fmla="*/ 761309 w 1334396"/>
              <a:gd name="connsiteY281" fmla="*/ 1968352 h 2172695"/>
              <a:gd name="connsiteX282" fmla="*/ 756434 w 1334396"/>
              <a:gd name="connsiteY282" fmla="*/ 1971602 h 2172695"/>
              <a:gd name="connsiteX283" fmla="*/ 755486 w 1334396"/>
              <a:gd name="connsiteY283" fmla="*/ 1971466 h 2172695"/>
              <a:gd name="connsiteX284" fmla="*/ 754267 w 1334396"/>
              <a:gd name="connsiteY284" fmla="*/ 1971195 h 2172695"/>
              <a:gd name="connsiteX285" fmla="*/ 748444 w 1334396"/>
              <a:gd name="connsiteY285" fmla="*/ 1972685 h 2172695"/>
              <a:gd name="connsiteX286" fmla="*/ 743840 w 1334396"/>
              <a:gd name="connsiteY286" fmla="*/ 1973633 h 2172695"/>
              <a:gd name="connsiteX287" fmla="*/ 740996 w 1334396"/>
              <a:gd name="connsiteY287" fmla="*/ 1974039 h 2172695"/>
              <a:gd name="connsiteX288" fmla="*/ 734767 w 1334396"/>
              <a:gd name="connsiteY288" fmla="*/ 1973768 h 2172695"/>
              <a:gd name="connsiteX289" fmla="*/ 726778 w 1334396"/>
              <a:gd name="connsiteY289" fmla="*/ 1973904 h 2172695"/>
              <a:gd name="connsiteX290" fmla="*/ 716621 w 1334396"/>
              <a:gd name="connsiteY290" fmla="*/ 1972279 h 2172695"/>
              <a:gd name="connsiteX291" fmla="*/ 705517 w 1334396"/>
              <a:gd name="connsiteY291" fmla="*/ 1970248 h 2172695"/>
              <a:gd name="connsiteX292" fmla="*/ 692653 w 1334396"/>
              <a:gd name="connsiteY292" fmla="*/ 1967268 h 2172695"/>
              <a:gd name="connsiteX293" fmla="*/ 687642 w 1334396"/>
              <a:gd name="connsiteY293" fmla="*/ 1967675 h 2172695"/>
              <a:gd name="connsiteX294" fmla="*/ 681413 w 1334396"/>
              <a:gd name="connsiteY294" fmla="*/ 1970112 h 2172695"/>
              <a:gd name="connsiteX295" fmla="*/ 679247 w 1334396"/>
              <a:gd name="connsiteY295" fmla="*/ 1970789 h 2172695"/>
              <a:gd name="connsiteX296" fmla="*/ 665028 w 1334396"/>
              <a:gd name="connsiteY296" fmla="*/ 1974445 h 2172695"/>
              <a:gd name="connsiteX297" fmla="*/ 663268 w 1334396"/>
              <a:gd name="connsiteY297" fmla="*/ 1975123 h 2172695"/>
              <a:gd name="connsiteX298" fmla="*/ 659476 w 1334396"/>
              <a:gd name="connsiteY298" fmla="*/ 1975529 h 2172695"/>
              <a:gd name="connsiteX299" fmla="*/ 648643 w 1334396"/>
              <a:gd name="connsiteY299" fmla="*/ 1975664 h 2172695"/>
              <a:gd name="connsiteX300" fmla="*/ 647559 w 1334396"/>
              <a:gd name="connsiteY300" fmla="*/ 1975664 h 2172695"/>
              <a:gd name="connsiteX301" fmla="*/ 634966 w 1334396"/>
              <a:gd name="connsiteY301" fmla="*/ 1975935 h 2172695"/>
              <a:gd name="connsiteX302" fmla="*/ 626976 w 1334396"/>
              <a:gd name="connsiteY302" fmla="*/ 1976477 h 2172695"/>
              <a:gd name="connsiteX303" fmla="*/ 610726 w 1334396"/>
              <a:gd name="connsiteY303" fmla="*/ 1977560 h 2172695"/>
              <a:gd name="connsiteX304" fmla="*/ 606799 w 1334396"/>
              <a:gd name="connsiteY304" fmla="*/ 1977831 h 2172695"/>
              <a:gd name="connsiteX305" fmla="*/ 593799 w 1334396"/>
              <a:gd name="connsiteY305" fmla="*/ 1977560 h 2172695"/>
              <a:gd name="connsiteX306" fmla="*/ 585945 w 1334396"/>
              <a:gd name="connsiteY306" fmla="*/ 1977018 h 2172695"/>
              <a:gd name="connsiteX307" fmla="*/ 578633 w 1334396"/>
              <a:gd name="connsiteY307" fmla="*/ 1974987 h 2172695"/>
              <a:gd name="connsiteX308" fmla="*/ 570237 w 1334396"/>
              <a:gd name="connsiteY308" fmla="*/ 1978914 h 2172695"/>
              <a:gd name="connsiteX309" fmla="*/ 560893 w 1334396"/>
              <a:gd name="connsiteY309" fmla="*/ 1976612 h 2172695"/>
              <a:gd name="connsiteX310" fmla="*/ 564008 w 1334396"/>
              <a:gd name="connsiteY310" fmla="*/ 1970248 h 2172695"/>
              <a:gd name="connsiteX311" fmla="*/ 560893 w 1334396"/>
              <a:gd name="connsiteY311" fmla="*/ 1963341 h 2172695"/>
              <a:gd name="connsiteX312" fmla="*/ 571320 w 1334396"/>
              <a:gd name="connsiteY312" fmla="*/ 1959956 h 2172695"/>
              <a:gd name="connsiteX313" fmla="*/ 578226 w 1334396"/>
              <a:gd name="connsiteY313" fmla="*/ 1951560 h 2172695"/>
              <a:gd name="connsiteX314" fmla="*/ 588653 w 1334396"/>
              <a:gd name="connsiteY314" fmla="*/ 1942352 h 2172695"/>
              <a:gd name="connsiteX315" fmla="*/ 598133 w 1334396"/>
              <a:gd name="connsiteY315" fmla="*/ 1932873 h 2172695"/>
              <a:gd name="connsiteX316" fmla="*/ 602736 w 1334396"/>
              <a:gd name="connsiteY316" fmla="*/ 1928675 h 2172695"/>
              <a:gd name="connsiteX317" fmla="*/ 614247 w 1334396"/>
              <a:gd name="connsiteY317" fmla="*/ 1920144 h 2172695"/>
              <a:gd name="connsiteX318" fmla="*/ 622101 w 1334396"/>
              <a:gd name="connsiteY318" fmla="*/ 1913779 h 2172695"/>
              <a:gd name="connsiteX319" fmla="*/ 622643 w 1334396"/>
              <a:gd name="connsiteY319" fmla="*/ 1913238 h 2172695"/>
              <a:gd name="connsiteX320" fmla="*/ 630903 w 1334396"/>
              <a:gd name="connsiteY320" fmla="*/ 1905925 h 2172695"/>
              <a:gd name="connsiteX321" fmla="*/ 638757 w 1334396"/>
              <a:gd name="connsiteY321" fmla="*/ 1898612 h 2172695"/>
              <a:gd name="connsiteX322" fmla="*/ 642413 w 1334396"/>
              <a:gd name="connsiteY322" fmla="*/ 1896040 h 2172695"/>
              <a:gd name="connsiteX323" fmla="*/ 651622 w 1334396"/>
              <a:gd name="connsiteY323" fmla="*/ 1890894 h 2172695"/>
              <a:gd name="connsiteX324" fmla="*/ 658528 w 1334396"/>
              <a:gd name="connsiteY324" fmla="*/ 1887373 h 2172695"/>
              <a:gd name="connsiteX325" fmla="*/ 681549 w 1334396"/>
              <a:gd name="connsiteY325" fmla="*/ 1879383 h 2172695"/>
              <a:gd name="connsiteX326" fmla="*/ 688997 w 1334396"/>
              <a:gd name="connsiteY326" fmla="*/ 1876133 h 2172695"/>
              <a:gd name="connsiteX327" fmla="*/ 696038 w 1334396"/>
              <a:gd name="connsiteY327" fmla="*/ 1873425 h 2172695"/>
              <a:gd name="connsiteX328" fmla="*/ 704163 w 1334396"/>
              <a:gd name="connsiteY328" fmla="*/ 1869769 h 2172695"/>
              <a:gd name="connsiteX329" fmla="*/ 704705 w 1334396"/>
              <a:gd name="connsiteY329" fmla="*/ 1869363 h 2172695"/>
              <a:gd name="connsiteX330" fmla="*/ 709038 w 1334396"/>
              <a:gd name="connsiteY330" fmla="*/ 1867467 h 2172695"/>
              <a:gd name="connsiteX331" fmla="*/ 713913 w 1334396"/>
              <a:gd name="connsiteY331" fmla="*/ 1865706 h 2172695"/>
              <a:gd name="connsiteX332" fmla="*/ 725424 w 1334396"/>
              <a:gd name="connsiteY332" fmla="*/ 1865165 h 2172695"/>
              <a:gd name="connsiteX333" fmla="*/ 737476 w 1334396"/>
              <a:gd name="connsiteY333" fmla="*/ 1863404 h 2172695"/>
              <a:gd name="connsiteX334" fmla="*/ 749392 w 1334396"/>
              <a:gd name="connsiteY334" fmla="*/ 1861373 h 2172695"/>
              <a:gd name="connsiteX335" fmla="*/ 754809 w 1334396"/>
              <a:gd name="connsiteY335" fmla="*/ 1860425 h 2172695"/>
              <a:gd name="connsiteX336" fmla="*/ 760496 w 1334396"/>
              <a:gd name="connsiteY336" fmla="*/ 1860019 h 2172695"/>
              <a:gd name="connsiteX337" fmla="*/ 766319 w 1334396"/>
              <a:gd name="connsiteY337" fmla="*/ 1860019 h 2172695"/>
              <a:gd name="connsiteX338" fmla="*/ 768621 w 1334396"/>
              <a:gd name="connsiteY338" fmla="*/ 1859613 h 2172695"/>
              <a:gd name="connsiteX339" fmla="*/ 779861 w 1334396"/>
              <a:gd name="connsiteY339" fmla="*/ 1858800 h 2172695"/>
              <a:gd name="connsiteX340" fmla="*/ 785819 w 1334396"/>
              <a:gd name="connsiteY340" fmla="*/ 1858394 h 2172695"/>
              <a:gd name="connsiteX341" fmla="*/ 791506 w 1334396"/>
              <a:gd name="connsiteY341" fmla="*/ 1858259 h 2172695"/>
              <a:gd name="connsiteX342" fmla="*/ 872891 w 1334396"/>
              <a:gd name="connsiteY342" fmla="*/ 1655270 h 2172695"/>
              <a:gd name="connsiteX343" fmla="*/ 884672 w 1334396"/>
              <a:gd name="connsiteY343" fmla="*/ 1655947 h 2172695"/>
              <a:gd name="connsiteX344" fmla="*/ 899432 w 1334396"/>
              <a:gd name="connsiteY344" fmla="*/ 1658926 h 2172695"/>
              <a:gd name="connsiteX345" fmla="*/ 913786 w 1334396"/>
              <a:gd name="connsiteY345" fmla="*/ 1661499 h 2172695"/>
              <a:gd name="connsiteX346" fmla="*/ 920422 w 1334396"/>
              <a:gd name="connsiteY346" fmla="*/ 1663259 h 2172695"/>
              <a:gd name="connsiteX347" fmla="*/ 934911 w 1334396"/>
              <a:gd name="connsiteY347" fmla="*/ 1667728 h 2172695"/>
              <a:gd name="connsiteX348" fmla="*/ 944932 w 1334396"/>
              <a:gd name="connsiteY348" fmla="*/ 1671519 h 2172695"/>
              <a:gd name="connsiteX349" fmla="*/ 945609 w 1334396"/>
              <a:gd name="connsiteY349" fmla="*/ 1671655 h 2172695"/>
              <a:gd name="connsiteX350" fmla="*/ 957119 w 1334396"/>
              <a:gd name="connsiteY350" fmla="*/ 1674363 h 2172695"/>
              <a:gd name="connsiteX351" fmla="*/ 967953 w 1334396"/>
              <a:gd name="connsiteY351" fmla="*/ 1677207 h 2172695"/>
              <a:gd name="connsiteX352" fmla="*/ 972286 w 1334396"/>
              <a:gd name="connsiteY352" fmla="*/ 1679103 h 2172695"/>
              <a:gd name="connsiteX353" fmla="*/ 982171 w 1334396"/>
              <a:gd name="connsiteY353" fmla="*/ 1683978 h 2172695"/>
              <a:gd name="connsiteX354" fmla="*/ 989348 w 1334396"/>
              <a:gd name="connsiteY354" fmla="*/ 1687769 h 2172695"/>
              <a:gd name="connsiteX355" fmla="*/ 1009932 w 1334396"/>
              <a:gd name="connsiteY355" fmla="*/ 1702665 h 2172695"/>
              <a:gd name="connsiteX356" fmla="*/ 1016973 w 1334396"/>
              <a:gd name="connsiteY356" fmla="*/ 1707269 h 2172695"/>
              <a:gd name="connsiteX357" fmla="*/ 1023744 w 1334396"/>
              <a:gd name="connsiteY357" fmla="*/ 1711332 h 2172695"/>
              <a:gd name="connsiteX358" fmla="*/ 1031869 w 1334396"/>
              <a:gd name="connsiteY358" fmla="*/ 1715530 h 2172695"/>
              <a:gd name="connsiteX359" fmla="*/ 1032546 w 1334396"/>
              <a:gd name="connsiteY359" fmla="*/ 1715801 h 2172695"/>
              <a:gd name="connsiteX360" fmla="*/ 1036744 w 1334396"/>
              <a:gd name="connsiteY360" fmla="*/ 1718374 h 2172695"/>
              <a:gd name="connsiteX361" fmla="*/ 1041213 w 1334396"/>
              <a:gd name="connsiteY361" fmla="*/ 1721353 h 2172695"/>
              <a:gd name="connsiteX362" fmla="*/ 1049473 w 1334396"/>
              <a:gd name="connsiteY362" fmla="*/ 1729884 h 2172695"/>
              <a:gd name="connsiteX363" fmla="*/ 1068837 w 1334396"/>
              <a:gd name="connsiteY363" fmla="*/ 1745998 h 2172695"/>
              <a:gd name="connsiteX364" fmla="*/ 1073442 w 1334396"/>
              <a:gd name="connsiteY364" fmla="*/ 1749519 h 2172695"/>
              <a:gd name="connsiteX365" fmla="*/ 1077640 w 1334396"/>
              <a:gd name="connsiteY365" fmla="*/ 1753717 h 2172695"/>
              <a:gd name="connsiteX366" fmla="*/ 1081973 w 1334396"/>
              <a:gd name="connsiteY366" fmla="*/ 1757915 h 2172695"/>
              <a:gd name="connsiteX367" fmla="*/ 1084004 w 1334396"/>
              <a:gd name="connsiteY367" fmla="*/ 1759405 h 2172695"/>
              <a:gd name="connsiteX368" fmla="*/ 1093077 w 1334396"/>
              <a:gd name="connsiteY368" fmla="*/ 1766988 h 2172695"/>
              <a:gd name="connsiteX369" fmla="*/ 1097817 w 1334396"/>
              <a:gd name="connsiteY369" fmla="*/ 1771050 h 2172695"/>
              <a:gd name="connsiteX370" fmla="*/ 1102421 w 1334396"/>
              <a:gd name="connsiteY370" fmla="*/ 1774977 h 2172695"/>
              <a:gd name="connsiteX371" fmla="*/ 1109733 w 1334396"/>
              <a:gd name="connsiteY371" fmla="*/ 1781342 h 2172695"/>
              <a:gd name="connsiteX372" fmla="*/ 1114337 w 1334396"/>
              <a:gd name="connsiteY372" fmla="*/ 1788113 h 2172695"/>
              <a:gd name="connsiteX373" fmla="*/ 1119483 w 1334396"/>
              <a:gd name="connsiteY373" fmla="*/ 1793258 h 2172695"/>
              <a:gd name="connsiteX374" fmla="*/ 1122327 w 1334396"/>
              <a:gd name="connsiteY374" fmla="*/ 1795019 h 2172695"/>
              <a:gd name="connsiteX375" fmla="*/ 1129233 w 1334396"/>
              <a:gd name="connsiteY375" fmla="*/ 1800300 h 2172695"/>
              <a:gd name="connsiteX376" fmla="*/ 1135191 w 1334396"/>
              <a:gd name="connsiteY376" fmla="*/ 1805987 h 2172695"/>
              <a:gd name="connsiteX377" fmla="*/ 1136545 w 1334396"/>
              <a:gd name="connsiteY377" fmla="*/ 1807748 h 2172695"/>
              <a:gd name="connsiteX378" fmla="*/ 1145077 w 1334396"/>
              <a:gd name="connsiteY378" fmla="*/ 1816008 h 2172695"/>
              <a:gd name="connsiteX379" fmla="*/ 1155774 w 1334396"/>
              <a:gd name="connsiteY379" fmla="*/ 1826300 h 2172695"/>
              <a:gd name="connsiteX380" fmla="*/ 1156181 w 1334396"/>
              <a:gd name="connsiteY380" fmla="*/ 1826435 h 2172695"/>
              <a:gd name="connsiteX381" fmla="*/ 1168368 w 1334396"/>
              <a:gd name="connsiteY381" fmla="*/ 1840112 h 2172695"/>
              <a:gd name="connsiteX382" fmla="*/ 1171077 w 1334396"/>
              <a:gd name="connsiteY382" fmla="*/ 1843498 h 2172695"/>
              <a:gd name="connsiteX383" fmla="*/ 1173650 w 1334396"/>
              <a:gd name="connsiteY383" fmla="*/ 1846341 h 2172695"/>
              <a:gd name="connsiteX384" fmla="*/ 1177035 w 1334396"/>
              <a:gd name="connsiteY384" fmla="*/ 1848237 h 2172695"/>
              <a:gd name="connsiteX385" fmla="*/ 1179743 w 1334396"/>
              <a:gd name="connsiteY385" fmla="*/ 1849862 h 2172695"/>
              <a:gd name="connsiteX386" fmla="*/ 1188274 w 1334396"/>
              <a:gd name="connsiteY386" fmla="*/ 1859071 h 2172695"/>
              <a:gd name="connsiteX387" fmla="*/ 1195858 w 1334396"/>
              <a:gd name="connsiteY387" fmla="*/ 1863539 h 2172695"/>
              <a:gd name="connsiteX388" fmla="*/ 1199108 w 1334396"/>
              <a:gd name="connsiteY388" fmla="*/ 1866112 h 2172695"/>
              <a:gd name="connsiteX389" fmla="*/ 1201681 w 1334396"/>
              <a:gd name="connsiteY389" fmla="*/ 1868550 h 2172695"/>
              <a:gd name="connsiteX390" fmla="*/ 1206827 w 1334396"/>
              <a:gd name="connsiteY390" fmla="*/ 1872070 h 2172695"/>
              <a:gd name="connsiteX391" fmla="*/ 1207639 w 1334396"/>
              <a:gd name="connsiteY391" fmla="*/ 1873696 h 2172695"/>
              <a:gd name="connsiteX392" fmla="*/ 1208858 w 1334396"/>
              <a:gd name="connsiteY392" fmla="*/ 1880060 h 2172695"/>
              <a:gd name="connsiteX393" fmla="*/ 1204389 w 1334396"/>
              <a:gd name="connsiteY393" fmla="*/ 1885070 h 2172695"/>
              <a:gd name="connsiteX394" fmla="*/ 1205201 w 1334396"/>
              <a:gd name="connsiteY394" fmla="*/ 1885341 h 2172695"/>
              <a:gd name="connsiteX395" fmla="*/ 1210618 w 1334396"/>
              <a:gd name="connsiteY395" fmla="*/ 1889539 h 2172695"/>
              <a:gd name="connsiteX396" fmla="*/ 1209535 w 1334396"/>
              <a:gd name="connsiteY396" fmla="*/ 1897664 h 2172695"/>
              <a:gd name="connsiteX397" fmla="*/ 1205066 w 1334396"/>
              <a:gd name="connsiteY397" fmla="*/ 1902675 h 2172695"/>
              <a:gd name="connsiteX398" fmla="*/ 1200191 w 1334396"/>
              <a:gd name="connsiteY398" fmla="*/ 1902675 h 2172695"/>
              <a:gd name="connsiteX399" fmla="*/ 1191524 w 1334396"/>
              <a:gd name="connsiteY399" fmla="*/ 1902404 h 2172695"/>
              <a:gd name="connsiteX400" fmla="*/ 1187868 w 1334396"/>
              <a:gd name="connsiteY400" fmla="*/ 1902946 h 2172695"/>
              <a:gd name="connsiteX401" fmla="*/ 1183670 w 1334396"/>
              <a:gd name="connsiteY401" fmla="*/ 1903216 h 2172695"/>
              <a:gd name="connsiteX402" fmla="*/ 1176900 w 1334396"/>
              <a:gd name="connsiteY402" fmla="*/ 1903893 h 2172695"/>
              <a:gd name="connsiteX403" fmla="*/ 1161462 w 1334396"/>
              <a:gd name="connsiteY403" fmla="*/ 1904435 h 2172695"/>
              <a:gd name="connsiteX404" fmla="*/ 1155098 w 1334396"/>
              <a:gd name="connsiteY404" fmla="*/ 1902675 h 2172695"/>
              <a:gd name="connsiteX405" fmla="*/ 1154150 w 1334396"/>
              <a:gd name="connsiteY405" fmla="*/ 1902268 h 2172695"/>
              <a:gd name="connsiteX406" fmla="*/ 1150629 w 1334396"/>
              <a:gd name="connsiteY406" fmla="*/ 1900779 h 2172695"/>
              <a:gd name="connsiteX407" fmla="*/ 1141962 w 1334396"/>
              <a:gd name="connsiteY407" fmla="*/ 1898612 h 2172695"/>
              <a:gd name="connsiteX408" fmla="*/ 1135462 w 1334396"/>
              <a:gd name="connsiteY408" fmla="*/ 1897123 h 2172695"/>
              <a:gd name="connsiteX409" fmla="*/ 1121244 w 1334396"/>
              <a:gd name="connsiteY409" fmla="*/ 1894685 h 2172695"/>
              <a:gd name="connsiteX410" fmla="*/ 1118942 w 1334396"/>
              <a:gd name="connsiteY410" fmla="*/ 1895091 h 2172695"/>
              <a:gd name="connsiteX411" fmla="*/ 1115421 w 1334396"/>
              <a:gd name="connsiteY411" fmla="*/ 1895091 h 2172695"/>
              <a:gd name="connsiteX412" fmla="*/ 1100796 w 1334396"/>
              <a:gd name="connsiteY412" fmla="*/ 1892654 h 2172695"/>
              <a:gd name="connsiteX413" fmla="*/ 1097681 w 1334396"/>
              <a:gd name="connsiteY413" fmla="*/ 1892654 h 2172695"/>
              <a:gd name="connsiteX414" fmla="*/ 1087796 w 1334396"/>
              <a:gd name="connsiteY414" fmla="*/ 1888050 h 2172695"/>
              <a:gd name="connsiteX415" fmla="*/ 1077233 w 1334396"/>
              <a:gd name="connsiteY415" fmla="*/ 1879789 h 2172695"/>
              <a:gd name="connsiteX416" fmla="*/ 1073035 w 1334396"/>
              <a:gd name="connsiteY416" fmla="*/ 1878977 h 2172695"/>
              <a:gd name="connsiteX417" fmla="*/ 1067619 w 1334396"/>
              <a:gd name="connsiteY417" fmla="*/ 1881279 h 2172695"/>
              <a:gd name="connsiteX418" fmla="*/ 1047713 w 1334396"/>
              <a:gd name="connsiteY418" fmla="*/ 1881820 h 2172695"/>
              <a:gd name="connsiteX419" fmla="*/ 1044056 w 1334396"/>
              <a:gd name="connsiteY419" fmla="*/ 1880873 h 2172695"/>
              <a:gd name="connsiteX420" fmla="*/ 1036338 w 1334396"/>
              <a:gd name="connsiteY420" fmla="*/ 1877487 h 2172695"/>
              <a:gd name="connsiteX421" fmla="*/ 1035390 w 1334396"/>
              <a:gd name="connsiteY421" fmla="*/ 1876675 h 2172695"/>
              <a:gd name="connsiteX422" fmla="*/ 1027807 w 1334396"/>
              <a:gd name="connsiteY422" fmla="*/ 1872477 h 2172695"/>
              <a:gd name="connsiteX423" fmla="*/ 1010744 w 1334396"/>
              <a:gd name="connsiteY423" fmla="*/ 1865435 h 2172695"/>
              <a:gd name="connsiteX424" fmla="*/ 1003026 w 1334396"/>
              <a:gd name="connsiteY424" fmla="*/ 1863133 h 2172695"/>
              <a:gd name="connsiteX425" fmla="*/ 988671 w 1334396"/>
              <a:gd name="connsiteY425" fmla="*/ 1855685 h 2172695"/>
              <a:gd name="connsiteX426" fmla="*/ 981630 w 1334396"/>
              <a:gd name="connsiteY426" fmla="*/ 1851216 h 2172695"/>
              <a:gd name="connsiteX427" fmla="*/ 976349 w 1334396"/>
              <a:gd name="connsiteY427" fmla="*/ 1849727 h 2172695"/>
              <a:gd name="connsiteX428" fmla="*/ 970390 w 1334396"/>
              <a:gd name="connsiteY428" fmla="*/ 1848779 h 2172695"/>
              <a:gd name="connsiteX429" fmla="*/ 969171 w 1334396"/>
              <a:gd name="connsiteY429" fmla="*/ 1848508 h 2172695"/>
              <a:gd name="connsiteX430" fmla="*/ 963078 w 1334396"/>
              <a:gd name="connsiteY430" fmla="*/ 1848373 h 2172695"/>
              <a:gd name="connsiteX431" fmla="*/ 962265 w 1334396"/>
              <a:gd name="connsiteY431" fmla="*/ 1847695 h 2172695"/>
              <a:gd name="connsiteX432" fmla="*/ 961317 w 1334396"/>
              <a:gd name="connsiteY432" fmla="*/ 1846748 h 2172695"/>
              <a:gd name="connsiteX433" fmla="*/ 955359 w 1334396"/>
              <a:gd name="connsiteY433" fmla="*/ 1844310 h 2172695"/>
              <a:gd name="connsiteX434" fmla="*/ 950755 w 1334396"/>
              <a:gd name="connsiteY434" fmla="*/ 1842143 h 2172695"/>
              <a:gd name="connsiteX435" fmla="*/ 948047 w 1334396"/>
              <a:gd name="connsiteY435" fmla="*/ 1840654 h 2172695"/>
              <a:gd name="connsiteX436" fmla="*/ 942765 w 1334396"/>
              <a:gd name="connsiteY436" fmla="*/ 1836321 h 2172695"/>
              <a:gd name="connsiteX437" fmla="*/ 935724 w 1334396"/>
              <a:gd name="connsiteY437" fmla="*/ 1831445 h 2172695"/>
              <a:gd name="connsiteX438" fmla="*/ 928411 w 1334396"/>
              <a:gd name="connsiteY438" fmla="*/ 1823050 h 2172695"/>
              <a:gd name="connsiteX439" fmla="*/ 920828 w 1334396"/>
              <a:gd name="connsiteY439" fmla="*/ 1813571 h 2172695"/>
              <a:gd name="connsiteX440" fmla="*/ 913245 w 1334396"/>
              <a:gd name="connsiteY440" fmla="*/ 1801790 h 2172695"/>
              <a:gd name="connsiteX441" fmla="*/ 909589 w 1334396"/>
              <a:gd name="connsiteY441" fmla="*/ 1798133 h 2172695"/>
              <a:gd name="connsiteX442" fmla="*/ 903224 w 1334396"/>
              <a:gd name="connsiteY442" fmla="*/ 1794748 h 2172695"/>
              <a:gd name="connsiteX443" fmla="*/ 901328 w 1334396"/>
              <a:gd name="connsiteY443" fmla="*/ 1793529 h 2172695"/>
              <a:gd name="connsiteX444" fmla="*/ 889141 w 1334396"/>
              <a:gd name="connsiteY444" fmla="*/ 1783373 h 2172695"/>
              <a:gd name="connsiteX445" fmla="*/ 887515 w 1334396"/>
              <a:gd name="connsiteY445" fmla="*/ 1782290 h 2172695"/>
              <a:gd name="connsiteX446" fmla="*/ 884807 w 1334396"/>
              <a:gd name="connsiteY446" fmla="*/ 1779040 h 2172695"/>
              <a:gd name="connsiteX447" fmla="*/ 878172 w 1334396"/>
              <a:gd name="connsiteY447" fmla="*/ 1769290 h 2172695"/>
              <a:gd name="connsiteX448" fmla="*/ 877495 w 1334396"/>
              <a:gd name="connsiteY448" fmla="*/ 1768342 h 2172695"/>
              <a:gd name="connsiteX449" fmla="*/ 871401 w 1334396"/>
              <a:gd name="connsiteY449" fmla="*/ 1755884 h 2172695"/>
              <a:gd name="connsiteX450" fmla="*/ 867339 w 1334396"/>
              <a:gd name="connsiteY450" fmla="*/ 1748165 h 2172695"/>
              <a:gd name="connsiteX451" fmla="*/ 860568 w 1334396"/>
              <a:gd name="connsiteY451" fmla="*/ 1731780 h 2172695"/>
              <a:gd name="connsiteX452" fmla="*/ 859078 w 1334396"/>
              <a:gd name="connsiteY452" fmla="*/ 1727582 h 2172695"/>
              <a:gd name="connsiteX453" fmla="*/ 855693 w 1334396"/>
              <a:gd name="connsiteY453" fmla="*/ 1714040 h 2172695"/>
              <a:gd name="connsiteX454" fmla="*/ 855287 w 1334396"/>
              <a:gd name="connsiteY454" fmla="*/ 1705509 h 2172695"/>
              <a:gd name="connsiteX455" fmla="*/ 856641 w 1334396"/>
              <a:gd name="connsiteY455" fmla="*/ 1697519 h 2172695"/>
              <a:gd name="connsiteX456" fmla="*/ 859214 w 1334396"/>
              <a:gd name="connsiteY456" fmla="*/ 1684519 h 2172695"/>
              <a:gd name="connsiteX457" fmla="*/ 867068 w 1334396"/>
              <a:gd name="connsiteY457" fmla="*/ 1671790 h 2172695"/>
              <a:gd name="connsiteX458" fmla="*/ 856099 w 1334396"/>
              <a:gd name="connsiteY458" fmla="*/ 1666645 h 2172695"/>
              <a:gd name="connsiteX459" fmla="*/ 851631 w 1334396"/>
              <a:gd name="connsiteY459" fmla="*/ 1657572 h 2172695"/>
              <a:gd name="connsiteX460" fmla="*/ 872891 w 1334396"/>
              <a:gd name="connsiteY460" fmla="*/ 1655270 h 2172695"/>
              <a:gd name="connsiteX461" fmla="*/ 368602 w 1334396"/>
              <a:gd name="connsiteY461" fmla="*/ 1453635 h 2172695"/>
              <a:gd name="connsiteX462" fmla="*/ 373477 w 1334396"/>
              <a:gd name="connsiteY462" fmla="*/ 1454447 h 2172695"/>
              <a:gd name="connsiteX463" fmla="*/ 384716 w 1334396"/>
              <a:gd name="connsiteY463" fmla="*/ 1456343 h 2172695"/>
              <a:gd name="connsiteX464" fmla="*/ 392842 w 1334396"/>
              <a:gd name="connsiteY464" fmla="*/ 1458374 h 2172695"/>
              <a:gd name="connsiteX465" fmla="*/ 416675 w 1334396"/>
              <a:gd name="connsiteY465" fmla="*/ 1468531 h 2172695"/>
              <a:gd name="connsiteX466" fmla="*/ 424529 w 1334396"/>
              <a:gd name="connsiteY466" fmla="*/ 1471781 h 2172695"/>
              <a:gd name="connsiteX467" fmla="*/ 432112 w 1334396"/>
              <a:gd name="connsiteY467" fmla="*/ 1474760 h 2172695"/>
              <a:gd name="connsiteX468" fmla="*/ 441050 w 1334396"/>
              <a:gd name="connsiteY468" fmla="*/ 1477468 h 2172695"/>
              <a:gd name="connsiteX469" fmla="*/ 441727 w 1334396"/>
              <a:gd name="connsiteY469" fmla="*/ 1477603 h 2172695"/>
              <a:gd name="connsiteX470" fmla="*/ 446331 w 1334396"/>
              <a:gd name="connsiteY470" fmla="*/ 1479364 h 2172695"/>
              <a:gd name="connsiteX471" fmla="*/ 451341 w 1334396"/>
              <a:gd name="connsiteY471" fmla="*/ 1481801 h 2172695"/>
              <a:gd name="connsiteX472" fmla="*/ 460956 w 1334396"/>
              <a:gd name="connsiteY472" fmla="*/ 1489114 h 2172695"/>
              <a:gd name="connsiteX473" fmla="*/ 482487 w 1334396"/>
              <a:gd name="connsiteY473" fmla="*/ 1502520 h 2172695"/>
              <a:gd name="connsiteX474" fmla="*/ 487497 w 1334396"/>
              <a:gd name="connsiteY474" fmla="*/ 1505364 h 2172695"/>
              <a:gd name="connsiteX475" fmla="*/ 492237 w 1334396"/>
              <a:gd name="connsiteY475" fmla="*/ 1509155 h 2172695"/>
              <a:gd name="connsiteX476" fmla="*/ 497112 w 1334396"/>
              <a:gd name="connsiteY476" fmla="*/ 1512811 h 2172695"/>
              <a:gd name="connsiteX477" fmla="*/ 499279 w 1334396"/>
              <a:gd name="connsiteY477" fmla="*/ 1514030 h 2172695"/>
              <a:gd name="connsiteX478" fmla="*/ 509164 w 1334396"/>
              <a:gd name="connsiteY478" fmla="*/ 1520801 h 2172695"/>
              <a:gd name="connsiteX479" fmla="*/ 514174 w 1334396"/>
              <a:gd name="connsiteY479" fmla="*/ 1524458 h 2172695"/>
              <a:gd name="connsiteX480" fmla="*/ 519185 w 1334396"/>
              <a:gd name="connsiteY480" fmla="*/ 1527843 h 2172695"/>
              <a:gd name="connsiteX481" fmla="*/ 526904 w 1334396"/>
              <a:gd name="connsiteY481" fmla="*/ 1533666 h 2172695"/>
              <a:gd name="connsiteX482" fmla="*/ 532049 w 1334396"/>
              <a:gd name="connsiteY482" fmla="*/ 1540030 h 2172695"/>
              <a:gd name="connsiteX483" fmla="*/ 537601 w 1334396"/>
              <a:gd name="connsiteY483" fmla="*/ 1544905 h 2172695"/>
              <a:gd name="connsiteX484" fmla="*/ 540445 w 1334396"/>
              <a:gd name="connsiteY484" fmla="*/ 1546530 h 2172695"/>
              <a:gd name="connsiteX485" fmla="*/ 547622 w 1334396"/>
              <a:gd name="connsiteY485" fmla="*/ 1551405 h 2172695"/>
              <a:gd name="connsiteX486" fmla="*/ 553987 w 1334396"/>
              <a:gd name="connsiteY486" fmla="*/ 1556822 h 2172695"/>
              <a:gd name="connsiteX487" fmla="*/ 555476 w 1334396"/>
              <a:gd name="connsiteY487" fmla="*/ 1558447 h 2172695"/>
              <a:gd name="connsiteX488" fmla="*/ 564278 w 1334396"/>
              <a:gd name="connsiteY488" fmla="*/ 1566436 h 2172695"/>
              <a:gd name="connsiteX489" fmla="*/ 575382 w 1334396"/>
              <a:gd name="connsiteY489" fmla="*/ 1576321 h 2172695"/>
              <a:gd name="connsiteX490" fmla="*/ 575653 w 1334396"/>
              <a:gd name="connsiteY490" fmla="*/ 1576592 h 2172695"/>
              <a:gd name="connsiteX491" fmla="*/ 588112 w 1334396"/>
              <a:gd name="connsiteY491" fmla="*/ 1590134 h 2172695"/>
              <a:gd name="connsiteX492" fmla="*/ 590955 w 1334396"/>
              <a:gd name="connsiteY492" fmla="*/ 1593384 h 2172695"/>
              <a:gd name="connsiteX493" fmla="*/ 593528 w 1334396"/>
              <a:gd name="connsiteY493" fmla="*/ 1596092 h 2172695"/>
              <a:gd name="connsiteX494" fmla="*/ 596913 w 1334396"/>
              <a:gd name="connsiteY494" fmla="*/ 1598124 h 2172695"/>
              <a:gd name="connsiteX495" fmla="*/ 599622 w 1334396"/>
              <a:gd name="connsiteY495" fmla="*/ 1599613 h 2172695"/>
              <a:gd name="connsiteX496" fmla="*/ 608153 w 1334396"/>
              <a:gd name="connsiteY496" fmla="*/ 1608957 h 2172695"/>
              <a:gd name="connsiteX497" fmla="*/ 615466 w 1334396"/>
              <a:gd name="connsiteY497" fmla="*/ 1613696 h 2172695"/>
              <a:gd name="connsiteX498" fmla="*/ 618851 w 1334396"/>
              <a:gd name="connsiteY498" fmla="*/ 1616269 h 2172695"/>
              <a:gd name="connsiteX499" fmla="*/ 621289 w 1334396"/>
              <a:gd name="connsiteY499" fmla="*/ 1618978 h 2172695"/>
              <a:gd name="connsiteX500" fmla="*/ 626299 w 1334396"/>
              <a:gd name="connsiteY500" fmla="*/ 1622634 h 2172695"/>
              <a:gd name="connsiteX501" fmla="*/ 627111 w 1334396"/>
              <a:gd name="connsiteY501" fmla="*/ 1624259 h 2172695"/>
              <a:gd name="connsiteX502" fmla="*/ 630361 w 1334396"/>
              <a:gd name="connsiteY502" fmla="*/ 1641863 h 2172695"/>
              <a:gd name="connsiteX503" fmla="*/ 632257 w 1334396"/>
              <a:gd name="connsiteY503" fmla="*/ 1655811 h 2172695"/>
              <a:gd name="connsiteX504" fmla="*/ 634018 w 1334396"/>
              <a:gd name="connsiteY504" fmla="*/ 1667050 h 2172695"/>
              <a:gd name="connsiteX505" fmla="*/ 635236 w 1334396"/>
              <a:gd name="connsiteY505" fmla="*/ 1667727 h 2172695"/>
              <a:gd name="connsiteX506" fmla="*/ 636726 w 1334396"/>
              <a:gd name="connsiteY506" fmla="*/ 1668811 h 2172695"/>
              <a:gd name="connsiteX507" fmla="*/ 640924 w 1334396"/>
              <a:gd name="connsiteY507" fmla="*/ 1674092 h 2172695"/>
              <a:gd name="connsiteX508" fmla="*/ 637809 w 1334396"/>
              <a:gd name="connsiteY508" fmla="*/ 1681811 h 2172695"/>
              <a:gd name="connsiteX509" fmla="*/ 632393 w 1334396"/>
              <a:gd name="connsiteY509" fmla="*/ 1685602 h 2172695"/>
              <a:gd name="connsiteX510" fmla="*/ 627788 w 1334396"/>
              <a:gd name="connsiteY510" fmla="*/ 1684519 h 2172695"/>
              <a:gd name="connsiteX511" fmla="*/ 619799 w 1334396"/>
              <a:gd name="connsiteY511" fmla="*/ 1682217 h 2172695"/>
              <a:gd name="connsiteX512" fmla="*/ 616278 w 1334396"/>
              <a:gd name="connsiteY512" fmla="*/ 1681946 h 2172695"/>
              <a:gd name="connsiteX513" fmla="*/ 612351 w 1334396"/>
              <a:gd name="connsiteY513" fmla="*/ 1681269 h 2172695"/>
              <a:gd name="connsiteX514" fmla="*/ 605716 w 1334396"/>
              <a:gd name="connsiteY514" fmla="*/ 1680727 h 2172695"/>
              <a:gd name="connsiteX515" fmla="*/ 591226 w 1334396"/>
              <a:gd name="connsiteY515" fmla="*/ 1678696 h 2172695"/>
              <a:gd name="connsiteX516" fmla="*/ 585403 w 1334396"/>
              <a:gd name="connsiteY516" fmla="*/ 1675988 h 2172695"/>
              <a:gd name="connsiteX517" fmla="*/ 584455 w 1334396"/>
              <a:gd name="connsiteY517" fmla="*/ 1675311 h 2172695"/>
              <a:gd name="connsiteX518" fmla="*/ 581205 w 1334396"/>
              <a:gd name="connsiteY518" fmla="*/ 1673415 h 2172695"/>
              <a:gd name="connsiteX519" fmla="*/ 573351 w 1334396"/>
              <a:gd name="connsiteY519" fmla="*/ 1670165 h 2172695"/>
              <a:gd name="connsiteX520" fmla="*/ 567393 w 1334396"/>
              <a:gd name="connsiteY520" fmla="*/ 1667863 h 2172695"/>
              <a:gd name="connsiteX521" fmla="*/ 553987 w 1334396"/>
              <a:gd name="connsiteY521" fmla="*/ 1663665 h 2172695"/>
              <a:gd name="connsiteX522" fmla="*/ 551820 w 1334396"/>
              <a:gd name="connsiteY522" fmla="*/ 1663936 h 2172695"/>
              <a:gd name="connsiteX523" fmla="*/ 548435 w 1334396"/>
              <a:gd name="connsiteY523" fmla="*/ 1663529 h 2172695"/>
              <a:gd name="connsiteX524" fmla="*/ 534487 w 1334396"/>
              <a:gd name="connsiteY524" fmla="*/ 1659738 h 2172695"/>
              <a:gd name="connsiteX525" fmla="*/ 531508 w 1334396"/>
              <a:gd name="connsiteY525" fmla="*/ 1659467 h 2172695"/>
              <a:gd name="connsiteX526" fmla="*/ 522164 w 1334396"/>
              <a:gd name="connsiteY526" fmla="*/ 1654186 h 2172695"/>
              <a:gd name="connsiteX527" fmla="*/ 512414 w 1334396"/>
              <a:gd name="connsiteY527" fmla="*/ 1645248 h 2172695"/>
              <a:gd name="connsiteX528" fmla="*/ 508351 w 1334396"/>
              <a:gd name="connsiteY528" fmla="*/ 1644165 h 2172695"/>
              <a:gd name="connsiteX529" fmla="*/ 502935 w 1334396"/>
              <a:gd name="connsiteY529" fmla="*/ 1646196 h 2172695"/>
              <a:gd name="connsiteX530" fmla="*/ 483435 w 1334396"/>
              <a:gd name="connsiteY530" fmla="*/ 1646061 h 2172695"/>
              <a:gd name="connsiteX531" fmla="*/ 479914 w 1334396"/>
              <a:gd name="connsiteY531" fmla="*/ 1645113 h 2172695"/>
              <a:gd name="connsiteX532" fmla="*/ 472466 w 1334396"/>
              <a:gd name="connsiteY532" fmla="*/ 1641592 h 2172695"/>
              <a:gd name="connsiteX533" fmla="*/ 471518 w 1334396"/>
              <a:gd name="connsiteY533" fmla="*/ 1640779 h 2172695"/>
              <a:gd name="connsiteX534" fmla="*/ 464206 w 1334396"/>
              <a:gd name="connsiteY534" fmla="*/ 1636582 h 2172695"/>
              <a:gd name="connsiteX535" fmla="*/ 447414 w 1334396"/>
              <a:gd name="connsiteY535" fmla="*/ 1629540 h 2172695"/>
              <a:gd name="connsiteX536" fmla="*/ 439831 w 1334396"/>
              <a:gd name="connsiteY536" fmla="*/ 1627509 h 2172695"/>
              <a:gd name="connsiteX537" fmla="*/ 425477 w 1334396"/>
              <a:gd name="connsiteY537" fmla="*/ 1620332 h 2172695"/>
              <a:gd name="connsiteX538" fmla="*/ 418435 w 1334396"/>
              <a:gd name="connsiteY538" fmla="*/ 1616269 h 2172695"/>
              <a:gd name="connsiteX539" fmla="*/ 413154 w 1334396"/>
              <a:gd name="connsiteY539" fmla="*/ 1615050 h 2172695"/>
              <a:gd name="connsiteX540" fmla="*/ 407196 w 1334396"/>
              <a:gd name="connsiteY540" fmla="*/ 1614509 h 2172695"/>
              <a:gd name="connsiteX541" fmla="*/ 405977 w 1334396"/>
              <a:gd name="connsiteY541" fmla="*/ 1614374 h 2172695"/>
              <a:gd name="connsiteX542" fmla="*/ 399883 w 1334396"/>
              <a:gd name="connsiteY542" fmla="*/ 1614644 h 2172695"/>
              <a:gd name="connsiteX543" fmla="*/ 399071 w 1334396"/>
              <a:gd name="connsiteY543" fmla="*/ 1613967 h 2172695"/>
              <a:gd name="connsiteX544" fmla="*/ 398123 w 1334396"/>
              <a:gd name="connsiteY544" fmla="*/ 1613019 h 2172695"/>
              <a:gd name="connsiteX545" fmla="*/ 392029 w 1334396"/>
              <a:gd name="connsiteY545" fmla="*/ 1611124 h 2172695"/>
              <a:gd name="connsiteX546" fmla="*/ 387425 w 1334396"/>
              <a:gd name="connsiteY546" fmla="*/ 1609363 h 2172695"/>
              <a:gd name="connsiteX547" fmla="*/ 384716 w 1334396"/>
              <a:gd name="connsiteY547" fmla="*/ 1608009 h 2172695"/>
              <a:gd name="connsiteX548" fmla="*/ 379300 w 1334396"/>
              <a:gd name="connsiteY548" fmla="*/ 1604217 h 2172695"/>
              <a:gd name="connsiteX549" fmla="*/ 372123 w 1334396"/>
              <a:gd name="connsiteY549" fmla="*/ 1599749 h 2172695"/>
              <a:gd name="connsiteX550" fmla="*/ 364133 w 1334396"/>
              <a:gd name="connsiteY550" fmla="*/ 1592436 h 2172695"/>
              <a:gd name="connsiteX551" fmla="*/ 355737 w 1334396"/>
              <a:gd name="connsiteY551" fmla="*/ 1583905 h 2172695"/>
              <a:gd name="connsiteX552" fmla="*/ 346936 w 1334396"/>
              <a:gd name="connsiteY552" fmla="*/ 1573478 h 2172695"/>
              <a:gd name="connsiteX553" fmla="*/ 342738 w 1334396"/>
              <a:gd name="connsiteY553" fmla="*/ 1570228 h 2172695"/>
              <a:gd name="connsiteX554" fmla="*/ 336102 w 1334396"/>
              <a:gd name="connsiteY554" fmla="*/ 1567790 h 2172695"/>
              <a:gd name="connsiteX555" fmla="*/ 334071 w 1334396"/>
              <a:gd name="connsiteY555" fmla="*/ 1566842 h 2172695"/>
              <a:gd name="connsiteX556" fmla="*/ 320665 w 1334396"/>
              <a:gd name="connsiteY556" fmla="*/ 1558989 h 2172695"/>
              <a:gd name="connsiteX557" fmla="*/ 318904 w 1334396"/>
              <a:gd name="connsiteY557" fmla="*/ 1558176 h 2172695"/>
              <a:gd name="connsiteX558" fmla="*/ 315654 w 1334396"/>
              <a:gd name="connsiteY558" fmla="*/ 1555468 h 2172695"/>
              <a:gd name="connsiteX559" fmla="*/ 307800 w 1334396"/>
              <a:gd name="connsiteY559" fmla="*/ 1547072 h 2172695"/>
              <a:gd name="connsiteX560" fmla="*/ 306988 w 1334396"/>
              <a:gd name="connsiteY560" fmla="*/ 1546395 h 2172695"/>
              <a:gd name="connsiteX561" fmla="*/ 298727 w 1334396"/>
              <a:gd name="connsiteY561" fmla="*/ 1535697 h 2172695"/>
              <a:gd name="connsiteX562" fmla="*/ 293446 w 1334396"/>
              <a:gd name="connsiteY562" fmla="*/ 1528926 h 2172695"/>
              <a:gd name="connsiteX563" fmla="*/ 288030 w 1334396"/>
              <a:gd name="connsiteY563" fmla="*/ 1522020 h 2172695"/>
              <a:gd name="connsiteX564" fmla="*/ 283561 w 1334396"/>
              <a:gd name="connsiteY564" fmla="*/ 1514437 h 2172695"/>
              <a:gd name="connsiteX565" fmla="*/ 281394 w 1334396"/>
              <a:gd name="connsiteY565" fmla="*/ 1510780 h 2172695"/>
              <a:gd name="connsiteX566" fmla="*/ 275977 w 1334396"/>
              <a:gd name="connsiteY566" fmla="*/ 1498864 h 2172695"/>
              <a:gd name="connsiteX567" fmla="*/ 273540 w 1334396"/>
              <a:gd name="connsiteY567" fmla="*/ 1490739 h 2172695"/>
              <a:gd name="connsiteX568" fmla="*/ 273269 w 1334396"/>
              <a:gd name="connsiteY568" fmla="*/ 1486812 h 2172695"/>
              <a:gd name="connsiteX569" fmla="*/ 272998 w 1334396"/>
              <a:gd name="connsiteY569" fmla="*/ 1486812 h 2172695"/>
              <a:gd name="connsiteX570" fmla="*/ 259998 w 1334396"/>
              <a:gd name="connsiteY570" fmla="*/ 1487624 h 2172695"/>
              <a:gd name="connsiteX571" fmla="*/ 251738 w 1334396"/>
              <a:gd name="connsiteY571" fmla="*/ 1482208 h 2172695"/>
              <a:gd name="connsiteX572" fmla="*/ 269613 w 1334396"/>
              <a:gd name="connsiteY572" fmla="*/ 1469750 h 2172695"/>
              <a:gd name="connsiteX573" fmla="*/ 273134 w 1334396"/>
              <a:gd name="connsiteY573" fmla="*/ 1467853 h 2172695"/>
              <a:gd name="connsiteX574" fmla="*/ 279227 w 1334396"/>
              <a:gd name="connsiteY574" fmla="*/ 1462708 h 2172695"/>
              <a:gd name="connsiteX575" fmla="*/ 280852 w 1334396"/>
              <a:gd name="connsiteY575" fmla="*/ 1464603 h 2172695"/>
              <a:gd name="connsiteX576" fmla="*/ 295883 w 1334396"/>
              <a:gd name="connsiteY576" fmla="*/ 1460812 h 2172695"/>
              <a:gd name="connsiteX577" fmla="*/ 310373 w 1334396"/>
              <a:gd name="connsiteY577" fmla="*/ 1457156 h 2172695"/>
              <a:gd name="connsiteX578" fmla="*/ 317415 w 1334396"/>
              <a:gd name="connsiteY578" fmla="*/ 1456343 h 2172695"/>
              <a:gd name="connsiteX579" fmla="*/ 333123 w 1334396"/>
              <a:gd name="connsiteY579" fmla="*/ 1454854 h 2172695"/>
              <a:gd name="connsiteX580" fmla="*/ 344227 w 1334396"/>
              <a:gd name="connsiteY580" fmla="*/ 1455124 h 2172695"/>
              <a:gd name="connsiteX581" fmla="*/ 345040 w 1334396"/>
              <a:gd name="connsiteY581" fmla="*/ 1454989 h 2172695"/>
              <a:gd name="connsiteX582" fmla="*/ 357092 w 1334396"/>
              <a:gd name="connsiteY582" fmla="*/ 1453906 h 2172695"/>
              <a:gd name="connsiteX583" fmla="*/ 368602 w 1334396"/>
              <a:gd name="connsiteY583" fmla="*/ 1453635 h 2172695"/>
              <a:gd name="connsiteX584" fmla="*/ 596777 w 1334396"/>
              <a:gd name="connsiteY584" fmla="*/ 1398927 h 2172695"/>
              <a:gd name="connsiteX585" fmla="*/ 620340 w 1334396"/>
              <a:gd name="connsiteY585" fmla="*/ 1403395 h 2172695"/>
              <a:gd name="connsiteX586" fmla="*/ 632798 w 1334396"/>
              <a:gd name="connsiteY586" fmla="*/ 1407593 h 2172695"/>
              <a:gd name="connsiteX587" fmla="*/ 647965 w 1334396"/>
              <a:gd name="connsiteY587" fmla="*/ 1415583 h 2172695"/>
              <a:gd name="connsiteX588" fmla="*/ 662725 w 1334396"/>
              <a:gd name="connsiteY588" fmla="*/ 1422760 h 2172695"/>
              <a:gd name="connsiteX589" fmla="*/ 669225 w 1334396"/>
              <a:gd name="connsiteY589" fmla="*/ 1426958 h 2172695"/>
              <a:gd name="connsiteX590" fmla="*/ 683308 w 1334396"/>
              <a:gd name="connsiteY590" fmla="*/ 1436843 h 2172695"/>
              <a:gd name="connsiteX591" fmla="*/ 693058 w 1334396"/>
              <a:gd name="connsiteY591" fmla="*/ 1444156 h 2172695"/>
              <a:gd name="connsiteX592" fmla="*/ 693735 w 1334396"/>
              <a:gd name="connsiteY592" fmla="*/ 1444697 h 2172695"/>
              <a:gd name="connsiteX593" fmla="*/ 704839 w 1334396"/>
              <a:gd name="connsiteY593" fmla="*/ 1452145 h 2172695"/>
              <a:gd name="connsiteX594" fmla="*/ 715402 w 1334396"/>
              <a:gd name="connsiteY594" fmla="*/ 1459458 h 2172695"/>
              <a:gd name="connsiteX595" fmla="*/ 719194 w 1334396"/>
              <a:gd name="connsiteY595" fmla="*/ 1463385 h 2172695"/>
              <a:gd name="connsiteX596" fmla="*/ 727725 w 1334396"/>
              <a:gd name="connsiteY596" fmla="*/ 1472728 h 2172695"/>
              <a:gd name="connsiteX597" fmla="*/ 733954 w 1334396"/>
              <a:gd name="connsiteY597" fmla="*/ 1479634 h 2172695"/>
              <a:gd name="connsiteX598" fmla="*/ 749256 w 1334396"/>
              <a:gd name="connsiteY598" fmla="*/ 1504416 h 2172695"/>
              <a:gd name="connsiteX599" fmla="*/ 754266 w 1334396"/>
              <a:gd name="connsiteY599" fmla="*/ 1512676 h 2172695"/>
              <a:gd name="connsiteX600" fmla="*/ 759141 w 1334396"/>
              <a:gd name="connsiteY600" fmla="*/ 1520395 h 2172695"/>
              <a:gd name="connsiteX601" fmla="*/ 765235 w 1334396"/>
              <a:gd name="connsiteY601" fmla="*/ 1528926 h 2172695"/>
              <a:gd name="connsiteX602" fmla="*/ 765777 w 1334396"/>
              <a:gd name="connsiteY602" fmla="*/ 1529468 h 2172695"/>
              <a:gd name="connsiteX603" fmla="*/ 768756 w 1334396"/>
              <a:gd name="connsiteY603" fmla="*/ 1534207 h 2172695"/>
              <a:gd name="connsiteX604" fmla="*/ 771735 w 1334396"/>
              <a:gd name="connsiteY604" fmla="*/ 1539624 h 2172695"/>
              <a:gd name="connsiteX605" fmla="*/ 775662 w 1334396"/>
              <a:gd name="connsiteY605" fmla="*/ 1552759 h 2172695"/>
              <a:gd name="connsiteX606" fmla="*/ 785818 w 1334396"/>
              <a:gd name="connsiteY606" fmla="*/ 1579571 h 2172695"/>
              <a:gd name="connsiteX607" fmla="*/ 788256 w 1334396"/>
              <a:gd name="connsiteY607" fmla="*/ 1585665 h 2172695"/>
              <a:gd name="connsiteX608" fmla="*/ 790016 w 1334396"/>
              <a:gd name="connsiteY608" fmla="*/ 1592301 h 2172695"/>
              <a:gd name="connsiteX609" fmla="*/ 791777 w 1334396"/>
              <a:gd name="connsiteY609" fmla="*/ 1598936 h 2172695"/>
              <a:gd name="connsiteX610" fmla="*/ 792724 w 1334396"/>
              <a:gd name="connsiteY610" fmla="*/ 1601644 h 2172695"/>
              <a:gd name="connsiteX611" fmla="*/ 796922 w 1334396"/>
              <a:gd name="connsiteY611" fmla="*/ 1614644 h 2172695"/>
              <a:gd name="connsiteX612" fmla="*/ 798683 w 1334396"/>
              <a:gd name="connsiteY612" fmla="*/ 1621415 h 2172695"/>
              <a:gd name="connsiteX613" fmla="*/ 800578 w 1334396"/>
              <a:gd name="connsiteY613" fmla="*/ 1628050 h 2172695"/>
              <a:gd name="connsiteX614" fmla="*/ 803287 w 1334396"/>
              <a:gd name="connsiteY614" fmla="*/ 1638748 h 2172695"/>
              <a:gd name="connsiteX615" fmla="*/ 803287 w 1334396"/>
              <a:gd name="connsiteY615" fmla="*/ 1647957 h 2172695"/>
              <a:gd name="connsiteX616" fmla="*/ 804641 w 1334396"/>
              <a:gd name="connsiteY616" fmla="*/ 1656217 h 2172695"/>
              <a:gd name="connsiteX617" fmla="*/ 805860 w 1334396"/>
              <a:gd name="connsiteY617" fmla="*/ 1659738 h 2172695"/>
              <a:gd name="connsiteX618" fmla="*/ 808433 w 1334396"/>
              <a:gd name="connsiteY618" fmla="*/ 1669217 h 2172695"/>
              <a:gd name="connsiteX619" fmla="*/ 809922 w 1334396"/>
              <a:gd name="connsiteY619" fmla="*/ 1678561 h 2172695"/>
              <a:gd name="connsiteX620" fmla="*/ 810193 w 1334396"/>
              <a:gd name="connsiteY620" fmla="*/ 1680998 h 2172695"/>
              <a:gd name="connsiteX621" fmla="*/ 811818 w 1334396"/>
              <a:gd name="connsiteY621" fmla="*/ 1694404 h 2172695"/>
              <a:gd name="connsiteX622" fmla="*/ 813849 w 1334396"/>
              <a:gd name="connsiteY622" fmla="*/ 1711196 h 2172695"/>
              <a:gd name="connsiteX623" fmla="*/ 813985 w 1334396"/>
              <a:gd name="connsiteY623" fmla="*/ 1711602 h 2172695"/>
              <a:gd name="connsiteX624" fmla="*/ 814526 w 1334396"/>
              <a:gd name="connsiteY624" fmla="*/ 1732321 h 2172695"/>
              <a:gd name="connsiteX625" fmla="*/ 814391 w 1334396"/>
              <a:gd name="connsiteY625" fmla="*/ 1737196 h 2172695"/>
              <a:gd name="connsiteX626" fmla="*/ 814391 w 1334396"/>
              <a:gd name="connsiteY626" fmla="*/ 1741529 h 2172695"/>
              <a:gd name="connsiteX627" fmla="*/ 815610 w 1334396"/>
              <a:gd name="connsiteY627" fmla="*/ 1745862 h 2172695"/>
              <a:gd name="connsiteX628" fmla="*/ 816557 w 1334396"/>
              <a:gd name="connsiteY628" fmla="*/ 1749248 h 2172695"/>
              <a:gd name="connsiteX629" fmla="*/ 816557 w 1334396"/>
              <a:gd name="connsiteY629" fmla="*/ 1763467 h 2172695"/>
              <a:gd name="connsiteX630" fmla="*/ 818724 w 1334396"/>
              <a:gd name="connsiteY630" fmla="*/ 1773081 h 2172695"/>
              <a:gd name="connsiteX631" fmla="*/ 819266 w 1334396"/>
              <a:gd name="connsiteY631" fmla="*/ 1777821 h 2172695"/>
              <a:gd name="connsiteX632" fmla="*/ 819266 w 1334396"/>
              <a:gd name="connsiteY632" fmla="*/ 1781883 h 2172695"/>
              <a:gd name="connsiteX633" fmla="*/ 820485 w 1334396"/>
              <a:gd name="connsiteY633" fmla="*/ 1788925 h 2172695"/>
              <a:gd name="connsiteX634" fmla="*/ 819943 w 1334396"/>
              <a:gd name="connsiteY634" fmla="*/ 1790820 h 2172695"/>
              <a:gd name="connsiteX635" fmla="*/ 816287 w 1334396"/>
              <a:gd name="connsiteY635" fmla="*/ 1796779 h 2172695"/>
              <a:gd name="connsiteX636" fmla="*/ 808026 w 1334396"/>
              <a:gd name="connsiteY636" fmla="*/ 1796237 h 2172695"/>
              <a:gd name="connsiteX637" fmla="*/ 804235 w 1334396"/>
              <a:gd name="connsiteY637" fmla="*/ 1793122 h 2172695"/>
              <a:gd name="connsiteX638" fmla="*/ 799902 w 1334396"/>
              <a:gd name="connsiteY638" fmla="*/ 1794341 h 2172695"/>
              <a:gd name="connsiteX639" fmla="*/ 793402 w 1334396"/>
              <a:gd name="connsiteY639" fmla="*/ 1794206 h 2172695"/>
              <a:gd name="connsiteX640" fmla="*/ 791777 w 1334396"/>
              <a:gd name="connsiteY640" fmla="*/ 1791633 h 2172695"/>
              <a:gd name="connsiteX641" fmla="*/ 791641 w 1334396"/>
              <a:gd name="connsiteY641" fmla="*/ 1792446 h 2172695"/>
              <a:gd name="connsiteX642" fmla="*/ 788256 w 1334396"/>
              <a:gd name="connsiteY642" fmla="*/ 1798539 h 2172695"/>
              <a:gd name="connsiteX643" fmla="*/ 783245 w 1334396"/>
              <a:gd name="connsiteY643" fmla="*/ 1800029 h 2172695"/>
              <a:gd name="connsiteX644" fmla="*/ 774172 w 1334396"/>
              <a:gd name="connsiteY644" fmla="*/ 1802331 h 2172695"/>
              <a:gd name="connsiteX645" fmla="*/ 770516 w 1334396"/>
              <a:gd name="connsiteY645" fmla="*/ 1803956 h 2172695"/>
              <a:gd name="connsiteX646" fmla="*/ 766183 w 1334396"/>
              <a:gd name="connsiteY646" fmla="*/ 1805446 h 2172695"/>
              <a:gd name="connsiteX647" fmla="*/ 759277 w 1334396"/>
              <a:gd name="connsiteY647" fmla="*/ 1808425 h 2172695"/>
              <a:gd name="connsiteX648" fmla="*/ 743568 w 1334396"/>
              <a:gd name="connsiteY648" fmla="*/ 1813977 h 2172695"/>
              <a:gd name="connsiteX649" fmla="*/ 736527 w 1334396"/>
              <a:gd name="connsiteY649" fmla="*/ 1814383 h 2172695"/>
              <a:gd name="connsiteX650" fmla="*/ 735308 w 1334396"/>
              <a:gd name="connsiteY650" fmla="*/ 1814383 h 2172695"/>
              <a:gd name="connsiteX651" fmla="*/ 731246 w 1334396"/>
              <a:gd name="connsiteY651" fmla="*/ 1814112 h 2172695"/>
              <a:gd name="connsiteX652" fmla="*/ 721631 w 1334396"/>
              <a:gd name="connsiteY652" fmla="*/ 1815060 h 2172695"/>
              <a:gd name="connsiteX653" fmla="*/ 714454 w 1334396"/>
              <a:gd name="connsiteY653" fmla="*/ 1815872 h 2172695"/>
              <a:gd name="connsiteX654" fmla="*/ 698881 w 1334396"/>
              <a:gd name="connsiteY654" fmla="*/ 1818446 h 2172695"/>
              <a:gd name="connsiteX655" fmla="*/ 696714 w 1334396"/>
              <a:gd name="connsiteY655" fmla="*/ 1819799 h 2172695"/>
              <a:gd name="connsiteX656" fmla="*/ 693058 w 1334396"/>
              <a:gd name="connsiteY656" fmla="*/ 1821018 h 2172695"/>
              <a:gd name="connsiteX657" fmla="*/ 677079 w 1334396"/>
              <a:gd name="connsiteY657" fmla="*/ 1824133 h 2172695"/>
              <a:gd name="connsiteX658" fmla="*/ 674100 w 1334396"/>
              <a:gd name="connsiteY658" fmla="*/ 1825081 h 2172695"/>
              <a:gd name="connsiteX659" fmla="*/ 662183 w 1334396"/>
              <a:gd name="connsiteY659" fmla="*/ 1824675 h 2172695"/>
              <a:gd name="connsiteX660" fmla="*/ 648235 w 1334396"/>
              <a:gd name="connsiteY660" fmla="*/ 1821018 h 2172695"/>
              <a:gd name="connsiteX661" fmla="*/ 643631 w 1334396"/>
              <a:gd name="connsiteY661" fmla="*/ 1821831 h 2172695"/>
              <a:gd name="connsiteX662" fmla="*/ 639027 w 1334396"/>
              <a:gd name="connsiteY662" fmla="*/ 1826029 h 2172695"/>
              <a:gd name="connsiteX663" fmla="*/ 619121 w 1334396"/>
              <a:gd name="connsiteY663" fmla="*/ 1834424 h 2172695"/>
              <a:gd name="connsiteX664" fmla="*/ 615059 w 1334396"/>
              <a:gd name="connsiteY664" fmla="*/ 1835101 h 2172695"/>
              <a:gd name="connsiteX665" fmla="*/ 605851 w 1334396"/>
              <a:gd name="connsiteY665" fmla="*/ 1835101 h 2172695"/>
              <a:gd name="connsiteX666" fmla="*/ 604632 w 1334396"/>
              <a:gd name="connsiteY666" fmla="*/ 1834831 h 2172695"/>
              <a:gd name="connsiteX667" fmla="*/ 595423 w 1334396"/>
              <a:gd name="connsiteY667" fmla="*/ 1834154 h 2172695"/>
              <a:gd name="connsiteX668" fmla="*/ 575111 w 1334396"/>
              <a:gd name="connsiteY668" fmla="*/ 1834831 h 2172695"/>
              <a:gd name="connsiteX669" fmla="*/ 566174 w 1334396"/>
              <a:gd name="connsiteY669" fmla="*/ 1835508 h 2172695"/>
              <a:gd name="connsiteX670" fmla="*/ 548569 w 1334396"/>
              <a:gd name="connsiteY670" fmla="*/ 1835101 h 2172695"/>
              <a:gd name="connsiteX671" fmla="*/ 539497 w 1334396"/>
              <a:gd name="connsiteY671" fmla="*/ 1834289 h 2172695"/>
              <a:gd name="connsiteX672" fmla="*/ 533538 w 1334396"/>
              <a:gd name="connsiteY672" fmla="*/ 1835508 h 2172695"/>
              <a:gd name="connsiteX673" fmla="*/ 527174 w 1334396"/>
              <a:gd name="connsiteY673" fmla="*/ 1837674 h 2172695"/>
              <a:gd name="connsiteX674" fmla="*/ 525955 w 1334396"/>
              <a:gd name="connsiteY674" fmla="*/ 1837945 h 2172695"/>
              <a:gd name="connsiteX675" fmla="*/ 519861 w 1334396"/>
              <a:gd name="connsiteY675" fmla="*/ 1840789 h 2172695"/>
              <a:gd name="connsiteX676" fmla="*/ 518778 w 1334396"/>
              <a:gd name="connsiteY676" fmla="*/ 1840518 h 2172695"/>
              <a:gd name="connsiteX677" fmla="*/ 517424 w 1334396"/>
              <a:gd name="connsiteY677" fmla="*/ 1840112 h 2172695"/>
              <a:gd name="connsiteX678" fmla="*/ 510518 w 1334396"/>
              <a:gd name="connsiteY678" fmla="*/ 1840925 h 2172695"/>
              <a:gd name="connsiteX679" fmla="*/ 505101 w 1334396"/>
              <a:gd name="connsiteY679" fmla="*/ 1841466 h 2172695"/>
              <a:gd name="connsiteX680" fmla="*/ 501716 w 1334396"/>
              <a:gd name="connsiteY680" fmla="*/ 1841466 h 2172695"/>
              <a:gd name="connsiteX681" fmla="*/ 494403 w 1334396"/>
              <a:gd name="connsiteY681" fmla="*/ 1840518 h 2172695"/>
              <a:gd name="connsiteX682" fmla="*/ 485195 w 1334396"/>
              <a:gd name="connsiteY682" fmla="*/ 1839706 h 2172695"/>
              <a:gd name="connsiteX683" fmla="*/ 473413 w 1334396"/>
              <a:gd name="connsiteY683" fmla="*/ 1836591 h 2172695"/>
              <a:gd name="connsiteX684" fmla="*/ 460820 w 1334396"/>
              <a:gd name="connsiteY684" fmla="*/ 1832935 h 2172695"/>
              <a:gd name="connsiteX685" fmla="*/ 446601 w 1334396"/>
              <a:gd name="connsiteY685" fmla="*/ 1827518 h 2172695"/>
              <a:gd name="connsiteX686" fmla="*/ 440778 w 1334396"/>
              <a:gd name="connsiteY686" fmla="*/ 1826841 h 2172695"/>
              <a:gd name="connsiteX687" fmla="*/ 433060 w 1334396"/>
              <a:gd name="connsiteY687" fmla="*/ 1828060 h 2172695"/>
              <a:gd name="connsiteX688" fmla="*/ 430487 w 1334396"/>
              <a:gd name="connsiteY688" fmla="*/ 1828195 h 2172695"/>
              <a:gd name="connsiteX689" fmla="*/ 413424 w 1334396"/>
              <a:gd name="connsiteY689" fmla="*/ 1828060 h 2172695"/>
              <a:gd name="connsiteX690" fmla="*/ 411258 w 1334396"/>
              <a:gd name="connsiteY690" fmla="*/ 1828331 h 2172695"/>
              <a:gd name="connsiteX691" fmla="*/ 406789 w 1334396"/>
              <a:gd name="connsiteY691" fmla="*/ 1827789 h 2172695"/>
              <a:gd name="connsiteX692" fmla="*/ 394331 w 1334396"/>
              <a:gd name="connsiteY692" fmla="*/ 1824810 h 2172695"/>
              <a:gd name="connsiteX693" fmla="*/ 393112 w 1334396"/>
              <a:gd name="connsiteY693" fmla="*/ 1824539 h 2172695"/>
              <a:gd name="connsiteX694" fmla="*/ 378758 w 1334396"/>
              <a:gd name="connsiteY694" fmla="*/ 1820070 h 2172695"/>
              <a:gd name="connsiteX695" fmla="*/ 369685 w 1334396"/>
              <a:gd name="connsiteY695" fmla="*/ 1817633 h 2172695"/>
              <a:gd name="connsiteX696" fmla="*/ 351268 w 1334396"/>
              <a:gd name="connsiteY696" fmla="*/ 1811945 h 2172695"/>
              <a:gd name="connsiteX697" fmla="*/ 346800 w 1334396"/>
              <a:gd name="connsiteY697" fmla="*/ 1810320 h 2172695"/>
              <a:gd name="connsiteX698" fmla="*/ 332852 w 1334396"/>
              <a:gd name="connsiteY698" fmla="*/ 1804362 h 2172695"/>
              <a:gd name="connsiteX699" fmla="*/ 324727 w 1334396"/>
              <a:gd name="connsiteY699" fmla="*/ 1799622 h 2172695"/>
              <a:gd name="connsiteX700" fmla="*/ 318091 w 1334396"/>
              <a:gd name="connsiteY700" fmla="*/ 1793935 h 2172695"/>
              <a:gd name="connsiteX701" fmla="*/ 307394 w 1334396"/>
              <a:gd name="connsiteY701" fmla="*/ 1784185 h 2172695"/>
              <a:gd name="connsiteX702" fmla="*/ 305091 w 1334396"/>
              <a:gd name="connsiteY702" fmla="*/ 1777143 h 2172695"/>
              <a:gd name="connsiteX703" fmla="*/ 304821 w 1334396"/>
              <a:gd name="connsiteY703" fmla="*/ 1777279 h 2172695"/>
              <a:gd name="connsiteX704" fmla="*/ 296967 w 1334396"/>
              <a:gd name="connsiteY704" fmla="*/ 1779039 h 2172695"/>
              <a:gd name="connsiteX705" fmla="*/ 283560 w 1334396"/>
              <a:gd name="connsiteY705" fmla="*/ 1781883 h 2172695"/>
              <a:gd name="connsiteX706" fmla="*/ 274623 w 1334396"/>
              <a:gd name="connsiteY706" fmla="*/ 1777550 h 2172695"/>
              <a:gd name="connsiteX707" fmla="*/ 291821 w 1334396"/>
              <a:gd name="connsiteY707" fmla="*/ 1762383 h 2172695"/>
              <a:gd name="connsiteX708" fmla="*/ 302383 w 1334396"/>
              <a:gd name="connsiteY708" fmla="*/ 1755612 h 2172695"/>
              <a:gd name="connsiteX709" fmla="*/ 317008 w 1334396"/>
              <a:gd name="connsiteY709" fmla="*/ 1748571 h 2172695"/>
              <a:gd name="connsiteX710" fmla="*/ 330821 w 1334396"/>
              <a:gd name="connsiteY710" fmla="*/ 1741529 h 2172695"/>
              <a:gd name="connsiteX711" fmla="*/ 337591 w 1334396"/>
              <a:gd name="connsiteY711" fmla="*/ 1738685 h 2172695"/>
              <a:gd name="connsiteX712" fmla="*/ 352893 w 1334396"/>
              <a:gd name="connsiteY712" fmla="*/ 1732998 h 2172695"/>
              <a:gd name="connsiteX713" fmla="*/ 363862 w 1334396"/>
              <a:gd name="connsiteY713" fmla="*/ 1729206 h 2172695"/>
              <a:gd name="connsiteX714" fmla="*/ 364539 w 1334396"/>
              <a:gd name="connsiteY714" fmla="*/ 1728935 h 2172695"/>
              <a:gd name="connsiteX715" fmla="*/ 376185 w 1334396"/>
              <a:gd name="connsiteY715" fmla="*/ 1723790 h 2172695"/>
              <a:gd name="connsiteX716" fmla="*/ 387154 w 1334396"/>
              <a:gd name="connsiteY716" fmla="*/ 1718915 h 2172695"/>
              <a:gd name="connsiteX717" fmla="*/ 392164 w 1334396"/>
              <a:gd name="connsiteY717" fmla="*/ 1717696 h 2172695"/>
              <a:gd name="connsiteX718" fmla="*/ 403810 w 1334396"/>
              <a:gd name="connsiteY718" fmla="*/ 1715123 h 2172695"/>
              <a:gd name="connsiteX719" fmla="*/ 412476 w 1334396"/>
              <a:gd name="connsiteY719" fmla="*/ 1713363 h 2172695"/>
              <a:gd name="connsiteX720" fmla="*/ 439966 w 1334396"/>
              <a:gd name="connsiteY720" fmla="*/ 1712008 h 2172695"/>
              <a:gd name="connsiteX721" fmla="*/ 449174 w 1334396"/>
              <a:gd name="connsiteY721" fmla="*/ 1711061 h 2172695"/>
              <a:gd name="connsiteX722" fmla="*/ 457705 w 1334396"/>
              <a:gd name="connsiteY722" fmla="*/ 1710248 h 2172695"/>
              <a:gd name="connsiteX723" fmla="*/ 467591 w 1334396"/>
              <a:gd name="connsiteY723" fmla="*/ 1708623 h 2172695"/>
              <a:gd name="connsiteX724" fmla="*/ 468268 w 1334396"/>
              <a:gd name="connsiteY724" fmla="*/ 1708352 h 2172695"/>
              <a:gd name="connsiteX725" fmla="*/ 473549 w 1334396"/>
              <a:gd name="connsiteY725" fmla="*/ 1707540 h 2172695"/>
              <a:gd name="connsiteX726" fmla="*/ 479372 w 1334396"/>
              <a:gd name="connsiteY726" fmla="*/ 1707404 h 2172695"/>
              <a:gd name="connsiteX727" fmla="*/ 492236 w 1334396"/>
              <a:gd name="connsiteY727" fmla="*/ 1709571 h 2172695"/>
              <a:gd name="connsiteX728" fmla="*/ 519726 w 1334396"/>
              <a:gd name="connsiteY728" fmla="*/ 1711602 h 2172695"/>
              <a:gd name="connsiteX729" fmla="*/ 526090 w 1334396"/>
              <a:gd name="connsiteY729" fmla="*/ 1711873 h 2172695"/>
              <a:gd name="connsiteX730" fmla="*/ 532590 w 1334396"/>
              <a:gd name="connsiteY730" fmla="*/ 1712821 h 2172695"/>
              <a:gd name="connsiteX731" fmla="*/ 539226 w 1334396"/>
              <a:gd name="connsiteY731" fmla="*/ 1714040 h 2172695"/>
              <a:gd name="connsiteX732" fmla="*/ 541934 w 1334396"/>
              <a:gd name="connsiteY732" fmla="*/ 1714175 h 2172695"/>
              <a:gd name="connsiteX733" fmla="*/ 554798 w 1334396"/>
              <a:gd name="connsiteY733" fmla="*/ 1715935 h 2172695"/>
              <a:gd name="connsiteX734" fmla="*/ 561434 w 1334396"/>
              <a:gd name="connsiteY734" fmla="*/ 1716883 h 2172695"/>
              <a:gd name="connsiteX735" fmla="*/ 568069 w 1334396"/>
              <a:gd name="connsiteY735" fmla="*/ 1717967 h 2172695"/>
              <a:gd name="connsiteX736" fmla="*/ 578632 w 1334396"/>
              <a:gd name="connsiteY736" fmla="*/ 1720133 h 2172695"/>
              <a:gd name="connsiteX737" fmla="*/ 586757 w 1334396"/>
              <a:gd name="connsiteY737" fmla="*/ 1723790 h 2172695"/>
              <a:gd name="connsiteX738" fmla="*/ 594611 w 1334396"/>
              <a:gd name="connsiteY738" fmla="*/ 1725956 h 2172695"/>
              <a:gd name="connsiteX739" fmla="*/ 598132 w 1334396"/>
              <a:gd name="connsiteY739" fmla="*/ 1726227 h 2172695"/>
              <a:gd name="connsiteX740" fmla="*/ 607475 w 1334396"/>
              <a:gd name="connsiteY740" fmla="*/ 1727987 h 2172695"/>
              <a:gd name="connsiteX741" fmla="*/ 616277 w 1334396"/>
              <a:gd name="connsiteY741" fmla="*/ 1730560 h 2172695"/>
              <a:gd name="connsiteX742" fmla="*/ 618580 w 1334396"/>
              <a:gd name="connsiteY742" fmla="*/ 1731373 h 2172695"/>
              <a:gd name="connsiteX743" fmla="*/ 630767 w 1334396"/>
              <a:gd name="connsiteY743" fmla="*/ 1735842 h 2172695"/>
              <a:gd name="connsiteX744" fmla="*/ 646204 w 1334396"/>
              <a:gd name="connsiteY744" fmla="*/ 1741258 h 2172695"/>
              <a:gd name="connsiteX745" fmla="*/ 646611 w 1334396"/>
              <a:gd name="connsiteY745" fmla="*/ 1741258 h 2172695"/>
              <a:gd name="connsiteX746" fmla="*/ 664621 w 1334396"/>
              <a:gd name="connsiteY746" fmla="*/ 1750331 h 2172695"/>
              <a:gd name="connsiteX747" fmla="*/ 668683 w 1334396"/>
              <a:gd name="connsiteY747" fmla="*/ 1752633 h 2172695"/>
              <a:gd name="connsiteX748" fmla="*/ 672340 w 1334396"/>
              <a:gd name="connsiteY748" fmla="*/ 1754529 h 2172695"/>
              <a:gd name="connsiteX749" fmla="*/ 676538 w 1334396"/>
              <a:gd name="connsiteY749" fmla="*/ 1755477 h 2172695"/>
              <a:gd name="connsiteX750" fmla="*/ 679788 w 1334396"/>
              <a:gd name="connsiteY750" fmla="*/ 1756289 h 2172695"/>
              <a:gd name="connsiteX751" fmla="*/ 691704 w 1334396"/>
              <a:gd name="connsiteY751" fmla="*/ 1763196 h 2172695"/>
              <a:gd name="connsiteX752" fmla="*/ 700912 w 1334396"/>
              <a:gd name="connsiteY752" fmla="*/ 1766039 h 2172695"/>
              <a:gd name="connsiteX753" fmla="*/ 705110 w 1334396"/>
              <a:gd name="connsiteY753" fmla="*/ 1767935 h 2172695"/>
              <a:gd name="connsiteX754" fmla="*/ 708496 w 1334396"/>
              <a:gd name="connsiteY754" fmla="*/ 1769967 h 2172695"/>
              <a:gd name="connsiteX755" fmla="*/ 714725 w 1334396"/>
              <a:gd name="connsiteY755" fmla="*/ 1772539 h 2172695"/>
              <a:gd name="connsiteX756" fmla="*/ 716079 w 1334396"/>
              <a:gd name="connsiteY756" fmla="*/ 1774029 h 2172695"/>
              <a:gd name="connsiteX757" fmla="*/ 719058 w 1334396"/>
              <a:gd name="connsiteY757" fmla="*/ 1780122 h 2172695"/>
              <a:gd name="connsiteX758" fmla="*/ 722444 w 1334396"/>
              <a:gd name="connsiteY758" fmla="*/ 1797456 h 2172695"/>
              <a:gd name="connsiteX759" fmla="*/ 724610 w 1334396"/>
              <a:gd name="connsiteY759" fmla="*/ 1797185 h 2172695"/>
              <a:gd name="connsiteX760" fmla="*/ 729756 w 1334396"/>
              <a:gd name="connsiteY760" fmla="*/ 1796643 h 2172695"/>
              <a:gd name="connsiteX761" fmla="*/ 734225 w 1334396"/>
              <a:gd name="connsiteY761" fmla="*/ 1795831 h 2172695"/>
              <a:gd name="connsiteX762" fmla="*/ 738558 w 1334396"/>
              <a:gd name="connsiteY762" fmla="*/ 1793935 h 2172695"/>
              <a:gd name="connsiteX763" fmla="*/ 741808 w 1334396"/>
              <a:gd name="connsiteY763" fmla="*/ 1792446 h 2172695"/>
              <a:gd name="connsiteX764" fmla="*/ 756433 w 1334396"/>
              <a:gd name="connsiteY764" fmla="*/ 1790008 h 2172695"/>
              <a:gd name="connsiteX765" fmla="*/ 765912 w 1334396"/>
              <a:gd name="connsiteY765" fmla="*/ 1785946 h 2172695"/>
              <a:gd name="connsiteX766" fmla="*/ 770652 w 1334396"/>
              <a:gd name="connsiteY766" fmla="*/ 1784456 h 2172695"/>
              <a:gd name="connsiteX767" fmla="*/ 774714 w 1334396"/>
              <a:gd name="connsiteY767" fmla="*/ 1783779 h 2172695"/>
              <a:gd name="connsiteX768" fmla="*/ 781620 w 1334396"/>
              <a:gd name="connsiteY768" fmla="*/ 1781206 h 2172695"/>
              <a:gd name="connsiteX769" fmla="*/ 782568 w 1334396"/>
              <a:gd name="connsiteY769" fmla="*/ 1781341 h 2172695"/>
              <a:gd name="connsiteX770" fmla="*/ 779860 w 1334396"/>
              <a:gd name="connsiteY770" fmla="*/ 1778633 h 2172695"/>
              <a:gd name="connsiteX771" fmla="*/ 774985 w 1334396"/>
              <a:gd name="connsiteY771" fmla="*/ 1774435 h 2172695"/>
              <a:gd name="connsiteX772" fmla="*/ 764558 w 1334396"/>
              <a:gd name="connsiteY772" fmla="*/ 1764279 h 2172695"/>
              <a:gd name="connsiteX773" fmla="*/ 761579 w 1334396"/>
              <a:gd name="connsiteY773" fmla="*/ 1758727 h 2172695"/>
              <a:gd name="connsiteX774" fmla="*/ 761308 w 1334396"/>
              <a:gd name="connsiteY774" fmla="*/ 1757779 h 2172695"/>
              <a:gd name="connsiteX775" fmla="*/ 759954 w 1334396"/>
              <a:gd name="connsiteY775" fmla="*/ 1754393 h 2172695"/>
              <a:gd name="connsiteX776" fmla="*/ 755485 w 1334396"/>
              <a:gd name="connsiteY776" fmla="*/ 1747217 h 2172695"/>
              <a:gd name="connsiteX777" fmla="*/ 752099 w 1334396"/>
              <a:gd name="connsiteY777" fmla="*/ 1741935 h 2172695"/>
              <a:gd name="connsiteX778" fmla="*/ 743839 w 1334396"/>
              <a:gd name="connsiteY778" fmla="*/ 1730696 h 2172695"/>
              <a:gd name="connsiteX779" fmla="*/ 741943 w 1334396"/>
              <a:gd name="connsiteY779" fmla="*/ 1729748 h 2172695"/>
              <a:gd name="connsiteX780" fmla="*/ 739506 w 1334396"/>
              <a:gd name="connsiteY780" fmla="*/ 1727581 h 2172695"/>
              <a:gd name="connsiteX781" fmla="*/ 730433 w 1334396"/>
              <a:gd name="connsiteY781" fmla="*/ 1716477 h 2172695"/>
              <a:gd name="connsiteX782" fmla="*/ 728267 w 1334396"/>
              <a:gd name="connsiteY782" fmla="*/ 1714581 h 2172695"/>
              <a:gd name="connsiteX783" fmla="*/ 723662 w 1334396"/>
              <a:gd name="connsiteY783" fmla="*/ 1705102 h 2172695"/>
              <a:gd name="connsiteX784" fmla="*/ 720954 w 1334396"/>
              <a:gd name="connsiteY784" fmla="*/ 1692237 h 2172695"/>
              <a:gd name="connsiteX785" fmla="*/ 718246 w 1334396"/>
              <a:gd name="connsiteY785" fmla="*/ 1689123 h 2172695"/>
              <a:gd name="connsiteX786" fmla="*/ 712693 w 1334396"/>
              <a:gd name="connsiteY786" fmla="*/ 1687634 h 2172695"/>
              <a:gd name="connsiteX787" fmla="*/ 696850 w 1334396"/>
              <a:gd name="connsiteY787" fmla="*/ 1676800 h 2172695"/>
              <a:gd name="connsiteX788" fmla="*/ 694412 w 1334396"/>
              <a:gd name="connsiteY788" fmla="*/ 1673956 h 2172695"/>
              <a:gd name="connsiteX789" fmla="*/ 690350 w 1334396"/>
              <a:gd name="connsiteY789" fmla="*/ 1666915 h 2172695"/>
              <a:gd name="connsiteX790" fmla="*/ 690079 w 1334396"/>
              <a:gd name="connsiteY790" fmla="*/ 1665832 h 2172695"/>
              <a:gd name="connsiteX791" fmla="*/ 686423 w 1334396"/>
              <a:gd name="connsiteY791" fmla="*/ 1658248 h 2172695"/>
              <a:gd name="connsiteX792" fmla="*/ 676673 w 1334396"/>
              <a:gd name="connsiteY792" fmla="*/ 1643217 h 2172695"/>
              <a:gd name="connsiteX793" fmla="*/ 671392 w 1334396"/>
              <a:gd name="connsiteY793" fmla="*/ 1637394 h 2172695"/>
              <a:gd name="connsiteX794" fmla="*/ 663402 w 1334396"/>
              <a:gd name="connsiteY794" fmla="*/ 1623717 h 2172695"/>
              <a:gd name="connsiteX795" fmla="*/ 659746 w 1334396"/>
              <a:gd name="connsiteY795" fmla="*/ 1616540 h 2172695"/>
              <a:gd name="connsiteX796" fmla="*/ 655954 w 1334396"/>
              <a:gd name="connsiteY796" fmla="*/ 1612748 h 2172695"/>
              <a:gd name="connsiteX797" fmla="*/ 651350 w 1334396"/>
              <a:gd name="connsiteY797" fmla="*/ 1609092 h 2172695"/>
              <a:gd name="connsiteX798" fmla="*/ 650402 w 1334396"/>
              <a:gd name="connsiteY798" fmla="*/ 1608415 h 2172695"/>
              <a:gd name="connsiteX799" fmla="*/ 645121 w 1334396"/>
              <a:gd name="connsiteY799" fmla="*/ 1605436 h 2172695"/>
              <a:gd name="connsiteX800" fmla="*/ 644715 w 1334396"/>
              <a:gd name="connsiteY800" fmla="*/ 1604488 h 2172695"/>
              <a:gd name="connsiteX801" fmla="*/ 644309 w 1334396"/>
              <a:gd name="connsiteY801" fmla="*/ 1603269 h 2172695"/>
              <a:gd name="connsiteX802" fmla="*/ 640382 w 1334396"/>
              <a:gd name="connsiteY802" fmla="*/ 1598530 h 2172695"/>
              <a:gd name="connsiteX803" fmla="*/ 637402 w 1334396"/>
              <a:gd name="connsiteY803" fmla="*/ 1594738 h 2172695"/>
              <a:gd name="connsiteX804" fmla="*/ 635777 w 1334396"/>
              <a:gd name="connsiteY804" fmla="*/ 1592165 h 2172695"/>
              <a:gd name="connsiteX805" fmla="*/ 633204 w 1334396"/>
              <a:gd name="connsiteY805" fmla="*/ 1586207 h 2172695"/>
              <a:gd name="connsiteX806" fmla="*/ 629277 w 1334396"/>
              <a:gd name="connsiteY806" fmla="*/ 1578894 h 2172695"/>
              <a:gd name="connsiteX807" fmla="*/ 626298 w 1334396"/>
              <a:gd name="connsiteY807" fmla="*/ 1568468 h 2172695"/>
              <a:gd name="connsiteX808" fmla="*/ 623454 w 1334396"/>
              <a:gd name="connsiteY808" fmla="*/ 1556957 h 2172695"/>
              <a:gd name="connsiteX809" fmla="*/ 621152 w 1334396"/>
              <a:gd name="connsiteY809" fmla="*/ 1543686 h 2172695"/>
              <a:gd name="connsiteX810" fmla="*/ 618986 w 1334396"/>
              <a:gd name="connsiteY810" fmla="*/ 1538947 h 2172695"/>
              <a:gd name="connsiteX811" fmla="*/ 614382 w 1334396"/>
              <a:gd name="connsiteY811" fmla="*/ 1533801 h 2172695"/>
              <a:gd name="connsiteX812" fmla="*/ 613163 w 1334396"/>
              <a:gd name="connsiteY812" fmla="*/ 1532041 h 2172695"/>
              <a:gd name="connsiteX813" fmla="*/ 605173 w 1334396"/>
              <a:gd name="connsiteY813" fmla="*/ 1518905 h 2172695"/>
              <a:gd name="connsiteX814" fmla="*/ 603955 w 1334396"/>
              <a:gd name="connsiteY814" fmla="*/ 1517280 h 2172695"/>
              <a:gd name="connsiteX815" fmla="*/ 602465 w 1334396"/>
              <a:gd name="connsiteY815" fmla="*/ 1513489 h 2172695"/>
              <a:gd name="connsiteX816" fmla="*/ 599215 w 1334396"/>
              <a:gd name="connsiteY816" fmla="*/ 1502520 h 2172695"/>
              <a:gd name="connsiteX817" fmla="*/ 598809 w 1334396"/>
              <a:gd name="connsiteY817" fmla="*/ 1501436 h 2172695"/>
              <a:gd name="connsiteX818" fmla="*/ 596101 w 1334396"/>
              <a:gd name="connsiteY818" fmla="*/ 1488301 h 2172695"/>
              <a:gd name="connsiteX819" fmla="*/ 594340 w 1334396"/>
              <a:gd name="connsiteY819" fmla="*/ 1480041 h 2172695"/>
              <a:gd name="connsiteX820" fmla="*/ 591361 w 1334396"/>
              <a:gd name="connsiteY820" fmla="*/ 1462978 h 2172695"/>
              <a:gd name="connsiteX821" fmla="*/ 590955 w 1334396"/>
              <a:gd name="connsiteY821" fmla="*/ 1458780 h 2172695"/>
              <a:gd name="connsiteX822" fmla="*/ 590548 w 1334396"/>
              <a:gd name="connsiteY822" fmla="*/ 1445103 h 2172695"/>
              <a:gd name="connsiteX823" fmla="*/ 591496 w 1334396"/>
              <a:gd name="connsiteY823" fmla="*/ 1436843 h 2172695"/>
              <a:gd name="connsiteX824" fmla="*/ 594205 w 1334396"/>
              <a:gd name="connsiteY824" fmla="*/ 1429395 h 2172695"/>
              <a:gd name="connsiteX825" fmla="*/ 599080 w 1334396"/>
              <a:gd name="connsiteY825" fmla="*/ 1417343 h 2172695"/>
              <a:gd name="connsiteX826" fmla="*/ 604903 w 1334396"/>
              <a:gd name="connsiteY826" fmla="*/ 1413280 h 2172695"/>
              <a:gd name="connsiteX827" fmla="*/ 599215 w 1334396"/>
              <a:gd name="connsiteY827" fmla="*/ 1408677 h 2172695"/>
              <a:gd name="connsiteX828" fmla="*/ 596777 w 1334396"/>
              <a:gd name="connsiteY828" fmla="*/ 1398927 h 2172695"/>
              <a:gd name="connsiteX829" fmla="*/ 86531 w 1334396"/>
              <a:gd name="connsiteY829" fmla="*/ 1188355 h 2172695"/>
              <a:gd name="connsiteX830" fmla="*/ 99531 w 1334396"/>
              <a:gd name="connsiteY830" fmla="*/ 1188626 h 2172695"/>
              <a:gd name="connsiteX831" fmla="*/ 100479 w 1334396"/>
              <a:gd name="connsiteY831" fmla="*/ 1188626 h 2172695"/>
              <a:gd name="connsiteX832" fmla="*/ 114562 w 1334396"/>
              <a:gd name="connsiteY832" fmla="*/ 1188896 h 2172695"/>
              <a:gd name="connsiteX833" fmla="*/ 127832 w 1334396"/>
              <a:gd name="connsiteY833" fmla="*/ 1190251 h 2172695"/>
              <a:gd name="connsiteX834" fmla="*/ 133249 w 1334396"/>
              <a:gd name="connsiteY834" fmla="*/ 1191740 h 2172695"/>
              <a:gd name="connsiteX835" fmla="*/ 145437 w 1334396"/>
              <a:gd name="connsiteY835" fmla="*/ 1196209 h 2172695"/>
              <a:gd name="connsiteX836" fmla="*/ 153968 w 1334396"/>
              <a:gd name="connsiteY836" fmla="*/ 1200001 h 2172695"/>
              <a:gd name="connsiteX837" fmla="*/ 178343 w 1334396"/>
              <a:gd name="connsiteY837" fmla="*/ 1215844 h 2172695"/>
              <a:gd name="connsiteX838" fmla="*/ 186332 w 1334396"/>
              <a:gd name="connsiteY838" fmla="*/ 1220990 h 2172695"/>
              <a:gd name="connsiteX839" fmla="*/ 193916 w 1334396"/>
              <a:gd name="connsiteY839" fmla="*/ 1225730 h 2172695"/>
              <a:gd name="connsiteX840" fmla="*/ 202853 w 1334396"/>
              <a:gd name="connsiteY840" fmla="*/ 1230875 h 2172695"/>
              <a:gd name="connsiteX841" fmla="*/ 203530 w 1334396"/>
              <a:gd name="connsiteY841" fmla="*/ 1231146 h 2172695"/>
              <a:gd name="connsiteX842" fmla="*/ 208134 w 1334396"/>
              <a:gd name="connsiteY842" fmla="*/ 1234125 h 2172695"/>
              <a:gd name="connsiteX843" fmla="*/ 213009 w 1334396"/>
              <a:gd name="connsiteY843" fmla="*/ 1237646 h 2172695"/>
              <a:gd name="connsiteX844" fmla="*/ 222082 w 1334396"/>
              <a:gd name="connsiteY844" fmla="*/ 1247532 h 2172695"/>
              <a:gd name="connsiteX845" fmla="*/ 242800 w 1334396"/>
              <a:gd name="connsiteY845" fmla="*/ 1266354 h 2172695"/>
              <a:gd name="connsiteX846" fmla="*/ 247676 w 1334396"/>
              <a:gd name="connsiteY846" fmla="*/ 1270552 h 2172695"/>
              <a:gd name="connsiteX847" fmla="*/ 252415 w 1334396"/>
              <a:gd name="connsiteY847" fmla="*/ 1275427 h 2172695"/>
              <a:gd name="connsiteX848" fmla="*/ 257019 w 1334396"/>
              <a:gd name="connsiteY848" fmla="*/ 1280302 h 2172695"/>
              <a:gd name="connsiteX849" fmla="*/ 259186 w 1334396"/>
              <a:gd name="connsiteY849" fmla="*/ 1282062 h 2172695"/>
              <a:gd name="connsiteX850" fmla="*/ 268800 w 1334396"/>
              <a:gd name="connsiteY850" fmla="*/ 1291136 h 2172695"/>
              <a:gd name="connsiteX851" fmla="*/ 273676 w 1334396"/>
              <a:gd name="connsiteY851" fmla="*/ 1295875 h 2172695"/>
              <a:gd name="connsiteX852" fmla="*/ 278550 w 1334396"/>
              <a:gd name="connsiteY852" fmla="*/ 1300344 h 2172695"/>
              <a:gd name="connsiteX853" fmla="*/ 286269 w 1334396"/>
              <a:gd name="connsiteY853" fmla="*/ 1307927 h 2172695"/>
              <a:gd name="connsiteX854" fmla="*/ 291144 w 1334396"/>
              <a:gd name="connsiteY854" fmla="*/ 1315510 h 2172695"/>
              <a:gd name="connsiteX855" fmla="*/ 296696 w 1334396"/>
              <a:gd name="connsiteY855" fmla="*/ 1321604 h 2172695"/>
              <a:gd name="connsiteX856" fmla="*/ 299540 w 1334396"/>
              <a:gd name="connsiteY856" fmla="*/ 1323635 h 2172695"/>
              <a:gd name="connsiteX857" fmla="*/ 306852 w 1334396"/>
              <a:gd name="connsiteY857" fmla="*/ 1330000 h 2172695"/>
              <a:gd name="connsiteX858" fmla="*/ 313352 w 1334396"/>
              <a:gd name="connsiteY858" fmla="*/ 1336635 h 2172695"/>
              <a:gd name="connsiteX859" fmla="*/ 314842 w 1334396"/>
              <a:gd name="connsiteY859" fmla="*/ 1338531 h 2172695"/>
              <a:gd name="connsiteX860" fmla="*/ 323915 w 1334396"/>
              <a:gd name="connsiteY860" fmla="*/ 1348010 h 2172695"/>
              <a:gd name="connsiteX861" fmla="*/ 335561 w 1334396"/>
              <a:gd name="connsiteY861" fmla="*/ 1359791 h 2172695"/>
              <a:gd name="connsiteX862" fmla="*/ 335831 w 1334396"/>
              <a:gd name="connsiteY862" fmla="*/ 1360062 h 2172695"/>
              <a:gd name="connsiteX863" fmla="*/ 349373 w 1334396"/>
              <a:gd name="connsiteY863" fmla="*/ 1375229 h 2172695"/>
              <a:gd name="connsiteX864" fmla="*/ 352487 w 1334396"/>
              <a:gd name="connsiteY864" fmla="*/ 1378749 h 2172695"/>
              <a:gd name="connsiteX865" fmla="*/ 355467 w 1334396"/>
              <a:gd name="connsiteY865" fmla="*/ 1381729 h 2172695"/>
              <a:gd name="connsiteX866" fmla="*/ 359258 w 1334396"/>
              <a:gd name="connsiteY866" fmla="*/ 1383895 h 2172695"/>
              <a:gd name="connsiteX867" fmla="*/ 362237 w 1334396"/>
              <a:gd name="connsiteY867" fmla="*/ 1385520 h 2172695"/>
              <a:gd name="connsiteX868" fmla="*/ 372529 w 1334396"/>
              <a:gd name="connsiteY868" fmla="*/ 1394999 h 2172695"/>
              <a:gd name="connsiteX869" fmla="*/ 381196 w 1334396"/>
              <a:gd name="connsiteY869" fmla="*/ 1399197 h 2172695"/>
              <a:gd name="connsiteX870" fmla="*/ 385258 w 1334396"/>
              <a:gd name="connsiteY870" fmla="*/ 1401635 h 2172695"/>
              <a:gd name="connsiteX871" fmla="*/ 388373 w 1334396"/>
              <a:gd name="connsiteY871" fmla="*/ 1403802 h 2172695"/>
              <a:gd name="connsiteX872" fmla="*/ 394602 w 1334396"/>
              <a:gd name="connsiteY872" fmla="*/ 1406374 h 2172695"/>
              <a:gd name="connsiteX873" fmla="*/ 395956 w 1334396"/>
              <a:gd name="connsiteY873" fmla="*/ 1407593 h 2172695"/>
              <a:gd name="connsiteX874" fmla="*/ 399748 w 1334396"/>
              <a:gd name="connsiteY874" fmla="*/ 1413552 h 2172695"/>
              <a:gd name="connsiteX875" fmla="*/ 395821 w 1334396"/>
              <a:gd name="connsiteY875" fmla="*/ 1420864 h 2172695"/>
              <a:gd name="connsiteX876" fmla="*/ 392029 w 1334396"/>
              <a:gd name="connsiteY876" fmla="*/ 1422354 h 2172695"/>
              <a:gd name="connsiteX877" fmla="*/ 395143 w 1334396"/>
              <a:gd name="connsiteY877" fmla="*/ 1426281 h 2172695"/>
              <a:gd name="connsiteX878" fmla="*/ 396633 w 1334396"/>
              <a:gd name="connsiteY878" fmla="*/ 1426958 h 2172695"/>
              <a:gd name="connsiteX879" fmla="*/ 401779 w 1334396"/>
              <a:gd name="connsiteY879" fmla="*/ 1431291 h 2172695"/>
              <a:gd name="connsiteX880" fmla="*/ 400695 w 1334396"/>
              <a:gd name="connsiteY880" fmla="*/ 1439416 h 2172695"/>
              <a:gd name="connsiteX881" fmla="*/ 396362 w 1334396"/>
              <a:gd name="connsiteY881" fmla="*/ 1444291 h 2172695"/>
              <a:gd name="connsiteX882" fmla="*/ 391623 w 1334396"/>
              <a:gd name="connsiteY882" fmla="*/ 1444155 h 2172695"/>
              <a:gd name="connsiteX883" fmla="*/ 383362 w 1334396"/>
              <a:gd name="connsiteY883" fmla="*/ 1443614 h 2172695"/>
              <a:gd name="connsiteX884" fmla="*/ 379842 w 1334396"/>
              <a:gd name="connsiteY884" fmla="*/ 1444020 h 2172695"/>
              <a:gd name="connsiteX885" fmla="*/ 375779 w 1334396"/>
              <a:gd name="connsiteY885" fmla="*/ 1444155 h 2172695"/>
              <a:gd name="connsiteX886" fmla="*/ 369144 w 1334396"/>
              <a:gd name="connsiteY886" fmla="*/ 1444426 h 2172695"/>
              <a:gd name="connsiteX887" fmla="*/ 354519 w 1334396"/>
              <a:gd name="connsiteY887" fmla="*/ 1444426 h 2172695"/>
              <a:gd name="connsiteX888" fmla="*/ 348425 w 1334396"/>
              <a:gd name="connsiteY888" fmla="*/ 1442395 h 2172695"/>
              <a:gd name="connsiteX889" fmla="*/ 347477 w 1334396"/>
              <a:gd name="connsiteY889" fmla="*/ 1441854 h 2172695"/>
              <a:gd name="connsiteX890" fmla="*/ 344227 w 1334396"/>
              <a:gd name="connsiteY890" fmla="*/ 1440093 h 2172695"/>
              <a:gd name="connsiteX891" fmla="*/ 336102 w 1334396"/>
              <a:gd name="connsiteY891" fmla="*/ 1437385 h 2172695"/>
              <a:gd name="connsiteX892" fmla="*/ 330144 w 1334396"/>
              <a:gd name="connsiteY892" fmla="*/ 1435489 h 2172695"/>
              <a:gd name="connsiteX893" fmla="*/ 316738 w 1334396"/>
              <a:gd name="connsiteY893" fmla="*/ 1431968 h 2172695"/>
              <a:gd name="connsiteX894" fmla="*/ 314571 w 1334396"/>
              <a:gd name="connsiteY894" fmla="*/ 1432239 h 2172695"/>
              <a:gd name="connsiteX895" fmla="*/ 311321 w 1334396"/>
              <a:gd name="connsiteY895" fmla="*/ 1431968 h 2172695"/>
              <a:gd name="connsiteX896" fmla="*/ 297644 w 1334396"/>
              <a:gd name="connsiteY896" fmla="*/ 1428583 h 2172695"/>
              <a:gd name="connsiteX897" fmla="*/ 294800 w 1334396"/>
              <a:gd name="connsiteY897" fmla="*/ 1428312 h 2172695"/>
              <a:gd name="connsiteX898" fmla="*/ 285863 w 1334396"/>
              <a:gd name="connsiteY898" fmla="*/ 1422895 h 2172695"/>
              <a:gd name="connsiteX899" fmla="*/ 276655 w 1334396"/>
              <a:gd name="connsiteY899" fmla="*/ 1413822 h 2172695"/>
              <a:gd name="connsiteX900" fmla="*/ 272728 w 1334396"/>
              <a:gd name="connsiteY900" fmla="*/ 1412739 h 2172695"/>
              <a:gd name="connsiteX901" fmla="*/ 267446 w 1334396"/>
              <a:gd name="connsiteY901" fmla="*/ 1414499 h 2172695"/>
              <a:gd name="connsiteX902" fmla="*/ 248488 w 1334396"/>
              <a:gd name="connsiteY902" fmla="*/ 1413281 h 2172695"/>
              <a:gd name="connsiteX903" fmla="*/ 245103 w 1334396"/>
              <a:gd name="connsiteY903" fmla="*/ 1412062 h 2172695"/>
              <a:gd name="connsiteX904" fmla="*/ 238197 w 1334396"/>
              <a:gd name="connsiteY904" fmla="*/ 1408135 h 2172695"/>
              <a:gd name="connsiteX905" fmla="*/ 237384 w 1334396"/>
              <a:gd name="connsiteY905" fmla="*/ 1407322 h 2172695"/>
              <a:gd name="connsiteX906" fmla="*/ 230749 w 1334396"/>
              <a:gd name="connsiteY906" fmla="*/ 1402718 h 2172695"/>
              <a:gd name="connsiteX907" fmla="*/ 215176 w 1334396"/>
              <a:gd name="connsiteY907" fmla="*/ 1394593 h 2172695"/>
              <a:gd name="connsiteX908" fmla="*/ 207999 w 1334396"/>
              <a:gd name="connsiteY908" fmla="*/ 1391885 h 2172695"/>
              <a:gd name="connsiteX909" fmla="*/ 194999 w 1334396"/>
              <a:gd name="connsiteY909" fmla="*/ 1383895 h 2172695"/>
              <a:gd name="connsiteX910" fmla="*/ 188635 w 1334396"/>
              <a:gd name="connsiteY910" fmla="*/ 1379291 h 2172695"/>
              <a:gd name="connsiteX911" fmla="*/ 183624 w 1334396"/>
              <a:gd name="connsiteY911" fmla="*/ 1377802 h 2172695"/>
              <a:gd name="connsiteX912" fmla="*/ 177937 w 1334396"/>
              <a:gd name="connsiteY912" fmla="*/ 1376854 h 2172695"/>
              <a:gd name="connsiteX913" fmla="*/ 176853 w 1334396"/>
              <a:gd name="connsiteY913" fmla="*/ 1376583 h 2172695"/>
              <a:gd name="connsiteX914" fmla="*/ 171030 w 1334396"/>
              <a:gd name="connsiteY914" fmla="*/ 1376312 h 2172695"/>
              <a:gd name="connsiteX915" fmla="*/ 170353 w 1334396"/>
              <a:gd name="connsiteY915" fmla="*/ 1375499 h 2172695"/>
              <a:gd name="connsiteX916" fmla="*/ 169541 w 1334396"/>
              <a:gd name="connsiteY916" fmla="*/ 1374552 h 2172695"/>
              <a:gd name="connsiteX917" fmla="*/ 163853 w 1334396"/>
              <a:gd name="connsiteY917" fmla="*/ 1372385 h 2172695"/>
              <a:gd name="connsiteX918" fmla="*/ 159655 w 1334396"/>
              <a:gd name="connsiteY918" fmla="*/ 1370354 h 2172695"/>
              <a:gd name="connsiteX919" fmla="*/ 157218 w 1334396"/>
              <a:gd name="connsiteY919" fmla="*/ 1368864 h 2172695"/>
              <a:gd name="connsiteX920" fmla="*/ 152343 w 1334396"/>
              <a:gd name="connsiteY920" fmla="*/ 1364802 h 2172695"/>
              <a:gd name="connsiteX921" fmla="*/ 145843 w 1334396"/>
              <a:gd name="connsiteY921" fmla="*/ 1359927 h 2172695"/>
              <a:gd name="connsiteX922" fmla="*/ 138801 w 1334396"/>
              <a:gd name="connsiteY922" fmla="*/ 1352344 h 2172695"/>
              <a:gd name="connsiteX923" fmla="*/ 131489 w 1334396"/>
              <a:gd name="connsiteY923" fmla="*/ 1343406 h 2172695"/>
              <a:gd name="connsiteX924" fmla="*/ 123635 w 1334396"/>
              <a:gd name="connsiteY924" fmla="*/ 1332844 h 2172695"/>
              <a:gd name="connsiteX925" fmla="*/ 119843 w 1334396"/>
              <a:gd name="connsiteY925" fmla="*/ 1329729 h 2172695"/>
              <a:gd name="connsiteX926" fmla="*/ 113614 w 1334396"/>
              <a:gd name="connsiteY926" fmla="*/ 1327156 h 2172695"/>
              <a:gd name="connsiteX927" fmla="*/ 111718 w 1334396"/>
              <a:gd name="connsiteY927" fmla="*/ 1326073 h 2172695"/>
              <a:gd name="connsiteX928" fmla="*/ 98989 w 1334396"/>
              <a:gd name="connsiteY928" fmla="*/ 1318354 h 2172695"/>
              <a:gd name="connsiteX929" fmla="*/ 97229 w 1334396"/>
              <a:gd name="connsiteY929" fmla="*/ 1317541 h 2172695"/>
              <a:gd name="connsiteX930" fmla="*/ 94250 w 1334396"/>
              <a:gd name="connsiteY930" fmla="*/ 1314969 h 2172695"/>
              <a:gd name="connsiteX931" fmla="*/ 86937 w 1334396"/>
              <a:gd name="connsiteY931" fmla="*/ 1306708 h 2172695"/>
              <a:gd name="connsiteX932" fmla="*/ 86260 w 1334396"/>
              <a:gd name="connsiteY932" fmla="*/ 1306031 h 2172695"/>
              <a:gd name="connsiteX933" fmla="*/ 78270 w 1334396"/>
              <a:gd name="connsiteY933" fmla="*/ 1295875 h 2172695"/>
              <a:gd name="connsiteX934" fmla="*/ 73260 w 1334396"/>
              <a:gd name="connsiteY934" fmla="*/ 1289510 h 2172695"/>
              <a:gd name="connsiteX935" fmla="*/ 63375 w 1334396"/>
              <a:gd name="connsiteY935" fmla="*/ 1276104 h 2172695"/>
              <a:gd name="connsiteX936" fmla="*/ 61208 w 1334396"/>
              <a:gd name="connsiteY936" fmla="*/ 1272583 h 2172695"/>
              <a:gd name="connsiteX937" fmla="*/ 55385 w 1334396"/>
              <a:gd name="connsiteY937" fmla="*/ 1260667 h 2172695"/>
              <a:gd name="connsiteX938" fmla="*/ 52677 w 1334396"/>
              <a:gd name="connsiteY938" fmla="*/ 1253084 h 2172695"/>
              <a:gd name="connsiteX939" fmla="*/ 52000 w 1334396"/>
              <a:gd name="connsiteY939" fmla="*/ 1245365 h 2172695"/>
              <a:gd name="connsiteX940" fmla="*/ 49562 w 1334396"/>
              <a:gd name="connsiteY940" fmla="*/ 1219094 h 2172695"/>
              <a:gd name="connsiteX941" fmla="*/ 38323 w 1334396"/>
              <a:gd name="connsiteY941" fmla="*/ 1224105 h 2172695"/>
              <a:gd name="connsiteX942" fmla="*/ 30739 w 1334396"/>
              <a:gd name="connsiteY942" fmla="*/ 1228032 h 2172695"/>
              <a:gd name="connsiteX943" fmla="*/ 22750 w 1334396"/>
              <a:gd name="connsiteY943" fmla="*/ 1230469 h 2172695"/>
              <a:gd name="connsiteX944" fmla="*/ 9615 w 1334396"/>
              <a:gd name="connsiteY944" fmla="*/ 1235750 h 2172695"/>
              <a:gd name="connsiteX945" fmla="*/ 0 w 1334396"/>
              <a:gd name="connsiteY945" fmla="*/ 1233042 h 2172695"/>
              <a:gd name="connsiteX946" fmla="*/ 16250 w 1334396"/>
              <a:gd name="connsiteY946" fmla="*/ 1214625 h 2172695"/>
              <a:gd name="connsiteX947" fmla="*/ 27489 w 1334396"/>
              <a:gd name="connsiteY947" fmla="*/ 1206365 h 2172695"/>
              <a:gd name="connsiteX948" fmla="*/ 43739 w 1334396"/>
              <a:gd name="connsiteY948" fmla="*/ 1198376 h 2172695"/>
              <a:gd name="connsiteX949" fmla="*/ 60125 w 1334396"/>
              <a:gd name="connsiteY949" fmla="*/ 1192146 h 2172695"/>
              <a:gd name="connsiteX950" fmla="*/ 68250 w 1334396"/>
              <a:gd name="connsiteY950" fmla="*/ 1190251 h 2172695"/>
              <a:gd name="connsiteX951" fmla="*/ 86531 w 1334396"/>
              <a:gd name="connsiteY951" fmla="*/ 1188355 h 2172695"/>
              <a:gd name="connsiteX952" fmla="*/ 394196 w 1334396"/>
              <a:gd name="connsiteY952" fmla="*/ 1083002 h 2172695"/>
              <a:gd name="connsiteX953" fmla="*/ 418165 w 1334396"/>
              <a:gd name="connsiteY953" fmla="*/ 1086116 h 2172695"/>
              <a:gd name="connsiteX954" fmla="*/ 430623 w 1334396"/>
              <a:gd name="connsiteY954" fmla="*/ 1091262 h 2172695"/>
              <a:gd name="connsiteX955" fmla="*/ 438071 w 1334396"/>
              <a:gd name="connsiteY955" fmla="*/ 1095460 h 2172695"/>
              <a:gd name="connsiteX956" fmla="*/ 445112 w 1334396"/>
              <a:gd name="connsiteY956" fmla="*/ 1100335 h 2172695"/>
              <a:gd name="connsiteX957" fmla="*/ 458383 w 1334396"/>
              <a:gd name="connsiteY957" fmla="*/ 1110221 h 2172695"/>
              <a:gd name="connsiteX958" fmla="*/ 463935 w 1334396"/>
              <a:gd name="connsiteY958" fmla="*/ 1115366 h 2172695"/>
              <a:gd name="connsiteX959" fmla="*/ 474904 w 1334396"/>
              <a:gd name="connsiteY959" fmla="*/ 1128231 h 2172695"/>
              <a:gd name="connsiteX960" fmla="*/ 482081 w 1334396"/>
              <a:gd name="connsiteY960" fmla="*/ 1137710 h 2172695"/>
              <a:gd name="connsiteX961" fmla="*/ 482487 w 1334396"/>
              <a:gd name="connsiteY961" fmla="*/ 1138387 h 2172695"/>
              <a:gd name="connsiteX962" fmla="*/ 490748 w 1334396"/>
              <a:gd name="connsiteY962" fmla="*/ 1148272 h 2172695"/>
              <a:gd name="connsiteX963" fmla="*/ 497925 w 1334396"/>
              <a:gd name="connsiteY963" fmla="*/ 1158022 h 2172695"/>
              <a:gd name="connsiteX964" fmla="*/ 500362 w 1334396"/>
              <a:gd name="connsiteY964" fmla="*/ 1162626 h 2172695"/>
              <a:gd name="connsiteX965" fmla="*/ 505237 w 1334396"/>
              <a:gd name="connsiteY965" fmla="*/ 1173460 h 2172695"/>
              <a:gd name="connsiteX966" fmla="*/ 508487 w 1334396"/>
              <a:gd name="connsiteY966" fmla="*/ 1181585 h 2172695"/>
              <a:gd name="connsiteX967" fmla="*/ 514716 w 1334396"/>
              <a:gd name="connsiteY967" fmla="*/ 1207991 h 2172695"/>
              <a:gd name="connsiteX968" fmla="*/ 517018 w 1334396"/>
              <a:gd name="connsiteY968" fmla="*/ 1216793 h 2172695"/>
              <a:gd name="connsiteX969" fmla="*/ 519456 w 1334396"/>
              <a:gd name="connsiteY969" fmla="*/ 1224918 h 2172695"/>
              <a:gd name="connsiteX970" fmla="*/ 522435 w 1334396"/>
              <a:gd name="connsiteY970" fmla="*/ 1234126 h 2172695"/>
              <a:gd name="connsiteX971" fmla="*/ 522706 w 1334396"/>
              <a:gd name="connsiteY971" fmla="*/ 1234803 h 2172695"/>
              <a:gd name="connsiteX972" fmla="*/ 524195 w 1334396"/>
              <a:gd name="connsiteY972" fmla="*/ 1239814 h 2172695"/>
              <a:gd name="connsiteX973" fmla="*/ 525414 w 1334396"/>
              <a:gd name="connsiteY973" fmla="*/ 1245501 h 2172695"/>
              <a:gd name="connsiteX974" fmla="*/ 525685 w 1334396"/>
              <a:gd name="connsiteY974" fmla="*/ 1258230 h 2172695"/>
              <a:gd name="connsiteX975" fmla="*/ 528664 w 1334396"/>
              <a:gd name="connsiteY975" fmla="*/ 1284772 h 2172695"/>
              <a:gd name="connsiteX976" fmla="*/ 529341 w 1334396"/>
              <a:gd name="connsiteY976" fmla="*/ 1290865 h 2172695"/>
              <a:gd name="connsiteX977" fmla="*/ 529477 w 1334396"/>
              <a:gd name="connsiteY977" fmla="*/ 1297230 h 2172695"/>
              <a:gd name="connsiteX978" fmla="*/ 529748 w 1334396"/>
              <a:gd name="connsiteY978" fmla="*/ 1303594 h 2172695"/>
              <a:gd name="connsiteX979" fmla="*/ 530154 w 1334396"/>
              <a:gd name="connsiteY979" fmla="*/ 1306303 h 2172695"/>
              <a:gd name="connsiteX980" fmla="*/ 531102 w 1334396"/>
              <a:gd name="connsiteY980" fmla="*/ 1318896 h 2172695"/>
              <a:gd name="connsiteX981" fmla="*/ 531372 w 1334396"/>
              <a:gd name="connsiteY981" fmla="*/ 1325532 h 2172695"/>
              <a:gd name="connsiteX982" fmla="*/ 531914 w 1334396"/>
              <a:gd name="connsiteY982" fmla="*/ 1331896 h 2172695"/>
              <a:gd name="connsiteX983" fmla="*/ 532050 w 1334396"/>
              <a:gd name="connsiteY983" fmla="*/ 1342188 h 2172695"/>
              <a:gd name="connsiteX984" fmla="*/ 530289 w 1334396"/>
              <a:gd name="connsiteY984" fmla="*/ 1350584 h 2172695"/>
              <a:gd name="connsiteX985" fmla="*/ 530019 w 1334396"/>
              <a:gd name="connsiteY985" fmla="*/ 1358438 h 2172695"/>
              <a:gd name="connsiteX986" fmla="*/ 530560 w 1334396"/>
              <a:gd name="connsiteY986" fmla="*/ 1361823 h 2172695"/>
              <a:gd name="connsiteX987" fmla="*/ 531102 w 1334396"/>
              <a:gd name="connsiteY987" fmla="*/ 1371032 h 2172695"/>
              <a:gd name="connsiteX988" fmla="*/ 530695 w 1334396"/>
              <a:gd name="connsiteY988" fmla="*/ 1379969 h 2172695"/>
              <a:gd name="connsiteX989" fmla="*/ 530289 w 1334396"/>
              <a:gd name="connsiteY989" fmla="*/ 1382271 h 2172695"/>
              <a:gd name="connsiteX990" fmla="*/ 529341 w 1334396"/>
              <a:gd name="connsiteY990" fmla="*/ 1394865 h 2172695"/>
              <a:gd name="connsiteX991" fmla="*/ 527987 w 1334396"/>
              <a:gd name="connsiteY991" fmla="*/ 1410573 h 2172695"/>
              <a:gd name="connsiteX992" fmla="*/ 527987 w 1334396"/>
              <a:gd name="connsiteY992" fmla="*/ 1411115 h 2172695"/>
              <a:gd name="connsiteX993" fmla="*/ 524331 w 1334396"/>
              <a:gd name="connsiteY993" fmla="*/ 1430208 h 2172695"/>
              <a:gd name="connsiteX994" fmla="*/ 523112 w 1334396"/>
              <a:gd name="connsiteY994" fmla="*/ 1434677 h 2172695"/>
              <a:gd name="connsiteX995" fmla="*/ 522300 w 1334396"/>
              <a:gd name="connsiteY995" fmla="*/ 1438604 h 2172695"/>
              <a:gd name="connsiteX996" fmla="*/ 522571 w 1334396"/>
              <a:gd name="connsiteY996" fmla="*/ 1442802 h 2172695"/>
              <a:gd name="connsiteX997" fmla="*/ 522841 w 1334396"/>
              <a:gd name="connsiteY997" fmla="*/ 1446052 h 2172695"/>
              <a:gd name="connsiteX998" fmla="*/ 519591 w 1334396"/>
              <a:gd name="connsiteY998" fmla="*/ 1459052 h 2172695"/>
              <a:gd name="connsiteX999" fmla="*/ 519591 w 1334396"/>
              <a:gd name="connsiteY999" fmla="*/ 1468396 h 2172695"/>
              <a:gd name="connsiteX1000" fmla="*/ 518914 w 1334396"/>
              <a:gd name="connsiteY1000" fmla="*/ 1472864 h 2172695"/>
              <a:gd name="connsiteX1001" fmla="*/ 517966 w 1334396"/>
              <a:gd name="connsiteY1001" fmla="*/ 1476521 h 2172695"/>
              <a:gd name="connsiteX1002" fmla="*/ 517154 w 1334396"/>
              <a:gd name="connsiteY1002" fmla="*/ 1483156 h 2172695"/>
              <a:gd name="connsiteX1003" fmla="*/ 516071 w 1334396"/>
              <a:gd name="connsiteY1003" fmla="*/ 1484781 h 2172695"/>
              <a:gd name="connsiteX1004" fmla="*/ 510789 w 1334396"/>
              <a:gd name="connsiteY1004" fmla="*/ 1488979 h 2172695"/>
              <a:gd name="connsiteX1005" fmla="*/ 503071 w 1334396"/>
              <a:gd name="connsiteY1005" fmla="*/ 1485865 h 2172695"/>
              <a:gd name="connsiteX1006" fmla="*/ 499143 w 1334396"/>
              <a:gd name="connsiteY1006" fmla="*/ 1480854 h 2172695"/>
              <a:gd name="connsiteX1007" fmla="*/ 500092 w 1334396"/>
              <a:gd name="connsiteY1007" fmla="*/ 1476521 h 2172695"/>
              <a:gd name="connsiteX1008" fmla="*/ 500498 w 1334396"/>
              <a:gd name="connsiteY1008" fmla="*/ 1470292 h 2172695"/>
              <a:gd name="connsiteX1009" fmla="*/ 484112 w 1334396"/>
              <a:gd name="connsiteY1009" fmla="*/ 1470427 h 2172695"/>
              <a:gd name="connsiteX1010" fmla="*/ 477748 w 1334396"/>
              <a:gd name="connsiteY1010" fmla="*/ 1470427 h 2172695"/>
              <a:gd name="connsiteX1011" fmla="*/ 475175 w 1334396"/>
              <a:gd name="connsiteY1011" fmla="*/ 1467042 h 2172695"/>
              <a:gd name="connsiteX1012" fmla="*/ 470706 w 1334396"/>
              <a:gd name="connsiteY1012" fmla="*/ 1460948 h 2172695"/>
              <a:gd name="connsiteX1013" fmla="*/ 468268 w 1334396"/>
              <a:gd name="connsiteY1013" fmla="*/ 1458781 h 2172695"/>
              <a:gd name="connsiteX1014" fmla="*/ 465831 w 1334396"/>
              <a:gd name="connsiteY1014" fmla="*/ 1456073 h 2172695"/>
              <a:gd name="connsiteX1015" fmla="*/ 461498 w 1334396"/>
              <a:gd name="connsiteY1015" fmla="*/ 1451875 h 2172695"/>
              <a:gd name="connsiteX1016" fmla="*/ 452425 w 1334396"/>
              <a:gd name="connsiteY1016" fmla="*/ 1441990 h 2172695"/>
              <a:gd name="connsiteX1017" fmla="*/ 450123 w 1334396"/>
              <a:gd name="connsiteY1017" fmla="*/ 1436573 h 2172695"/>
              <a:gd name="connsiteX1018" fmla="*/ 449852 w 1334396"/>
              <a:gd name="connsiteY1018" fmla="*/ 1435625 h 2172695"/>
              <a:gd name="connsiteX1019" fmla="*/ 449039 w 1334396"/>
              <a:gd name="connsiteY1019" fmla="*/ 1432375 h 2172695"/>
              <a:gd name="connsiteX1020" fmla="*/ 445789 w 1334396"/>
              <a:gd name="connsiteY1020" fmla="*/ 1425334 h 2172695"/>
              <a:gd name="connsiteX1021" fmla="*/ 443352 w 1334396"/>
              <a:gd name="connsiteY1021" fmla="*/ 1420052 h 2172695"/>
              <a:gd name="connsiteX1022" fmla="*/ 437123 w 1334396"/>
              <a:gd name="connsiteY1022" fmla="*/ 1408948 h 2172695"/>
              <a:gd name="connsiteX1023" fmla="*/ 435362 w 1334396"/>
              <a:gd name="connsiteY1023" fmla="*/ 1407729 h 2172695"/>
              <a:gd name="connsiteX1024" fmla="*/ 433467 w 1334396"/>
              <a:gd name="connsiteY1024" fmla="*/ 1405292 h 2172695"/>
              <a:gd name="connsiteX1025" fmla="*/ 426831 w 1334396"/>
              <a:gd name="connsiteY1025" fmla="*/ 1394052 h 2172695"/>
              <a:gd name="connsiteX1026" fmla="*/ 425071 w 1334396"/>
              <a:gd name="connsiteY1026" fmla="*/ 1392021 h 2172695"/>
              <a:gd name="connsiteX1027" fmla="*/ 422633 w 1334396"/>
              <a:gd name="connsiteY1027" fmla="*/ 1382677 h 2172695"/>
              <a:gd name="connsiteX1028" fmla="*/ 422769 w 1334396"/>
              <a:gd name="connsiteY1028" fmla="*/ 1370490 h 2172695"/>
              <a:gd name="connsiteX1029" fmla="*/ 420873 w 1334396"/>
              <a:gd name="connsiteY1029" fmla="*/ 1367240 h 2172695"/>
              <a:gd name="connsiteX1030" fmla="*/ 415862 w 1334396"/>
              <a:gd name="connsiteY1030" fmla="*/ 1365344 h 2172695"/>
              <a:gd name="connsiteX1031" fmla="*/ 403540 w 1334396"/>
              <a:gd name="connsiteY1031" fmla="*/ 1352750 h 2172695"/>
              <a:gd name="connsiteX1032" fmla="*/ 402050 w 1334396"/>
              <a:gd name="connsiteY1032" fmla="*/ 1349771 h 2172695"/>
              <a:gd name="connsiteX1033" fmla="*/ 399883 w 1334396"/>
              <a:gd name="connsiteY1033" fmla="*/ 1342730 h 2172695"/>
              <a:gd name="connsiteX1034" fmla="*/ 399883 w 1334396"/>
              <a:gd name="connsiteY1034" fmla="*/ 1341646 h 2172695"/>
              <a:gd name="connsiteX1035" fmla="*/ 398394 w 1334396"/>
              <a:gd name="connsiteY1035" fmla="*/ 1334199 h 2172695"/>
              <a:gd name="connsiteX1036" fmla="*/ 392977 w 1334396"/>
              <a:gd name="connsiteY1036" fmla="*/ 1318761 h 2172695"/>
              <a:gd name="connsiteX1037" fmla="*/ 389727 w 1334396"/>
              <a:gd name="connsiteY1037" fmla="*/ 1312396 h 2172695"/>
              <a:gd name="connsiteX1038" fmla="*/ 386206 w 1334396"/>
              <a:gd name="connsiteY1038" fmla="*/ 1298584 h 2172695"/>
              <a:gd name="connsiteX1039" fmla="*/ 384988 w 1334396"/>
              <a:gd name="connsiteY1039" fmla="*/ 1291407 h 2172695"/>
              <a:gd name="connsiteX1040" fmla="*/ 382550 w 1334396"/>
              <a:gd name="connsiteY1040" fmla="*/ 1287209 h 2172695"/>
              <a:gd name="connsiteX1041" fmla="*/ 379300 w 1334396"/>
              <a:gd name="connsiteY1041" fmla="*/ 1282876 h 2172695"/>
              <a:gd name="connsiteX1042" fmla="*/ 378759 w 1334396"/>
              <a:gd name="connsiteY1042" fmla="*/ 1282063 h 2172695"/>
              <a:gd name="connsiteX1043" fmla="*/ 374561 w 1334396"/>
              <a:gd name="connsiteY1043" fmla="*/ 1278136 h 2172695"/>
              <a:gd name="connsiteX1044" fmla="*/ 374561 w 1334396"/>
              <a:gd name="connsiteY1044" fmla="*/ 1277188 h 2172695"/>
              <a:gd name="connsiteX1045" fmla="*/ 374561 w 1334396"/>
              <a:gd name="connsiteY1045" fmla="*/ 1275970 h 2172695"/>
              <a:gd name="connsiteX1046" fmla="*/ 372394 w 1334396"/>
              <a:gd name="connsiteY1046" fmla="*/ 1270824 h 2172695"/>
              <a:gd name="connsiteX1047" fmla="*/ 370769 w 1334396"/>
              <a:gd name="connsiteY1047" fmla="*/ 1266761 h 2172695"/>
              <a:gd name="connsiteX1048" fmla="*/ 370092 w 1334396"/>
              <a:gd name="connsiteY1048" fmla="*/ 1264188 h 2172695"/>
              <a:gd name="connsiteX1049" fmla="*/ 369550 w 1334396"/>
              <a:gd name="connsiteY1049" fmla="*/ 1258230 h 2172695"/>
              <a:gd name="connsiteX1050" fmla="*/ 368332 w 1334396"/>
              <a:gd name="connsiteY1050" fmla="*/ 1250782 h 2172695"/>
              <a:gd name="connsiteX1051" fmla="*/ 369008 w 1334396"/>
              <a:gd name="connsiteY1051" fmla="*/ 1241032 h 2172695"/>
              <a:gd name="connsiteX1052" fmla="*/ 369956 w 1334396"/>
              <a:gd name="connsiteY1052" fmla="*/ 1230334 h 2172695"/>
              <a:gd name="connsiteX1053" fmla="*/ 372258 w 1334396"/>
              <a:gd name="connsiteY1053" fmla="*/ 1218147 h 2172695"/>
              <a:gd name="connsiteX1054" fmla="*/ 371717 w 1334396"/>
              <a:gd name="connsiteY1054" fmla="*/ 1213543 h 2172695"/>
              <a:gd name="connsiteX1055" fmla="*/ 369008 w 1334396"/>
              <a:gd name="connsiteY1055" fmla="*/ 1207855 h 2172695"/>
              <a:gd name="connsiteX1056" fmla="*/ 368332 w 1334396"/>
              <a:gd name="connsiteY1056" fmla="*/ 1205824 h 2172695"/>
              <a:gd name="connsiteX1057" fmla="*/ 365217 w 1334396"/>
              <a:gd name="connsiteY1057" fmla="*/ 1192282 h 2172695"/>
              <a:gd name="connsiteX1058" fmla="*/ 364540 w 1334396"/>
              <a:gd name="connsiteY1058" fmla="*/ 1190658 h 2172695"/>
              <a:gd name="connsiteX1059" fmla="*/ 364269 w 1334396"/>
              <a:gd name="connsiteY1059" fmla="*/ 1187001 h 2172695"/>
              <a:gd name="connsiteX1060" fmla="*/ 364675 w 1334396"/>
              <a:gd name="connsiteY1060" fmla="*/ 1176710 h 2172695"/>
              <a:gd name="connsiteX1061" fmla="*/ 364675 w 1334396"/>
              <a:gd name="connsiteY1061" fmla="*/ 1175762 h 2172695"/>
              <a:gd name="connsiteX1062" fmla="*/ 366300 w 1334396"/>
              <a:gd name="connsiteY1062" fmla="*/ 1163710 h 2172695"/>
              <a:gd name="connsiteX1063" fmla="*/ 366977 w 1334396"/>
              <a:gd name="connsiteY1063" fmla="*/ 1156262 h 2172695"/>
              <a:gd name="connsiteX1064" fmla="*/ 369008 w 1334396"/>
              <a:gd name="connsiteY1064" fmla="*/ 1140824 h 2172695"/>
              <a:gd name="connsiteX1065" fmla="*/ 369686 w 1334396"/>
              <a:gd name="connsiteY1065" fmla="*/ 1137033 h 2172695"/>
              <a:gd name="connsiteX1066" fmla="*/ 373071 w 1334396"/>
              <a:gd name="connsiteY1066" fmla="*/ 1125116 h 2172695"/>
              <a:gd name="connsiteX1067" fmla="*/ 376050 w 1334396"/>
              <a:gd name="connsiteY1067" fmla="*/ 1118345 h 2172695"/>
              <a:gd name="connsiteX1068" fmla="*/ 380519 w 1334396"/>
              <a:gd name="connsiteY1068" fmla="*/ 1112658 h 2172695"/>
              <a:gd name="connsiteX1069" fmla="*/ 387967 w 1334396"/>
              <a:gd name="connsiteY1069" fmla="*/ 1103450 h 2172695"/>
              <a:gd name="connsiteX1070" fmla="*/ 398665 w 1334396"/>
              <a:gd name="connsiteY1070" fmla="*/ 1093158 h 2172695"/>
              <a:gd name="connsiteX1071" fmla="*/ 397446 w 1334396"/>
              <a:gd name="connsiteY1071" fmla="*/ 1092481 h 2172695"/>
              <a:gd name="connsiteX1072" fmla="*/ 394196 w 1334396"/>
              <a:gd name="connsiteY1072" fmla="*/ 1083002 h 2172695"/>
              <a:gd name="connsiteX1073" fmla="*/ 75968 w 1334396"/>
              <a:gd name="connsiteY1073" fmla="*/ 923617 h 2172695"/>
              <a:gd name="connsiteX1074" fmla="*/ 88156 w 1334396"/>
              <a:gd name="connsiteY1074" fmla="*/ 924700 h 2172695"/>
              <a:gd name="connsiteX1075" fmla="*/ 103322 w 1334396"/>
              <a:gd name="connsiteY1075" fmla="*/ 928627 h 2172695"/>
              <a:gd name="connsiteX1076" fmla="*/ 117676 w 1334396"/>
              <a:gd name="connsiteY1076" fmla="*/ 932961 h 2172695"/>
              <a:gd name="connsiteX1077" fmla="*/ 124176 w 1334396"/>
              <a:gd name="connsiteY1077" fmla="*/ 935534 h 2172695"/>
              <a:gd name="connsiteX1078" fmla="*/ 137989 w 1334396"/>
              <a:gd name="connsiteY1078" fmla="*/ 942575 h 2172695"/>
              <a:gd name="connsiteX1079" fmla="*/ 147468 w 1334396"/>
              <a:gd name="connsiteY1079" fmla="*/ 948127 h 2172695"/>
              <a:gd name="connsiteX1080" fmla="*/ 148145 w 1334396"/>
              <a:gd name="connsiteY1080" fmla="*/ 948533 h 2172695"/>
              <a:gd name="connsiteX1081" fmla="*/ 158707 w 1334396"/>
              <a:gd name="connsiteY1081" fmla="*/ 953815 h 2172695"/>
              <a:gd name="connsiteX1082" fmla="*/ 168593 w 1334396"/>
              <a:gd name="connsiteY1082" fmla="*/ 959231 h 2172695"/>
              <a:gd name="connsiteX1083" fmla="*/ 172384 w 1334396"/>
              <a:gd name="connsiteY1083" fmla="*/ 962210 h 2172695"/>
              <a:gd name="connsiteX1084" fmla="*/ 180645 w 1334396"/>
              <a:gd name="connsiteY1084" fmla="*/ 969523 h 2172695"/>
              <a:gd name="connsiteX1085" fmla="*/ 186468 w 1334396"/>
              <a:gd name="connsiteY1085" fmla="*/ 975210 h 2172695"/>
              <a:gd name="connsiteX1086" fmla="*/ 201770 w 1334396"/>
              <a:gd name="connsiteY1086" fmla="*/ 995523 h 2172695"/>
              <a:gd name="connsiteX1087" fmla="*/ 207186 w 1334396"/>
              <a:gd name="connsiteY1087" fmla="*/ 1002023 h 2172695"/>
              <a:gd name="connsiteX1088" fmla="*/ 212197 w 1334396"/>
              <a:gd name="connsiteY1088" fmla="*/ 1007981 h 2172695"/>
              <a:gd name="connsiteX1089" fmla="*/ 218290 w 1334396"/>
              <a:gd name="connsiteY1089" fmla="*/ 1014752 h 2172695"/>
              <a:gd name="connsiteX1090" fmla="*/ 218968 w 1334396"/>
              <a:gd name="connsiteY1090" fmla="*/ 1015158 h 2172695"/>
              <a:gd name="connsiteX1091" fmla="*/ 222218 w 1334396"/>
              <a:gd name="connsiteY1091" fmla="*/ 1018814 h 2172695"/>
              <a:gd name="connsiteX1092" fmla="*/ 225332 w 1334396"/>
              <a:gd name="connsiteY1092" fmla="*/ 1023148 h 2172695"/>
              <a:gd name="connsiteX1093" fmla="*/ 230207 w 1334396"/>
              <a:gd name="connsiteY1093" fmla="*/ 1033981 h 2172695"/>
              <a:gd name="connsiteX1094" fmla="*/ 242530 w 1334396"/>
              <a:gd name="connsiteY1094" fmla="*/ 1055647 h 2172695"/>
              <a:gd name="connsiteX1095" fmla="*/ 245509 w 1334396"/>
              <a:gd name="connsiteY1095" fmla="*/ 1060387 h 2172695"/>
              <a:gd name="connsiteX1096" fmla="*/ 247947 w 1334396"/>
              <a:gd name="connsiteY1096" fmla="*/ 1065804 h 2172695"/>
              <a:gd name="connsiteX1097" fmla="*/ 250384 w 1334396"/>
              <a:gd name="connsiteY1097" fmla="*/ 1071220 h 2172695"/>
              <a:gd name="connsiteX1098" fmla="*/ 251738 w 1334396"/>
              <a:gd name="connsiteY1098" fmla="*/ 1073387 h 2172695"/>
              <a:gd name="connsiteX1099" fmla="*/ 257290 w 1334396"/>
              <a:gd name="connsiteY1099" fmla="*/ 1083814 h 2172695"/>
              <a:gd name="connsiteX1100" fmla="*/ 259998 w 1334396"/>
              <a:gd name="connsiteY1100" fmla="*/ 1089366 h 2172695"/>
              <a:gd name="connsiteX1101" fmla="*/ 262707 w 1334396"/>
              <a:gd name="connsiteY1101" fmla="*/ 1094647 h 2172695"/>
              <a:gd name="connsiteX1102" fmla="*/ 266769 w 1334396"/>
              <a:gd name="connsiteY1102" fmla="*/ 1103314 h 2172695"/>
              <a:gd name="connsiteX1103" fmla="*/ 268259 w 1334396"/>
              <a:gd name="connsiteY1103" fmla="*/ 1111168 h 2172695"/>
              <a:gd name="connsiteX1104" fmla="*/ 270832 w 1334396"/>
              <a:gd name="connsiteY1104" fmla="*/ 1118074 h 2172695"/>
              <a:gd name="connsiteX1105" fmla="*/ 272592 w 1334396"/>
              <a:gd name="connsiteY1105" fmla="*/ 1120783 h 2172695"/>
              <a:gd name="connsiteX1106" fmla="*/ 276519 w 1334396"/>
              <a:gd name="connsiteY1106" fmla="*/ 1128366 h 2172695"/>
              <a:gd name="connsiteX1107" fmla="*/ 279498 w 1334396"/>
              <a:gd name="connsiteY1107" fmla="*/ 1136085 h 2172695"/>
              <a:gd name="connsiteX1108" fmla="*/ 280040 w 1334396"/>
              <a:gd name="connsiteY1108" fmla="*/ 1138116 h 2172695"/>
              <a:gd name="connsiteX1109" fmla="*/ 283967 w 1334396"/>
              <a:gd name="connsiteY1109" fmla="*/ 1149220 h 2172695"/>
              <a:gd name="connsiteX1110" fmla="*/ 288707 w 1334396"/>
              <a:gd name="connsiteY1110" fmla="*/ 1163168 h 2172695"/>
              <a:gd name="connsiteX1111" fmla="*/ 288977 w 1334396"/>
              <a:gd name="connsiteY1111" fmla="*/ 1163439 h 2172695"/>
              <a:gd name="connsiteX1112" fmla="*/ 293040 w 1334396"/>
              <a:gd name="connsiteY1112" fmla="*/ 1181043 h 2172695"/>
              <a:gd name="connsiteX1113" fmla="*/ 293717 w 1334396"/>
              <a:gd name="connsiteY1113" fmla="*/ 1185241 h 2172695"/>
              <a:gd name="connsiteX1114" fmla="*/ 294665 w 1334396"/>
              <a:gd name="connsiteY1114" fmla="*/ 1188897 h 2172695"/>
              <a:gd name="connsiteX1115" fmla="*/ 296425 w 1334396"/>
              <a:gd name="connsiteY1115" fmla="*/ 1192283 h 2172695"/>
              <a:gd name="connsiteX1116" fmla="*/ 298051 w 1334396"/>
              <a:gd name="connsiteY1116" fmla="*/ 1194991 h 2172695"/>
              <a:gd name="connsiteX1117" fmla="*/ 300488 w 1334396"/>
              <a:gd name="connsiteY1117" fmla="*/ 1207178 h 2172695"/>
              <a:gd name="connsiteX1118" fmla="*/ 304280 w 1334396"/>
              <a:gd name="connsiteY1118" fmla="*/ 1214897 h 2172695"/>
              <a:gd name="connsiteX1119" fmla="*/ 305634 w 1334396"/>
              <a:gd name="connsiteY1119" fmla="*/ 1218824 h 2172695"/>
              <a:gd name="connsiteX1120" fmla="*/ 306175 w 1334396"/>
              <a:gd name="connsiteY1120" fmla="*/ 1222345 h 2172695"/>
              <a:gd name="connsiteX1121" fmla="*/ 308342 w 1334396"/>
              <a:gd name="connsiteY1121" fmla="*/ 1228032 h 2172695"/>
              <a:gd name="connsiteX1122" fmla="*/ 308071 w 1334396"/>
              <a:gd name="connsiteY1122" fmla="*/ 1229793 h 2172695"/>
              <a:gd name="connsiteX1123" fmla="*/ 305363 w 1334396"/>
              <a:gd name="connsiteY1123" fmla="*/ 1235616 h 2172695"/>
              <a:gd name="connsiteX1124" fmla="*/ 297509 w 1334396"/>
              <a:gd name="connsiteY1124" fmla="*/ 1236157 h 2172695"/>
              <a:gd name="connsiteX1125" fmla="*/ 297373 w 1334396"/>
              <a:gd name="connsiteY1125" fmla="*/ 1236157 h 2172695"/>
              <a:gd name="connsiteX1126" fmla="*/ 298186 w 1334396"/>
              <a:gd name="connsiteY1126" fmla="*/ 1239678 h 2172695"/>
              <a:gd name="connsiteX1127" fmla="*/ 300623 w 1334396"/>
              <a:gd name="connsiteY1127" fmla="*/ 1242251 h 2172695"/>
              <a:gd name="connsiteX1128" fmla="*/ 305634 w 1334396"/>
              <a:gd name="connsiteY1128" fmla="*/ 1245636 h 2172695"/>
              <a:gd name="connsiteX1129" fmla="*/ 306446 w 1334396"/>
              <a:gd name="connsiteY1129" fmla="*/ 1247261 h 2172695"/>
              <a:gd name="connsiteX1130" fmla="*/ 307394 w 1334396"/>
              <a:gd name="connsiteY1130" fmla="*/ 1253491 h 2172695"/>
              <a:gd name="connsiteX1131" fmla="*/ 301301 w 1334396"/>
              <a:gd name="connsiteY1131" fmla="*/ 1259043 h 2172695"/>
              <a:gd name="connsiteX1132" fmla="*/ 295071 w 1334396"/>
              <a:gd name="connsiteY1132" fmla="*/ 1260261 h 2172695"/>
              <a:gd name="connsiteX1133" fmla="*/ 291821 w 1334396"/>
              <a:gd name="connsiteY1133" fmla="*/ 1257553 h 2172695"/>
              <a:gd name="connsiteX1134" fmla="*/ 286134 w 1334396"/>
              <a:gd name="connsiteY1134" fmla="*/ 1252407 h 2172695"/>
              <a:gd name="connsiteX1135" fmla="*/ 283425 w 1334396"/>
              <a:gd name="connsiteY1135" fmla="*/ 1250782 h 2172695"/>
              <a:gd name="connsiteX1136" fmla="*/ 280446 w 1334396"/>
              <a:gd name="connsiteY1136" fmla="*/ 1248751 h 2172695"/>
              <a:gd name="connsiteX1137" fmla="*/ 275165 w 1334396"/>
              <a:gd name="connsiteY1137" fmla="*/ 1245772 h 2172695"/>
              <a:gd name="connsiteX1138" fmla="*/ 263926 w 1334396"/>
              <a:gd name="connsiteY1138" fmla="*/ 1238324 h 2172695"/>
              <a:gd name="connsiteX1139" fmla="*/ 260405 w 1334396"/>
              <a:gd name="connsiteY1139" fmla="*/ 1233720 h 2172695"/>
              <a:gd name="connsiteX1140" fmla="*/ 259863 w 1334396"/>
              <a:gd name="connsiteY1140" fmla="*/ 1232772 h 2172695"/>
              <a:gd name="connsiteX1141" fmla="*/ 258238 w 1334396"/>
              <a:gd name="connsiteY1141" fmla="*/ 1229793 h 2172695"/>
              <a:gd name="connsiteX1142" fmla="*/ 252957 w 1334396"/>
              <a:gd name="connsiteY1142" fmla="*/ 1223834 h 2172695"/>
              <a:gd name="connsiteX1143" fmla="*/ 249030 w 1334396"/>
              <a:gd name="connsiteY1143" fmla="*/ 1219501 h 2172695"/>
              <a:gd name="connsiteX1144" fmla="*/ 239551 w 1334396"/>
              <a:gd name="connsiteY1144" fmla="*/ 1210699 h 2172695"/>
              <a:gd name="connsiteX1145" fmla="*/ 237655 w 1334396"/>
              <a:gd name="connsiteY1145" fmla="*/ 1210022 h 2172695"/>
              <a:gd name="connsiteX1146" fmla="*/ 235082 w 1334396"/>
              <a:gd name="connsiteY1146" fmla="*/ 1208397 h 2172695"/>
              <a:gd name="connsiteX1147" fmla="*/ 224926 w 1334396"/>
              <a:gd name="connsiteY1147" fmla="*/ 1199866 h 2172695"/>
              <a:gd name="connsiteX1148" fmla="*/ 222624 w 1334396"/>
              <a:gd name="connsiteY1148" fmla="*/ 1198512 h 2172695"/>
              <a:gd name="connsiteX1149" fmla="*/ 216936 w 1334396"/>
              <a:gd name="connsiteY1149" fmla="*/ 1190387 h 2172695"/>
              <a:gd name="connsiteX1150" fmla="*/ 212603 w 1334396"/>
              <a:gd name="connsiteY1150" fmla="*/ 1178741 h 2172695"/>
              <a:gd name="connsiteX1151" fmla="*/ 209624 w 1334396"/>
              <a:gd name="connsiteY1151" fmla="*/ 1176304 h 2172695"/>
              <a:gd name="connsiteX1152" fmla="*/ 204207 w 1334396"/>
              <a:gd name="connsiteY1152" fmla="*/ 1176168 h 2172695"/>
              <a:gd name="connsiteX1153" fmla="*/ 187686 w 1334396"/>
              <a:gd name="connsiteY1153" fmla="*/ 1168991 h 2172695"/>
              <a:gd name="connsiteX1154" fmla="*/ 185113 w 1334396"/>
              <a:gd name="connsiteY1154" fmla="*/ 1166824 h 2172695"/>
              <a:gd name="connsiteX1155" fmla="*/ 180374 w 1334396"/>
              <a:gd name="connsiteY1155" fmla="*/ 1161001 h 2172695"/>
              <a:gd name="connsiteX1156" fmla="*/ 179832 w 1334396"/>
              <a:gd name="connsiteY1156" fmla="*/ 1160054 h 2172695"/>
              <a:gd name="connsiteX1157" fmla="*/ 175499 w 1334396"/>
              <a:gd name="connsiteY1157" fmla="*/ 1153689 h 2172695"/>
              <a:gd name="connsiteX1158" fmla="*/ 163989 w 1334396"/>
              <a:gd name="connsiteY1158" fmla="*/ 1141501 h 2172695"/>
              <a:gd name="connsiteX1159" fmla="*/ 158301 w 1334396"/>
              <a:gd name="connsiteY1159" fmla="*/ 1136897 h 2172695"/>
              <a:gd name="connsiteX1160" fmla="*/ 149093 w 1334396"/>
              <a:gd name="connsiteY1160" fmla="*/ 1125522 h 2172695"/>
              <a:gd name="connsiteX1161" fmla="*/ 144624 w 1334396"/>
              <a:gd name="connsiteY1161" fmla="*/ 1119564 h 2172695"/>
              <a:gd name="connsiteX1162" fmla="*/ 140426 w 1334396"/>
              <a:gd name="connsiteY1162" fmla="*/ 1116720 h 2172695"/>
              <a:gd name="connsiteX1163" fmla="*/ 135551 w 1334396"/>
              <a:gd name="connsiteY1163" fmla="*/ 1114283 h 2172695"/>
              <a:gd name="connsiteX1164" fmla="*/ 134603 w 1334396"/>
              <a:gd name="connsiteY1164" fmla="*/ 1113741 h 2172695"/>
              <a:gd name="connsiteX1165" fmla="*/ 129186 w 1334396"/>
              <a:gd name="connsiteY1165" fmla="*/ 1111845 h 2172695"/>
              <a:gd name="connsiteX1166" fmla="*/ 128780 w 1334396"/>
              <a:gd name="connsiteY1166" fmla="*/ 1110897 h 2172695"/>
              <a:gd name="connsiteX1167" fmla="*/ 128239 w 1334396"/>
              <a:gd name="connsiteY1167" fmla="*/ 1109814 h 2172695"/>
              <a:gd name="connsiteX1168" fmla="*/ 123635 w 1334396"/>
              <a:gd name="connsiteY1168" fmla="*/ 1106158 h 2172695"/>
              <a:gd name="connsiteX1169" fmla="*/ 120249 w 1334396"/>
              <a:gd name="connsiteY1169" fmla="*/ 1103179 h 2172695"/>
              <a:gd name="connsiteX1170" fmla="*/ 118489 w 1334396"/>
              <a:gd name="connsiteY1170" fmla="*/ 1101147 h 2172695"/>
              <a:gd name="connsiteX1171" fmla="*/ 115239 w 1334396"/>
              <a:gd name="connsiteY1171" fmla="*/ 1096002 h 2172695"/>
              <a:gd name="connsiteX1172" fmla="*/ 110770 w 1334396"/>
              <a:gd name="connsiteY1172" fmla="*/ 1089772 h 2172695"/>
              <a:gd name="connsiteX1173" fmla="*/ 106437 w 1334396"/>
              <a:gd name="connsiteY1173" fmla="*/ 1080700 h 2172695"/>
              <a:gd name="connsiteX1174" fmla="*/ 102510 w 1334396"/>
              <a:gd name="connsiteY1174" fmla="*/ 1070408 h 2172695"/>
              <a:gd name="connsiteX1175" fmla="*/ 98583 w 1334396"/>
              <a:gd name="connsiteY1175" fmla="*/ 1058356 h 2172695"/>
              <a:gd name="connsiteX1176" fmla="*/ 96145 w 1334396"/>
              <a:gd name="connsiteY1176" fmla="*/ 1054158 h 2172695"/>
              <a:gd name="connsiteX1177" fmla="*/ 91135 w 1334396"/>
              <a:gd name="connsiteY1177" fmla="*/ 1049960 h 2172695"/>
              <a:gd name="connsiteX1178" fmla="*/ 89645 w 1334396"/>
              <a:gd name="connsiteY1178" fmla="*/ 1048470 h 2172695"/>
              <a:gd name="connsiteX1179" fmla="*/ 80301 w 1334396"/>
              <a:gd name="connsiteY1179" fmla="*/ 1037502 h 2172695"/>
              <a:gd name="connsiteX1180" fmla="*/ 79083 w 1334396"/>
              <a:gd name="connsiteY1180" fmla="*/ 1036283 h 2172695"/>
              <a:gd name="connsiteX1181" fmla="*/ 77322 w 1334396"/>
              <a:gd name="connsiteY1181" fmla="*/ 1032898 h 2172695"/>
              <a:gd name="connsiteX1182" fmla="*/ 73260 w 1334396"/>
              <a:gd name="connsiteY1182" fmla="*/ 1023012 h 2172695"/>
              <a:gd name="connsiteX1183" fmla="*/ 72989 w 1334396"/>
              <a:gd name="connsiteY1183" fmla="*/ 1022064 h 2172695"/>
              <a:gd name="connsiteX1184" fmla="*/ 69062 w 1334396"/>
              <a:gd name="connsiteY1184" fmla="*/ 1010148 h 2172695"/>
              <a:gd name="connsiteX1185" fmla="*/ 66895 w 1334396"/>
              <a:gd name="connsiteY1185" fmla="*/ 1002565 h 2172695"/>
              <a:gd name="connsiteX1186" fmla="*/ 62968 w 1334396"/>
              <a:gd name="connsiteY1186" fmla="*/ 986856 h 2172695"/>
              <a:gd name="connsiteX1187" fmla="*/ 62427 w 1334396"/>
              <a:gd name="connsiteY1187" fmla="*/ 982929 h 2172695"/>
              <a:gd name="connsiteX1188" fmla="*/ 61749 w 1334396"/>
              <a:gd name="connsiteY1188" fmla="*/ 970200 h 2172695"/>
              <a:gd name="connsiteX1189" fmla="*/ 62427 w 1334396"/>
              <a:gd name="connsiteY1189" fmla="*/ 962481 h 2172695"/>
              <a:gd name="connsiteX1190" fmla="*/ 65135 w 1334396"/>
              <a:gd name="connsiteY1190" fmla="*/ 955575 h 2172695"/>
              <a:gd name="connsiteX1191" fmla="*/ 70010 w 1334396"/>
              <a:gd name="connsiteY1191" fmla="*/ 944471 h 2172695"/>
              <a:gd name="connsiteX1192" fmla="*/ 73395 w 1334396"/>
              <a:gd name="connsiteY1192" fmla="*/ 941221 h 2172695"/>
              <a:gd name="connsiteX1193" fmla="*/ 70822 w 1334396"/>
              <a:gd name="connsiteY1193" fmla="*/ 939867 h 2172695"/>
              <a:gd name="connsiteX1194" fmla="*/ 59177 w 1334396"/>
              <a:gd name="connsiteY1194" fmla="*/ 934992 h 2172695"/>
              <a:gd name="connsiteX1195" fmla="*/ 54166 w 1334396"/>
              <a:gd name="connsiteY1195" fmla="*/ 926596 h 2172695"/>
              <a:gd name="connsiteX1196" fmla="*/ 75968 w 1334396"/>
              <a:gd name="connsiteY1196" fmla="*/ 923617 h 2172695"/>
              <a:gd name="connsiteX1197" fmla="*/ 447821 w 1334396"/>
              <a:gd name="connsiteY1197" fmla="*/ 698691 h 2172695"/>
              <a:gd name="connsiteX1198" fmla="*/ 455810 w 1334396"/>
              <a:gd name="connsiteY1198" fmla="*/ 700723 h 2172695"/>
              <a:gd name="connsiteX1199" fmla="*/ 460279 w 1334396"/>
              <a:gd name="connsiteY1199" fmla="*/ 705056 h 2172695"/>
              <a:gd name="connsiteX1200" fmla="*/ 459602 w 1334396"/>
              <a:gd name="connsiteY1200" fmla="*/ 709118 h 2172695"/>
              <a:gd name="connsiteX1201" fmla="*/ 460008 w 1334396"/>
              <a:gd name="connsiteY1201" fmla="*/ 712097 h 2172695"/>
              <a:gd name="connsiteX1202" fmla="*/ 462175 w 1334396"/>
              <a:gd name="connsiteY1202" fmla="*/ 712097 h 2172695"/>
              <a:gd name="connsiteX1203" fmla="*/ 468810 w 1334396"/>
              <a:gd name="connsiteY1203" fmla="*/ 718597 h 2172695"/>
              <a:gd name="connsiteX1204" fmla="*/ 459060 w 1334396"/>
              <a:gd name="connsiteY1204" fmla="*/ 725233 h 2172695"/>
              <a:gd name="connsiteX1205" fmla="*/ 458383 w 1334396"/>
              <a:gd name="connsiteY1205" fmla="*/ 728618 h 2172695"/>
              <a:gd name="connsiteX1206" fmla="*/ 457842 w 1334396"/>
              <a:gd name="connsiteY1206" fmla="*/ 741483 h 2172695"/>
              <a:gd name="connsiteX1207" fmla="*/ 455675 w 1334396"/>
              <a:gd name="connsiteY1207" fmla="*/ 746629 h 2172695"/>
              <a:gd name="connsiteX1208" fmla="*/ 455133 w 1334396"/>
              <a:gd name="connsiteY1208" fmla="*/ 747441 h 2172695"/>
              <a:gd name="connsiteX1209" fmla="*/ 453373 w 1334396"/>
              <a:gd name="connsiteY1209" fmla="*/ 750285 h 2172695"/>
              <a:gd name="connsiteX1210" fmla="*/ 450800 w 1334396"/>
              <a:gd name="connsiteY1210" fmla="*/ 757327 h 2172695"/>
              <a:gd name="connsiteX1211" fmla="*/ 449040 w 1334396"/>
              <a:gd name="connsiteY1211" fmla="*/ 762743 h 2172695"/>
              <a:gd name="connsiteX1212" fmla="*/ 445925 w 1334396"/>
              <a:gd name="connsiteY1212" fmla="*/ 774524 h 2172695"/>
              <a:gd name="connsiteX1213" fmla="*/ 446331 w 1334396"/>
              <a:gd name="connsiteY1213" fmla="*/ 776420 h 2172695"/>
              <a:gd name="connsiteX1214" fmla="*/ 446331 w 1334396"/>
              <a:gd name="connsiteY1214" fmla="*/ 779399 h 2172695"/>
              <a:gd name="connsiteX1215" fmla="*/ 443623 w 1334396"/>
              <a:gd name="connsiteY1215" fmla="*/ 791722 h 2172695"/>
              <a:gd name="connsiteX1216" fmla="*/ 443352 w 1334396"/>
              <a:gd name="connsiteY1216" fmla="*/ 794160 h 2172695"/>
              <a:gd name="connsiteX1217" fmla="*/ 438883 w 1334396"/>
              <a:gd name="connsiteY1217" fmla="*/ 802420 h 2172695"/>
              <a:gd name="connsiteX1218" fmla="*/ 430623 w 1334396"/>
              <a:gd name="connsiteY1218" fmla="*/ 810951 h 2172695"/>
              <a:gd name="connsiteX1219" fmla="*/ 429810 w 1334396"/>
              <a:gd name="connsiteY1219" fmla="*/ 814607 h 2172695"/>
              <a:gd name="connsiteX1220" fmla="*/ 432248 w 1334396"/>
              <a:gd name="connsiteY1220" fmla="*/ 819212 h 2172695"/>
              <a:gd name="connsiteX1221" fmla="*/ 433737 w 1334396"/>
              <a:gd name="connsiteY1221" fmla="*/ 836274 h 2172695"/>
              <a:gd name="connsiteX1222" fmla="*/ 432925 w 1334396"/>
              <a:gd name="connsiteY1222" fmla="*/ 839389 h 2172695"/>
              <a:gd name="connsiteX1223" fmla="*/ 429810 w 1334396"/>
              <a:gd name="connsiteY1223" fmla="*/ 845889 h 2172695"/>
              <a:gd name="connsiteX1224" fmla="*/ 429133 w 1334396"/>
              <a:gd name="connsiteY1224" fmla="*/ 846701 h 2172695"/>
              <a:gd name="connsiteX1225" fmla="*/ 425477 w 1334396"/>
              <a:gd name="connsiteY1225" fmla="*/ 853066 h 2172695"/>
              <a:gd name="connsiteX1226" fmla="*/ 419925 w 1334396"/>
              <a:gd name="connsiteY1226" fmla="*/ 867826 h 2172695"/>
              <a:gd name="connsiteX1227" fmla="*/ 418842 w 1334396"/>
              <a:gd name="connsiteY1227" fmla="*/ 874597 h 2172695"/>
              <a:gd name="connsiteX1228" fmla="*/ 412883 w 1334396"/>
              <a:gd name="connsiteY1228" fmla="*/ 887055 h 2172695"/>
              <a:gd name="connsiteX1229" fmla="*/ 409633 w 1334396"/>
              <a:gd name="connsiteY1229" fmla="*/ 893284 h 2172695"/>
              <a:gd name="connsiteX1230" fmla="*/ 409092 w 1334396"/>
              <a:gd name="connsiteY1230" fmla="*/ 898024 h 2172695"/>
              <a:gd name="connsiteX1231" fmla="*/ 409227 w 1334396"/>
              <a:gd name="connsiteY1231" fmla="*/ 903170 h 2172695"/>
              <a:gd name="connsiteX1232" fmla="*/ 409227 w 1334396"/>
              <a:gd name="connsiteY1232" fmla="*/ 904253 h 2172695"/>
              <a:gd name="connsiteX1233" fmla="*/ 410175 w 1334396"/>
              <a:gd name="connsiteY1233" fmla="*/ 909670 h 2172695"/>
              <a:gd name="connsiteX1234" fmla="*/ 409633 w 1334396"/>
              <a:gd name="connsiteY1234" fmla="*/ 910347 h 2172695"/>
              <a:gd name="connsiteX1235" fmla="*/ 408956 w 1334396"/>
              <a:gd name="connsiteY1235" fmla="*/ 911159 h 2172695"/>
              <a:gd name="connsiteX1236" fmla="*/ 408008 w 1334396"/>
              <a:gd name="connsiteY1236" fmla="*/ 916576 h 2172695"/>
              <a:gd name="connsiteX1237" fmla="*/ 407060 w 1334396"/>
              <a:gd name="connsiteY1237" fmla="*/ 920774 h 2172695"/>
              <a:gd name="connsiteX1238" fmla="*/ 406383 w 1334396"/>
              <a:gd name="connsiteY1238" fmla="*/ 923211 h 2172695"/>
              <a:gd name="connsiteX1239" fmla="*/ 403404 w 1334396"/>
              <a:gd name="connsiteY1239" fmla="*/ 928086 h 2172695"/>
              <a:gd name="connsiteX1240" fmla="*/ 400019 w 1334396"/>
              <a:gd name="connsiteY1240" fmla="*/ 934451 h 2172695"/>
              <a:gd name="connsiteX1241" fmla="*/ 394196 w 1334396"/>
              <a:gd name="connsiteY1241" fmla="*/ 941899 h 2172695"/>
              <a:gd name="connsiteX1242" fmla="*/ 387560 w 1334396"/>
              <a:gd name="connsiteY1242" fmla="*/ 949888 h 2172695"/>
              <a:gd name="connsiteX1243" fmla="*/ 379706 w 1334396"/>
              <a:gd name="connsiteY1243" fmla="*/ 958690 h 2172695"/>
              <a:gd name="connsiteX1244" fmla="*/ 377946 w 1334396"/>
              <a:gd name="connsiteY1244" fmla="*/ 962888 h 2172695"/>
              <a:gd name="connsiteX1245" fmla="*/ 377269 w 1334396"/>
              <a:gd name="connsiteY1245" fmla="*/ 968982 h 2172695"/>
              <a:gd name="connsiteX1246" fmla="*/ 376727 w 1334396"/>
              <a:gd name="connsiteY1246" fmla="*/ 970878 h 2172695"/>
              <a:gd name="connsiteX1247" fmla="*/ 372936 w 1334396"/>
              <a:gd name="connsiteY1247" fmla="*/ 983607 h 2172695"/>
              <a:gd name="connsiteX1248" fmla="*/ 372665 w 1334396"/>
              <a:gd name="connsiteY1248" fmla="*/ 985367 h 2172695"/>
              <a:gd name="connsiteX1249" fmla="*/ 371175 w 1334396"/>
              <a:gd name="connsiteY1249" fmla="*/ 988617 h 2172695"/>
              <a:gd name="connsiteX1250" fmla="*/ 366029 w 1334396"/>
              <a:gd name="connsiteY1250" fmla="*/ 997013 h 2172695"/>
              <a:gd name="connsiteX1251" fmla="*/ 365488 w 1334396"/>
              <a:gd name="connsiteY1251" fmla="*/ 997825 h 2172695"/>
              <a:gd name="connsiteX1252" fmla="*/ 359394 w 1334396"/>
              <a:gd name="connsiteY1252" fmla="*/ 1007575 h 2172695"/>
              <a:gd name="connsiteX1253" fmla="*/ 355738 w 1334396"/>
              <a:gd name="connsiteY1253" fmla="*/ 1013805 h 2172695"/>
              <a:gd name="connsiteX1254" fmla="*/ 347342 w 1334396"/>
              <a:gd name="connsiteY1254" fmla="*/ 1026127 h 2172695"/>
              <a:gd name="connsiteX1255" fmla="*/ 345311 w 1334396"/>
              <a:gd name="connsiteY1255" fmla="*/ 1029107 h 2172695"/>
              <a:gd name="connsiteX1256" fmla="*/ 337456 w 1334396"/>
              <a:gd name="connsiteY1256" fmla="*/ 1038180 h 2172695"/>
              <a:gd name="connsiteX1257" fmla="*/ 332311 w 1334396"/>
              <a:gd name="connsiteY1257" fmla="*/ 1043325 h 2172695"/>
              <a:gd name="connsiteX1258" fmla="*/ 326352 w 1334396"/>
              <a:gd name="connsiteY1258" fmla="*/ 1046982 h 2172695"/>
              <a:gd name="connsiteX1259" fmla="*/ 316332 w 1334396"/>
              <a:gd name="connsiteY1259" fmla="*/ 1052804 h 2172695"/>
              <a:gd name="connsiteX1260" fmla="*/ 311456 w 1334396"/>
              <a:gd name="connsiteY1260" fmla="*/ 1052669 h 2172695"/>
              <a:gd name="connsiteX1261" fmla="*/ 311456 w 1334396"/>
              <a:gd name="connsiteY1261" fmla="*/ 1054430 h 2172695"/>
              <a:gd name="connsiteX1262" fmla="*/ 313082 w 1334396"/>
              <a:gd name="connsiteY1262" fmla="*/ 1063231 h 2172695"/>
              <a:gd name="connsiteX1263" fmla="*/ 313488 w 1334396"/>
              <a:gd name="connsiteY1263" fmla="*/ 1067700 h 2172695"/>
              <a:gd name="connsiteX1264" fmla="*/ 313352 w 1334396"/>
              <a:gd name="connsiteY1264" fmla="*/ 1071357 h 2172695"/>
              <a:gd name="connsiteX1265" fmla="*/ 314165 w 1334396"/>
              <a:gd name="connsiteY1265" fmla="*/ 1077721 h 2172695"/>
              <a:gd name="connsiteX1266" fmla="*/ 313623 w 1334396"/>
              <a:gd name="connsiteY1266" fmla="*/ 1079481 h 2172695"/>
              <a:gd name="connsiteX1267" fmla="*/ 309696 w 1334396"/>
              <a:gd name="connsiteY1267" fmla="*/ 1085033 h 2172695"/>
              <a:gd name="connsiteX1268" fmla="*/ 301571 w 1334396"/>
              <a:gd name="connsiteY1268" fmla="*/ 1084492 h 2172695"/>
              <a:gd name="connsiteX1269" fmla="*/ 296425 w 1334396"/>
              <a:gd name="connsiteY1269" fmla="*/ 1080565 h 2172695"/>
              <a:gd name="connsiteX1270" fmla="*/ 296155 w 1334396"/>
              <a:gd name="connsiteY1270" fmla="*/ 1075825 h 2172695"/>
              <a:gd name="connsiteX1271" fmla="*/ 296019 w 1334396"/>
              <a:gd name="connsiteY1271" fmla="*/ 1067429 h 2172695"/>
              <a:gd name="connsiteX1272" fmla="*/ 295207 w 1334396"/>
              <a:gd name="connsiteY1272" fmla="*/ 1063909 h 2172695"/>
              <a:gd name="connsiteX1273" fmla="*/ 294665 w 1334396"/>
              <a:gd name="connsiteY1273" fmla="*/ 1059981 h 2172695"/>
              <a:gd name="connsiteX1274" fmla="*/ 293581 w 1334396"/>
              <a:gd name="connsiteY1274" fmla="*/ 1053481 h 2172695"/>
              <a:gd name="connsiteX1275" fmla="*/ 292092 w 1334396"/>
              <a:gd name="connsiteY1275" fmla="*/ 1038857 h 2172695"/>
              <a:gd name="connsiteX1276" fmla="*/ 293311 w 1334396"/>
              <a:gd name="connsiteY1276" fmla="*/ 1032627 h 2172695"/>
              <a:gd name="connsiteX1277" fmla="*/ 293717 w 1334396"/>
              <a:gd name="connsiteY1277" fmla="*/ 1031544 h 2172695"/>
              <a:gd name="connsiteX1278" fmla="*/ 295071 w 1334396"/>
              <a:gd name="connsiteY1278" fmla="*/ 1028023 h 2172695"/>
              <a:gd name="connsiteX1279" fmla="*/ 296696 w 1334396"/>
              <a:gd name="connsiteY1279" fmla="*/ 1019627 h 2172695"/>
              <a:gd name="connsiteX1280" fmla="*/ 297779 w 1334396"/>
              <a:gd name="connsiteY1280" fmla="*/ 1013398 h 2172695"/>
              <a:gd name="connsiteX1281" fmla="*/ 299269 w 1334396"/>
              <a:gd name="connsiteY1281" fmla="*/ 999586 h 2172695"/>
              <a:gd name="connsiteX1282" fmla="*/ 298592 w 1334396"/>
              <a:gd name="connsiteY1282" fmla="*/ 997419 h 2172695"/>
              <a:gd name="connsiteX1283" fmla="*/ 298321 w 1334396"/>
              <a:gd name="connsiteY1283" fmla="*/ 994034 h 2172695"/>
              <a:gd name="connsiteX1284" fmla="*/ 299675 w 1334396"/>
              <a:gd name="connsiteY1284" fmla="*/ 979815 h 2172695"/>
              <a:gd name="connsiteX1285" fmla="*/ 299540 w 1334396"/>
              <a:gd name="connsiteY1285" fmla="*/ 976836 h 2172695"/>
              <a:gd name="connsiteX1286" fmla="*/ 303196 w 1334396"/>
              <a:gd name="connsiteY1286" fmla="*/ 966951 h 2172695"/>
              <a:gd name="connsiteX1287" fmla="*/ 310779 w 1334396"/>
              <a:gd name="connsiteY1287" fmla="*/ 956253 h 2172695"/>
              <a:gd name="connsiteX1288" fmla="*/ 311321 w 1334396"/>
              <a:gd name="connsiteY1288" fmla="*/ 952190 h 2172695"/>
              <a:gd name="connsiteX1289" fmla="*/ 308613 w 1334396"/>
              <a:gd name="connsiteY1289" fmla="*/ 947180 h 2172695"/>
              <a:gd name="connsiteX1290" fmla="*/ 306175 w 1334396"/>
              <a:gd name="connsiteY1290" fmla="*/ 928221 h 2172695"/>
              <a:gd name="connsiteX1291" fmla="*/ 306852 w 1334396"/>
              <a:gd name="connsiteY1291" fmla="*/ 924566 h 2172695"/>
              <a:gd name="connsiteX1292" fmla="*/ 309290 w 1334396"/>
              <a:gd name="connsiteY1292" fmla="*/ 916847 h 2172695"/>
              <a:gd name="connsiteX1293" fmla="*/ 309832 w 1334396"/>
              <a:gd name="connsiteY1293" fmla="*/ 915899 h 2172695"/>
              <a:gd name="connsiteX1294" fmla="*/ 313217 w 1334396"/>
              <a:gd name="connsiteY1294" fmla="*/ 908316 h 2172695"/>
              <a:gd name="connsiteX1295" fmla="*/ 318363 w 1334396"/>
              <a:gd name="connsiteY1295" fmla="*/ 891253 h 2172695"/>
              <a:gd name="connsiteX1296" fmla="*/ 319446 w 1334396"/>
              <a:gd name="connsiteY1296" fmla="*/ 883670 h 2172695"/>
              <a:gd name="connsiteX1297" fmla="*/ 325269 w 1334396"/>
              <a:gd name="connsiteY1297" fmla="*/ 869180 h 2172695"/>
              <a:gd name="connsiteX1298" fmla="*/ 328384 w 1334396"/>
              <a:gd name="connsiteY1298" fmla="*/ 861868 h 2172695"/>
              <a:gd name="connsiteX1299" fmla="*/ 329061 w 1334396"/>
              <a:gd name="connsiteY1299" fmla="*/ 856586 h 2172695"/>
              <a:gd name="connsiteX1300" fmla="*/ 329061 w 1334396"/>
              <a:gd name="connsiteY1300" fmla="*/ 850764 h 2172695"/>
              <a:gd name="connsiteX1301" fmla="*/ 329061 w 1334396"/>
              <a:gd name="connsiteY1301" fmla="*/ 849545 h 2172695"/>
              <a:gd name="connsiteX1302" fmla="*/ 328384 w 1334396"/>
              <a:gd name="connsiteY1302" fmla="*/ 843722 h 2172695"/>
              <a:gd name="connsiteX1303" fmla="*/ 328925 w 1334396"/>
              <a:gd name="connsiteY1303" fmla="*/ 842774 h 2172695"/>
              <a:gd name="connsiteX1304" fmla="*/ 329602 w 1334396"/>
              <a:gd name="connsiteY1304" fmla="*/ 841826 h 2172695"/>
              <a:gd name="connsiteX1305" fmla="*/ 330956 w 1334396"/>
              <a:gd name="connsiteY1305" fmla="*/ 835733 h 2172695"/>
              <a:gd name="connsiteX1306" fmla="*/ 332040 w 1334396"/>
              <a:gd name="connsiteY1306" fmla="*/ 830993 h 2172695"/>
              <a:gd name="connsiteX1307" fmla="*/ 332988 w 1334396"/>
              <a:gd name="connsiteY1307" fmla="*/ 828285 h 2172695"/>
              <a:gd name="connsiteX1308" fmla="*/ 336373 w 1334396"/>
              <a:gd name="connsiteY1308" fmla="*/ 822733 h 2172695"/>
              <a:gd name="connsiteX1309" fmla="*/ 340300 w 1334396"/>
              <a:gd name="connsiteY1309" fmla="*/ 815420 h 2172695"/>
              <a:gd name="connsiteX1310" fmla="*/ 346529 w 1334396"/>
              <a:gd name="connsiteY1310" fmla="*/ 806889 h 2172695"/>
              <a:gd name="connsiteX1311" fmla="*/ 354519 w 1334396"/>
              <a:gd name="connsiteY1311" fmla="*/ 798222 h 2172695"/>
              <a:gd name="connsiteX1312" fmla="*/ 363998 w 1334396"/>
              <a:gd name="connsiteY1312" fmla="*/ 788743 h 2172695"/>
              <a:gd name="connsiteX1313" fmla="*/ 366571 w 1334396"/>
              <a:gd name="connsiteY1313" fmla="*/ 784410 h 2172695"/>
              <a:gd name="connsiteX1314" fmla="*/ 368467 w 1334396"/>
              <a:gd name="connsiteY1314" fmla="*/ 777910 h 2172695"/>
              <a:gd name="connsiteX1315" fmla="*/ 369415 w 1334396"/>
              <a:gd name="connsiteY1315" fmla="*/ 775878 h 2172695"/>
              <a:gd name="connsiteX1316" fmla="*/ 375779 w 1334396"/>
              <a:gd name="connsiteY1316" fmla="*/ 761931 h 2172695"/>
              <a:gd name="connsiteX1317" fmla="*/ 376456 w 1334396"/>
              <a:gd name="connsiteY1317" fmla="*/ 760170 h 2172695"/>
              <a:gd name="connsiteX1318" fmla="*/ 379029 w 1334396"/>
              <a:gd name="connsiteY1318" fmla="*/ 756920 h 2172695"/>
              <a:gd name="connsiteX1319" fmla="*/ 386883 w 1334396"/>
              <a:gd name="connsiteY1319" fmla="*/ 748795 h 2172695"/>
              <a:gd name="connsiteX1320" fmla="*/ 387696 w 1334396"/>
              <a:gd name="connsiteY1320" fmla="*/ 747983 h 2172695"/>
              <a:gd name="connsiteX1321" fmla="*/ 397446 w 1334396"/>
              <a:gd name="connsiteY1321" fmla="*/ 738910 h 2172695"/>
              <a:gd name="connsiteX1322" fmla="*/ 403946 w 1334396"/>
              <a:gd name="connsiteY1322" fmla="*/ 733493 h 2172695"/>
              <a:gd name="connsiteX1323" fmla="*/ 417487 w 1334396"/>
              <a:gd name="connsiteY1323" fmla="*/ 722931 h 2172695"/>
              <a:gd name="connsiteX1324" fmla="*/ 421144 w 1334396"/>
              <a:gd name="connsiteY1324" fmla="*/ 720764 h 2172695"/>
              <a:gd name="connsiteX1325" fmla="*/ 433331 w 1334396"/>
              <a:gd name="connsiteY1325" fmla="*/ 714941 h 2172695"/>
              <a:gd name="connsiteX1326" fmla="*/ 441050 w 1334396"/>
              <a:gd name="connsiteY1326" fmla="*/ 712368 h 2172695"/>
              <a:gd name="connsiteX1327" fmla="*/ 441727 w 1334396"/>
              <a:gd name="connsiteY1327" fmla="*/ 709660 h 2172695"/>
              <a:gd name="connsiteX1328" fmla="*/ 441998 w 1334396"/>
              <a:gd name="connsiteY1328" fmla="*/ 703973 h 2172695"/>
              <a:gd name="connsiteX1329" fmla="*/ 442946 w 1334396"/>
              <a:gd name="connsiteY1329" fmla="*/ 702618 h 2172695"/>
              <a:gd name="connsiteX1330" fmla="*/ 447821 w 1334396"/>
              <a:gd name="connsiteY1330" fmla="*/ 698691 h 2172695"/>
              <a:gd name="connsiteX1331" fmla="*/ 42656 w 1334396"/>
              <a:gd name="connsiteY1331" fmla="*/ 609723 h 2172695"/>
              <a:gd name="connsiteX1332" fmla="*/ 46719 w 1334396"/>
              <a:gd name="connsiteY1332" fmla="*/ 629223 h 2172695"/>
              <a:gd name="connsiteX1333" fmla="*/ 47260 w 1334396"/>
              <a:gd name="connsiteY1333" fmla="*/ 635588 h 2172695"/>
              <a:gd name="connsiteX1334" fmla="*/ 49156 w 1334396"/>
              <a:gd name="connsiteY1334" fmla="*/ 633150 h 2172695"/>
              <a:gd name="connsiteX1335" fmla="*/ 65271 w 1334396"/>
              <a:gd name="connsiteY1335" fmla="*/ 643848 h 2172695"/>
              <a:gd name="connsiteX1336" fmla="*/ 73260 w 1334396"/>
              <a:gd name="connsiteY1336" fmla="*/ 650890 h 2172695"/>
              <a:gd name="connsiteX1337" fmla="*/ 82604 w 1334396"/>
              <a:gd name="connsiteY1337" fmla="*/ 660640 h 2172695"/>
              <a:gd name="connsiteX1338" fmla="*/ 91677 w 1334396"/>
              <a:gd name="connsiteY1338" fmla="*/ 670119 h 2172695"/>
              <a:gd name="connsiteX1339" fmla="*/ 95875 w 1334396"/>
              <a:gd name="connsiteY1339" fmla="*/ 674723 h 2172695"/>
              <a:gd name="connsiteX1340" fmla="*/ 104948 w 1334396"/>
              <a:gd name="connsiteY1340" fmla="*/ 685150 h 2172695"/>
              <a:gd name="connsiteX1341" fmla="*/ 111583 w 1334396"/>
              <a:gd name="connsiteY1341" fmla="*/ 692462 h 2172695"/>
              <a:gd name="connsiteX1342" fmla="*/ 112125 w 1334396"/>
              <a:gd name="connsiteY1342" fmla="*/ 693004 h 2172695"/>
              <a:gd name="connsiteX1343" fmla="*/ 119979 w 1334396"/>
              <a:gd name="connsiteY1343" fmla="*/ 700317 h 2172695"/>
              <a:gd name="connsiteX1344" fmla="*/ 127698 w 1334396"/>
              <a:gd name="connsiteY1344" fmla="*/ 707087 h 2172695"/>
              <a:gd name="connsiteX1345" fmla="*/ 130406 w 1334396"/>
              <a:gd name="connsiteY1345" fmla="*/ 710473 h 2172695"/>
              <a:gd name="connsiteX1346" fmla="*/ 136770 w 1334396"/>
              <a:gd name="connsiteY1346" fmla="*/ 718327 h 2172695"/>
              <a:gd name="connsiteX1347" fmla="*/ 140968 w 1334396"/>
              <a:gd name="connsiteY1347" fmla="*/ 724421 h 2172695"/>
              <a:gd name="connsiteX1348" fmla="*/ 152479 w 1334396"/>
              <a:gd name="connsiteY1348" fmla="*/ 745139 h 2172695"/>
              <a:gd name="connsiteX1349" fmla="*/ 157083 w 1334396"/>
              <a:gd name="connsiteY1349" fmla="*/ 751504 h 2172695"/>
              <a:gd name="connsiteX1350" fmla="*/ 161281 w 1334396"/>
              <a:gd name="connsiteY1350" fmla="*/ 757597 h 2172695"/>
              <a:gd name="connsiteX1351" fmla="*/ 166427 w 1334396"/>
              <a:gd name="connsiteY1351" fmla="*/ 764368 h 2172695"/>
              <a:gd name="connsiteX1352" fmla="*/ 166968 w 1334396"/>
              <a:gd name="connsiteY1352" fmla="*/ 764774 h 2172695"/>
              <a:gd name="connsiteX1353" fmla="*/ 169677 w 1334396"/>
              <a:gd name="connsiteY1353" fmla="*/ 768431 h 2172695"/>
              <a:gd name="connsiteX1354" fmla="*/ 172385 w 1334396"/>
              <a:gd name="connsiteY1354" fmla="*/ 772629 h 2172695"/>
              <a:gd name="connsiteX1355" fmla="*/ 176312 w 1334396"/>
              <a:gd name="connsiteY1355" fmla="*/ 783056 h 2172695"/>
              <a:gd name="connsiteX1356" fmla="*/ 187010 w 1334396"/>
              <a:gd name="connsiteY1356" fmla="*/ 804316 h 2172695"/>
              <a:gd name="connsiteX1357" fmla="*/ 189583 w 1334396"/>
              <a:gd name="connsiteY1357" fmla="*/ 809055 h 2172695"/>
              <a:gd name="connsiteX1358" fmla="*/ 191749 w 1334396"/>
              <a:gd name="connsiteY1358" fmla="*/ 814337 h 2172695"/>
              <a:gd name="connsiteX1359" fmla="*/ 194187 w 1334396"/>
              <a:gd name="connsiteY1359" fmla="*/ 819483 h 2172695"/>
              <a:gd name="connsiteX1360" fmla="*/ 195406 w 1334396"/>
              <a:gd name="connsiteY1360" fmla="*/ 821514 h 2172695"/>
              <a:gd name="connsiteX1361" fmla="*/ 200145 w 1334396"/>
              <a:gd name="connsiteY1361" fmla="*/ 831805 h 2172695"/>
              <a:gd name="connsiteX1362" fmla="*/ 202447 w 1334396"/>
              <a:gd name="connsiteY1362" fmla="*/ 837222 h 2172695"/>
              <a:gd name="connsiteX1363" fmla="*/ 204885 w 1334396"/>
              <a:gd name="connsiteY1363" fmla="*/ 842368 h 2172695"/>
              <a:gd name="connsiteX1364" fmla="*/ 208541 w 1334396"/>
              <a:gd name="connsiteY1364" fmla="*/ 850899 h 2172695"/>
              <a:gd name="connsiteX1365" fmla="*/ 209624 w 1334396"/>
              <a:gd name="connsiteY1365" fmla="*/ 858482 h 2172695"/>
              <a:gd name="connsiteX1366" fmla="*/ 211791 w 1334396"/>
              <a:gd name="connsiteY1366" fmla="*/ 865118 h 2172695"/>
              <a:gd name="connsiteX1367" fmla="*/ 213280 w 1334396"/>
              <a:gd name="connsiteY1367" fmla="*/ 867826 h 2172695"/>
              <a:gd name="connsiteX1368" fmla="*/ 216530 w 1334396"/>
              <a:gd name="connsiteY1368" fmla="*/ 875274 h 2172695"/>
              <a:gd name="connsiteX1369" fmla="*/ 218968 w 1334396"/>
              <a:gd name="connsiteY1369" fmla="*/ 882857 h 2172695"/>
              <a:gd name="connsiteX1370" fmla="*/ 219374 w 1334396"/>
              <a:gd name="connsiteY1370" fmla="*/ 884753 h 2172695"/>
              <a:gd name="connsiteX1371" fmla="*/ 222760 w 1334396"/>
              <a:gd name="connsiteY1371" fmla="*/ 895451 h 2172695"/>
              <a:gd name="connsiteX1372" fmla="*/ 223437 w 1334396"/>
              <a:gd name="connsiteY1372" fmla="*/ 898836 h 2172695"/>
              <a:gd name="connsiteX1373" fmla="*/ 223707 w 1334396"/>
              <a:gd name="connsiteY1373" fmla="*/ 900055 h 2172695"/>
              <a:gd name="connsiteX1374" fmla="*/ 224114 w 1334396"/>
              <a:gd name="connsiteY1374" fmla="*/ 901815 h 2172695"/>
              <a:gd name="connsiteX1375" fmla="*/ 227228 w 1334396"/>
              <a:gd name="connsiteY1375" fmla="*/ 908586 h 2172695"/>
              <a:gd name="connsiteX1376" fmla="*/ 227364 w 1334396"/>
              <a:gd name="connsiteY1376" fmla="*/ 908992 h 2172695"/>
              <a:gd name="connsiteX1377" fmla="*/ 228583 w 1334396"/>
              <a:gd name="connsiteY1377" fmla="*/ 927003 h 2172695"/>
              <a:gd name="connsiteX1378" fmla="*/ 228176 w 1334396"/>
              <a:gd name="connsiteY1378" fmla="*/ 931201 h 2172695"/>
              <a:gd name="connsiteX1379" fmla="*/ 227635 w 1334396"/>
              <a:gd name="connsiteY1379" fmla="*/ 934857 h 2172695"/>
              <a:gd name="connsiteX1380" fmla="*/ 228312 w 1334396"/>
              <a:gd name="connsiteY1380" fmla="*/ 938513 h 2172695"/>
              <a:gd name="connsiteX1381" fmla="*/ 228718 w 1334396"/>
              <a:gd name="connsiteY1381" fmla="*/ 941492 h 2172695"/>
              <a:gd name="connsiteX1382" fmla="*/ 225739 w 1334396"/>
              <a:gd name="connsiteY1382" fmla="*/ 953138 h 2172695"/>
              <a:gd name="connsiteX1383" fmla="*/ 225739 w 1334396"/>
              <a:gd name="connsiteY1383" fmla="*/ 961398 h 2172695"/>
              <a:gd name="connsiteX1384" fmla="*/ 225468 w 1334396"/>
              <a:gd name="connsiteY1384" fmla="*/ 965055 h 2172695"/>
              <a:gd name="connsiteX1385" fmla="*/ 224926 w 1334396"/>
              <a:gd name="connsiteY1385" fmla="*/ 967763 h 2172695"/>
              <a:gd name="connsiteX1386" fmla="*/ 225874 w 1334396"/>
              <a:gd name="connsiteY1386" fmla="*/ 968169 h 2172695"/>
              <a:gd name="connsiteX1387" fmla="*/ 226145 w 1334396"/>
              <a:gd name="connsiteY1387" fmla="*/ 968305 h 2172695"/>
              <a:gd name="connsiteX1388" fmla="*/ 225739 w 1334396"/>
              <a:gd name="connsiteY1388" fmla="*/ 968575 h 2172695"/>
              <a:gd name="connsiteX1389" fmla="*/ 226145 w 1334396"/>
              <a:gd name="connsiteY1389" fmla="*/ 968711 h 2172695"/>
              <a:gd name="connsiteX1390" fmla="*/ 227228 w 1334396"/>
              <a:gd name="connsiteY1390" fmla="*/ 969252 h 2172695"/>
              <a:gd name="connsiteX1391" fmla="*/ 232780 w 1334396"/>
              <a:gd name="connsiteY1391" fmla="*/ 971826 h 2172695"/>
              <a:gd name="connsiteX1392" fmla="*/ 234541 w 1334396"/>
              <a:gd name="connsiteY1392" fmla="*/ 979950 h 2172695"/>
              <a:gd name="connsiteX1393" fmla="*/ 229395 w 1334396"/>
              <a:gd name="connsiteY1393" fmla="*/ 986315 h 2172695"/>
              <a:gd name="connsiteX1394" fmla="*/ 223843 w 1334396"/>
              <a:gd name="connsiteY1394" fmla="*/ 986044 h 2172695"/>
              <a:gd name="connsiteX1395" fmla="*/ 218833 w 1334396"/>
              <a:gd name="connsiteY1395" fmla="*/ 984690 h 2172695"/>
              <a:gd name="connsiteX1396" fmla="*/ 216801 w 1334396"/>
              <a:gd name="connsiteY1396" fmla="*/ 985638 h 2172695"/>
              <a:gd name="connsiteX1397" fmla="*/ 210437 w 1334396"/>
              <a:gd name="connsiteY1397" fmla="*/ 986586 h 2172695"/>
              <a:gd name="connsiteX1398" fmla="*/ 207051 w 1334396"/>
              <a:gd name="connsiteY1398" fmla="*/ 983471 h 2172695"/>
              <a:gd name="connsiteX1399" fmla="*/ 201093 w 1334396"/>
              <a:gd name="connsiteY1399" fmla="*/ 977784 h 2172695"/>
              <a:gd name="connsiteX1400" fmla="*/ 198114 w 1334396"/>
              <a:gd name="connsiteY1400" fmla="*/ 975888 h 2172695"/>
              <a:gd name="connsiteX1401" fmla="*/ 194864 w 1334396"/>
              <a:gd name="connsiteY1401" fmla="*/ 973450 h 2172695"/>
              <a:gd name="connsiteX1402" fmla="*/ 189718 w 1334396"/>
              <a:gd name="connsiteY1402" fmla="*/ 969794 h 2172695"/>
              <a:gd name="connsiteX1403" fmla="*/ 178208 w 1334396"/>
              <a:gd name="connsiteY1403" fmla="*/ 960721 h 2172695"/>
              <a:gd name="connsiteX1404" fmla="*/ 174687 w 1334396"/>
              <a:gd name="connsiteY1404" fmla="*/ 955576 h 2172695"/>
              <a:gd name="connsiteX1405" fmla="*/ 174281 w 1334396"/>
              <a:gd name="connsiteY1405" fmla="*/ 954628 h 2172695"/>
              <a:gd name="connsiteX1406" fmla="*/ 172791 w 1334396"/>
              <a:gd name="connsiteY1406" fmla="*/ 951242 h 2172695"/>
              <a:gd name="connsiteX1407" fmla="*/ 167916 w 1334396"/>
              <a:gd name="connsiteY1407" fmla="*/ 944336 h 2172695"/>
              <a:gd name="connsiteX1408" fmla="*/ 164260 w 1334396"/>
              <a:gd name="connsiteY1408" fmla="*/ 939326 h 2172695"/>
              <a:gd name="connsiteX1409" fmla="*/ 155458 w 1334396"/>
              <a:gd name="connsiteY1409" fmla="*/ 928763 h 2172695"/>
              <a:gd name="connsiteX1410" fmla="*/ 153562 w 1334396"/>
              <a:gd name="connsiteY1410" fmla="*/ 927815 h 2172695"/>
              <a:gd name="connsiteX1411" fmla="*/ 151125 w 1334396"/>
              <a:gd name="connsiteY1411" fmla="*/ 925649 h 2172695"/>
              <a:gd name="connsiteX1412" fmla="*/ 142052 w 1334396"/>
              <a:gd name="connsiteY1412" fmla="*/ 914951 h 2172695"/>
              <a:gd name="connsiteX1413" fmla="*/ 139885 w 1334396"/>
              <a:gd name="connsiteY1413" fmla="*/ 913055 h 2172695"/>
              <a:gd name="connsiteX1414" fmla="*/ 135416 w 1334396"/>
              <a:gd name="connsiteY1414" fmla="*/ 903711 h 2172695"/>
              <a:gd name="connsiteX1415" fmla="*/ 133114 w 1334396"/>
              <a:gd name="connsiteY1415" fmla="*/ 890982 h 2172695"/>
              <a:gd name="connsiteX1416" fmla="*/ 130541 w 1334396"/>
              <a:gd name="connsiteY1416" fmla="*/ 887732 h 2172695"/>
              <a:gd name="connsiteX1417" fmla="*/ 124989 w 1334396"/>
              <a:gd name="connsiteY1417" fmla="*/ 886378 h 2172695"/>
              <a:gd name="connsiteX1418" fmla="*/ 109958 w 1334396"/>
              <a:gd name="connsiteY1418" fmla="*/ 875003 h 2172695"/>
              <a:gd name="connsiteX1419" fmla="*/ 107791 w 1334396"/>
              <a:gd name="connsiteY1419" fmla="*/ 872159 h 2172695"/>
              <a:gd name="connsiteX1420" fmla="*/ 104271 w 1334396"/>
              <a:gd name="connsiteY1420" fmla="*/ 864982 h 2172695"/>
              <a:gd name="connsiteX1421" fmla="*/ 104135 w 1334396"/>
              <a:gd name="connsiteY1421" fmla="*/ 863899 h 2172695"/>
              <a:gd name="connsiteX1422" fmla="*/ 101156 w 1334396"/>
              <a:gd name="connsiteY1422" fmla="*/ 856316 h 2172695"/>
              <a:gd name="connsiteX1423" fmla="*/ 92625 w 1334396"/>
              <a:gd name="connsiteY1423" fmla="*/ 840878 h 2172695"/>
              <a:gd name="connsiteX1424" fmla="*/ 88156 w 1334396"/>
              <a:gd name="connsiteY1424" fmla="*/ 834784 h 2172695"/>
              <a:gd name="connsiteX1425" fmla="*/ 81791 w 1334396"/>
              <a:gd name="connsiteY1425" fmla="*/ 820837 h 2172695"/>
              <a:gd name="connsiteX1426" fmla="*/ 78948 w 1334396"/>
              <a:gd name="connsiteY1426" fmla="*/ 813524 h 2172695"/>
              <a:gd name="connsiteX1427" fmla="*/ 75698 w 1334396"/>
              <a:gd name="connsiteY1427" fmla="*/ 809462 h 2172695"/>
              <a:gd name="connsiteX1428" fmla="*/ 71364 w 1334396"/>
              <a:gd name="connsiteY1428" fmla="*/ 805535 h 2172695"/>
              <a:gd name="connsiteX1429" fmla="*/ 70687 w 1334396"/>
              <a:gd name="connsiteY1429" fmla="*/ 804857 h 2172695"/>
              <a:gd name="connsiteX1430" fmla="*/ 65812 w 1334396"/>
              <a:gd name="connsiteY1430" fmla="*/ 801472 h 2172695"/>
              <a:gd name="connsiteX1431" fmla="*/ 65677 w 1334396"/>
              <a:gd name="connsiteY1431" fmla="*/ 800524 h 2172695"/>
              <a:gd name="connsiteX1432" fmla="*/ 65406 w 1334396"/>
              <a:gd name="connsiteY1432" fmla="*/ 799305 h 2172695"/>
              <a:gd name="connsiteX1433" fmla="*/ 62020 w 1334396"/>
              <a:gd name="connsiteY1433" fmla="*/ 794160 h 2172695"/>
              <a:gd name="connsiteX1434" fmla="*/ 59448 w 1334396"/>
              <a:gd name="connsiteY1434" fmla="*/ 790233 h 2172695"/>
              <a:gd name="connsiteX1435" fmla="*/ 58229 w 1334396"/>
              <a:gd name="connsiteY1435" fmla="*/ 787660 h 2172695"/>
              <a:gd name="connsiteX1436" fmla="*/ 56333 w 1334396"/>
              <a:gd name="connsiteY1436" fmla="*/ 781566 h 2172695"/>
              <a:gd name="connsiteX1437" fmla="*/ 53489 w 1334396"/>
              <a:gd name="connsiteY1437" fmla="*/ 774118 h 2172695"/>
              <a:gd name="connsiteX1438" fmla="*/ 51864 w 1334396"/>
              <a:gd name="connsiteY1438" fmla="*/ 763691 h 2172695"/>
              <a:gd name="connsiteX1439" fmla="*/ 50375 w 1334396"/>
              <a:gd name="connsiteY1439" fmla="*/ 752316 h 2172695"/>
              <a:gd name="connsiteX1440" fmla="*/ 49698 w 1334396"/>
              <a:gd name="connsiteY1440" fmla="*/ 739045 h 2172695"/>
              <a:gd name="connsiteX1441" fmla="*/ 48073 w 1334396"/>
              <a:gd name="connsiteY1441" fmla="*/ 734306 h 2172695"/>
              <a:gd name="connsiteX1442" fmla="*/ 44010 w 1334396"/>
              <a:gd name="connsiteY1442" fmla="*/ 728889 h 2172695"/>
              <a:gd name="connsiteX1443" fmla="*/ 42927 w 1334396"/>
              <a:gd name="connsiteY1443" fmla="*/ 726994 h 2172695"/>
              <a:gd name="connsiteX1444" fmla="*/ 36291 w 1334396"/>
              <a:gd name="connsiteY1444" fmla="*/ 713587 h 2172695"/>
              <a:gd name="connsiteX1445" fmla="*/ 35343 w 1334396"/>
              <a:gd name="connsiteY1445" fmla="*/ 712098 h 2172695"/>
              <a:gd name="connsiteX1446" fmla="*/ 34125 w 1334396"/>
              <a:gd name="connsiteY1446" fmla="*/ 708306 h 2172695"/>
              <a:gd name="connsiteX1447" fmla="*/ 31823 w 1334396"/>
              <a:gd name="connsiteY1447" fmla="*/ 697608 h 2172695"/>
              <a:gd name="connsiteX1448" fmla="*/ 31552 w 1334396"/>
              <a:gd name="connsiteY1448" fmla="*/ 696525 h 2172695"/>
              <a:gd name="connsiteX1449" fmla="*/ 29791 w 1334396"/>
              <a:gd name="connsiteY1449" fmla="*/ 683660 h 2172695"/>
              <a:gd name="connsiteX1450" fmla="*/ 28302 w 1334396"/>
              <a:gd name="connsiteY1450" fmla="*/ 675671 h 2172695"/>
              <a:gd name="connsiteX1451" fmla="*/ 26135 w 1334396"/>
              <a:gd name="connsiteY1451" fmla="*/ 659150 h 2172695"/>
              <a:gd name="connsiteX1452" fmla="*/ 26541 w 1334396"/>
              <a:gd name="connsiteY1452" fmla="*/ 654546 h 2172695"/>
              <a:gd name="connsiteX1453" fmla="*/ 26406 w 1334396"/>
              <a:gd name="connsiteY1453" fmla="*/ 641411 h 2172695"/>
              <a:gd name="connsiteX1454" fmla="*/ 27354 w 1334396"/>
              <a:gd name="connsiteY1454" fmla="*/ 633421 h 2172695"/>
              <a:gd name="connsiteX1455" fmla="*/ 29927 w 1334396"/>
              <a:gd name="connsiteY1455" fmla="*/ 626109 h 2172695"/>
              <a:gd name="connsiteX1456" fmla="*/ 34396 w 1334396"/>
              <a:gd name="connsiteY1456" fmla="*/ 614192 h 2172695"/>
              <a:gd name="connsiteX1457" fmla="*/ 42656 w 1334396"/>
              <a:gd name="connsiteY1457" fmla="*/ 609723 h 2172695"/>
              <a:gd name="connsiteX1458" fmla="*/ 157489 w 1334396"/>
              <a:gd name="connsiteY1458" fmla="*/ 378162 h 2172695"/>
              <a:gd name="connsiteX1459" fmla="*/ 177936 w 1334396"/>
              <a:gd name="connsiteY1459" fmla="*/ 390079 h 2172695"/>
              <a:gd name="connsiteX1460" fmla="*/ 187957 w 1334396"/>
              <a:gd name="connsiteY1460" fmla="*/ 398339 h 2172695"/>
              <a:gd name="connsiteX1461" fmla="*/ 199197 w 1334396"/>
              <a:gd name="connsiteY1461" fmla="*/ 410662 h 2172695"/>
              <a:gd name="connsiteX1462" fmla="*/ 210165 w 1334396"/>
              <a:gd name="connsiteY1462" fmla="*/ 422307 h 2172695"/>
              <a:gd name="connsiteX1463" fmla="*/ 214769 w 1334396"/>
              <a:gd name="connsiteY1463" fmla="*/ 428266 h 2172695"/>
              <a:gd name="connsiteX1464" fmla="*/ 224519 w 1334396"/>
              <a:gd name="connsiteY1464" fmla="*/ 441943 h 2172695"/>
              <a:gd name="connsiteX1465" fmla="*/ 230884 w 1334396"/>
              <a:gd name="connsiteY1465" fmla="*/ 452235 h 2172695"/>
              <a:gd name="connsiteX1466" fmla="*/ 231290 w 1334396"/>
              <a:gd name="connsiteY1466" fmla="*/ 452912 h 2172695"/>
              <a:gd name="connsiteX1467" fmla="*/ 239144 w 1334396"/>
              <a:gd name="connsiteY1467" fmla="*/ 463338 h 2172695"/>
              <a:gd name="connsiteX1468" fmla="*/ 246321 w 1334396"/>
              <a:gd name="connsiteY1468" fmla="*/ 473630 h 2172695"/>
              <a:gd name="connsiteX1469" fmla="*/ 248488 w 1334396"/>
              <a:gd name="connsiteY1469" fmla="*/ 478370 h 2172695"/>
              <a:gd name="connsiteX1470" fmla="*/ 253634 w 1334396"/>
              <a:gd name="connsiteY1470" fmla="*/ 489609 h 2172695"/>
              <a:gd name="connsiteX1471" fmla="*/ 256884 w 1334396"/>
              <a:gd name="connsiteY1471" fmla="*/ 498005 h 2172695"/>
              <a:gd name="connsiteX1472" fmla="*/ 263248 w 1334396"/>
              <a:gd name="connsiteY1472" fmla="*/ 525494 h 2172695"/>
              <a:gd name="connsiteX1473" fmla="*/ 265550 w 1334396"/>
              <a:gd name="connsiteY1473" fmla="*/ 534567 h 2172695"/>
              <a:gd name="connsiteX1474" fmla="*/ 267852 w 1334396"/>
              <a:gd name="connsiteY1474" fmla="*/ 543099 h 2172695"/>
              <a:gd name="connsiteX1475" fmla="*/ 271102 w 1334396"/>
              <a:gd name="connsiteY1475" fmla="*/ 552713 h 2172695"/>
              <a:gd name="connsiteX1476" fmla="*/ 271373 w 1334396"/>
              <a:gd name="connsiteY1476" fmla="*/ 553390 h 2172695"/>
              <a:gd name="connsiteX1477" fmla="*/ 272727 w 1334396"/>
              <a:gd name="connsiteY1477" fmla="*/ 558671 h 2172695"/>
              <a:gd name="connsiteX1478" fmla="*/ 273946 w 1334396"/>
              <a:gd name="connsiteY1478" fmla="*/ 564494 h 2172695"/>
              <a:gd name="connsiteX1479" fmla="*/ 274081 w 1334396"/>
              <a:gd name="connsiteY1479" fmla="*/ 577765 h 2172695"/>
              <a:gd name="connsiteX1480" fmla="*/ 276383 w 1334396"/>
              <a:gd name="connsiteY1480" fmla="*/ 605661 h 2172695"/>
              <a:gd name="connsiteX1481" fmla="*/ 277060 w 1334396"/>
              <a:gd name="connsiteY1481" fmla="*/ 612025 h 2172695"/>
              <a:gd name="connsiteX1482" fmla="*/ 276790 w 1334396"/>
              <a:gd name="connsiteY1482" fmla="*/ 618661 h 2172695"/>
              <a:gd name="connsiteX1483" fmla="*/ 276790 w 1334396"/>
              <a:gd name="connsiteY1483" fmla="*/ 625431 h 2172695"/>
              <a:gd name="connsiteX1484" fmla="*/ 277060 w 1334396"/>
              <a:gd name="connsiteY1484" fmla="*/ 628140 h 2172695"/>
              <a:gd name="connsiteX1485" fmla="*/ 277738 w 1334396"/>
              <a:gd name="connsiteY1485" fmla="*/ 641275 h 2172695"/>
              <a:gd name="connsiteX1486" fmla="*/ 277602 w 1334396"/>
              <a:gd name="connsiteY1486" fmla="*/ 648181 h 2172695"/>
              <a:gd name="connsiteX1487" fmla="*/ 277873 w 1334396"/>
              <a:gd name="connsiteY1487" fmla="*/ 654952 h 2172695"/>
              <a:gd name="connsiteX1488" fmla="*/ 277738 w 1334396"/>
              <a:gd name="connsiteY1488" fmla="*/ 665650 h 2172695"/>
              <a:gd name="connsiteX1489" fmla="*/ 275571 w 1334396"/>
              <a:gd name="connsiteY1489" fmla="*/ 674452 h 2172695"/>
              <a:gd name="connsiteX1490" fmla="*/ 274758 w 1334396"/>
              <a:gd name="connsiteY1490" fmla="*/ 682577 h 2172695"/>
              <a:gd name="connsiteX1491" fmla="*/ 275300 w 1334396"/>
              <a:gd name="connsiteY1491" fmla="*/ 686098 h 2172695"/>
              <a:gd name="connsiteX1492" fmla="*/ 275436 w 1334396"/>
              <a:gd name="connsiteY1492" fmla="*/ 695712 h 2172695"/>
              <a:gd name="connsiteX1493" fmla="*/ 274758 w 1334396"/>
              <a:gd name="connsiteY1493" fmla="*/ 704920 h 2172695"/>
              <a:gd name="connsiteX1494" fmla="*/ 274352 w 1334396"/>
              <a:gd name="connsiteY1494" fmla="*/ 707358 h 2172695"/>
              <a:gd name="connsiteX1495" fmla="*/ 272727 w 1334396"/>
              <a:gd name="connsiteY1495" fmla="*/ 720358 h 2172695"/>
              <a:gd name="connsiteX1496" fmla="*/ 270831 w 1334396"/>
              <a:gd name="connsiteY1496" fmla="*/ 736743 h 2172695"/>
              <a:gd name="connsiteX1497" fmla="*/ 270831 w 1334396"/>
              <a:gd name="connsiteY1497" fmla="*/ 737149 h 2172695"/>
              <a:gd name="connsiteX1498" fmla="*/ 266498 w 1334396"/>
              <a:gd name="connsiteY1498" fmla="*/ 756920 h 2172695"/>
              <a:gd name="connsiteX1499" fmla="*/ 265279 w 1334396"/>
              <a:gd name="connsiteY1499" fmla="*/ 761524 h 2172695"/>
              <a:gd name="connsiteX1500" fmla="*/ 264331 w 1334396"/>
              <a:gd name="connsiteY1500" fmla="*/ 765587 h 2172695"/>
              <a:gd name="connsiteX1501" fmla="*/ 264467 w 1334396"/>
              <a:gd name="connsiteY1501" fmla="*/ 769920 h 2172695"/>
              <a:gd name="connsiteX1502" fmla="*/ 264602 w 1334396"/>
              <a:gd name="connsiteY1502" fmla="*/ 773305 h 2172695"/>
              <a:gd name="connsiteX1503" fmla="*/ 261352 w 1334396"/>
              <a:gd name="connsiteY1503" fmla="*/ 786847 h 2172695"/>
              <a:gd name="connsiteX1504" fmla="*/ 261352 w 1334396"/>
              <a:gd name="connsiteY1504" fmla="*/ 796462 h 2172695"/>
              <a:gd name="connsiteX1505" fmla="*/ 260811 w 1334396"/>
              <a:gd name="connsiteY1505" fmla="*/ 801066 h 2172695"/>
              <a:gd name="connsiteX1506" fmla="*/ 259727 w 1334396"/>
              <a:gd name="connsiteY1506" fmla="*/ 804857 h 2172695"/>
              <a:gd name="connsiteX1507" fmla="*/ 259321 w 1334396"/>
              <a:gd name="connsiteY1507" fmla="*/ 811764 h 2172695"/>
              <a:gd name="connsiteX1508" fmla="*/ 258373 w 1334396"/>
              <a:gd name="connsiteY1508" fmla="*/ 813389 h 2172695"/>
              <a:gd name="connsiteX1509" fmla="*/ 253498 w 1334396"/>
              <a:gd name="connsiteY1509" fmla="*/ 818264 h 2172695"/>
              <a:gd name="connsiteX1510" fmla="*/ 246727 w 1334396"/>
              <a:gd name="connsiteY1510" fmla="*/ 816774 h 2172695"/>
              <a:gd name="connsiteX1511" fmla="*/ 244561 w 1334396"/>
              <a:gd name="connsiteY1511" fmla="*/ 820024 h 2172695"/>
              <a:gd name="connsiteX1512" fmla="*/ 236436 w 1334396"/>
              <a:gd name="connsiteY1512" fmla="*/ 821920 h 2172695"/>
              <a:gd name="connsiteX1513" fmla="*/ 230207 w 1334396"/>
              <a:gd name="connsiteY1513" fmla="*/ 819889 h 2172695"/>
              <a:gd name="connsiteX1514" fmla="*/ 228446 w 1334396"/>
              <a:gd name="connsiteY1514" fmla="*/ 815420 h 2172695"/>
              <a:gd name="connsiteX1515" fmla="*/ 225602 w 1334396"/>
              <a:gd name="connsiteY1515" fmla="*/ 807566 h 2172695"/>
              <a:gd name="connsiteX1516" fmla="*/ 223707 w 1334396"/>
              <a:gd name="connsiteY1516" fmla="*/ 804451 h 2172695"/>
              <a:gd name="connsiteX1517" fmla="*/ 221946 w 1334396"/>
              <a:gd name="connsiteY1517" fmla="*/ 800795 h 2172695"/>
              <a:gd name="connsiteX1518" fmla="*/ 218696 w 1334396"/>
              <a:gd name="connsiteY1518" fmla="*/ 795107 h 2172695"/>
              <a:gd name="connsiteX1519" fmla="*/ 212061 w 1334396"/>
              <a:gd name="connsiteY1519" fmla="*/ 781972 h 2172695"/>
              <a:gd name="connsiteX1520" fmla="*/ 211113 w 1334396"/>
              <a:gd name="connsiteY1520" fmla="*/ 775743 h 2172695"/>
              <a:gd name="connsiteX1521" fmla="*/ 211113 w 1334396"/>
              <a:gd name="connsiteY1521" fmla="*/ 774660 h 2172695"/>
              <a:gd name="connsiteX1522" fmla="*/ 210978 w 1334396"/>
              <a:gd name="connsiteY1522" fmla="*/ 771004 h 2172695"/>
              <a:gd name="connsiteX1523" fmla="*/ 209217 w 1334396"/>
              <a:gd name="connsiteY1523" fmla="*/ 762743 h 2172695"/>
              <a:gd name="connsiteX1524" fmla="*/ 207863 w 1334396"/>
              <a:gd name="connsiteY1524" fmla="*/ 756378 h 2172695"/>
              <a:gd name="connsiteX1525" fmla="*/ 203665 w 1334396"/>
              <a:gd name="connsiteY1525" fmla="*/ 742972 h 2172695"/>
              <a:gd name="connsiteX1526" fmla="*/ 202176 w 1334396"/>
              <a:gd name="connsiteY1526" fmla="*/ 741212 h 2172695"/>
              <a:gd name="connsiteX1527" fmla="*/ 200551 w 1334396"/>
              <a:gd name="connsiteY1527" fmla="*/ 738233 h 2172695"/>
              <a:gd name="connsiteX1528" fmla="*/ 195947 w 1334396"/>
              <a:gd name="connsiteY1528" fmla="*/ 724556 h 2172695"/>
              <a:gd name="connsiteX1529" fmla="*/ 194592 w 1334396"/>
              <a:gd name="connsiteY1529" fmla="*/ 721847 h 2172695"/>
              <a:gd name="connsiteX1530" fmla="*/ 193644 w 1334396"/>
              <a:gd name="connsiteY1530" fmla="*/ 711150 h 2172695"/>
              <a:gd name="connsiteX1531" fmla="*/ 195676 w 1334396"/>
              <a:gd name="connsiteY1531" fmla="*/ 698150 h 2172695"/>
              <a:gd name="connsiteX1532" fmla="*/ 194321 w 1334396"/>
              <a:gd name="connsiteY1532" fmla="*/ 694087 h 2172695"/>
              <a:gd name="connsiteX1533" fmla="*/ 189718 w 1334396"/>
              <a:gd name="connsiteY1533" fmla="*/ 690837 h 2172695"/>
              <a:gd name="connsiteX1534" fmla="*/ 178884 w 1334396"/>
              <a:gd name="connsiteY1534" fmla="*/ 674723 h 2172695"/>
              <a:gd name="connsiteX1535" fmla="*/ 177666 w 1334396"/>
              <a:gd name="connsiteY1535" fmla="*/ 671202 h 2172695"/>
              <a:gd name="connsiteX1536" fmla="*/ 176447 w 1334396"/>
              <a:gd name="connsiteY1536" fmla="*/ 663212 h 2172695"/>
              <a:gd name="connsiteX1537" fmla="*/ 176582 w 1334396"/>
              <a:gd name="connsiteY1537" fmla="*/ 662129 h 2172695"/>
              <a:gd name="connsiteX1538" fmla="*/ 175905 w 1334396"/>
              <a:gd name="connsiteY1538" fmla="*/ 653869 h 2172695"/>
              <a:gd name="connsiteX1539" fmla="*/ 172249 w 1334396"/>
              <a:gd name="connsiteY1539" fmla="*/ 636129 h 2172695"/>
              <a:gd name="connsiteX1540" fmla="*/ 169541 w 1334396"/>
              <a:gd name="connsiteY1540" fmla="*/ 628817 h 2172695"/>
              <a:gd name="connsiteX1541" fmla="*/ 167103 w 1334396"/>
              <a:gd name="connsiteY1541" fmla="*/ 613109 h 2172695"/>
              <a:gd name="connsiteX1542" fmla="*/ 166291 w 1334396"/>
              <a:gd name="connsiteY1542" fmla="*/ 605119 h 2172695"/>
              <a:gd name="connsiteX1543" fmla="*/ 164124 w 1334396"/>
              <a:gd name="connsiteY1543" fmla="*/ 600244 h 2172695"/>
              <a:gd name="connsiteX1544" fmla="*/ 161009 w 1334396"/>
              <a:gd name="connsiteY1544" fmla="*/ 595098 h 2172695"/>
              <a:gd name="connsiteX1545" fmla="*/ 160468 w 1334396"/>
              <a:gd name="connsiteY1545" fmla="*/ 594150 h 2172695"/>
              <a:gd name="connsiteX1546" fmla="*/ 156676 w 1334396"/>
              <a:gd name="connsiteY1546" fmla="*/ 589411 h 2172695"/>
              <a:gd name="connsiteX1547" fmla="*/ 156676 w 1334396"/>
              <a:gd name="connsiteY1547" fmla="*/ 588327 h 2172695"/>
              <a:gd name="connsiteX1548" fmla="*/ 156812 w 1334396"/>
              <a:gd name="connsiteY1548" fmla="*/ 587109 h 2172695"/>
              <a:gd name="connsiteX1549" fmla="*/ 154916 w 1334396"/>
              <a:gd name="connsiteY1549" fmla="*/ 581286 h 2172695"/>
              <a:gd name="connsiteX1550" fmla="*/ 153426 w 1334396"/>
              <a:gd name="connsiteY1550" fmla="*/ 576682 h 2172695"/>
              <a:gd name="connsiteX1551" fmla="*/ 152885 w 1334396"/>
              <a:gd name="connsiteY1551" fmla="*/ 573702 h 2172695"/>
              <a:gd name="connsiteX1552" fmla="*/ 152343 w 1334396"/>
              <a:gd name="connsiteY1552" fmla="*/ 567203 h 2172695"/>
              <a:gd name="connsiteX1553" fmla="*/ 151395 w 1334396"/>
              <a:gd name="connsiteY1553" fmla="*/ 558942 h 2172695"/>
              <a:gd name="connsiteX1554" fmla="*/ 152207 w 1334396"/>
              <a:gd name="connsiteY1554" fmla="*/ 548244 h 2172695"/>
              <a:gd name="connsiteX1555" fmla="*/ 153562 w 1334396"/>
              <a:gd name="connsiteY1555" fmla="*/ 536463 h 2172695"/>
              <a:gd name="connsiteX1556" fmla="*/ 155728 w 1334396"/>
              <a:gd name="connsiteY1556" fmla="*/ 523057 h 2172695"/>
              <a:gd name="connsiteX1557" fmla="*/ 155322 w 1334396"/>
              <a:gd name="connsiteY1557" fmla="*/ 517776 h 2172695"/>
              <a:gd name="connsiteX1558" fmla="*/ 152614 w 1334396"/>
              <a:gd name="connsiteY1558" fmla="*/ 511276 h 2172695"/>
              <a:gd name="connsiteX1559" fmla="*/ 152072 w 1334396"/>
              <a:gd name="connsiteY1559" fmla="*/ 509109 h 2172695"/>
              <a:gd name="connsiteX1560" fmla="*/ 148687 w 1334396"/>
              <a:gd name="connsiteY1560" fmla="*/ 494078 h 2172695"/>
              <a:gd name="connsiteX1561" fmla="*/ 148009 w 1334396"/>
              <a:gd name="connsiteY1561" fmla="*/ 492317 h 2172695"/>
              <a:gd name="connsiteX1562" fmla="*/ 148145 w 1334396"/>
              <a:gd name="connsiteY1562" fmla="*/ 488797 h 2172695"/>
              <a:gd name="connsiteX1563" fmla="*/ 148551 w 1334396"/>
              <a:gd name="connsiteY1563" fmla="*/ 477286 h 2172695"/>
              <a:gd name="connsiteX1564" fmla="*/ 148551 w 1334396"/>
              <a:gd name="connsiteY1564" fmla="*/ 476203 h 2172695"/>
              <a:gd name="connsiteX1565" fmla="*/ 149905 w 1334396"/>
              <a:gd name="connsiteY1565" fmla="*/ 462797 h 2172695"/>
              <a:gd name="connsiteX1566" fmla="*/ 150582 w 1334396"/>
              <a:gd name="connsiteY1566" fmla="*/ 454401 h 2172695"/>
              <a:gd name="connsiteX1567" fmla="*/ 152478 w 1334396"/>
              <a:gd name="connsiteY1567" fmla="*/ 437203 h 2172695"/>
              <a:gd name="connsiteX1568" fmla="*/ 153291 w 1334396"/>
              <a:gd name="connsiteY1568" fmla="*/ 433005 h 2172695"/>
              <a:gd name="connsiteX1569" fmla="*/ 156541 w 1334396"/>
              <a:gd name="connsiteY1569" fmla="*/ 419735 h 2172695"/>
              <a:gd name="connsiteX1570" fmla="*/ 159520 w 1334396"/>
              <a:gd name="connsiteY1570" fmla="*/ 411880 h 2172695"/>
              <a:gd name="connsiteX1571" fmla="*/ 163988 w 1334396"/>
              <a:gd name="connsiteY1571" fmla="*/ 405245 h 2172695"/>
              <a:gd name="connsiteX1572" fmla="*/ 165478 w 1334396"/>
              <a:gd name="connsiteY1572" fmla="*/ 403078 h 2172695"/>
              <a:gd name="connsiteX1573" fmla="*/ 163718 w 1334396"/>
              <a:gd name="connsiteY1573" fmla="*/ 400235 h 2172695"/>
              <a:gd name="connsiteX1574" fmla="*/ 156405 w 1334396"/>
              <a:gd name="connsiteY1574" fmla="*/ 388183 h 2172695"/>
              <a:gd name="connsiteX1575" fmla="*/ 157489 w 1334396"/>
              <a:gd name="connsiteY1575" fmla="*/ 378162 h 2172695"/>
              <a:gd name="connsiteX1576" fmla="*/ 637267 w 1334396"/>
              <a:gd name="connsiteY1576" fmla="*/ 341193 h 2172695"/>
              <a:gd name="connsiteX1577" fmla="*/ 645121 w 1334396"/>
              <a:gd name="connsiteY1577" fmla="*/ 343631 h 2172695"/>
              <a:gd name="connsiteX1578" fmla="*/ 649049 w 1334396"/>
              <a:gd name="connsiteY1578" fmla="*/ 349047 h 2172695"/>
              <a:gd name="connsiteX1579" fmla="*/ 648101 w 1334396"/>
              <a:gd name="connsiteY1579" fmla="*/ 354193 h 2172695"/>
              <a:gd name="connsiteX1580" fmla="*/ 646069 w 1334396"/>
              <a:gd name="connsiteY1580" fmla="*/ 363131 h 2172695"/>
              <a:gd name="connsiteX1581" fmla="*/ 645934 w 1334396"/>
              <a:gd name="connsiteY1581" fmla="*/ 367058 h 2172695"/>
              <a:gd name="connsiteX1582" fmla="*/ 645392 w 1334396"/>
              <a:gd name="connsiteY1582" fmla="*/ 371526 h 2172695"/>
              <a:gd name="connsiteX1583" fmla="*/ 644444 w 1334396"/>
              <a:gd name="connsiteY1583" fmla="*/ 378703 h 2172695"/>
              <a:gd name="connsiteX1584" fmla="*/ 641059 w 1334396"/>
              <a:gd name="connsiteY1584" fmla="*/ 394547 h 2172695"/>
              <a:gd name="connsiteX1585" fmla="*/ 637944 w 1334396"/>
              <a:gd name="connsiteY1585" fmla="*/ 400641 h 2172695"/>
              <a:gd name="connsiteX1586" fmla="*/ 637267 w 1334396"/>
              <a:gd name="connsiteY1586" fmla="*/ 401589 h 2172695"/>
              <a:gd name="connsiteX1587" fmla="*/ 634830 w 1334396"/>
              <a:gd name="connsiteY1587" fmla="*/ 404703 h 2172695"/>
              <a:gd name="connsiteX1588" fmla="*/ 630226 w 1334396"/>
              <a:gd name="connsiteY1588" fmla="*/ 412828 h 2172695"/>
              <a:gd name="connsiteX1589" fmla="*/ 626840 w 1334396"/>
              <a:gd name="connsiteY1589" fmla="*/ 418786 h 2172695"/>
              <a:gd name="connsiteX1590" fmla="*/ 620070 w 1334396"/>
              <a:gd name="connsiteY1590" fmla="*/ 432328 h 2172695"/>
              <a:gd name="connsiteX1591" fmla="*/ 619663 w 1334396"/>
              <a:gd name="connsiteY1591" fmla="*/ 434766 h 2172695"/>
              <a:gd name="connsiteX1592" fmla="*/ 618445 w 1334396"/>
              <a:gd name="connsiteY1592" fmla="*/ 438016 h 2172695"/>
              <a:gd name="connsiteX1593" fmla="*/ 610997 w 1334396"/>
              <a:gd name="connsiteY1593" fmla="*/ 451693 h 2172695"/>
              <a:gd name="connsiteX1594" fmla="*/ 610049 w 1334396"/>
              <a:gd name="connsiteY1594" fmla="*/ 454672 h 2172695"/>
              <a:gd name="connsiteX1595" fmla="*/ 602195 w 1334396"/>
              <a:gd name="connsiteY1595" fmla="*/ 462797 h 2172695"/>
              <a:gd name="connsiteX1596" fmla="*/ 590413 w 1334396"/>
              <a:gd name="connsiteY1596" fmla="*/ 470109 h 2172695"/>
              <a:gd name="connsiteX1597" fmla="*/ 588111 w 1334396"/>
              <a:gd name="connsiteY1597" fmla="*/ 473901 h 2172695"/>
              <a:gd name="connsiteX1598" fmla="*/ 588247 w 1334396"/>
              <a:gd name="connsiteY1598" fmla="*/ 479859 h 2172695"/>
              <a:gd name="connsiteX1599" fmla="*/ 581070 w 1334396"/>
              <a:gd name="connsiteY1599" fmla="*/ 498953 h 2172695"/>
              <a:gd name="connsiteX1600" fmla="*/ 578768 w 1334396"/>
              <a:gd name="connsiteY1600" fmla="*/ 502203 h 2172695"/>
              <a:gd name="connsiteX1601" fmla="*/ 572539 w 1334396"/>
              <a:gd name="connsiteY1601" fmla="*/ 508296 h 2172695"/>
              <a:gd name="connsiteX1602" fmla="*/ 571455 w 1334396"/>
              <a:gd name="connsiteY1602" fmla="*/ 508838 h 2172695"/>
              <a:gd name="connsiteX1603" fmla="*/ 564549 w 1334396"/>
              <a:gd name="connsiteY1603" fmla="*/ 514390 h 2172695"/>
              <a:gd name="connsiteX1604" fmla="*/ 551278 w 1334396"/>
              <a:gd name="connsiteY1604" fmla="*/ 528067 h 2172695"/>
              <a:gd name="connsiteX1605" fmla="*/ 546133 w 1334396"/>
              <a:gd name="connsiteY1605" fmla="*/ 534567 h 2172695"/>
              <a:gd name="connsiteX1606" fmla="*/ 533674 w 1334396"/>
              <a:gd name="connsiteY1606" fmla="*/ 545536 h 2172695"/>
              <a:gd name="connsiteX1607" fmla="*/ 527039 w 1334396"/>
              <a:gd name="connsiteY1607" fmla="*/ 550682 h 2172695"/>
              <a:gd name="connsiteX1608" fmla="*/ 523789 w 1334396"/>
              <a:gd name="connsiteY1608" fmla="*/ 555286 h 2172695"/>
              <a:gd name="connsiteX1609" fmla="*/ 520809 w 1334396"/>
              <a:gd name="connsiteY1609" fmla="*/ 560702 h 2172695"/>
              <a:gd name="connsiteX1610" fmla="*/ 520133 w 1334396"/>
              <a:gd name="connsiteY1610" fmla="*/ 561786 h 2172695"/>
              <a:gd name="connsiteX1611" fmla="*/ 517966 w 1334396"/>
              <a:gd name="connsiteY1611" fmla="*/ 567744 h 2172695"/>
              <a:gd name="connsiteX1612" fmla="*/ 517018 w 1334396"/>
              <a:gd name="connsiteY1612" fmla="*/ 568286 h 2172695"/>
              <a:gd name="connsiteX1613" fmla="*/ 515799 w 1334396"/>
              <a:gd name="connsiteY1613" fmla="*/ 568963 h 2172695"/>
              <a:gd name="connsiteX1614" fmla="*/ 511601 w 1334396"/>
              <a:gd name="connsiteY1614" fmla="*/ 573838 h 2172695"/>
              <a:gd name="connsiteX1615" fmla="*/ 508216 w 1334396"/>
              <a:gd name="connsiteY1615" fmla="*/ 577629 h 2172695"/>
              <a:gd name="connsiteX1616" fmla="*/ 506049 w 1334396"/>
              <a:gd name="connsiteY1616" fmla="*/ 579796 h 2172695"/>
              <a:gd name="connsiteX1617" fmla="*/ 500497 w 1334396"/>
              <a:gd name="connsiteY1617" fmla="*/ 583723 h 2172695"/>
              <a:gd name="connsiteX1618" fmla="*/ 493591 w 1334396"/>
              <a:gd name="connsiteY1618" fmla="*/ 589004 h 2172695"/>
              <a:gd name="connsiteX1619" fmla="*/ 483570 w 1334396"/>
              <a:gd name="connsiteY1619" fmla="*/ 594150 h 2172695"/>
              <a:gd name="connsiteX1620" fmla="*/ 472466 w 1334396"/>
              <a:gd name="connsiteY1620" fmla="*/ 599567 h 2172695"/>
              <a:gd name="connsiteX1621" fmla="*/ 459466 w 1334396"/>
              <a:gd name="connsiteY1621" fmla="*/ 605119 h 2172695"/>
              <a:gd name="connsiteX1622" fmla="*/ 454998 w 1334396"/>
              <a:gd name="connsiteY1622" fmla="*/ 608369 h 2172695"/>
              <a:gd name="connsiteX1623" fmla="*/ 450664 w 1334396"/>
              <a:gd name="connsiteY1623" fmla="*/ 614192 h 2172695"/>
              <a:gd name="connsiteX1624" fmla="*/ 449039 w 1334396"/>
              <a:gd name="connsiteY1624" fmla="*/ 615952 h 2172695"/>
              <a:gd name="connsiteX1625" fmla="*/ 437800 w 1334396"/>
              <a:gd name="connsiteY1625" fmla="*/ 627462 h 2172695"/>
              <a:gd name="connsiteX1626" fmla="*/ 436581 w 1334396"/>
              <a:gd name="connsiteY1626" fmla="*/ 628952 h 2172695"/>
              <a:gd name="connsiteX1627" fmla="*/ 433331 w 1334396"/>
              <a:gd name="connsiteY1627" fmla="*/ 631660 h 2172695"/>
              <a:gd name="connsiteX1628" fmla="*/ 423310 w 1334396"/>
              <a:gd name="connsiteY1628" fmla="*/ 638025 h 2172695"/>
              <a:gd name="connsiteX1629" fmla="*/ 422362 w 1334396"/>
              <a:gd name="connsiteY1629" fmla="*/ 638702 h 2172695"/>
              <a:gd name="connsiteX1630" fmla="*/ 410446 w 1334396"/>
              <a:gd name="connsiteY1630" fmla="*/ 645744 h 2172695"/>
              <a:gd name="connsiteX1631" fmla="*/ 402998 w 1334396"/>
              <a:gd name="connsiteY1631" fmla="*/ 650348 h 2172695"/>
              <a:gd name="connsiteX1632" fmla="*/ 387696 w 1334396"/>
              <a:gd name="connsiteY1632" fmla="*/ 659692 h 2172695"/>
              <a:gd name="connsiteX1633" fmla="*/ 383769 w 1334396"/>
              <a:gd name="connsiteY1633" fmla="*/ 661858 h 2172695"/>
              <a:gd name="connsiteX1634" fmla="*/ 370769 w 1334396"/>
              <a:gd name="connsiteY1634" fmla="*/ 667681 h 2172695"/>
              <a:gd name="connsiteX1635" fmla="*/ 362644 w 1334396"/>
              <a:gd name="connsiteY1635" fmla="*/ 670660 h 2172695"/>
              <a:gd name="connsiteX1636" fmla="*/ 354519 w 1334396"/>
              <a:gd name="connsiteY1636" fmla="*/ 671879 h 2172695"/>
              <a:gd name="connsiteX1637" fmla="*/ 340842 w 1334396"/>
              <a:gd name="connsiteY1637" fmla="*/ 673639 h 2172695"/>
              <a:gd name="connsiteX1638" fmla="*/ 340165 w 1334396"/>
              <a:gd name="connsiteY1638" fmla="*/ 673639 h 2172695"/>
              <a:gd name="connsiteX1639" fmla="*/ 334884 w 1334396"/>
              <a:gd name="connsiteY1639" fmla="*/ 685150 h 2172695"/>
              <a:gd name="connsiteX1640" fmla="*/ 325946 w 1334396"/>
              <a:gd name="connsiteY1640" fmla="*/ 690025 h 2172695"/>
              <a:gd name="connsiteX1641" fmla="*/ 324321 w 1334396"/>
              <a:gd name="connsiteY1641" fmla="*/ 666462 h 2172695"/>
              <a:gd name="connsiteX1642" fmla="*/ 324456 w 1334396"/>
              <a:gd name="connsiteY1642" fmla="*/ 659962 h 2172695"/>
              <a:gd name="connsiteX1643" fmla="*/ 325946 w 1334396"/>
              <a:gd name="connsiteY1643" fmla="*/ 653598 h 2172695"/>
              <a:gd name="connsiteX1644" fmla="*/ 330144 w 1334396"/>
              <a:gd name="connsiteY1644" fmla="*/ 637483 h 2172695"/>
              <a:gd name="connsiteX1645" fmla="*/ 334748 w 1334396"/>
              <a:gd name="connsiteY1645" fmla="*/ 622181 h 2172695"/>
              <a:gd name="connsiteX1646" fmla="*/ 337321 w 1334396"/>
              <a:gd name="connsiteY1646" fmla="*/ 615275 h 2172695"/>
              <a:gd name="connsiteX1647" fmla="*/ 344092 w 1334396"/>
              <a:gd name="connsiteY1647" fmla="*/ 600109 h 2172695"/>
              <a:gd name="connsiteX1648" fmla="*/ 349508 w 1334396"/>
              <a:gd name="connsiteY1648" fmla="*/ 589681 h 2172695"/>
              <a:gd name="connsiteX1649" fmla="*/ 349779 w 1334396"/>
              <a:gd name="connsiteY1649" fmla="*/ 588869 h 2172695"/>
              <a:gd name="connsiteX1650" fmla="*/ 354383 w 1334396"/>
              <a:gd name="connsiteY1650" fmla="*/ 576952 h 2172695"/>
              <a:gd name="connsiteX1651" fmla="*/ 359394 w 1334396"/>
              <a:gd name="connsiteY1651" fmla="*/ 565983 h 2172695"/>
              <a:gd name="connsiteX1652" fmla="*/ 361696 w 1334396"/>
              <a:gd name="connsiteY1652" fmla="*/ 560702 h 2172695"/>
              <a:gd name="connsiteX1653" fmla="*/ 368331 w 1334396"/>
              <a:gd name="connsiteY1653" fmla="*/ 550817 h 2172695"/>
              <a:gd name="connsiteX1654" fmla="*/ 373748 w 1334396"/>
              <a:gd name="connsiteY1654" fmla="*/ 543911 h 2172695"/>
              <a:gd name="connsiteX1655" fmla="*/ 392842 w 1334396"/>
              <a:gd name="connsiteY1655" fmla="*/ 524275 h 2172695"/>
              <a:gd name="connsiteX1656" fmla="*/ 398800 w 1334396"/>
              <a:gd name="connsiteY1656" fmla="*/ 517505 h 2172695"/>
              <a:gd name="connsiteX1657" fmla="*/ 404487 w 1334396"/>
              <a:gd name="connsiteY1657" fmla="*/ 511140 h 2172695"/>
              <a:gd name="connsiteX1658" fmla="*/ 410446 w 1334396"/>
              <a:gd name="connsiteY1658" fmla="*/ 503151 h 2172695"/>
              <a:gd name="connsiteX1659" fmla="*/ 410852 w 1334396"/>
              <a:gd name="connsiteY1659" fmla="*/ 502609 h 2172695"/>
              <a:gd name="connsiteX1660" fmla="*/ 414373 w 1334396"/>
              <a:gd name="connsiteY1660" fmla="*/ 498546 h 2172695"/>
              <a:gd name="connsiteX1661" fmla="*/ 418435 w 1334396"/>
              <a:gd name="connsiteY1661" fmla="*/ 494348 h 2172695"/>
              <a:gd name="connsiteX1662" fmla="*/ 428998 w 1334396"/>
              <a:gd name="connsiteY1662" fmla="*/ 487036 h 2172695"/>
              <a:gd name="connsiteX1663" fmla="*/ 449716 w 1334396"/>
              <a:gd name="connsiteY1663" fmla="*/ 469432 h 2172695"/>
              <a:gd name="connsiteX1664" fmla="*/ 454185 w 1334396"/>
              <a:gd name="connsiteY1664" fmla="*/ 465234 h 2172695"/>
              <a:gd name="connsiteX1665" fmla="*/ 459466 w 1334396"/>
              <a:gd name="connsiteY1665" fmla="*/ 461443 h 2172695"/>
              <a:gd name="connsiteX1666" fmla="*/ 464883 w 1334396"/>
              <a:gd name="connsiteY1666" fmla="*/ 457651 h 2172695"/>
              <a:gd name="connsiteX1667" fmla="*/ 466914 w 1334396"/>
              <a:gd name="connsiteY1667" fmla="*/ 455755 h 2172695"/>
              <a:gd name="connsiteX1668" fmla="*/ 476935 w 1334396"/>
              <a:gd name="connsiteY1668" fmla="*/ 447766 h 2172695"/>
              <a:gd name="connsiteX1669" fmla="*/ 482216 w 1334396"/>
              <a:gd name="connsiteY1669" fmla="*/ 443568 h 2172695"/>
              <a:gd name="connsiteX1670" fmla="*/ 487362 w 1334396"/>
              <a:gd name="connsiteY1670" fmla="*/ 439505 h 2172695"/>
              <a:gd name="connsiteX1671" fmla="*/ 495893 w 1334396"/>
              <a:gd name="connsiteY1671" fmla="*/ 433411 h 2172695"/>
              <a:gd name="connsiteX1672" fmla="*/ 504018 w 1334396"/>
              <a:gd name="connsiteY1672" fmla="*/ 429890 h 2172695"/>
              <a:gd name="connsiteX1673" fmla="*/ 510654 w 1334396"/>
              <a:gd name="connsiteY1673" fmla="*/ 425557 h 2172695"/>
              <a:gd name="connsiteX1674" fmla="*/ 513226 w 1334396"/>
              <a:gd name="connsiteY1674" fmla="*/ 423120 h 2172695"/>
              <a:gd name="connsiteX1675" fmla="*/ 520539 w 1334396"/>
              <a:gd name="connsiteY1675" fmla="*/ 417297 h 2172695"/>
              <a:gd name="connsiteX1676" fmla="*/ 528122 w 1334396"/>
              <a:gd name="connsiteY1676" fmla="*/ 412422 h 2172695"/>
              <a:gd name="connsiteX1677" fmla="*/ 530289 w 1334396"/>
              <a:gd name="connsiteY1677" fmla="*/ 411339 h 2172695"/>
              <a:gd name="connsiteX1678" fmla="*/ 541257 w 1334396"/>
              <a:gd name="connsiteY1678" fmla="*/ 404568 h 2172695"/>
              <a:gd name="connsiteX1679" fmla="*/ 555070 w 1334396"/>
              <a:gd name="connsiteY1679" fmla="*/ 396172 h 2172695"/>
              <a:gd name="connsiteX1680" fmla="*/ 555341 w 1334396"/>
              <a:gd name="connsiteY1680" fmla="*/ 395901 h 2172695"/>
              <a:gd name="connsiteX1681" fmla="*/ 573216 w 1334396"/>
              <a:gd name="connsiteY1681" fmla="*/ 387370 h 2172695"/>
              <a:gd name="connsiteX1682" fmla="*/ 577549 w 1334396"/>
              <a:gd name="connsiteY1682" fmla="*/ 385474 h 2172695"/>
              <a:gd name="connsiteX1683" fmla="*/ 581205 w 1334396"/>
              <a:gd name="connsiteY1683" fmla="*/ 383713 h 2172695"/>
              <a:gd name="connsiteX1684" fmla="*/ 584455 w 1334396"/>
              <a:gd name="connsiteY1684" fmla="*/ 381005 h 2172695"/>
              <a:gd name="connsiteX1685" fmla="*/ 587028 w 1334396"/>
              <a:gd name="connsiteY1685" fmla="*/ 378839 h 2172695"/>
              <a:gd name="connsiteX1686" fmla="*/ 599486 w 1334396"/>
              <a:gd name="connsiteY1686" fmla="*/ 373151 h 2172695"/>
              <a:gd name="connsiteX1687" fmla="*/ 606934 w 1334396"/>
              <a:gd name="connsiteY1687" fmla="*/ 367193 h 2172695"/>
              <a:gd name="connsiteX1688" fmla="*/ 610861 w 1334396"/>
              <a:gd name="connsiteY1688" fmla="*/ 364755 h 2172695"/>
              <a:gd name="connsiteX1689" fmla="*/ 614382 w 1334396"/>
              <a:gd name="connsiteY1689" fmla="*/ 363266 h 2172695"/>
              <a:gd name="connsiteX1690" fmla="*/ 619934 w 1334396"/>
              <a:gd name="connsiteY1690" fmla="*/ 359474 h 2172695"/>
              <a:gd name="connsiteX1691" fmla="*/ 621830 w 1334396"/>
              <a:gd name="connsiteY1691" fmla="*/ 359203 h 2172695"/>
              <a:gd name="connsiteX1692" fmla="*/ 628059 w 1334396"/>
              <a:gd name="connsiteY1692" fmla="*/ 359880 h 2172695"/>
              <a:gd name="connsiteX1693" fmla="*/ 629142 w 1334396"/>
              <a:gd name="connsiteY1693" fmla="*/ 357984 h 2172695"/>
              <a:gd name="connsiteX1694" fmla="*/ 630226 w 1334396"/>
              <a:gd name="connsiteY1694" fmla="*/ 354328 h 2172695"/>
              <a:gd name="connsiteX1695" fmla="*/ 631038 w 1334396"/>
              <a:gd name="connsiteY1695" fmla="*/ 347558 h 2172695"/>
              <a:gd name="connsiteX1696" fmla="*/ 632121 w 1334396"/>
              <a:gd name="connsiteY1696" fmla="*/ 345933 h 2172695"/>
              <a:gd name="connsiteX1697" fmla="*/ 637267 w 1334396"/>
              <a:gd name="connsiteY1697" fmla="*/ 341193 h 2172695"/>
              <a:gd name="connsiteX1698" fmla="*/ 304008 w 1334396"/>
              <a:gd name="connsiteY1698" fmla="*/ 91351 h 2172695"/>
              <a:gd name="connsiteX1699" fmla="*/ 312810 w 1334396"/>
              <a:gd name="connsiteY1699" fmla="*/ 103132 h 2172695"/>
              <a:gd name="connsiteX1700" fmla="*/ 320800 w 1334396"/>
              <a:gd name="connsiteY1700" fmla="*/ 94059 h 2172695"/>
              <a:gd name="connsiteX1701" fmla="*/ 330414 w 1334396"/>
              <a:gd name="connsiteY1701" fmla="*/ 92705 h 2172695"/>
              <a:gd name="connsiteX1702" fmla="*/ 325810 w 1334396"/>
              <a:gd name="connsiteY1702" fmla="*/ 114372 h 2172695"/>
              <a:gd name="connsiteX1703" fmla="*/ 323237 w 1334396"/>
              <a:gd name="connsiteY1703" fmla="*/ 122497 h 2172695"/>
              <a:gd name="connsiteX1704" fmla="*/ 323508 w 1334396"/>
              <a:gd name="connsiteY1704" fmla="*/ 123038 h 2172695"/>
              <a:gd name="connsiteX1705" fmla="*/ 329466 w 1334396"/>
              <a:gd name="connsiteY1705" fmla="*/ 138882 h 2172695"/>
              <a:gd name="connsiteX1706" fmla="*/ 335425 w 1334396"/>
              <a:gd name="connsiteY1706" fmla="*/ 154048 h 2172695"/>
              <a:gd name="connsiteX1707" fmla="*/ 337862 w 1334396"/>
              <a:gd name="connsiteY1707" fmla="*/ 161225 h 2172695"/>
              <a:gd name="connsiteX1708" fmla="*/ 342737 w 1334396"/>
              <a:gd name="connsiteY1708" fmla="*/ 177611 h 2172695"/>
              <a:gd name="connsiteX1709" fmla="*/ 345852 w 1334396"/>
              <a:gd name="connsiteY1709" fmla="*/ 189392 h 2172695"/>
              <a:gd name="connsiteX1710" fmla="*/ 346122 w 1334396"/>
              <a:gd name="connsiteY1710" fmla="*/ 190205 h 2172695"/>
              <a:gd name="connsiteX1711" fmla="*/ 350862 w 1334396"/>
              <a:gd name="connsiteY1711" fmla="*/ 202528 h 2172695"/>
              <a:gd name="connsiteX1712" fmla="*/ 355195 w 1334396"/>
              <a:gd name="connsiteY1712" fmla="*/ 214309 h 2172695"/>
              <a:gd name="connsiteX1713" fmla="*/ 356278 w 1334396"/>
              <a:gd name="connsiteY1713" fmla="*/ 219590 h 2172695"/>
              <a:gd name="connsiteX1714" fmla="*/ 358716 w 1334396"/>
              <a:gd name="connsiteY1714" fmla="*/ 231777 h 2172695"/>
              <a:gd name="connsiteX1715" fmla="*/ 360206 w 1334396"/>
              <a:gd name="connsiteY1715" fmla="*/ 240850 h 2172695"/>
              <a:gd name="connsiteX1716" fmla="*/ 361695 w 1334396"/>
              <a:gd name="connsiteY1716" fmla="*/ 269694 h 2172695"/>
              <a:gd name="connsiteX1717" fmla="*/ 362643 w 1334396"/>
              <a:gd name="connsiteY1717" fmla="*/ 279308 h 2172695"/>
              <a:gd name="connsiteX1718" fmla="*/ 363862 w 1334396"/>
              <a:gd name="connsiteY1718" fmla="*/ 288381 h 2172695"/>
              <a:gd name="connsiteX1719" fmla="*/ 365758 w 1334396"/>
              <a:gd name="connsiteY1719" fmla="*/ 298673 h 2172695"/>
              <a:gd name="connsiteX1720" fmla="*/ 366028 w 1334396"/>
              <a:gd name="connsiteY1720" fmla="*/ 299350 h 2172695"/>
              <a:gd name="connsiteX1721" fmla="*/ 366841 w 1334396"/>
              <a:gd name="connsiteY1721" fmla="*/ 304902 h 2172695"/>
              <a:gd name="connsiteX1722" fmla="*/ 367383 w 1334396"/>
              <a:gd name="connsiteY1722" fmla="*/ 310996 h 2172695"/>
              <a:gd name="connsiteX1723" fmla="*/ 366028 w 1334396"/>
              <a:gd name="connsiteY1723" fmla="*/ 324537 h 2172695"/>
              <a:gd name="connsiteX1724" fmla="*/ 366028 w 1334396"/>
              <a:gd name="connsiteY1724" fmla="*/ 353381 h 2172695"/>
              <a:gd name="connsiteX1725" fmla="*/ 366299 w 1334396"/>
              <a:gd name="connsiteY1725" fmla="*/ 360016 h 2172695"/>
              <a:gd name="connsiteX1726" fmla="*/ 365758 w 1334396"/>
              <a:gd name="connsiteY1726" fmla="*/ 366923 h 2172695"/>
              <a:gd name="connsiteX1727" fmla="*/ 365216 w 1334396"/>
              <a:gd name="connsiteY1727" fmla="*/ 373829 h 2172695"/>
              <a:gd name="connsiteX1728" fmla="*/ 365351 w 1334396"/>
              <a:gd name="connsiteY1728" fmla="*/ 376808 h 2172695"/>
              <a:gd name="connsiteX1729" fmla="*/ 365216 w 1334396"/>
              <a:gd name="connsiteY1729" fmla="*/ 390485 h 2172695"/>
              <a:gd name="connsiteX1730" fmla="*/ 364945 w 1334396"/>
              <a:gd name="connsiteY1730" fmla="*/ 397662 h 2172695"/>
              <a:gd name="connsiteX1731" fmla="*/ 364810 w 1334396"/>
              <a:gd name="connsiteY1731" fmla="*/ 404568 h 2172695"/>
              <a:gd name="connsiteX1732" fmla="*/ 364268 w 1334396"/>
              <a:gd name="connsiteY1732" fmla="*/ 415808 h 2172695"/>
              <a:gd name="connsiteX1733" fmla="*/ 361830 w 1334396"/>
              <a:gd name="connsiteY1733" fmla="*/ 424881 h 2172695"/>
              <a:gd name="connsiteX1734" fmla="*/ 360883 w 1334396"/>
              <a:gd name="connsiteY1734" fmla="*/ 433412 h 2172695"/>
              <a:gd name="connsiteX1735" fmla="*/ 361154 w 1334396"/>
              <a:gd name="connsiteY1735" fmla="*/ 437068 h 2172695"/>
              <a:gd name="connsiteX1736" fmla="*/ 361018 w 1334396"/>
              <a:gd name="connsiteY1736" fmla="*/ 447089 h 2172695"/>
              <a:gd name="connsiteX1737" fmla="*/ 360070 w 1334396"/>
              <a:gd name="connsiteY1737" fmla="*/ 456703 h 2172695"/>
              <a:gd name="connsiteX1738" fmla="*/ 359529 w 1334396"/>
              <a:gd name="connsiteY1738" fmla="*/ 459141 h 2172695"/>
              <a:gd name="connsiteX1739" fmla="*/ 357768 w 1334396"/>
              <a:gd name="connsiteY1739" fmla="*/ 472818 h 2172695"/>
              <a:gd name="connsiteX1740" fmla="*/ 355601 w 1334396"/>
              <a:gd name="connsiteY1740" fmla="*/ 489880 h 2172695"/>
              <a:gd name="connsiteX1741" fmla="*/ 355601 w 1334396"/>
              <a:gd name="connsiteY1741" fmla="*/ 490287 h 2172695"/>
              <a:gd name="connsiteX1742" fmla="*/ 351133 w 1334396"/>
              <a:gd name="connsiteY1742" fmla="*/ 511005 h 2172695"/>
              <a:gd name="connsiteX1743" fmla="*/ 349914 w 1334396"/>
              <a:gd name="connsiteY1743" fmla="*/ 515745 h 2172695"/>
              <a:gd name="connsiteX1744" fmla="*/ 348966 w 1334396"/>
              <a:gd name="connsiteY1744" fmla="*/ 519943 h 2172695"/>
              <a:gd name="connsiteX1745" fmla="*/ 349101 w 1334396"/>
              <a:gd name="connsiteY1745" fmla="*/ 524547 h 2172695"/>
              <a:gd name="connsiteX1746" fmla="*/ 349237 w 1334396"/>
              <a:gd name="connsiteY1746" fmla="*/ 528067 h 2172695"/>
              <a:gd name="connsiteX1747" fmla="*/ 345987 w 1334396"/>
              <a:gd name="connsiteY1747" fmla="*/ 542286 h 2172695"/>
              <a:gd name="connsiteX1748" fmla="*/ 345987 w 1334396"/>
              <a:gd name="connsiteY1748" fmla="*/ 552443 h 2172695"/>
              <a:gd name="connsiteX1749" fmla="*/ 345445 w 1334396"/>
              <a:gd name="connsiteY1749" fmla="*/ 557317 h 2172695"/>
              <a:gd name="connsiteX1750" fmla="*/ 344497 w 1334396"/>
              <a:gd name="connsiteY1750" fmla="*/ 561244 h 2172695"/>
              <a:gd name="connsiteX1751" fmla="*/ 343956 w 1334396"/>
              <a:gd name="connsiteY1751" fmla="*/ 568422 h 2172695"/>
              <a:gd name="connsiteX1752" fmla="*/ 343008 w 1334396"/>
              <a:gd name="connsiteY1752" fmla="*/ 570182 h 2172695"/>
              <a:gd name="connsiteX1753" fmla="*/ 338133 w 1334396"/>
              <a:gd name="connsiteY1753" fmla="*/ 575328 h 2172695"/>
              <a:gd name="connsiteX1754" fmla="*/ 330143 w 1334396"/>
              <a:gd name="connsiteY1754" fmla="*/ 572890 h 2172695"/>
              <a:gd name="connsiteX1755" fmla="*/ 325946 w 1334396"/>
              <a:gd name="connsiteY1755" fmla="*/ 567474 h 2172695"/>
              <a:gd name="connsiteX1756" fmla="*/ 326623 w 1334396"/>
              <a:gd name="connsiteY1756" fmla="*/ 562328 h 2172695"/>
              <a:gd name="connsiteX1757" fmla="*/ 328248 w 1334396"/>
              <a:gd name="connsiteY1757" fmla="*/ 553390 h 2172695"/>
              <a:gd name="connsiteX1758" fmla="*/ 328112 w 1334396"/>
              <a:gd name="connsiteY1758" fmla="*/ 549463 h 2172695"/>
              <a:gd name="connsiteX1759" fmla="*/ 328518 w 1334396"/>
              <a:gd name="connsiteY1759" fmla="*/ 545943 h 2172695"/>
              <a:gd name="connsiteX1760" fmla="*/ 327977 w 1334396"/>
              <a:gd name="connsiteY1760" fmla="*/ 545943 h 2172695"/>
              <a:gd name="connsiteX1761" fmla="*/ 321206 w 1334396"/>
              <a:gd name="connsiteY1761" fmla="*/ 544995 h 2172695"/>
              <a:gd name="connsiteX1762" fmla="*/ 318227 w 1334396"/>
              <a:gd name="connsiteY1762" fmla="*/ 540661 h 2172695"/>
              <a:gd name="connsiteX1763" fmla="*/ 313081 w 1334396"/>
              <a:gd name="connsiteY1763" fmla="*/ 532807 h 2172695"/>
              <a:gd name="connsiteX1764" fmla="*/ 310373 w 1334396"/>
              <a:gd name="connsiteY1764" fmla="*/ 529828 h 2172695"/>
              <a:gd name="connsiteX1765" fmla="*/ 307665 w 1334396"/>
              <a:gd name="connsiteY1765" fmla="*/ 526307 h 2172695"/>
              <a:gd name="connsiteX1766" fmla="*/ 303331 w 1334396"/>
              <a:gd name="connsiteY1766" fmla="*/ 520484 h 2172695"/>
              <a:gd name="connsiteX1767" fmla="*/ 294258 w 1334396"/>
              <a:gd name="connsiteY1767" fmla="*/ 506672 h 2172695"/>
              <a:gd name="connsiteX1768" fmla="*/ 292227 w 1334396"/>
              <a:gd name="connsiteY1768" fmla="*/ 499901 h 2172695"/>
              <a:gd name="connsiteX1769" fmla="*/ 292092 w 1334396"/>
              <a:gd name="connsiteY1769" fmla="*/ 498682 h 2172695"/>
              <a:gd name="connsiteX1770" fmla="*/ 291685 w 1334396"/>
              <a:gd name="connsiteY1770" fmla="*/ 494620 h 2172695"/>
              <a:gd name="connsiteX1771" fmla="*/ 289248 w 1334396"/>
              <a:gd name="connsiteY1771" fmla="*/ 485411 h 2172695"/>
              <a:gd name="connsiteX1772" fmla="*/ 287487 w 1334396"/>
              <a:gd name="connsiteY1772" fmla="*/ 478641 h 2172695"/>
              <a:gd name="connsiteX1773" fmla="*/ 282883 w 1334396"/>
              <a:gd name="connsiteY1773" fmla="*/ 464016 h 2172695"/>
              <a:gd name="connsiteX1774" fmla="*/ 281529 w 1334396"/>
              <a:gd name="connsiteY1774" fmla="*/ 461985 h 2172695"/>
              <a:gd name="connsiteX1775" fmla="*/ 280039 w 1334396"/>
              <a:gd name="connsiteY1775" fmla="*/ 458735 h 2172695"/>
              <a:gd name="connsiteX1776" fmla="*/ 275706 w 1334396"/>
              <a:gd name="connsiteY1776" fmla="*/ 443568 h 2172695"/>
              <a:gd name="connsiteX1777" fmla="*/ 274488 w 1334396"/>
              <a:gd name="connsiteY1777" fmla="*/ 440589 h 2172695"/>
              <a:gd name="connsiteX1778" fmla="*/ 274623 w 1334396"/>
              <a:gd name="connsiteY1778" fmla="*/ 429079 h 2172695"/>
              <a:gd name="connsiteX1779" fmla="*/ 278008 w 1334396"/>
              <a:gd name="connsiteY1779" fmla="*/ 415672 h 2172695"/>
              <a:gd name="connsiteX1780" fmla="*/ 277060 w 1334396"/>
              <a:gd name="connsiteY1780" fmla="*/ 411203 h 2172695"/>
              <a:gd name="connsiteX1781" fmla="*/ 272863 w 1334396"/>
              <a:gd name="connsiteY1781" fmla="*/ 407005 h 2172695"/>
              <a:gd name="connsiteX1782" fmla="*/ 264738 w 1334396"/>
              <a:gd name="connsiteY1782" fmla="*/ 387912 h 2172695"/>
              <a:gd name="connsiteX1783" fmla="*/ 264196 w 1334396"/>
              <a:gd name="connsiteY1783" fmla="*/ 383985 h 2172695"/>
              <a:gd name="connsiteX1784" fmla="*/ 264467 w 1334396"/>
              <a:gd name="connsiteY1784" fmla="*/ 375183 h 2172695"/>
              <a:gd name="connsiteX1785" fmla="*/ 264738 w 1334396"/>
              <a:gd name="connsiteY1785" fmla="*/ 373964 h 2172695"/>
              <a:gd name="connsiteX1786" fmla="*/ 265956 w 1334396"/>
              <a:gd name="connsiteY1786" fmla="*/ 365162 h 2172695"/>
              <a:gd name="connsiteX1787" fmla="*/ 266227 w 1334396"/>
              <a:gd name="connsiteY1787" fmla="*/ 345933 h 2172695"/>
              <a:gd name="connsiteX1788" fmla="*/ 265415 w 1334396"/>
              <a:gd name="connsiteY1788" fmla="*/ 337673 h 2172695"/>
              <a:gd name="connsiteX1789" fmla="*/ 266904 w 1334396"/>
              <a:gd name="connsiteY1789" fmla="*/ 320881 h 2172695"/>
              <a:gd name="connsiteX1790" fmla="*/ 268123 w 1334396"/>
              <a:gd name="connsiteY1790" fmla="*/ 312350 h 2172695"/>
              <a:gd name="connsiteX1791" fmla="*/ 267310 w 1334396"/>
              <a:gd name="connsiteY1791" fmla="*/ 306662 h 2172695"/>
              <a:gd name="connsiteX1792" fmla="*/ 265550 w 1334396"/>
              <a:gd name="connsiteY1792" fmla="*/ 300569 h 2172695"/>
              <a:gd name="connsiteX1793" fmla="*/ 265279 w 1334396"/>
              <a:gd name="connsiteY1793" fmla="*/ 299350 h 2172695"/>
              <a:gd name="connsiteX1794" fmla="*/ 262842 w 1334396"/>
              <a:gd name="connsiteY1794" fmla="*/ 293527 h 2172695"/>
              <a:gd name="connsiteX1795" fmla="*/ 263384 w 1334396"/>
              <a:gd name="connsiteY1795" fmla="*/ 293256 h 2172695"/>
              <a:gd name="connsiteX1796" fmla="*/ 263790 w 1334396"/>
              <a:gd name="connsiteY1796" fmla="*/ 292037 h 2172695"/>
              <a:gd name="connsiteX1797" fmla="*/ 263384 w 1334396"/>
              <a:gd name="connsiteY1797" fmla="*/ 285402 h 2172695"/>
              <a:gd name="connsiteX1798" fmla="*/ 263248 w 1334396"/>
              <a:gd name="connsiteY1798" fmla="*/ 280256 h 2172695"/>
              <a:gd name="connsiteX1799" fmla="*/ 263384 w 1334396"/>
              <a:gd name="connsiteY1799" fmla="*/ 277142 h 2172695"/>
              <a:gd name="connsiteX1800" fmla="*/ 264873 w 1334396"/>
              <a:gd name="connsiteY1800" fmla="*/ 270371 h 2172695"/>
              <a:gd name="connsiteX1801" fmla="*/ 266227 w 1334396"/>
              <a:gd name="connsiteY1801" fmla="*/ 261569 h 2172695"/>
              <a:gd name="connsiteX1802" fmla="*/ 269748 w 1334396"/>
              <a:gd name="connsiteY1802" fmla="*/ 250871 h 2172695"/>
              <a:gd name="connsiteX1803" fmla="*/ 274217 w 1334396"/>
              <a:gd name="connsiteY1803" fmla="*/ 239225 h 2172695"/>
              <a:gd name="connsiteX1804" fmla="*/ 279904 w 1334396"/>
              <a:gd name="connsiteY1804" fmla="*/ 226090 h 2172695"/>
              <a:gd name="connsiteX1805" fmla="*/ 280852 w 1334396"/>
              <a:gd name="connsiteY1805" fmla="*/ 220673 h 2172695"/>
              <a:gd name="connsiteX1806" fmla="*/ 279904 w 1334396"/>
              <a:gd name="connsiteY1806" fmla="*/ 213361 h 2172695"/>
              <a:gd name="connsiteX1807" fmla="*/ 279904 w 1334396"/>
              <a:gd name="connsiteY1807" fmla="*/ 210923 h 2172695"/>
              <a:gd name="connsiteX1808" fmla="*/ 280175 w 1334396"/>
              <a:gd name="connsiteY1808" fmla="*/ 194809 h 2172695"/>
              <a:gd name="connsiteX1809" fmla="*/ 279904 w 1334396"/>
              <a:gd name="connsiteY1809" fmla="*/ 192778 h 2172695"/>
              <a:gd name="connsiteX1810" fmla="*/ 280581 w 1334396"/>
              <a:gd name="connsiteY1810" fmla="*/ 188580 h 2172695"/>
              <a:gd name="connsiteX1811" fmla="*/ 283696 w 1334396"/>
              <a:gd name="connsiteY1811" fmla="*/ 177069 h 2172695"/>
              <a:gd name="connsiteX1812" fmla="*/ 283967 w 1334396"/>
              <a:gd name="connsiteY1812" fmla="*/ 175851 h 2172695"/>
              <a:gd name="connsiteX1813" fmla="*/ 287894 w 1334396"/>
              <a:gd name="connsiteY1813" fmla="*/ 162309 h 2172695"/>
              <a:gd name="connsiteX1814" fmla="*/ 290331 w 1334396"/>
              <a:gd name="connsiteY1814" fmla="*/ 153778 h 2172695"/>
              <a:gd name="connsiteX1815" fmla="*/ 295342 w 1334396"/>
              <a:gd name="connsiteY1815" fmla="*/ 136174 h 2172695"/>
              <a:gd name="connsiteX1816" fmla="*/ 296831 w 1334396"/>
              <a:gd name="connsiteY1816" fmla="*/ 131976 h 2172695"/>
              <a:gd name="connsiteX1817" fmla="*/ 301435 w 1334396"/>
              <a:gd name="connsiteY1817" fmla="*/ 120736 h 2172695"/>
              <a:gd name="connsiteX1818" fmla="*/ 300623 w 1334396"/>
              <a:gd name="connsiteY1818" fmla="*/ 114236 h 2172695"/>
              <a:gd name="connsiteX1819" fmla="*/ 298862 w 1334396"/>
              <a:gd name="connsiteY1819" fmla="*/ 99882 h 2172695"/>
              <a:gd name="connsiteX1820" fmla="*/ 304008 w 1334396"/>
              <a:gd name="connsiteY1820" fmla="*/ 91351 h 2172695"/>
              <a:gd name="connsiteX1821" fmla="*/ 617091 w 1334396"/>
              <a:gd name="connsiteY1821" fmla="*/ 893 h 2172695"/>
              <a:gd name="connsiteX1822" fmla="*/ 624268 w 1334396"/>
              <a:gd name="connsiteY1822" fmla="*/ 1976 h 2172695"/>
              <a:gd name="connsiteX1823" fmla="*/ 626434 w 1334396"/>
              <a:gd name="connsiteY1823" fmla="*/ 10101 h 2172695"/>
              <a:gd name="connsiteX1824" fmla="*/ 624268 w 1334396"/>
              <a:gd name="connsiteY1824" fmla="*/ 16736 h 2172695"/>
              <a:gd name="connsiteX1825" fmla="*/ 619664 w 1334396"/>
              <a:gd name="connsiteY1825" fmla="*/ 19038 h 2172695"/>
              <a:gd name="connsiteX1826" fmla="*/ 611538 w 1334396"/>
              <a:gd name="connsiteY1826" fmla="*/ 22830 h 2172695"/>
              <a:gd name="connsiteX1827" fmla="*/ 608424 w 1334396"/>
              <a:gd name="connsiteY1827" fmla="*/ 24997 h 2172695"/>
              <a:gd name="connsiteX1828" fmla="*/ 604768 w 1334396"/>
              <a:gd name="connsiteY1828" fmla="*/ 27434 h 2172695"/>
              <a:gd name="connsiteX1829" fmla="*/ 599351 w 1334396"/>
              <a:gd name="connsiteY1829" fmla="*/ 32038 h 2172695"/>
              <a:gd name="connsiteX1830" fmla="*/ 587435 w 1334396"/>
              <a:gd name="connsiteY1830" fmla="*/ 41247 h 2172695"/>
              <a:gd name="connsiteX1831" fmla="*/ 584726 w 1334396"/>
              <a:gd name="connsiteY1831" fmla="*/ 51403 h 2172695"/>
              <a:gd name="connsiteX1832" fmla="*/ 581611 w 1334396"/>
              <a:gd name="connsiteY1832" fmla="*/ 56549 h 2172695"/>
              <a:gd name="connsiteX1833" fmla="*/ 581070 w 1334396"/>
              <a:gd name="connsiteY1833" fmla="*/ 57226 h 2172695"/>
              <a:gd name="connsiteX1834" fmla="*/ 578903 w 1334396"/>
              <a:gd name="connsiteY1834" fmla="*/ 59934 h 2172695"/>
              <a:gd name="connsiteX1835" fmla="*/ 575111 w 1334396"/>
              <a:gd name="connsiteY1835" fmla="*/ 67111 h 2172695"/>
              <a:gd name="connsiteX1836" fmla="*/ 572539 w 1334396"/>
              <a:gd name="connsiteY1836" fmla="*/ 72528 h 2172695"/>
              <a:gd name="connsiteX1837" fmla="*/ 568341 w 1334396"/>
              <a:gd name="connsiteY1837" fmla="*/ 85528 h 2172695"/>
              <a:gd name="connsiteX1838" fmla="*/ 568612 w 1334396"/>
              <a:gd name="connsiteY1838" fmla="*/ 87694 h 2172695"/>
              <a:gd name="connsiteX1839" fmla="*/ 568341 w 1334396"/>
              <a:gd name="connsiteY1839" fmla="*/ 90944 h 2172695"/>
              <a:gd name="connsiteX1840" fmla="*/ 565091 w 1334396"/>
              <a:gd name="connsiteY1840" fmla="*/ 104621 h 2172695"/>
              <a:gd name="connsiteX1841" fmla="*/ 564820 w 1334396"/>
              <a:gd name="connsiteY1841" fmla="*/ 107600 h 2172695"/>
              <a:gd name="connsiteX1842" fmla="*/ 560351 w 1334396"/>
              <a:gd name="connsiteY1842" fmla="*/ 116944 h 2172695"/>
              <a:gd name="connsiteX1843" fmla="*/ 552226 w 1334396"/>
              <a:gd name="connsiteY1843" fmla="*/ 127236 h 2172695"/>
              <a:gd name="connsiteX1844" fmla="*/ 551549 w 1334396"/>
              <a:gd name="connsiteY1844" fmla="*/ 131298 h 2172695"/>
              <a:gd name="connsiteX1845" fmla="*/ 554122 w 1334396"/>
              <a:gd name="connsiteY1845" fmla="*/ 136444 h 2172695"/>
              <a:gd name="connsiteX1846" fmla="*/ 556289 w 1334396"/>
              <a:gd name="connsiteY1846" fmla="*/ 155538 h 2172695"/>
              <a:gd name="connsiteX1847" fmla="*/ 555747 w 1334396"/>
              <a:gd name="connsiteY1847" fmla="*/ 159059 h 2172695"/>
              <a:gd name="connsiteX1848" fmla="*/ 553310 w 1334396"/>
              <a:gd name="connsiteY1848" fmla="*/ 166777 h 2172695"/>
              <a:gd name="connsiteX1849" fmla="*/ 552632 w 1334396"/>
              <a:gd name="connsiteY1849" fmla="*/ 167725 h 2172695"/>
              <a:gd name="connsiteX1850" fmla="*/ 549518 w 1334396"/>
              <a:gd name="connsiteY1850" fmla="*/ 175444 h 2172695"/>
              <a:gd name="connsiteX1851" fmla="*/ 545049 w 1334396"/>
              <a:gd name="connsiteY1851" fmla="*/ 192777 h 2172695"/>
              <a:gd name="connsiteX1852" fmla="*/ 544372 w 1334396"/>
              <a:gd name="connsiteY1852" fmla="*/ 200632 h 2172695"/>
              <a:gd name="connsiteX1853" fmla="*/ 539633 w 1334396"/>
              <a:gd name="connsiteY1853" fmla="*/ 215798 h 2172695"/>
              <a:gd name="connsiteX1854" fmla="*/ 536924 w 1334396"/>
              <a:gd name="connsiteY1854" fmla="*/ 223381 h 2172695"/>
              <a:gd name="connsiteX1855" fmla="*/ 536789 w 1334396"/>
              <a:gd name="connsiteY1855" fmla="*/ 228798 h 2172695"/>
              <a:gd name="connsiteX1856" fmla="*/ 537195 w 1334396"/>
              <a:gd name="connsiteY1856" fmla="*/ 234621 h 2172695"/>
              <a:gd name="connsiteX1857" fmla="*/ 537195 w 1334396"/>
              <a:gd name="connsiteY1857" fmla="*/ 235704 h 2172695"/>
              <a:gd name="connsiteX1858" fmla="*/ 538414 w 1334396"/>
              <a:gd name="connsiteY1858" fmla="*/ 241662 h 2172695"/>
              <a:gd name="connsiteX1859" fmla="*/ 537872 w 1334396"/>
              <a:gd name="connsiteY1859" fmla="*/ 242610 h 2172695"/>
              <a:gd name="connsiteX1860" fmla="*/ 537195 w 1334396"/>
              <a:gd name="connsiteY1860" fmla="*/ 243694 h 2172695"/>
              <a:gd name="connsiteX1861" fmla="*/ 536518 w 1334396"/>
              <a:gd name="connsiteY1861" fmla="*/ 249787 h 2172695"/>
              <a:gd name="connsiteX1862" fmla="*/ 535841 w 1334396"/>
              <a:gd name="connsiteY1862" fmla="*/ 254662 h 2172695"/>
              <a:gd name="connsiteX1863" fmla="*/ 535164 w 1334396"/>
              <a:gd name="connsiteY1863" fmla="*/ 257642 h 2172695"/>
              <a:gd name="connsiteX1864" fmla="*/ 532320 w 1334396"/>
              <a:gd name="connsiteY1864" fmla="*/ 263600 h 2172695"/>
              <a:gd name="connsiteX1865" fmla="*/ 529070 w 1334396"/>
              <a:gd name="connsiteY1865" fmla="*/ 271319 h 2172695"/>
              <a:gd name="connsiteX1866" fmla="*/ 523518 w 1334396"/>
              <a:gd name="connsiteY1866" fmla="*/ 280527 h 2172695"/>
              <a:gd name="connsiteX1867" fmla="*/ 516747 w 1334396"/>
              <a:gd name="connsiteY1867" fmla="*/ 290141 h 2172695"/>
              <a:gd name="connsiteX1868" fmla="*/ 507945 w 1334396"/>
              <a:gd name="connsiteY1868" fmla="*/ 300704 h 2172695"/>
              <a:gd name="connsiteX1869" fmla="*/ 506049 w 1334396"/>
              <a:gd name="connsiteY1869" fmla="*/ 305443 h 2172695"/>
              <a:gd name="connsiteX1870" fmla="*/ 504966 w 1334396"/>
              <a:gd name="connsiteY1870" fmla="*/ 312350 h 2172695"/>
              <a:gd name="connsiteX1871" fmla="*/ 504289 w 1334396"/>
              <a:gd name="connsiteY1871" fmla="*/ 314381 h 2172695"/>
              <a:gd name="connsiteX1872" fmla="*/ 499008 w 1334396"/>
              <a:gd name="connsiteY1872" fmla="*/ 329006 h 2172695"/>
              <a:gd name="connsiteX1873" fmla="*/ 498601 w 1334396"/>
              <a:gd name="connsiteY1873" fmla="*/ 330901 h 2172695"/>
              <a:gd name="connsiteX1874" fmla="*/ 496841 w 1334396"/>
              <a:gd name="connsiteY1874" fmla="*/ 334558 h 2172695"/>
              <a:gd name="connsiteX1875" fmla="*/ 489935 w 1334396"/>
              <a:gd name="connsiteY1875" fmla="*/ 343631 h 2172695"/>
              <a:gd name="connsiteX1876" fmla="*/ 489122 w 1334396"/>
              <a:gd name="connsiteY1876" fmla="*/ 344579 h 2172695"/>
              <a:gd name="connsiteX1877" fmla="*/ 480591 w 1334396"/>
              <a:gd name="connsiteY1877" fmla="*/ 355006 h 2172695"/>
              <a:gd name="connsiteX1878" fmla="*/ 475310 w 1334396"/>
              <a:gd name="connsiteY1878" fmla="*/ 361641 h 2172695"/>
              <a:gd name="connsiteX1879" fmla="*/ 463122 w 1334396"/>
              <a:gd name="connsiteY1879" fmla="*/ 373964 h 2172695"/>
              <a:gd name="connsiteX1880" fmla="*/ 460008 w 1334396"/>
              <a:gd name="connsiteY1880" fmla="*/ 376807 h 2172695"/>
              <a:gd name="connsiteX1881" fmla="*/ 449310 w 1334396"/>
              <a:gd name="connsiteY1881" fmla="*/ 385339 h 2172695"/>
              <a:gd name="connsiteX1882" fmla="*/ 441862 w 1334396"/>
              <a:gd name="connsiteY1882" fmla="*/ 389266 h 2172695"/>
              <a:gd name="connsiteX1883" fmla="*/ 434279 w 1334396"/>
              <a:gd name="connsiteY1883" fmla="*/ 391433 h 2172695"/>
              <a:gd name="connsiteX1884" fmla="*/ 421820 w 1334396"/>
              <a:gd name="connsiteY1884" fmla="*/ 394818 h 2172695"/>
              <a:gd name="connsiteX1885" fmla="*/ 405435 w 1334396"/>
              <a:gd name="connsiteY1885" fmla="*/ 397662 h 2172695"/>
              <a:gd name="connsiteX1886" fmla="*/ 405029 w 1334396"/>
              <a:gd name="connsiteY1886" fmla="*/ 402266 h 2172695"/>
              <a:gd name="connsiteX1887" fmla="*/ 403268 w 1334396"/>
              <a:gd name="connsiteY1887" fmla="*/ 410933 h 2172695"/>
              <a:gd name="connsiteX1888" fmla="*/ 400018 w 1334396"/>
              <a:gd name="connsiteY1888" fmla="*/ 425828 h 2172695"/>
              <a:gd name="connsiteX1889" fmla="*/ 392299 w 1334396"/>
              <a:gd name="connsiteY1889" fmla="*/ 432599 h 2172695"/>
              <a:gd name="connsiteX1890" fmla="*/ 385935 w 1334396"/>
              <a:gd name="connsiteY1890" fmla="*/ 407683 h 2172695"/>
              <a:gd name="connsiteX1891" fmla="*/ 383768 w 1334396"/>
              <a:gd name="connsiteY1891" fmla="*/ 393464 h 2172695"/>
              <a:gd name="connsiteX1892" fmla="*/ 384175 w 1334396"/>
              <a:gd name="connsiteY1892" fmla="*/ 375454 h 2172695"/>
              <a:gd name="connsiteX1893" fmla="*/ 384716 w 1334396"/>
              <a:gd name="connsiteY1893" fmla="*/ 358120 h 2172695"/>
              <a:gd name="connsiteX1894" fmla="*/ 385393 w 1334396"/>
              <a:gd name="connsiteY1894" fmla="*/ 349995 h 2172695"/>
              <a:gd name="connsiteX1895" fmla="*/ 387831 w 1334396"/>
              <a:gd name="connsiteY1895" fmla="*/ 331985 h 2172695"/>
              <a:gd name="connsiteX1896" fmla="*/ 389862 w 1334396"/>
              <a:gd name="connsiteY1896" fmla="*/ 319256 h 2172695"/>
              <a:gd name="connsiteX1897" fmla="*/ 389862 w 1334396"/>
              <a:gd name="connsiteY1897" fmla="*/ 318308 h 2172695"/>
              <a:gd name="connsiteX1898" fmla="*/ 390675 w 1334396"/>
              <a:gd name="connsiteY1898" fmla="*/ 304360 h 2172695"/>
              <a:gd name="connsiteX1899" fmla="*/ 392164 w 1334396"/>
              <a:gd name="connsiteY1899" fmla="*/ 291225 h 2172695"/>
              <a:gd name="connsiteX1900" fmla="*/ 393518 w 1334396"/>
              <a:gd name="connsiteY1900" fmla="*/ 285672 h 2172695"/>
              <a:gd name="connsiteX1901" fmla="*/ 396633 w 1334396"/>
              <a:gd name="connsiteY1901" fmla="*/ 272943 h 2172695"/>
              <a:gd name="connsiteX1902" fmla="*/ 399612 w 1334396"/>
              <a:gd name="connsiteY1902" fmla="*/ 263600 h 2172695"/>
              <a:gd name="connsiteX1903" fmla="*/ 411664 w 1334396"/>
              <a:gd name="connsiteY1903" fmla="*/ 235704 h 2172695"/>
              <a:gd name="connsiteX1904" fmla="*/ 415456 w 1334396"/>
              <a:gd name="connsiteY1904" fmla="*/ 226225 h 2172695"/>
              <a:gd name="connsiteX1905" fmla="*/ 418841 w 1334396"/>
              <a:gd name="connsiteY1905" fmla="*/ 217287 h 2172695"/>
              <a:gd name="connsiteX1906" fmla="*/ 422226 w 1334396"/>
              <a:gd name="connsiteY1906" fmla="*/ 206725 h 2172695"/>
              <a:gd name="connsiteX1907" fmla="*/ 422362 w 1334396"/>
              <a:gd name="connsiteY1907" fmla="*/ 205913 h 2172695"/>
              <a:gd name="connsiteX1908" fmla="*/ 424529 w 1334396"/>
              <a:gd name="connsiteY1908" fmla="*/ 200361 h 2172695"/>
              <a:gd name="connsiteX1909" fmla="*/ 427237 w 1334396"/>
              <a:gd name="connsiteY1909" fmla="*/ 194538 h 2172695"/>
              <a:gd name="connsiteX1910" fmla="*/ 435362 w 1334396"/>
              <a:gd name="connsiteY1910" fmla="*/ 182621 h 2172695"/>
              <a:gd name="connsiteX1911" fmla="*/ 450800 w 1334396"/>
              <a:gd name="connsiteY1911" fmla="*/ 156215 h 2172695"/>
              <a:gd name="connsiteX1912" fmla="*/ 454185 w 1334396"/>
              <a:gd name="connsiteY1912" fmla="*/ 150121 h 2172695"/>
              <a:gd name="connsiteX1913" fmla="*/ 458383 w 1334396"/>
              <a:gd name="connsiteY1913" fmla="*/ 144163 h 2172695"/>
              <a:gd name="connsiteX1914" fmla="*/ 462716 w 1334396"/>
              <a:gd name="connsiteY1914" fmla="*/ 138205 h 2172695"/>
              <a:gd name="connsiteX1915" fmla="*/ 464206 w 1334396"/>
              <a:gd name="connsiteY1915" fmla="*/ 135496 h 2172695"/>
              <a:gd name="connsiteX1916" fmla="*/ 472195 w 1334396"/>
              <a:gd name="connsiteY1916" fmla="*/ 123580 h 2172695"/>
              <a:gd name="connsiteX1917" fmla="*/ 476529 w 1334396"/>
              <a:gd name="connsiteY1917" fmla="*/ 117350 h 2172695"/>
              <a:gd name="connsiteX1918" fmla="*/ 480862 w 1334396"/>
              <a:gd name="connsiteY1918" fmla="*/ 111392 h 2172695"/>
              <a:gd name="connsiteX1919" fmla="*/ 488174 w 1334396"/>
              <a:gd name="connsiteY1919" fmla="*/ 102049 h 2172695"/>
              <a:gd name="connsiteX1920" fmla="*/ 495758 w 1334396"/>
              <a:gd name="connsiteY1920" fmla="*/ 95684 h 2172695"/>
              <a:gd name="connsiteX1921" fmla="*/ 501851 w 1334396"/>
              <a:gd name="connsiteY1921" fmla="*/ 88913 h 2172695"/>
              <a:gd name="connsiteX1922" fmla="*/ 504018 w 1334396"/>
              <a:gd name="connsiteY1922" fmla="*/ 85663 h 2172695"/>
              <a:gd name="connsiteX1923" fmla="*/ 510654 w 1334396"/>
              <a:gd name="connsiteY1923" fmla="*/ 77403 h 2172695"/>
              <a:gd name="connsiteX1924" fmla="*/ 517695 w 1334396"/>
              <a:gd name="connsiteY1924" fmla="*/ 69955 h 2172695"/>
              <a:gd name="connsiteX1925" fmla="*/ 519591 w 1334396"/>
              <a:gd name="connsiteY1925" fmla="*/ 68194 h 2172695"/>
              <a:gd name="connsiteX1926" fmla="*/ 530289 w 1334396"/>
              <a:gd name="connsiteY1926" fmla="*/ 58444 h 2172695"/>
              <a:gd name="connsiteX1927" fmla="*/ 543831 w 1334396"/>
              <a:gd name="connsiteY1927" fmla="*/ 46257 h 2172695"/>
              <a:gd name="connsiteX1928" fmla="*/ 544236 w 1334396"/>
              <a:gd name="connsiteY1928" fmla="*/ 45851 h 2172695"/>
              <a:gd name="connsiteX1929" fmla="*/ 563060 w 1334396"/>
              <a:gd name="connsiteY1929" fmla="*/ 33663 h 2172695"/>
              <a:gd name="connsiteX1930" fmla="*/ 567528 w 1334396"/>
              <a:gd name="connsiteY1930" fmla="*/ 30955 h 2172695"/>
              <a:gd name="connsiteX1931" fmla="*/ 571455 w 1334396"/>
              <a:gd name="connsiteY1931" fmla="*/ 28518 h 2172695"/>
              <a:gd name="connsiteX1932" fmla="*/ 573622 w 1334396"/>
              <a:gd name="connsiteY1932" fmla="*/ 26622 h 2172695"/>
              <a:gd name="connsiteX1933" fmla="*/ 575382 w 1334396"/>
              <a:gd name="connsiteY1933" fmla="*/ 20663 h 2172695"/>
              <a:gd name="connsiteX1934" fmla="*/ 577549 w 1334396"/>
              <a:gd name="connsiteY1934" fmla="*/ 16736 h 2172695"/>
              <a:gd name="connsiteX1935" fmla="*/ 579851 w 1334396"/>
              <a:gd name="connsiteY1935" fmla="*/ 13622 h 2172695"/>
              <a:gd name="connsiteX1936" fmla="*/ 582830 w 1334396"/>
              <a:gd name="connsiteY1936" fmla="*/ 7664 h 2172695"/>
              <a:gd name="connsiteX1937" fmla="*/ 584320 w 1334396"/>
              <a:gd name="connsiteY1937" fmla="*/ 6580 h 2172695"/>
              <a:gd name="connsiteX1938" fmla="*/ 590414 w 1334396"/>
              <a:gd name="connsiteY1938" fmla="*/ 4414 h 2172695"/>
              <a:gd name="connsiteX1939" fmla="*/ 596643 w 1334396"/>
              <a:gd name="connsiteY1939" fmla="*/ 9966 h 2172695"/>
              <a:gd name="connsiteX1940" fmla="*/ 596914 w 1334396"/>
              <a:gd name="connsiteY1940" fmla="*/ 10778 h 2172695"/>
              <a:gd name="connsiteX1941" fmla="*/ 599893 w 1334396"/>
              <a:gd name="connsiteY1941" fmla="*/ 9153 h 2172695"/>
              <a:gd name="connsiteX1942" fmla="*/ 604497 w 1334396"/>
              <a:gd name="connsiteY1942" fmla="*/ 6716 h 2172695"/>
              <a:gd name="connsiteX1943" fmla="*/ 608559 w 1334396"/>
              <a:gd name="connsiteY1943" fmla="*/ 5091 h 2172695"/>
              <a:gd name="connsiteX1944" fmla="*/ 615059 w 1334396"/>
              <a:gd name="connsiteY1944" fmla="*/ 1164 h 2172695"/>
              <a:gd name="connsiteX1945" fmla="*/ 617091 w 1334396"/>
              <a:gd name="connsiteY1945" fmla="*/ 893 h 217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</a:cxnLst>
            <a:rect l="l" t="t" r="r" b="b"/>
            <a:pathLst>
              <a:path w="1334396" h="2172695">
                <a:moveTo>
                  <a:pt x="1241087" y="1904164"/>
                </a:moveTo>
                <a:cubicBezTo>
                  <a:pt x="1244066" y="1903487"/>
                  <a:pt x="1247180" y="1904977"/>
                  <a:pt x="1248535" y="1907820"/>
                </a:cubicBezTo>
                <a:cubicBezTo>
                  <a:pt x="1249618" y="1909852"/>
                  <a:pt x="1250701" y="1912018"/>
                  <a:pt x="1251785" y="1914185"/>
                </a:cubicBezTo>
                <a:cubicBezTo>
                  <a:pt x="1250701" y="1915675"/>
                  <a:pt x="1250160" y="1917299"/>
                  <a:pt x="1250160" y="1919602"/>
                </a:cubicBezTo>
                <a:cubicBezTo>
                  <a:pt x="1249889" y="1923122"/>
                  <a:pt x="1249618" y="1927185"/>
                  <a:pt x="1246774" y="1928945"/>
                </a:cubicBezTo>
                <a:cubicBezTo>
                  <a:pt x="1246503" y="1930841"/>
                  <a:pt x="1246097" y="1931924"/>
                  <a:pt x="1245826" y="1933143"/>
                </a:cubicBezTo>
                <a:cubicBezTo>
                  <a:pt x="1245285" y="1934768"/>
                  <a:pt x="1244066" y="1936664"/>
                  <a:pt x="1244337" y="1937747"/>
                </a:cubicBezTo>
                <a:cubicBezTo>
                  <a:pt x="1244878" y="1939643"/>
                  <a:pt x="1244608" y="1941133"/>
                  <a:pt x="1243930" y="1942622"/>
                </a:cubicBezTo>
                <a:cubicBezTo>
                  <a:pt x="1244743" y="1942758"/>
                  <a:pt x="1245420" y="1942758"/>
                  <a:pt x="1245691" y="1942487"/>
                </a:cubicBezTo>
                <a:cubicBezTo>
                  <a:pt x="1247858" y="1939643"/>
                  <a:pt x="1250295" y="1941810"/>
                  <a:pt x="1252462" y="1942081"/>
                </a:cubicBezTo>
                <a:cubicBezTo>
                  <a:pt x="1253003" y="1942081"/>
                  <a:pt x="1253680" y="1942758"/>
                  <a:pt x="1254222" y="1942758"/>
                </a:cubicBezTo>
                <a:cubicBezTo>
                  <a:pt x="1257337" y="1942487"/>
                  <a:pt x="1258420" y="1944789"/>
                  <a:pt x="1259639" y="1946956"/>
                </a:cubicBezTo>
                <a:cubicBezTo>
                  <a:pt x="1260993" y="1949664"/>
                  <a:pt x="1260451" y="1953049"/>
                  <a:pt x="1258420" y="1955216"/>
                </a:cubicBezTo>
                <a:cubicBezTo>
                  <a:pt x="1257337" y="1956435"/>
                  <a:pt x="1255982" y="1957789"/>
                  <a:pt x="1254764" y="1959143"/>
                </a:cubicBezTo>
                <a:cubicBezTo>
                  <a:pt x="1256660" y="1960091"/>
                  <a:pt x="1258556" y="1961039"/>
                  <a:pt x="1260451" y="1961852"/>
                </a:cubicBezTo>
                <a:cubicBezTo>
                  <a:pt x="1261128" y="1962258"/>
                  <a:pt x="1262347" y="1961987"/>
                  <a:pt x="1262753" y="1962664"/>
                </a:cubicBezTo>
                <a:cubicBezTo>
                  <a:pt x="1264243" y="1965508"/>
                  <a:pt x="1267087" y="1966726"/>
                  <a:pt x="1268847" y="1969164"/>
                </a:cubicBezTo>
                <a:cubicBezTo>
                  <a:pt x="1271149" y="1972143"/>
                  <a:pt x="1273451" y="1974987"/>
                  <a:pt x="1274128" y="1979185"/>
                </a:cubicBezTo>
                <a:cubicBezTo>
                  <a:pt x="1274399" y="1980810"/>
                  <a:pt x="1275753" y="1981081"/>
                  <a:pt x="1277107" y="1980810"/>
                </a:cubicBezTo>
                <a:cubicBezTo>
                  <a:pt x="1278732" y="1980539"/>
                  <a:pt x="1280357" y="1980539"/>
                  <a:pt x="1281982" y="1979997"/>
                </a:cubicBezTo>
                <a:cubicBezTo>
                  <a:pt x="1288347" y="1977966"/>
                  <a:pt x="1292816" y="1981487"/>
                  <a:pt x="1297555" y="1983924"/>
                </a:cubicBezTo>
                <a:cubicBezTo>
                  <a:pt x="1298368" y="1984466"/>
                  <a:pt x="1299180" y="1985143"/>
                  <a:pt x="1299993" y="1985685"/>
                </a:cubicBezTo>
                <a:cubicBezTo>
                  <a:pt x="1301888" y="1986768"/>
                  <a:pt x="1304191" y="1987581"/>
                  <a:pt x="1304597" y="1990560"/>
                </a:cubicBezTo>
                <a:cubicBezTo>
                  <a:pt x="1304597" y="1990830"/>
                  <a:pt x="1304732" y="1991237"/>
                  <a:pt x="1304868" y="1991508"/>
                </a:cubicBezTo>
                <a:cubicBezTo>
                  <a:pt x="1306357" y="1993268"/>
                  <a:pt x="1307847" y="1995029"/>
                  <a:pt x="1309066" y="1996924"/>
                </a:cubicBezTo>
                <a:cubicBezTo>
                  <a:pt x="1311774" y="2001122"/>
                  <a:pt x="1315430" y="2004372"/>
                  <a:pt x="1319628" y="2006945"/>
                </a:cubicBezTo>
                <a:cubicBezTo>
                  <a:pt x="1321388" y="2008028"/>
                  <a:pt x="1323149" y="2009112"/>
                  <a:pt x="1324774" y="2010466"/>
                </a:cubicBezTo>
                <a:cubicBezTo>
                  <a:pt x="1328024" y="2013174"/>
                  <a:pt x="1331409" y="2015747"/>
                  <a:pt x="1333170" y="2019945"/>
                </a:cubicBezTo>
                <a:cubicBezTo>
                  <a:pt x="1333576" y="2020080"/>
                  <a:pt x="1333576" y="2020487"/>
                  <a:pt x="1333847" y="2020622"/>
                </a:cubicBezTo>
                <a:cubicBezTo>
                  <a:pt x="1333982" y="2020487"/>
                  <a:pt x="1334117" y="2020216"/>
                  <a:pt x="1334253" y="2020216"/>
                </a:cubicBezTo>
                <a:lnTo>
                  <a:pt x="1334396" y="2020057"/>
                </a:lnTo>
                <a:lnTo>
                  <a:pt x="1334396" y="2046506"/>
                </a:lnTo>
                <a:lnTo>
                  <a:pt x="1333982" y="2046216"/>
                </a:lnTo>
                <a:cubicBezTo>
                  <a:pt x="1333441" y="2046757"/>
                  <a:pt x="1332899" y="2047028"/>
                  <a:pt x="1332222" y="2047435"/>
                </a:cubicBezTo>
                <a:cubicBezTo>
                  <a:pt x="1331138" y="2048112"/>
                  <a:pt x="1329513" y="2048112"/>
                  <a:pt x="1329243" y="2049872"/>
                </a:cubicBezTo>
                <a:cubicBezTo>
                  <a:pt x="1329243" y="2050007"/>
                  <a:pt x="1328836" y="2050143"/>
                  <a:pt x="1328701" y="2050143"/>
                </a:cubicBezTo>
                <a:cubicBezTo>
                  <a:pt x="1325722" y="2050414"/>
                  <a:pt x="1324774" y="2052986"/>
                  <a:pt x="1323284" y="2055018"/>
                </a:cubicBezTo>
                <a:cubicBezTo>
                  <a:pt x="1322066" y="2056778"/>
                  <a:pt x="1320982" y="2058539"/>
                  <a:pt x="1319086" y="2059622"/>
                </a:cubicBezTo>
                <a:cubicBezTo>
                  <a:pt x="1316920" y="2060841"/>
                  <a:pt x="1315972" y="2062872"/>
                  <a:pt x="1314753" y="2064632"/>
                </a:cubicBezTo>
                <a:cubicBezTo>
                  <a:pt x="1310962" y="2070185"/>
                  <a:pt x="1307982" y="2076278"/>
                  <a:pt x="1304462" y="2081830"/>
                </a:cubicBezTo>
                <a:cubicBezTo>
                  <a:pt x="1303514" y="2083591"/>
                  <a:pt x="1302159" y="2085216"/>
                  <a:pt x="1300805" y="2086976"/>
                </a:cubicBezTo>
                <a:cubicBezTo>
                  <a:pt x="1299045" y="2089278"/>
                  <a:pt x="1297285" y="2091310"/>
                  <a:pt x="1295930" y="2093882"/>
                </a:cubicBezTo>
                <a:cubicBezTo>
                  <a:pt x="1295253" y="2094966"/>
                  <a:pt x="1293764" y="2095372"/>
                  <a:pt x="1293764" y="2096861"/>
                </a:cubicBezTo>
                <a:cubicBezTo>
                  <a:pt x="1289972" y="2097403"/>
                  <a:pt x="1289701" y="2101059"/>
                  <a:pt x="1287535" y="2102955"/>
                </a:cubicBezTo>
                <a:cubicBezTo>
                  <a:pt x="1285232" y="2104851"/>
                  <a:pt x="1283337" y="2107289"/>
                  <a:pt x="1281441" y="2109591"/>
                </a:cubicBezTo>
                <a:cubicBezTo>
                  <a:pt x="1281305" y="2109726"/>
                  <a:pt x="1281035" y="2109726"/>
                  <a:pt x="1281035" y="2109997"/>
                </a:cubicBezTo>
                <a:cubicBezTo>
                  <a:pt x="1280899" y="2113247"/>
                  <a:pt x="1278055" y="2114601"/>
                  <a:pt x="1276566" y="2117039"/>
                </a:cubicBezTo>
                <a:cubicBezTo>
                  <a:pt x="1274399" y="2120289"/>
                  <a:pt x="1272909" y="2123945"/>
                  <a:pt x="1271014" y="2127330"/>
                </a:cubicBezTo>
                <a:cubicBezTo>
                  <a:pt x="1270201" y="2128820"/>
                  <a:pt x="1269253" y="2130309"/>
                  <a:pt x="1268441" y="2131799"/>
                </a:cubicBezTo>
                <a:cubicBezTo>
                  <a:pt x="1266680" y="2134913"/>
                  <a:pt x="1264785" y="2138028"/>
                  <a:pt x="1262889" y="2141278"/>
                </a:cubicBezTo>
                <a:cubicBezTo>
                  <a:pt x="1260722" y="2144528"/>
                  <a:pt x="1260045" y="2148320"/>
                  <a:pt x="1258149" y="2151705"/>
                </a:cubicBezTo>
                <a:cubicBezTo>
                  <a:pt x="1256660" y="2154414"/>
                  <a:pt x="1255441" y="2157122"/>
                  <a:pt x="1253951" y="2159559"/>
                </a:cubicBezTo>
                <a:cubicBezTo>
                  <a:pt x="1250972" y="2163893"/>
                  <a:pt x="1248806" y="2169038"/>
                  <a:pt x="1244201" y="2172695"/>
                </a:cubicBezTo>
                <a:cubicBezTo>
                  <a:pt x="1239868" y="2170934"/>
                  <a:pt x="1238108" y="2169038"/>
                  <a:pt x="1237837" y="2165924"/>
                </a:cubicBezTo>
                <a:cubicBezTo>
                  <a:pt x="1237566" y="2162403"/>
                  <a:pt x="1237566" y="2158747"/>
                  <a:pt x="1237430" y="2155090"/>
                </a:cubicBezTo>
                <a:cubicBezTo>
                  <a:pt x="1237430" y="2152924"/>
                  <a:pt x="1237160" y="2150622"/>
                  <a:pt x="1237430" y="2148455"/>
                </a:cubicBezTo>
                <a:cubicBezTo>
                  <a:pt x="1237837" y="2146288"/>
                  <a:pt x="1238514" y="2144122"/>
                  <a:pt x="1239327" y="2142090"/>
                </a:cubicBezTo>
                <a:cubicBezTo>
                  <a:pt x="1240681" y="2138570"/>
                  <a:pt x="1242035" y="2135320"/>
                  <a:pt x="1243253" y="2131934"/>
                </a:cubicBezTo>
                <a:cubicBezTo>
                  <a:pt x="1243795" y="2130851"/>
                  <a:pt x="1244337" y="2129903"/>
                  <a:pt x="1244878" y="2128955"/>
                </a:cubicBezTo>
                <a:lnTo>
                  <a:pt x="1251920" y="2117174"/>
                </a:lnTo>
                <a:cubicBezTo>
                  <a:pt x="1253139" y="2115278"/>
                  <a:pt x="1254222" y="2113247"/>
                  <a:pt x="1255306" y="2111351"/>
                </a:cubicBezTo>
                <a:cubicBezTo>
                  <a:pt x="1257066" y="2108237"/>
                  <a:pt x="1258962" y="2105257"/>
                  <a:pt x="1260722" y="2102143"/>
                </a:cubicBezTo>
                <a:cubicBezTo>
                  <a:pt x="1260993" y="2101872"/>
                  <a:pt x="1261128" y="2101601"/>
                  <a:pt x="1261264" y="2101466"/>
                </a:cubicBezTo>
                <a:cubicBezTo>
                  <a:pt x="1264243" y="2099705"/>
                  <a:pt x="1264378" y="2096320"/>
                  <a:pt x="1266139" y="2093747"/>
                </a:cubicBezTo>
                <a:cubicBezTo>
                  <a:pt x="1266680" y="2092799"/>
                  <a:pt x="1267493" y="2091986"/>
                  <a:pt x="1268170" y="2091174"/>
                </a:cubicBezTo>
                <a:cubicBezTo>
                  <a:pt x="1268576" y="2090768"/>
                  <a:pt x="1269253" y="2090768"/>
                  <a:pt x="1269524" y="2090361"/>
                </a:cubicBezTo>
                <a:cubicBezTo>
                  <a:pt x="1272097" y="2087112"/>
                  <a:pt x="1275753" y="2085080"/>
                  <a:pt x="1279003" y="2082507"/>
                </a:cubicBezTo>
                <a:cubicBezTo>
                  <a:pt x="1279545" y="2081966"/>
                  <a:pt x="1279816" y="2081424"/>
                  <a:pt x="1280493" y="2081289"/>
                </a:cubicBezTo>
                <a:cubicBezTo>
                  <a:pt x="1282795" y="2081153"/>
                  <a:pt x="1283878" y="2079664"/>
                  <a:pt x="1285368" y="2078445"/>
                </a:cubicBezTo>
                <a:cubicBezTo>
                  <a:pt x="1286451" y="2077497"/>
                  <a:pt x="1287399" y="2076549"/>
                  <a:pt x="1287941" y="2075195"/>
                </a:cubicBezTo>
                <a:cubicBezTo>
                  <a:pt x="1289159" y="2071810"/>
                  <a:pt x="1290649" y="2068289"/>
                  <a:pt x="1291868" y="2064903"/>
                </a:cubicBezTo>
                <a:cubicBezTo>
                  <a:pt x="1293222" y="2061924"/>
                  <a:pt x="1294441" y="2058945"/>
                  <a:pt x="1295659" y="2056101"/>
                </a:cubicBezTo>
                <a:cubicBezTo>
                  <a:pt x="1296878" y="2053393"/>
                  <a:pt x="1298097" y="2050685"/>
                  <a:pt x="1299587" y="2048247"/>
                </a:cubicBezTo>
                <a:cubicBezTo>
                  <a:pt x="1300805" y="2046487"/>
                  <a:pt x="1302430" y="2044862"/>
                  <a:pt x="1303784" y="2043101"/>
                </a:cubicBezTo>
                <a:cubicBezTo>
                  <a:pt x="1304732" y="2041747"/>
                  <a:pt x="1305816" y="2040122"/>
                  <a:pt x="1306764" y="2038768"/>
                </a:cubicBezTo>
                <a:cubicBezTo>
                  <a:pt x="1307305" y="2038091"/>
                  <a:pt x="1307847" y="2037414"/>
                  <a:pt x="1308524" y="2037008"/>
                </a:cubicBezTo>
                <a:cubicBezTo>
                  <a:pt x="1309743" y="2036466"/>
                  <a:pt x="1310555" y="2035518"/>
                  <a:pt x="1311503" y="2034570"/>
                </a:cubicBezTo>
                <a:cubicBezTo>
                  <a:pt x="1312586" y="2033351"/>
                  <a:pt x="1314618" y="2033216"/>
                  <a:pt x="1315701" y="2031726"/>
                </a:cubicBezTo>
                <a:cubicBezTo>
                  <a:pt x="1315836" y="2031591"/>
                  <a:pt x="1316243" y="2031049"/>
                  <a:pt x="1316107" y="2030778"/>
                </a:cubicBezTo>
                <a:cubicBezTo>
                  <a:pt x="1315972" y="2030372"/>
                  <a:pt x="1315566" y="2030101"/>
                  <a:pt x="1316514" y="2030101"/>
                </a:cubicBezTo>
                <a:cubicBezTo>
                  <a:pt x="1318409" y="2030101"/>
                  <a:pt x="1319764" y="2029424"/>
                  <a:pt x="1321524" y="2028883"/>
                </a:cubicBezTo>
                <a:cubicBezTo>
                  <a:pt x="1318951" y="2026445"/>
                  <a:pt x="1316107" y="2024278"/>
                  <a:pt x="1313399" y="2021841"/>
                </a:cubicBezTo>
                <a:cubicBezTo>
                  <a:pt x="1312180" y="2020758"/>
                  <a:pt x="1310420" y="2020351"/>
                  <a:pt x="1309878" y="2018862"/>
                </a:cubicBezTo>
                <a:cubicBezTo>
                  <a:pt x="1309201" y="2017101"/>
                  <a:pt x="1307847" y="2016153"/>
                  <a:pt x="1306493" y="2015341"/>
                </a:cubicBezTo>
                <a:cubicBezTo>
                  <a:pt x="1305274" y="2014393"/>
                  <a:pt x="1303784" y="2013580"/>
                  <a:pt x="1303107" y="2012091"/>
                </a:cubicBezTo>
                <a:cubicBezTo>
                  <a:pt x="1302566" y="2011549"/>
                  <a:pt x="1301753" y="2011279"/>
                  <a:pt x="1301347" y="2011008"/>
                </a:cubicBezTo>
                <a:lnTo>
                  <a:pt x="1293764" y="2005049"/>
                </a:lnTo>
                <a:cubicBezTo>
                  <a:pt x="1292409" y="2003966"/>
                  <a:pt x="1291055" y="2003018"/>
                  <a:pt x="1289837" y="2001935"/>
                </a:cubicBezTo>
                <a:cubicBezTo>
                  <a:pt x="1288618" y="2000716"/>
                  <a:pt x="1287128" y="2000174"/>
                  <a:pt x="1285774" y="1999362"/>
                </a:cubicBezTo>
                <a:cubicBezTo>
                  <a:pt x="1283472" y="1998143"/>
                  <a:pt x="1281170" y="1996789"/>
                  <a:pt x="1279274" y="1994893"/>
                </a:cubicBezTo>
                <a:cubicBezTo>
                  <a:pt x="1277785" y="1993403"/>
                  <a:pt x="1276024" y="1991914"/>
                  <a:pt x="1275076" y="1989612"/>
                </a:cubicBezTo>
                <a:cubicBezTo>
                  <a:pt x="1273587" y="1986497"/>
                  <a:pt x="1273316" y="1986768"/>
                  <a:pt x="1270066" y="1986226"/>
                </a:cubicBezTo>
                <a:cubicBezTo>
                  <a:pt x="1269253" y="1986091"/>
                  <a:pt x="1268305" y="1985685"/>
                  <a:pt x="1267493" y="1985414"/>
                </a:cubicBezTo>
                <a:cubicBezTo>
                  <a:pt x="1265326" y="1984466"/>
                  <a:pt x="1263295" y="1983247"/>
                  <a:pt x="1260993" y="1982435"/>
                </a:cubicBezTo>
                <a:cubicBezTo>
                  <a:pt x="1258962" y="1981622"/>
                  <a:pt x="1256930" y="1980810"/>
                  <a:pt x="1255306" y="1978914"/>
                </a:cubicBezTo>
                <a:cubicBezTo>
                  <a:pt x="1254899" y="1978508"/>
                  <a:pt x="1254358" y="1978102"/>
                  <a:pt x="1253816" y="1977831"/>
                </a:cubicBezTo>
                <a:cubicBezTo>
                  <a:pt x="1250972" y="1976476"/>
                  <a:pt x="1248264" y="1974987"/>
                  <a:pt x="1245285" y="1973497"/>
                </a:cubicBezTo>
                <a:cubicBezTo>
                  <a:pt x="1241764" y="1971601"/>
                  <a:pt x="1238649" y="1968622"/>
                  <a:pt x="1234451" y="1968216"/>
                </a:cubicBezTo>
                <a:cubicBezTo>
                  <a:pt x="1234316" y="1968216"/>
                  <a:pt x="1234180" y="1968216"/>
                  <a:pt x="1234180" y="1968216"/>
                </a:cubicBezTo>
                <a:cubicBezTo>
                  <a:pt x="1233639" y="1968081"/>
                  <a:pt x="1233097" y="1967810"/>
                  <a:pt x="1232556" y="1967539"/>
                </a:cubicBezTo>
                <a:cubicBezTo>
                  <a:pt x="1232556" y="1967674"/>
                  <a:pt x="1232420" y="1967810"/>
                  <a:pt x="1232420" y="1968081"/>
                </a:cubicBezTo>
                <a:cubicBezTo>
                  <a:pt x="1232420" y="1968351"/>
                  <a:pt x="1231743" y="1968758"/>
                  <a:pt x="1231472" y="1969029"/>
                </a:cubicBezTo>
                <a:cubicBezTo>
                  <a:pt x="1230389" y="1970112"/>
                  <a:pt x="1229306" y="1971060"/>
                  <a:pt x="1228358" y="1972143"/>
                </a:cubicBezTo>
                <a:cubicBezTo>
                  <a:pt x="1226327" y="1974987"/>
                  <a:pt x="1224295" y="1977695"/>
                  <a:pt x="1222264" y="1980403"/>
                </a:cubicBezTo>
                <a:cubicBezTo>
                  <a:pt x="1220774" y="1982435"/>
                  <a:pt x="1219149" y="1984466"/>
                  <a:pt x="1217524" y="1986497"/>
                </a:cubicBezTo>
                <a:cubicBezTo>
                  <a:pt x="1214139" y="1990966"/>
                  <a:pt x="1210753" y="1995570"/>
                  <a:pt x="1207233" y="1999903"/>
                </a:cubicBezTo>
                <a:cubicBezTo>
                  <a:pt x="1206691" y="2000581"/>
                  <a:pt x="1206556" y="2001528"/>
                  <a:pt x="1206150" y="2002341"/>
                </a:cubicBezTo>
                <a:cubicBezTo>
                  <a:pt x="1205472" y="2003424"/>
                  <a:pt x="1204795" y="2004778"/>
                  <a:pt x="1203983" y="2005726"/>
                </a:cubicBezTo>
                <a:cubicBezTo>
                  <a:pt x="1200327" y="2010466"/>
                  <a:pt x="1196264" y="2014664"/>
                  <a:pt x="1192066" y="2018862"/>
                </a:cubicBezTo>
                <a:cubicBezTo>
                  <a:pt x="1191254" y="2019674"/>
                  <a:pt x="1190712" y="2021299"/>
                  <a:pt x="1189764" y="2021570"/>
                </a:cubicBezTo>
                <a:cubicBezTo>
                  <a:pt x="1185972" y="2023330"/>
                  <a:pt x="1182587" y="2026310"/>
                  <a:pt x="1178795" y="2028206"/>
                </a:cubicBezTo>
                <a:cubicBezTo>
                  <a:pt x="1174191" y="2030507"/>
                  <a:pt x="1169181" y="2032403"/>
                  <a:pt x="1164171" y="2031862"/>
                </a:cubicBezTo>
                <a:cubicBezTo>
                  <a:pt x="1162139" y="2031726"/>
                  <a:pt x="1160785" y="2032945"/>
                  <a:pt x="1160108" y="2034705"/>
                </a:cubicBezTo>
                <a:cubicBezTo>
                  <a:pt x="1159295" y="2036737"/>
                  <a:pt x="1158077" y="2038633"/>
                  <a:pt x="1157400" y="2040528"/>
                </a:cubicBezTo>
                <a:cubicBezTo>
                  <a:pt x="1154692" y="2048112"/>
                  <a:pt x="1147108" y="2052039"/>
                  <a:pt x="1140066" y="2055695"/>
                </a:cubicBezTo>
                <a:cubicBezTo>
                  <a:pt x="1138848" y="2056507"/>
                  <a:pt x="1137223" y="2056914"/>
                  <a:pt x="1136004" y="2057726"/>
                </a:cubicBezTo>
                <a:cubicBezTo>
                  <a:pt x="1132889" y="2058945"/>
                  <a:pt x="1129775" y="2060841"/>
                  <a:pt x="1126389" y="2059893"/>
                </a:cubicBezTo>
                <a:cubicBezTo>
                  <a:pt x="1125983" y="2059757"/>
                  <a:pt x="1125442" y="2059757"/>
                  <a:pt x="1125035" y="2059893"/>
                </a:cubicBezTo>
                <a:cubicBezTo>
                  <a:pt x="1121785" y="2060570"/>
                  <a:pt x="1118535" y="2060976"/>
                  <a:pt x="1115285" y="2061247"/>
                </a:cubicBezTo>
                <a:cubicBezTo>
                  <a:pt x="1108108" y="2061653"/>
                  <a:pt x="1101067" y="2062466"/>
                  <a:pt x="1094296" y="2064903"/>
                </a:cubicBezTo>
                <a:cubicBezTo>
                  <a:pt x="1091317" y="2065986"/>
                  <a:pt x="1088338" y="2066664"/>
                  <a:pt x="1085358" y="2067205"/>
                </a:cubicBezTo>
                <a:cubicBezTo>
                  <a:pt x="1079129" y="2068424"/>
                  <a:pt x="1073036" y="2069372"/>
                  <a:pt x="1066942" y="2067882"/>
                </a:cubicBezTo>
                <a:cubicBezTo>
                  <a:pt x="1063692" y="2069101"/>
                  <a:pt x="1060712" y="2067612"/>
                  <a:pt x="1057598" y="2067612"/>
                </a:cubicBezTo>
                <a:cubicBezTo>
                  <a:pt x="1055431" y="2067612"/>
                  <a:pt x="1052994" y="2067882"/>
                  <a:pt x="1051504" y="2069101"/>
                </a:cubicBezTo>
                <a:cubicBezTo>
                  <a:pt x="1049609" y="2070726"/>
                  <a:pt x="1047442" y="2071132"/>
                  <a:pt x="1045140" y="2071268"/>
                </a:cubicBezTo>
                <a:cubicBezTo>
                  <a:pt x="1044598" y="2071268"/>
                  <a:pt x="1044327" y="2071403"/>
                  <a:pt x="1043921" y="2071539"/>
                </a:cubicBezTo>
                <a:cubicBezTo>
                  <a:pt x="1041754" y="2072486"/>
                  <a:pt x="1039452" y="2073164"/>
                  <a:pt x="1037692" y="2074382"/>
                </a:cubicBezTo>
                <a:cubicBezTo>
                  <a:pt x="1036473" y="2075060"/>
                  <a:pt x="1036879" y="2074653"/>
                  <a:pt x="1036473" y="2074112"/>
                </a:cubicBezTo>
                <a:cubicBezTo>
                  <a:pt x="1036202" y="2073976"/>
                  <a:pt x="1035390" y="2073841"/>
                  <a:pt x="1034983" y="2073841"/>
                </a:cubicBezTo>
                <a:cubicBezTo>
                  <a:pt x="1032411" y="2073434"/>
                  <a:pt x="1030109" y="2074789"/>
                  <a:pt x="1027807" y="2074653"/>
                </a:cubicBezTo>
                <a:cubicBezTo>
                  <a:pt x="1025911" y="2074518"/>
                  <a:pt x="1024150" y="2074653"/>
                  <a:pt x="1022254" y="2075195"/>
                </a:cubicBezTo>
                <a:cubicBezTo>
                  <a:pt x="1021171" y="2075465"/>
                  <a:pt x="1019952" y="2075195"/>
                  <a:pt x="1018869" y="2075195"/>
                </a:cubicBezTo>
                <a:cubicBezTo>
                  <a:pt x="1016432" y="2074924"/>
                  <a:pt x="1013723" y="2074518"/>
                  <a:pt x="1011421" y="2074247"/>
                </a:cubicBezTo>
                <a:cubicBezTo>
                  <a:pt x="1008307" y="2073976"/>
                  <a:pt x="1005057" y="2073976"/>
                  <a:pt x="1001942" y="2073434"/>
                </a:cubicBezTo>
                <a:cubicBezTo>
                  <a:pt x="998015" y="2072757"/>
                  <a:pt x="994088" y="2071674"/>
                  <a:pt x="990025" y="2070591"/>
                </a:cubicBezTo>
                <a:cubicBezTo>
                  <a:pt x="985692" y="2069507"/>
                  <a:pt x="981359" y="2068289"/>
                  <a:pt x="977025" y="2067070"/>
                </a:cubicBezTo>
                <a:cubicBezTo>
                  <a:pt x="972151" y="2065580"/>
                  <a:pt x="967005" y="2063955"/>
                  <a:pt x="962130" y="2062466"/>
                </a:cubicBezTo>
                <a:cubicBezTo>
                  <a:pt x="960098" y="2061924"/>
                  <a:pt x="958203" y="2061924"/>
                  <a:pt x="956172" y="2062195"/>
                </a:cubicBezTo>
                <a:cubicBezTo>
                  <a:pt x="953463" y="2062466"/>
                  <a:pt x="950755" y="2062195"/>
                  <a:pt x="948317" y="2063820"/>
                </a:cubicBezTo>
                <a:cubicBezTo>
                  <a:pt x="947776" y="2064226"/>
                  <a:pt x="946828" y="2063955"/>
                  <a:pt x="945880" y="2064091"/>
                </a:cubicBezTo>
                <a:cubicBezTo>
                  <a:pt x="940057" y="2064768"/>
                  <a:pt x="934369" y="2066122"/>
                  <a:pt x="928411" y="2065851"/>
                </a:cubicBezTo>
                <a:cubicBezTo>
                  <a:pt x="927734" y="2065851"/>
                  <a:pt x="927057" y="2066393"/>
                  <a:pt x="926245" y="2066393"/>
                </a:cubicBezTo>
                <a:cubicBezTo>
                  <a:pt x="924755" y="2066528"/>
                  <a:pt x="923130" y="2066528"/>
                  <a:pt x="921640" y="2066393"/>
                </a:cubicBezTo>
                <a:cubicBezTo>
                  <a:pt x="917307" y="2065986"/>
                  <a:pt x="913245" y="2063955"/>
                  <a:pt x="908776" y="2065174"/>
                </a:cubicBezTo>
                <a:cubicBezTo>
                  <a:pt x="908234" y="2065310"/>
                  <a:pt x="907828" y="2065174"/>
                  <a:pt x="907422" y="2065039"/>
                </a:cubicBezTo>
                <a:cubicBezTo>
                  <a:pt x="902411" y="2064632"/>
                  <a:pt x="897266" y="2064226"/>
                  <a:pt x="892255" y="2063820"/>
                </a:cubicBezTo>
                <a:cubicBezTo>
                  <a:pt x="889140" y="2063549"/>
                  <a:pt x="886026" y="2063414"/>
                  <a:pt x="882911" y="2063414"/>
                </a:cubicBezTo>
                <a:cubicBezTo>
                  <a:pt x="876411" y="2063143"/>
                  <a:pt x="869911" y="2063007"/>
                  <a:pt x="863411" y="2063007"/>
                </a:cubicBezTo>
                <a:cubicBezTo>
                  <a:pt x="861787" y="2063007"/>
                  <a:pt x="860161" y="2063143"/>
                  <a:pt x="858672" y="2062872"/>
                </a:cubicBezTo>
                <a:cubicBezTo>
                  <a:pt x="858537" y="2062872"/>
                  <a:pt x="858401" y="2062872"/>
                  <a:pt x="858401" y="2062872"/>
                </a:cubicBezTo>
                <a:cubicBezTo>
                  <a:pt x="857182" y="2064903"/>
                  <a:pt x="855963" y="2066935"/>
                  <a:pt x="854745" y="2068966"/>
                </a:cubicBezTo>
                <a:cubicBezTo>
                  <a:pt x="852443" y="2072486"/>
                  <a:pt x="849870" y="2073570"/>
                  <a:pt x="845401" y="2072622"/>
                </a:cubicBezTo>
                <a:cubicBezTo>
                  <a:pt x="844995" y="2069101"/>
                  <a:pt x="844995" y="2065580"/>
                  <a:pt x="845130" y="2062060"/>
                </a:cubicBezTo>
                <a:cubicBezTo>
                  <a:pt x="844453" y="2061924"/>
                  <a:pt x="843912" y="2061924"/>
                  <a:pt x="843234" y="2061924"/>
                </a:cubicBezTo>
                <a:cubicBezTo>
                  <a:pt x="840120" y="2061653"/>
                  <a:pt x="836870" y="2061518"/>
                  <a:pt x="833891" y="2060976"/>
                </a:cubicBezTo>
                <a:cubicBezTo>
                  <a:pt x="830912" y="2060434"/>
                  <a:pt x="828203" y="2059487"/>
                  <a:pt x="825224" y="2058674"/>
                </a:cubicBezTo>
                <a:cubicBezTo>
                  <a:pt x="820349" y="2057184"/>
                  <a:pt x="815474" y="2056372"/>
                  <a:pt x="810599" y="2055018"/>
                </a:cubicBezTo>
                <a:cubicBezTo>
                  <a:pt x="806266" y="2053935"/>
                  <a:pt x="804505" y="2051633"/>
                  <a:pt x="804370" y="2047028"/>
                </a:cubicBezTo>
                <a:cubicBezTo>
                  <a:pt x="812360" y="2043643"/>
                  <a:pt x="821026" y="2042966"/>
                  <a:pt x="829287" y="2041747"/>
                </a:cubicBezTo>
                <a:cubicBezTo>
                  <a:pt x="833891" y="2041070"/>
                  <a:pt x="838630" y="2041070"/>
                  <a:pt x="843234" y="2040935"/>
                </a:cubicBezTo>
                <a:cubicBezTo>
                  <a:pt x="845130" y="2040935"/>
                  <a:pt x="847161" y="2041070"/>
                  <a:pt x="849057" y="2041205"/>
                </a:cubicBezTo>
                <a:cubicBezTo>
                  <a:pt x="849599" y="2039174"/>
                  <a:pt x="850276" y="2037278"/>
                  <a:pt x="850953" y="2035518"/>
                </a:cubicBezTo>
                <a:cubicBezTo>
                  <a:pt x="853255" y="2029966"/>
                  <a:pt x="855828" y="2024956"/>
                  <a:pt x="858672" y="2019674"/>
                </a:cubicBezTo>
                <a:cubicBezTo>
                  <a:pt x="861109" y="2014528"/>
                  <a:pt x="863818" y="2009518"/>
                  <a:pt x="867203" y="2004914"/>
                </a:cubicBezTo>
                <a:cubicBezTo>
                  <a:pt x="868693" y="2002747"/>
                  <a:pt x="870182" y="2000581"/>
                  <a:pt x="871807" y="1998414"/>
                </a:cubicBezTo>
                <a:cubicBezTo>
                  <a:pt x="875734" y="1993945"/>
                  <a:pt x="879797" y="1989612"/>
                  <a:pt x="883995" y="1985414"/>
                </a:cubicBezTo>
                <a:cubicBezTo>
                  <a:pt x="887109" y="1982705"/>
                  <a:pt x="889140" y="1978508"/>
                  <a:pt x="893338" y="1977018"/>
                </a:cubicBezTo>
                <a:cubicBezTo>
                  <a:pt x="893609" y="1976883"/>
                  <a:pt x="893745" y="1976612"/>
                  <a:pt x="894016" y="1976341"/>
                </a:cubicBezTo>
                <a:cubicBezTo>
                  <a:pt x="897401" y="1973226"/>
                  <a:pt x="900922" y="1970383"/>
                  <a:pt x="904036" y="1967133"/>
                </a:cubicBezTo>
                <a:cubicBezTo>
                  <a:pt x="907151" y="1964154"/>
                  <a:pt x="912161" y="1963476"/>
                  <a:pt x="914057" y="1959008"/>
                </a:cubicBezTo>
                <a:cubicBezTo>
                  <a:pt x="916088" y="1958737"/>
                  <a:pt x="917036" y="1956841"/>
                  <a:pt x="918797" y="1956299"/>
                </a:cubicBezTo>
                <a:cubicBezTo>
                  <a:pt x="922859" y="1954810"/>
                  <a:pt x="926380" y="1952643"/>
                  <a:pt x="930172" y="1950747"/>
                </a:cubicBezTo>
                <a:cubicBezTo>
                  <a:pt x="933015" y="1949529"/>
                  <a:pt x="935859" y="1948310"/>
                  <a:pt x="938838" y="1947362"/>
                </a:cubicBezTo>
                <a:cubicBezTo>
                  <a:pt x="948182" y="1944654"/>
                  <a:pt x="957526" y="1942758"/>
                  <a:pt x="966869" y="1941268"/>
                </a:cubicBezTo>
                <a:cubicBezTo>
                  <a:pt x="969848" y="1940726"/>
                  <a:pt x="972963" y="1940320"/>
                  <a:pt x="975942" y="1938966"/>
                </a:cubicBezTo>
                <a:cubicBezTo>
                  <a:pt x="978380" y="1937747"/>
                  <a:pt x="981494" y="1937477"/>
                  <a:pt x="984473" y="1936935"/>
                </a:cubicBezTo>
                <a:cubicBezTo>
                  <a:pt x="987994" y="1936393"/>
                  <a:pt x="991515" y="1936935"/>
                  <a:pt x="994359" y="1934227"/>
                </a:cubicBezTo>
                <a:cubicBezTo>
                  <a:pt x="994494" y="1934091"/>
                  <a:pt x="994901" y="1933820"/>
                  <a:pt x="995036" y="1933956"/>
                </a:cubicBezTo>
                <a:cubicBezTo>
                  <a:pt x="997067" y="1934633"/>
                  <a:pt x="998557" y="1933143"/>
                  <a:pt x="1000317" y="1932602"/>
                </a:cubicBezTo>
                <a:cubicBezTo>
                  <a:pt x="1002213" y="1931924"/>
                  <a:pt x="1004244" y="1931247"/>
                  <a:pt x="1006140" y="1931518"/>
                </a:cubicBezTo>
                <a:cubicBezTo>
                  <a:pt x="1010609" y="1932060"/>
                  <a:pt x="1015077" y="1931789"/>
                  <a:pt x="1019411" y="1932060"/>
                </a:cubicBezTo>
                <a:cubicBezTo>
                  <a:pt x="1028619" y="1932737"/>
                  <a:pt x="1037827" y="1931247"/>
                  <a:pt x="1047036" y="1930706"/>
                </a:cubicBezTo>
                <a:cubicBezTo>
                  <a:pt x="1049202" y="1930570"/>
                  <a:pt x="1051504" y="1929622"/>
                  <a:pt x="1053400" y="1930299"/>
                </a:cubicBezTo>
                <a:cubicBezTo>
                  <a:pt x="1055702" y="1930977"/>
                  <a:pt x="1057869" y="1930841"/>
                  <a:pt x="1060036" y="1930570"/>
                </a:cubicBezTo>
                <a:cubicBezTo>
                  <a:pt x="1062338" y="1930435"/>
                  <a:pt x="1064504" y="1930164"/>
                  <a:pt x="1066671" y="1930841"/>
                </a:cubicBezTo>
                <a:cubicBezTo>
                  <a:pt x="1067483" y="1930977"/>
                  <a:pt x="1068431" y="1930570"/>
                  <a:pt x="1069379" y="1930570"/>
                </a:cubicBezTo>
                <a:lnTo>
                  <a:pt x="1082379" y="1930435"/>
                </a:lnTo>
                <a:cubicBezTo>
                  <a:pt x="1084546" y="1930299"/>
                  <a:pt x="1086848" y="1930164"/>
                  <a:pt x="1089150" y="1930435"/>
                </a:cubicBezTo>
                <a:cubicBezTo>
                  <a:pt x="1091452" y="1930570"/>
                  <a:pt x="1093619" y="1930299"/>
                  <a:pt x="1095786" y="1930299"/>
                </a:cubicBezTo>
                <a:cubicBezTo>
                  <a:pt x="1099442" y="1930029"/>
                  <a:pt x="1102962" y="1930029"/>
                  <a:pt x="1106483" y="1930570"/>
                </a:cubicBezTo>
                <a:cubicBezTo>
                  <a:pt x="1109462" y="1931112"/>
                  <a:pt x="1112306" y="1931383"/>
                  <a:pt x="1115150" y="1932873"/>
                </a:cubicBezTo>
                <a:cubicBezTo>
                  <a:pt x="1118942" y="1934768"/>
                  <a:pt x="1118942" y="1934497"/>
                  <a:pt x="1123275" y="1933549"/>
                </a:cubicBezTo>
                <a:cubicBezTo>
                  <a:pt x="1124358" y="1933278"/>
                  <a:pt x="1125577" y="1933143"/>
                  <a:pt x="1126796" y="1933143"/>
                </a:cubicBezTo>
                <a:cubicBezTo>
                  <a:pt x="1130046" y="1933008"/>
                  <a:pt x="1133160" y="1933143"/>
                  <a:pt x="1136410" y="1932873"/>
                </a:cubicBezTo>
                <a:cubicBezTo>
                  <a:pt x="1139389" y="1932602"/>
                  <a:pt x="1142504" y="1932331"/>
                  <a:pt x="1145483" y="1933549"/>
                </a:cubicBezTo>
                <a:cubicBezTo>
                  <a:pt x="1146160" y="1933820"/>
                  <a:pt x="1146973" y="1933820"/>
                  <a:pt x="1147785" y="1933956"/>
                </a:cubicBezTo>
                <a:cubicBezTo>
                  <a:pt x="1152118" y="1934227"/>
                  <a:pt x="1156316" y="1934633"/>
                  <a:pt x="1160785" y="1935039"/>
                </a:cubicBezTo>
                <a:cubicBezTo>
                  <a:pt x="1166202" y="1935716"/>
                  <a:pt x="1171483" y="1937477"/>
                  <a:pt x="1177035" y="1936528"/>
                </a:cubicBezTo>
                <a:cubicBezTo>
                  <a:pt x="1177306" y="1936528"/>
                  <a:pt x="1177441" y="1936528"/>
                  <a:pt x="1177577" y="1936528"/>
                </a:cubicBezTo>
                <a:cubicBezTo>
                  <a:pt x="1179473" y="1936799"/>
                  <a:pt x="1181504" y="1937206"/>
                  <a:pt x="1183400" y="1937477"/>
                </a:cubicBezTo>
                <a:cubicBezTo>
                  <a:pt x="1185837" y="1936664"/>
                  <a:pt x="1188545" y="1936258"/>
                  <a:pt x="1190170" y="1938424"/>
                </a:cubicBezTo>
                <a:cubicBezTo>
                  <a:pt x="1191524" y="1938289"/>
                  <a:pt x="1192337" y="1938154"/>
                  <a:pt x="1193285" y="1938018"/>
                </a:cubicBezTo>
                <a:cubicBezTo>
                  <a:pt x="1194504" y="1938018"/>
                  <a:pt x="1195993" y="1938695"/>
                  <a:pt x="1196806" y="1938018"/>
                </a:cubicBezTo>
                <a:cubicBezTo>
                  <a:pt x="1198837" y="1936528"/>
                  <a:pt x="1200733" y="1937341"/>
                  <a:pt x="1202493" y="1938154"/>
                </a:cubicBezTo>
                <a:cubicBezTo>
                  <a:pt x="1206556" y="1939914"/>
                  <a:pt x="1210618" y="1939778"/>
                  <a:pt x="1215222" y="1939237"/>
                </a:cubicBezTo>
                <a:cubicBezTo>
                  <a:pt x="1215764" y="1940049"/>
                  <a:pt x="1216306" y="1940726"/>
                  <a:pt x="1216983" y="1941268"/>
                </a:cubicBezTo>
                <a:cubicBezTo>
                  <a:pt x="1217795" y="1941404"/>
                  <a:pt x="1218743" y="1941675"/>
                  <a:pt x="1219556" y="1941945"/>
                </a:cubicBezTo>
                <a:cubicBezTo>
                  <a:pt x="1219691" y="1941810"/>
                  <a:pt x="1219962" y="1941945"/>
                  <a:pt x="1220233" y="1941810"/>
                </a:cubicBezTo>
                <a:cubicBezTo>
                  <a:pt x="1220368" y="1941810"/>
                  <a:pt x="1220503" y="1942081"/>
                  <a:pt x="1220774" y="1942352"/>
                </a:cubicBezTo>
                <a:cubicBezTo>
                  <a:pt x="1221858" y="1942487"/>
                  <a:pt x="1223077" y="1942487"/>
                  <a:pt x="1224160" y="1942487"/>
                </a:cubicBezTo>
                <a:cubicBezTo>
                  <a:pt x="1225108" y="1940726"/>
                  <a:pt x="1225920" y="1938831"/>
                  <a:pt x="1226597" y="1936799"/>
                </a:cubicBezTo>
                <a:cubicBezTo>
                  <a:pt x="1227681" y="1933414"/>
                  <a:pt x="1227274" y="1929758"/>
                  <a:pt x="1229035" y="1926508"/>
                </a:cubicBezTo>
                <a:cubicBezTo>
                  <a:pt x="1228087" y="1924341"/>
                  <a:pt x="1229441" y="1923258"/>
                  <a:pt x="1230524" y="1921633"/>
                </a:cubicBezTo>
                <a:cubicBezTo>
                  <a:pt x="1231472" y="1920549"/>
                  <a:pt x="1232691" y="1918247"/>
                  <a:pt x="1232285" y="1917706"/>
                </a:cubicBezTo>
                <a:cubicBezTo>
                  <a:pt x="1230253" y="1914456"/>
                  <a:pt x="1233097" y="1912695"/>
                  <a:pt x="1234045" y="1910393"/>
                </a:cubicBezTo>
                <a:cubicBezTo>
                  <a:pt x="1234180" y="1909716"/>
                  <a:pt x="1235128" y="1909310"/>
                  <a:pt x="1235264" y="1908768"/>
                </a:cubicBezTo>
                <a:cubicBezTo>
                  <a:pt x="1236077" y="1905383"/>
                  <a:pt x="1238649" y="1904841"/>
                  <a:pt x="1241087" y="1904164"/>
                </a:cubicBezTo>
                <a:close/>
                <a:moveTo>
                  <a:pt x="791506" y="1858259"/>
                </a:moveTo>
                <a:cubicBezTo>
                  <a:pt x="794756" y="1857987"/>
                  <a:pt x="797736" y="1857852"/>
                  <a:pt x="800715" y="1858259"/>
                </a:cubicBezTo>
                <a:cubicBezTo>
                  <a:pt x="803288" y="1858665"/>
                  <a:pt x="805861" y="1858936"/>
                  <a:pt x="808298" y="1860290"/>
                </a:cubicBezTo>
                <a:cubicBezTo>
                  <a:pt x="811413" y="1862185"/>
                  <a:pt x="811548" y="1861915"/>
                  <a:pt x="815340" y="1860967"/>
                </a:cubicBezTo>
                <a:cubicBezTo>
                  <a:pt x="816288" y="1860831"/>
                  <a:pt x="817236" y="1860696"/>
                  <a:pt x="818319" y="1860696"/>
                </a:cubicBezTo>
                <a:cubicBezTo>
                  <a:pt x="821027" y="1860696"/>
                  <a:pt x="823871" y="1860967"/>
                  <a:pt x="826579" y="1860696"/>
                </a:cubicBezTo>
                <a:cubicBezTo>
                  <a:pt x="829423" y="1860425"/>
                  <a:pt x="831996" y="1860154"/>
                  <a:pt x="834569" y="1861373"/>
                </a:cubicBezTo>
                <a:cubicBezTo>
                  <a:pt x="835111" y="1861644"/>
                  <a:pt x="835923" y="1861779"/>
                  <a:pt x="836600" y="1861779"/>
                </a:cubicBezTo>
                <a:cubicBezTo>
                  <a:pt x="840392" y="1862321"/>
                  <a:pt x="843913" y="1862998"/>
                  <a:pt x="847840" y="1863540"/>
                </a:cubicBezTo>
                <a:cubicBezTo>
                  <a:pt x="852444" y="1864488"/>
                  <a:pt x="856912" y="1866248"/>
                  <a:pt x="861787" y="1865842"/>
                </a:cubicBezTo>
                <a:cubicBezTo>
                  <a:pt x="861787" y="1865842"/>
                  <a:pt x="861923" y="1865842"/>
                  <a:pt x="862058" y="1865842"/>
                </a:cubicBezTo>
                <a:cubicBezTo>
                  <a:pt x="867610" y="1867467"/>
                  <a:pt x="873162" y="1868956"/>
                  <a:pt x="878714" y="1870717"/>
                </a:cubicBezTo>
                <a:cubicBezTo>
                  <a:pt x="879933" y="1871123"/>
                  <a:pt x="881287" y="1871664"/>
                  <a:pt x="882641" y="1872071"/>
                </a:cubicBezTo>
                <a:cubicBezTo>
                  <a:pt x="883725" y="1872477"/>
                  <a:pt x="884808" y="1873019"/>
                  <a:pt x="885891" y="1873154"/>
                </a:cubicBezTo>
                <a:cubicBezTo>
                  <a:pt x="887246" y="1873425"/>
                  <a:pt x="888464" y="1873290"/>
                  <a:pt x="889683" y="1873290"/>
                </a:cubicBezTo>
                <a:cubicBezTo>
                  <a:pt x="890767" y="1873290"/>
                  <a:pt x="891985" y="1872883"/>
                  <a:pt x="892662" y="1873290"/>
                </a:cubicBezTo>
                <a:cubicBezTo>
                  <a:pt x="896048" y="1875727"/>
                  <a:pt x="899975" y="1876404"/>
                  <a:pt x="903902" y="1877081"/>
                </a:cubicBezTo>
                <a:cubicBezTo>
                  <a:pt x="906475" y="1877488"/>
                  <a:pt x="909454" y="1876269"/>
                  <a:pt x="912162" y="1877488"/>
                </a:cubicBezTo>
                <a:cubicBezTo>
                  <a:pt x="913787" y="1876269"/>
                  <a:pt x="914870" y="1877352"/>
                  <a:pt x="916089" y="1878300"/>
                </a:cubicBezTo>
                <a:cubicBezTo>
                  <a:pt x="917037" y="1878977"/>
                  <a:pt x="918662" y="1879925"/>
                  <a:pt x="919204" y="1879383"/>
                </a:cubicBezTo>
                <a:cubicBezTo>
                  <a:pt x="921777" y="1876946"/>
                  <a:pt x="923266" y="1879654"/>
                  <a:pt x="925027" y="1880196"/>
                </a:cubicBezTo>
                <a:cubicBezTo>
                  <a:pt x="925568" y="1880331"/>
                  <a:pt x="925839" y="1881279"/>
                  <a:pt x="926381" y="1881279"/>
                </a:cubicBezTo>
                <a:cubicBezTo>
                  <a:pt x="929089" y="1881685"/>
                  <a:pt x="929496" y="1883988"/>
                  <a:pt x="929902" y="1886425"/>
                </a:cubicBezTo>
                <a:cubicBezTo>
                  <a:pt x="930037" y="1887509"/>
                  <a:pt x="930443" y="1888863"/>
                  <a:pt x="930985" y="1890352"/>
                </a:cubicBezTo>
                <a:cubicBezTo>
                  <a:pt x="934777" y="1889133"/>
                  <a:pt x="938162" y="1886696"/>
                  <a:pt x="941141" y="1883988"/>
                </a:cubicBezTo>
                <a:cubicBezTo>
                  <a:pt x="943308" y="1881956"/>
                  <a:pt x="944120" y="1878842"/>
                  <a:pt x="946693" y="1877081"/>
                </a:cubicBezTo>
                <a:cubicBezTo>
                  <a:pt x="946558" y="1874915"/>
                  <a:pt x="948047" y="1874644"/>
                  <a:pt x="949672" y="1874102"/>
                </a:cubicBezTo>
                <a:cubicBezTo>
                  <a:pt x="950756" y="1873696"/>
                  <a:pt x="952651" y="1872613"/>
                  <a:pt x="952516" y="1871935"/>
                </a:cubicBezTo>
                <a:cubicBezTo>
                  <a:pt x="951975" y="1868415"/>
                  <a:pt x="955225" y="1868550"/>
                  <a:pt x="956714" y="1867331"/>
                </a:cubicBezTo>
                <a:cubicBezTo>
                  <a:pt x="957256" y="1866925"/>
                  <a:pt x="958204" y="1867061"/>
                  <a:pt x="958475" y="1866654"/>
                </a:cubicBezTo>
                <a:cubicBezTo>
                  <a:pt x="960506" y="1864352"/>
                  <a:pt x="962808" y="1865300"/>
                  <a:pt x="965245" y="1866113"/>
                </a:cubicBezTo>
                <a:cubicBezTo>
                  <a:pt x="968089" y="1867196"/>
                  <a:pt x="970120" y="1869769"/>
                  <a:pt x="970120" y="1872748"/>
                </a:cubicBezTo>
                <a:cubicBezTo>
                  <a:pt x="970256" y="1874644"/>
                  <a:pt x="970256" y="1876811"/>
                  <a:pt x="970527" y="1879112"/>
                </a:cubicBezTo>
                <a:cubicBezTo>
                  <a:pt x="968901" y="1879654"/>
                  <a:pt x="967954" y="1880602"/>
                  <a:pt x="967006" y="1882362"/>
                </a:cubicBezTo>
                <a:cubicBezTo>
                  <a:pt x="965516" y="1884935"/>
                  <a:pt x="963756" y="1887779"/>
                  <a:pt x="960641" y="1887779"/>
                </a:cubicBezTo>
                <a:cubicBezTo>
                  <a:pt x="959693" y="1889133"/>
                  <a:pt x="959016" y="1889810"/>
                  <a:pt x="958339" y="1890623"/>
                </a:cubicBezTo>
                <a:cubicBezTo>
                  <a:pt x="957391" y="1891571"/>
                  <a:pt x="955766" y="1892383"/>
                  <a:pt x="955631" y="1893602"/>
                </a:cubicBezTo>
                <a:cubicBezTo>
                  <a:pt x="955225" y="1896311"/>
                  <a:pt x="953329" y="1897664"/>
                  <a:pt x="951433" y="1898612"/>
                </a:cubicBezTo>
                <a:cubicBezTo>
                  <a:pt x="946964" y="1900914"/>
                  <a:pt x="943849" y="1904571"/>
                  <a:pt x="940599" y="1908769"/>
                </a:cubicBezTo>
                <a:cubicBezTo>
                  <a:pt x="938433" y="1908769"/>
                  <a:pt x="935860" y="1908498"/>
                  <a:pt x="934777" y="1911477"/>
                </a:cubicBezTo>
                <a:cubicBezTo>
                  <a:pt x="934777" y="1911748"/>
                  <a:pt x="934235" y="1911748"/>
                  <a:pt x="933829" y="1911748"/>
                </a:cubicBezTo>
                <a:cubicBezTo>
                  <a:pt x="932610" y="1912289"/>
                  <a:pt x="931527" y="1912425"/>
                  <a:pt x="930308" y="1912967"/>
                </a:cubicBezTo>
                <a:cubicBezTo>
                  <a:pt x="927870" y="1914185"/>
                  <a:pt x="925433" y="1915539"/>
                  <a:pt x="922725" y="1916623"/>
                </a:cubicBezTo>
                <a:cubicBezTo>
                  <a:pt x="920829" y="1917571"/>
                  <a:pt x="918798" y="1918383"/>
                  <a:pt x="916902" y="1919331"/>
                </a:cubicBezTo>
                <a:cubicBezTo>
                  <a:pt x="912704" y="1921498"/>
                  <a:pt x="908641" y="1923800"/>
                  <a:pt x="904579" y="1925967"/>
                </a:cubicBezTo>
                <a:cubicBezTo>
                  <a:pt x="903902" y="1926237"/>
                  <a:pt x="903766" y="1927185"/>
                  <a:pt x="903225" y="1927727"/>
                </a:cubicBezTo>
                <a:cubicBezTo>
                  <a:pt x="902277" y="1928404"/>
                  <a:pt x="901464" y="1929352"/>
                  <a:pt x="900517" y="1929758"/>
                </a:cubicBezTo>
                <a:lnTo>
                  <a:pt x="887517" y="1935987"/>
                </a:lnTo>
                <a:cubicBezTo>
                  <a:pt x="886569" y="1936394"/>
                  <a:pt x="885891" y="1937748"/>
                  <a:pt x="885079" y="1937612"/>
                </a:cubicBezTo>
                <a:cubicBezTo>
                  <a:pt x="881423" y="1937612"/>
                  <a:pt x="878308" y="1939508"/>
                  <a:pt x="874787" y="1939779"/>
                </a:cubicBezTo>
                <a:cubicBezTo>
                  <a:pt x="870319" y="1939914"/>
                  <a:pt x="865985" y="1940185"/>
                  <a:pt x="861787" y="1938289"/>
                </a:cubicBezTo>
                <a:cubicBezTo>
                  <a:pt x="860027" y="1937612"/>
                  <a:pt x="858944" y="1938425"/>
                  <a:pt x="857996" y="1939779"/>
                </a:cubicBezTo>
                <a:cubicBezTo>
                  <a:pt x="856912" y="1941404"/>
                  <a:pt x="855694" y="1942894"/>
                  <a:pt x="855017" y="1944654"/>
                </a:cubicBezTo>
                <a:cubicBezTo>
                  <a:pt x="852037" y="1951560"/>
                  <a:pt x="845267" y="1952914"/>
                  <a:pt x="839444" y="1955487"/>
                </a:cubicBezTo>
                <a:cubicBezTo>
                  <a:pt x="838361" y="1955894"/>
                  <a:pt x="837142" y="1956164"/>
                  <a:pt x="836058" y="1956570"/>
                </a:cubicBezTo>
                <a:cubicBezTo>
                  <a:pt x="833485" y="1957518"/>
                  <a:pt x="830913" y="1959008"/>
                  <a:pt x="828069" y="1957789"/>
                </a:cubicBezTo>
                <a:cubicBezTo>
                  <a:pt x="827933" y="1957654"/>
                  <a:pt x="827392" y="1957654"/>
                  <a:pt x="827121" y="1957654"/>
                </a:cubicBezTo>
                <a:cubicBezTo>
                  <a:pt x="824277" y="1957654"/>
                  <a:pt x="821569" y="1957789"/>
                  <a:pt x="820079" y="1958196"/>
                </a:cubicBezTo>
                <a:cubicBezTo>
                  <a:pt x="814121" y="1957925"/>
                  <a:pt x="808298" y="1958737"/>
                  <a:pt x="802746" y="1960904"/>
                </a:cubicBezTo>
                <a:cubicBezTo>
                  <a:pt x="800308" y="1961581"/>
                  <a:pt x="797871" y="1962394"/>
                  <a:pt x="795434" y="1962800"/>
                </a:cubicBezTo>
                <a:cubicBezTo>
                  <a:pt x="790288" y="1963612"/>
                  <a:pt x="785277" y="1964966"/>
                  <a:pt x="780132" y="1963748"/>
                </a:cubicBezTo>
                <a:cubicBezTo>
                  <a:pt x="777559" y="1964966"/>
                  <a:pt x="774850" y="1963612"/>
                  <a:pt x="772277" y="1963748"/>
                </a:cubicBezTo>
                <a:cubicBezTo>
                  <a:pt x="770517" y="1963883"/>
                  <a:pt x="768486" y="1964154"/>
                  <a:pt x="767403" y="1965373"/>
                </a:cubicBezTo>
                <a:cubicBezTo>
                  <a:pt x="765913" y="1966998"/>
                  <a:pt x="764153" y="1967539"/>
                  <a:pt x="762257" y="1967810"/>
                </a:cubicBezTo>
                <a:cubicBezTo>
                  <a:pt x="761986" y="1967946"/>
                  <a:pt x="761579" y="1968081"/>
                  <a:pt x="761309" y="1968352"/>
                </a:cubicBezTo>
                <a:cubicBezTo>
                  <a:pt x="759684" y="1969435"/>
                  <a:pt x="757788" y="1970248"/>
                  <a:pt x="756434" y="1971602"/>
                </a:cubicBezTo>
                <a:cubicBezTo>
                  <a:pt x="755621" y="1972414"/>
                  <a:pt x="755892" y="1971873"/>
                  <a:pt x="755486" y="1971466"/>
                </a:cubicBezTo>
                <a:cubicBezTo>
                  <a:pt x="755215" y="1971195"/>
                  <a:pt x="754809" y="1971195"/>
                  <a:pt x="754267" y="1971195"/>
                </a:cubicBezTo>
                <a:cubicBezTo>
                  <a:pt x="752100" y="1971195"/>
                  <a:pt x="750476" y="1972549"/>
                  <a:pt x="748444" y="1972685"/>
                </a:cubicBezTo>
                <a:cubicBezTo>
                  <a:pt x="746819" y="1972685"/>
                  <a:pt x="745330" y="1972956"/>
                  <a:pt x="743840" y="1973633"/>
                </a:cubicBezTo>
                <a:cubicBezTo>
                  <a:pt x="742892" y="1974039"/>
                  <a:pt x="741944" y="1974039"/>
                  <a:pt x="740996" y="1974039"/>
                </a:cubicBezTo>
                <a:cubicBezTo>
                  <a:pt x="738965" y="1973904"/>
                  <a:pt x="736663" y="1973768"/>
                  <a:pt x="734767" y="1973768"/>
                </a:cubicBezTo>
                <a:cubicBezTo>
                  <a:pt x="732059" y="1973768"/>
                  <a:pt x="729350" y="1974175"/>
                  <a:pt x="726778" y="1973904"/>
                </a:cubicBezTo>
                <a:cubicBezTo>
                  <a:pt x="723392" y="1973498"/>
                  <a:pt x="720007" y="1972820"/>
                  <a:pt x="716621" y="1972279"/>
                </a:cubicBezTo>
                <a:cubicBezTo>
                  <a:pt x="712965" y="1971602"/>
                  <a:pt x="709309" y="1970925"/>
                  <a:pt x="705517" y="1970248"/>
                </a:cubicBezTo>
                <a:cubicBezTo>
                  <a:pt x="701319" y="1969300"/>
                  <a:pt x="696851" y="1968216"/>
                  <a:pt x="692653" y="1967268"/>
                </a:cubicBezTo>
                <a:cubicBezTo>
                  <a:pt x="690892" y="1966998"/>
                  <a:pt x="689403" y="1967268"/>
                  <a:pt x="687642" y="1967675"/>
                </a:cubicBezTo>
                <a:cubicBezTo>
                  <a:pt x="685340" y="1968216"/>
                  <a:pt x="683174" y="1968352"/>
                  <a:pt x="681413" y="1970112"/>
                </a:cubicBezTo>
                <a:cubicBezTo>
                  <a:pt x="680872" y="1970654"/>
                  <a:pt x="679924" y="1970654"/>
                  <a:pt x="679247" y="1970789"/>
                </a:cubicBezTo>
                <a:cubicBezTo>
                  <a:pt x="674507" y="1972144"/>
                  <a:pt x="669903" y="1974039"/>
                  <a:pt x="665028" y="1974445"/>
                </a:cubicBezTo>
                <a:cubicBezTo>
                  <a:pt x="664351" y="1974445"/>
                  <a:pt x="663809" y="1974987"/>
                  <a:pt x="663268" y="1975123"/>
                </a:cubicBezTo>
                <a:cubicBezTo>
                  <a:pt x="661913" y="1975258"/>
                  <a:pt x="660695" y="1975529"/>
                  <a:pt x="659476" y="1975529"/>
                </a:cubicBezTo>
                <a:cubicBezTo>
                  <a:pt x="655820" y="1975664"/>
                  <a:pt x="652299" y="1974175"/>
                  <a:pt x="648643" y="1975664"/>
                </a:cubicBezTo>
                <a:cubicBezTo>
                  <a:pt x="648236" y="1975799"/>
                  <a:pt x="647965" y="1975664"/>
                  <a:pt x="647559" y="1975664"/>
                </a:cubicBezTo>
                <a:cubicBezTo>
                  <a:pt x="643361" y="1975799"/>
                  <a:pt x="639028" y="1975935"/>
                  <a:pt x="634966" y="1975935"/>
                </a:cubicBezTo>
                <a:cubicBezTo>
                  <a:pt x="632257" y="1976206"/>
                  <a:pt x="629684" y="1976341"/>
                  <a:pt x="626976" y="1976477"/>
                </a:cubicBezTo>
                <a:lnTo>
                  <a:pt x="610726" y="1977560"/>
                </a:lnTo>
                <a:cubicBezTo>
                  <a:pt x="609372" y="1977696"/>
                  <a:pt x="608153" y="1977831"/>
                  <a:pt x="606799" y="1977831"/>
                </a:cubicBezTo>
                <a:cubicBezTo>
                  <a:pt x="602601" y="1977831"/>
                  <a:pt x="598268" y="1977696"/>
                  <a:pt x="593799" y="1977560"/>
                </a:cubicBezTo>
                <a:cubicBezTo>
                  <a:pt x="591226" y="1977425"/>
                  <a:pt x="588518" y="1977560"/>
                  <a:pt x="585945" y="1977018"/>
                </a:cubicBezTo>
                <a:cubicBezTo>
                  <a:pt x="583372" y="1976612"/>
                  <a:pt x="581070" y="1975664"/>
                  <a:pt x="578633" y="1974987"/>
                </a:cubicBezTo>
                <a:cubicBezTo>
                  <a:pt x="575924" y="1976341"/>
                  <a:pt x="573216" y="1977560"/>
                  <a:pt x="570237" y="1978914"/>
                </a:cubicBezTo>
                <a:cubicBezTo>
                  <a:pt x="566851" y="1980268"/>
                  <a:pt x="564278" y="1979591"/>
                  <a:pt x="560893" y="1976612"/>
                </a:cubicBezTo>
                <a:cubicBezTo>
                  <a:pt x="561570" y="1974310"/>
                  <a:pt x="562789" y="1972279"/>
                  <a:pt x="564008" y="1970248"/>
                </a:cubicBezTo>
                <a:cubicBezTo>
                  <a:pt x="561976" y="1968894"/>
                  <a:pt x="561028" y="1966727"/>
                  <a:pt x="560893" y="1963341"/>
                </a:cubicBezTo>
                <a:cubicBezTo>
                  <a:pt x="564143" y="1961581"/>
                  <a:pt x="567664" y="1960633"/>
                  <a:pt x="571320" y="1959956"/>
                </a:cubicBezTo>
                <a:cubicBezTo>
                  <a:pt x="573216" y="1956977"/>
                  <a:pt x="575924" y="1954268"/>
                  <a:pt x="578226" y="1951560"/>
                </a:cubicBezTo>
                <a:cubicBezTo>
                  <a:pt x="581341" y="1948175"/>
                  <a:pt x="585539" y="1945873"/>
                  <a:pt x="588653" y="1942352"/>
                </a:cubicBezTo>
                <a:cubicBezTo>
                  <a:pt x="591497" y="1938967"/>
                  <a:pt x="594883" y="1935987"/>
                  <a:pt x="598133" y="1932873"/>
                </a:cubicBezTo>
                <a:cubicBezTo>
                  <a:pt x="599487" y="1931383"/>
                  <a:pt x="600976" y="1929894"/>
                  <a:pt x="602736" y="1928675"/>
                </a:cubicBezTo>
                <a:cubicBezTo>
                  <a:pt x="606664" y="1925831"/>
                  <a:pt x="610591" y="1922852"/>
                  <a:pt x="614247" y="1920144"/>
                </a:cubicBezTo>
                <a:cubicBezTo>
                  <a:pt x="616820" y="1917977"/>
                  <a:pt x="618445" y="1914592"/>
                  <a:pt x="622101" y="1913779"/>
                </a:cubicBezTo>
                <a:cubicBezTo>
                  <a:pt x="622372" y="1913779"/>
                  <a:pt x="622507" y="1913508"/>
                  <a:pt x="622643" y="1913238"/>
                </a:cubicBezTo>
                <a:cubicBezTo>
                  <a:pt x="625351" y="1910800"/>
                  <a:pt x="628330" y="1908633"/>
                  <a:pt x="630903" y="1905925"/>
                </a:cubicBezTo>
                <a:cubicBezTo>
                  <a:pt x="633341" y="1903217"/>
                  <a:pt x="637538" y="1902810"/>
                  <a:pt x="638757" y="1898612"/>
                </a:cubicBezTo>
                <a:cubicBezTo>
                  <a:pt x="640518" y="1898477"/>
                  <a:pt x="641059" y="1896717"/>
                  <a:pt x="642413" y="1896040"/>
                </a:cubicBezTo>
                <a:cubicBezTo>
                  <a:pt x="645528" y="1894550"/>
                  <a:pt x="648643" y="1892790"/>
                  <a:pt x="651622" y="1890894"/>
                </a:cubicBezTo>
                <a:cubicBezTo>
                  <a:pt x="653788" y="1889540"/>
                  <a:pt x="656091" y="1888321"/>
                  <a:pt x="658528" y="1887373"/>
                </a:cubicBezTo>
                <a:cubicBezTo>
                  <a:pt x="665841" y="1883852"/>
                  <a:pt x="673830" y="1881821"/>
                  <a:pt x="681549" y="1879383"/>
                </a:cubicBezTo>
                <a:cubicBezTo>
                  <a:pt x="684122" y="1878571"/>
                  <a:pt x="686694" y="1877894"/>
                  <a:pt x="688997" y="1876133"/>
                </a:cubicBezTo>
                <a:cubicBezTo>
                  <a:pt x="690757" y="1874373"/>
                  <a:pt x="693601" y="1873967"/>
                  <a:pt x="696038" y="1873425"/>
                </a:cubicBezTo>
                <a:cubicBezTo>
                  <a:pt x="699018" y="1872613"/>
                  <a:pt x="702132" y="1872748"/>
                  <a:pt x="704163" y="1869769"/>
                </a:cubicBezTo>
                <a:cubicBezTo>
                  <a:pt x="704299" y="1869633"/>
                  <a:pt x="704569" y="1869363"/>
                  <a:pt x="704705" y="1869363"/>
                </a:cubicBezTo>
                <a:cubicBezTo>
                  <a:pt x="706601" y="1869769"/>
                  <a:pt x="707549" y="1868279"/>
                  <a:pt x="709038" y="1867467"/>
                </a:cubicBezTo>
                <a:cubicBezTo>
                  <a:pt x="710528" y="1866654"/>
                  <a:pt x="712153" y="1865706"/>
                  <a:pt x="713913" y="1865706"/>
                </a:cubicBezTo>
                <a:cubicBezTo>
                  <a:pt x="717840" y="1865977"/>
                  <a:pt x="721632" y="1865165"/>
                  <a:pt x="725424" y="1865165"/>
                </a:cubicBezTo>
                <a:cubicBezTo>
                  <a:pt x="729621" y="1865029"/>
                  <a:pt x="733549" y="1864352"/>
                  <a:pt x="737476" y="1863404"/>
                </a:cubicBezTo>
                <a:lnTo>
                  <a:pt x="749392" y="1861373"/>
                </a:lnTo>
                <a:cubicBezTo>
                  <a:pt x="751153" y="1860967"/>
                  <a:pt x="753048" y="1859883"/>
                  <a:pt x="754809" y="1860425"/>
                </a:cubicBezTo>
                <a:cubicBezTo>
                  <a:pt x="756840" y="1860967"/>
                  <a:pt x="758736" y="1860425"/>
                  <a:pt x="760496" y="1860019"/>
                </a:cubicBezTo>
                <a:cubicBezTo>
                  <a:pt x="762392" y="1859613"/>
                  <a:pt x="764153" y="1859477"/>
                  <a:pt x="766319" y="1860019"/>
                </a:cubicBezTo>
                <a:cubicBezTo>
                  <a:pt x="766996" y="1860154"/>
                  <a:pt x="767809" y="1859613"/>
                  <a:pt x="768621" y="1859613"/>
                </a:cubicBezTo>
                <a:lnTo>
                  <a:pt x="779861" y="1858800"/>
                </a:lnTo>
                <a:cubicBezTo>
                  <a:pt x="781892" y="1858665"/>
                  <a:pt x="783923" y="1858259"/>
                  <a:pt x="785819" y="1858394"/>
                </a:cubicBezTo>
                <a:cubicBezTo>
                  <a:pt x="787715" y="1858665"/>
                  <a:pt x="789611" y="1858394"/>
                  <a:pt x="791506" y="1858259"/>
                </a:cubicBezTo>
                <a:close/>
                <a:moveTo>
                  <a:pt x="872891" y="1655270"/>
                </a:moveTo>
                <a:cubicBezTo>
                  <a:pt x="876953" y="1654999"/>
                  <a:pt x="880880" y="1655270"/>
                  <a:pt x="884672" y="1655947"/>
                </a:cubicBezTo>
                <a:cubicBezTo>
                  <a:pt x="889682" y="1656759"/>
                  <a:pt x="894422" y="1658520"/>
                  <a:pt x="899432" y="1658926"/>
                </a:cubicBezTo>
                <a:cubicBezTo>
                  <a:pt x="904307" y="1659332"/>
                  <a:pt x="909182" y="1660145"/>
                  <a:pt x="913786" y="1661499"/>
                </a:cubicBezTo>
                <a:cubicBezTo>
                  <a:pt x="916089" y="1662040"/>
                  <a:pt x="918255" y="1662718"/>
                  <a:pt x="920422" y="1663259"/>
                </a:cubicBezTo>
                <a:cubicBezTo>
                  <a:pt x="925161" y="1664749"/>
                  <a:pt x="930172" y="1666374"/>
                  <a:pt x="934911" y="1667728"/>
                </a:cubicBezTo>
                <a:cubicBezTo>
                  <a:pt x="938161" y="1668947"/>
                  <a:pt x="942088" y="1668676"/>
                  <a:pt x="944932" y="1671519"/>
                </a:cubicBezTo>
                <a:cubicBezTo>
                  <a:pt x="945068" y="1671655"/>
                  <a:pt x="945338" y="1671655"/>
                  <a:pt x="945609" y="1671655"/>
                </a:cubicBezTo>
                <a:cubicBezTo>
                  <a:pt x="949536" y="1672603"/>
                  <a:pt x="953192" y="1673686"/>
                  <a:pt x="957119" y="1674363"/>
                </a:cubicBezTo>
                <a:cubicBezTo>
                  <a:pt x="960911" y="1674769"/>
                  <a:pt x="963755" y="1678426"/>
                  <a:pt x="967953" y="1677207"/>
                </a:cubicBezTo>
                <a:cubicBezTo>
                  <a:pt x="969036" y="1678696"/>
                  <a:pt x="970932" y="1678426"/>
                  <a:pt x="972286" y="1679103"/>
                </a:cubicBezTo>
                <a:cubicBezTo>
                  <a:pt x="975401" y="1681134"/>
                  <a:pt x="978786" y="1682488"/>
                  <a:pt x="982171" y="1683978"/>
                </a:cubicBezTo>
                <a:cubicBezTo>
                  <a:pt x="984744" y="1684926"/>
                  <a:pt x="987182" y="1686280"/>
                  <a:pt x="989348" y="1687769"/>
                </a:cubicBezTo>
                <a:cubicBezTo>
                  <a:pt x="996255" y="1692644"/>
                  <a:pt x="1003296" y="1697926"/>
                  <a:pt x="1009932" y="1702665"/>
                </a:cubicBezTo>
                <a:cubicBezTo>
                  <a:pt x="1012098" y="1704425"/>
                  <a:pt x="1014129" y="1706321"/>
                  <a:pt x="1016973" y="1707269"/>
                </a:cubicBezTo>
                <a:cubicBezTo>
                  <a:pt x="1019411" y="1707946"/>
                  <a:pt x="1021577" y="1709707"/>
                  <a:pt x="1023744" y="1711332"/>
                </a:cubicBezTo>
                <a:cubicBezTo>
                  <a:pt x="1026182" y="1713227"/>
                  <a:pt x="1028213" y="1715665"/>
                  <a:pt x="1031869" y="1715530"/>
                </a:cubicBezTo>
                <a:cubicBezTo>
                  <a:pt x="1032140" y="1715530"/>
                  <a:pt x="1032546" y="1715665"/>
                  <a:pt x="1032546" y="1715801"/>
                </a:cubicBezTo>
                <a:cubicBezTo>
                  <a:pt x="1033358" y="1717696"/>
                  <a:pt x="1035255" y="1717696"/>
                  <a:pt x="1036744" y="1718374"/>
                </a:cubicBezTo>
                <a:cubicBezTo>
                  <a:pt x="1038369" y="1719051"/>
                  <a:pt x="1040265" y="1719998"/>
                  <a:pt x="1041213" y="1721353"/>
                </a:cubicBezTo>
                <a:cubicBezTo>
                  <a:pt x="1043650" y="1724467"/>
                  <a:pt x="1046765" y="1726905"/>
                  <a:pt x="1049473" y="1729884"/>
                </a:cubicBezTo>
                <a:cubicBezTo>
                  <a:pt x="1055161" y="1736248"/>
                  <a:pt x="1062067" y="1740988"/>
                  <a:pt x="1068837" y="1745998"/>
                </a:cubicBezTo>
                <a:cubicBezTo>
                  <a:pt x="1070463" y="1747217"/>
                  <a:pt x="1072629" y="1747894"/>
                  <a:pt x="1073442" y="1749519"/>
                </a:cubicBezTo>
                <a:cubicBezTo>
                  <a:pt x="1074390" y="1751415"/>
                  <a:pt x="1076150" y="1752634"/>
                  <a:pt x="1077640" y="1753717"/>
                </a:cubicBezTo>
                <a:cubicBezTo>
                  <a:pt x="1079265" y="1754936"/>
                  <a:pt x="1080890" y="1756019"/>
                  <a:pt x="1081973" y="1757915"/>
                </a:cubicBezTo>
                <a:cubicBezTo>
                  <a:pt x="1082379" y="1758592"/>
                  <a:pt x="1083327" y="1758863"/>
                  <a:pt x="1084004" y="1759405"/>
                </a:cubicBezTo>
                <a:lnTo>
                  <a:pt x="1093077" y="1766988"/>
                </a:lnTo>
                <a:cubicBezTo>
                  <a:pt x="1094702" y="1768342"/>
                  <a:pt x="1096327" y="1769561"/>
                  <a:pt x="1097817" y="1771050"/>
                </a:cubicBezTo>
                <a:cubicBezTo>
                  <a:pt x="1099171" y="1772675"/>
                  <a:pt x="1100931" y="1773758"/>
                  <a:pt x="1102421" y="1774977"/>
                </a:cubicBezTo>
                <a:cubicBezTo>
                  <a:pt x="1105129" y="1776873"/>
                  <a:pt x="1107566" y="1778904"/>
                  <a:pt x="1109733" y="1781342"/>
                </a:cubicBezTo>
                <a:cubicBezTo>
                  <a:pt x="1111358" y="1783373"/>
                  <a:pt x="1113390" y="1785404"/>
                  <a:pt x="1114337" y="1788113"/>
                </a:cubicBezTo>
                <a:cubicBezTo>
                  <a:pt x="1115556" y="1791769"/>
                  <a:pt x="1115827" y="1791498"/>
                  <a:pt x="1119483" y="1793258"/>
                </a:cubicBezTo>
                <a:cubicBezTo>
                  <a:pt x="1120566" y="1793800"/>
                  <a:pt x="1121514" y="1794342"/>
                  <a:pt x="1122327" y="1795019"/>
                </a:cubicBezTo>
                <a:cubicBezTo>
                  <a:pt x="1124629" y="1796779"/>
                  <a:pt x="1126795" y="1798675"/>
                  <a:pt x="1129233" y="1800300"/>
                </a:cubicBezTo>
                <a:cubicBezTo>
                  <a:pt x="1131535" y="1801790"/>
                  <a:pt x="1133702" y="1803415"/>
                  <a:pt x="1135191" y="1805987"/>
                </a:cubicBezTo>
                <a:cubicBezTo>
                  <a:pt x="1135462" y="1806664"/>
                  <a:pt x="1136004" y="1807206"/>
                  <a:pt x="1136545" y="1807748"/>
                </a:cubicBezTo>
                <a:cubicBezTo>
                  <a:pt x="1139389" y="1810592"/>
                  <a:pt x="1142098" y="1813300"/>
                  <a:pt x="1145077" y="1816008"/>
                </a:cubicBezTo>
                <a:cubicBezTo>
                  <a:pt x="1148462" y="1819664"/>
                  <a:pt x="1151171" y="1823862"/>
                  <a:pt x="1155774" y="1826300"/>
                </a:cubicBezTo>
                <a:lnTo>
                  <a:pt x="1156181" y="1826435"/>
                </a:lnTo>
                <a:lnTo>
                  <a:pt x="1168368" y="1840112"/>
                </a:lnTo>
                <a:cubicBezTo>
                  <a:pt x="1169181" y="1841195"/>
                  <a:pt x="1170129" y="1842414"/>
                  <a:pt x="1171077" y="1843498"/>
                </a:cubicBezTo>
                <a:cubicBezTo>
                  <a:pt x="1171889" y="1844445"/>
                  <a:pt x="1172702" y="1845529"/>
                  <a:pt x="1173650" y="1846341"/>
                </a:cubicBezTo>
                <a:cubicBezTo>
                  <a:pt x="1174598" y="1847018"/>
                  <a:pt x="1175816" y="1847695"/>
                  <a:pt x="1177035" y="1848237"/>
                </a:cubicBezTo>
                <a:cubicBezTo>
                  <a:pt x="1177983" y="1848779"/>
                  <a:pt x="1179202" y="1849050"/>
                  <a:pt x="1179743" y="1849862"/>
                </a:cubicBezTo>
                <a:cubicBezTo>
                  <a:pt x="1181774" y="1853654"/>
                  <a:pt x="1185024" y="1856362"/>
                  <a:pt x="1188274" y="1859071"/>
                </a:cubicBezTo>
                <a:cubicBezTo>
                  <a:pt x="1190577" y="1860831"/>
                  <a:pt x="1193827" y="1861237"/>
                  <a:pt x="1195858" y="1863539"/>
                </a:cubicBezTo>
                <a:cubicBezTo>
                  <a:pt x="1197889" y="1863133"/>
                  <a:pt x="1198431" y="1864623"/>
                  <a:pt x="1199108" y="1866112"/>
                </a:cubicBezTo>
                <a:cubicBezTo>
                  <a:pt x="1199785" y="1867060"/>
                  <a:pt x="1201003" y="1868820"/>
                  <a:pt x="1201681" y="1868550"/>
                </a:cubicBezTo>
                <a:cubicBezTo>
                  <a:pt x="1205066" y="1867602"/>
                  <a:pt x="1205337" y="1870716"/>
                  <a:pt x="1206827" y="1872070"/>
                </a:cubicBezTo>
                <a:cubicBezTo>
                  <a:pt x="1207097" y="1872477"/>
                  <a:pt x="1207097" y="1873425"/>
                  <a:pt x="1207639" y="1873696"/>
                </a:cubicBezTo>
                <a:cubicBezTo>
                  <a:pt x="1210077" y="1875185"/>
                  <a:pt x="1209535" y="1877623"/>
                  <a:pt x="1208858" y="1880060"/>
                </a:cubicBezTo>
                <a:cubicBezTo>
                  <a:pt x="1208316" y="1882362"/>
                  <a:pt x="1206556" y="1884123"/>
                  <a:pt x="1204389" y="1885070"/>
                </a:cubicBezTo>
                <a:cubicBezTo>
                  <a:pt x="1204660" y="1885206"/>
                  <a:pt x="1204931" y="1885341"/>
                  <a:pt x="1205201" y="1885341"/>
                </a:cubicBezTo>
                <a:cubicBezTo>
                  <a:pt x="1208316" y="1885070"/>
                  <a:pt x="1209535" y="1887373"/>
                  <a:pt x="1210618" y="1889539"/>
                </a:cubicBezTo>
                <a:cubicBezTo>
                  <a:pt x="1211972" y="1892248"/>
                  <a:pt x="1211566" y="1895498"/>
                  <a:pt x="1209535" y="1897664"/>
                </a:cubicBezTo>
                <a:cubicBezTo>
                  <a:pt x="1208181" y="1899289"/>
                  <a:pt x="1206556" y="1900914"/>
                  <a:pt x="1205066" y="1902675"/>
                </a:cubicBezTo>
                <a:cubicBezTo>
                  <a:pt x="1203577" y="1901997"/>
                  <a:pt x="1202087" y="1901997"/>
                  <a:pt x="1200191" y="1902675"/>
                </a:cubicBezTo>
                <a:cubicBezTo>
                  <a:pt x="1197212" y="1903623"/>
                  <a:pt x="1193691" y="1904570"/>
                  <a:pt x="1191524" y="1902404"/>
                </a:cubicBezTo>
                <a:cubicBezTo>
                  <a:pt x="1189900" y="1902675"/>
                  <a:pt x="1188816" y="1902946"/>
                  <a:pt x="1187868" y="1902946"/>
                </a:cubicBezTo>
                <a:cubicBezTo>
                  <a:pt x="1186379" y="1903081"/>
                  <a:pt x="1184618" y="1902539"/>
                  <a:pt x="1183670" y="1903216"/>
                </a:cubicBezTo>
                <a:cubicBezTo>
                  <a:pt x="1181504" y="1904977"/>
                  <a:pt x="1178931" y="1904435"/>
                  <a:pt x="1176900" y="1903893"/>
                </a:cubicBezTo>
                <a:cubicBezTo>
                  <a:pt x="1171618" y="1902539"/>
                  <a:pt x="1166743" y="1903352"/>
                  <a:pt x="1161462" y="1904435"/>
                </a:cubicBezTo>
                <a:cubicBezTo>
                  <a:pt x="1159837" y="1902946"/>
                  <a:pt x="1157941" y="1901185"/>
                  <a:pt x="1155098" y="1902675"/>
                </a:cubicBezTo>
                <a:cubicBezTo>
                  <a:pt x="1154962" y="1902810"/>
                  <a:pt x="1154421" y="1902404"/>
                  <a:pt x="1154150" y="1902268"/>
                </a:cubicBezTo>
                <a:cubicBezTo>
                  <a:pt x="1152931" y="1901727"/>
                  <a:pt x="1151712" y="1901049"/>
                  <a:pt x="1150629" y="1900779"/>
                </a:cubicBezTo>
                <a:cubicBezTo>
                  <a:pt x="1147514" y="1900102"/>
                  <a:pt x="1144806" y="1899425"/>
                  <a:pt x="1141962" y="1898612"/>
                </a:cubicBezTo>
                <a:cubicBezTo>
                  <a:pt x="1139795" y="1898070"/>
                  <a:pt x="1137629" y="1897529"/>
                  <a:pt x="1135462" y="1897123"/>
                </a:cubicBezTo>
                <a:cubicBezTo>
                  <a:pt x="1130723" y="1896446"/>
                  <a:pt x="1125983" y="1895633"/>
                  <a:pt x="1121244" y="1894685"/>
                </a:cubicBezTo>
                <a:cubicBezTo>
                  <a:pt x="1120566" y="1894549"/>
                  <a:pt x="1119619" y="1895091"/>
                  <a:pt x="1118942" y="1895091"/>
                </a:cubicBezTo>
                <a:cubicBezTo>
                  <a:pt x="1117858" y="1895227"/>
                  <a:pt x="1116640" y="1895362"/>
                  <a:pt x="1115421" y="1895091"/>
                </a:cubicBezTo>
                <a:lnTo>
                  <a:pt x="1100796" y="1892654"/>
                </a:lnTo>
                <a:cubicBezTo>
                  <a:pt x="1099712" y="1892518"/>
                  <a:pt x="1098358" y="1893195"/>
                  <a:pt x="1097681" y="1892654"/>
                </a:cubicBezTo>
                <a:cubicBezTo>
                  <a:pt x="1094702" y="1890216"/>
                  <a:pt x="1090911" y="1889810"/>
                  <a:pt x="1087796" y="1888050"/>
                </a:cubicBezTo>
                <a:cubicBezTo>
                  <a:pt x="1083869" y="1885748"/>
                  <a:pt x="1079806" y="1883581"/>
                  <a:pt x="1077233" y="1879789"/>
                </a:cubicBezTo>
                <a:cubicBezTo>
                  <a:pt x="1076150" y="1878164"/>
                  <a:pt x="1074525" y="1878300"/>
                  <a:pt x="1073035" y="1878977"/>
                </a:cubicBezTo>
                <a:cubicBezTo>
                  <a:pt x="1071140" y="1879789"/>
                  <a:pt x="1069244" y="1880331"/>
                  <a:pt x="1067619" y="1881279"/>
                </a:cubicBezTo>
                <a:cubicBezTo>
                  <a:pt x="1061119" y="1884935"/>
                  <a:pt x="1054348" y="1882768"/>
                  <a:pt x="1047713" y="1881820"/>
                </a:cubicBezTo>
                <a:cubicBezTo>
                  <a:pt x="1046629" y="1881550"/>
                  <a:pt x="1045275" y="1881144"/>
                  <a:pt x="1044056" y="1880873"/>
                </a:cubicBezTo>
                <a:cubicBezTo>
                  <a:pt x="1041348" y="1880331"/>
                  <a:pt x="1038098" y="1880331"/>
                  <a:pt x="1036338" y="1877487"/>
                </a:cubicBezTo>
                <a:cubicBezTo>
                  <a:pt x="1036067" y="1877217"/>
                  <a:pt x="1035796" y="1876946"/>
                  <a:pt x="1035390" y="1876675"/>
                </a:cubicBezTo>
                <a:cubicBezTo>
                  <a:pt x="1032952" y="1875185"/>
                  <a:pt x="1030244" y="1873967"/>
                  <a:pt x="1027807" y="1872477"/>
                </a:cubicBezTo>
                <a:cubicBezTo>
                  <a:pt x="1022661" y="1869091"/>
                  <a:pt x="1016838" y="1866654"/>
                  <a:pt x="1010744" y="1865435"/>
                </a:cubicBezTo>
                <a:cubicBezTo>
                  <a:pt x="1008171" y="1864894"/>
                  <a:pt x="1005463" y="1864081"/>
                  <a:pt x="1003026" y="1863133"/>
                </a:cubicBezTo>
                <a:cubicBezTo>
                  <a:pt x="998015" y="1861237"/>
                  <a:pt x="992598" y="1859477"/>
                  <a:pt x="988671" y="1855685"/>
                </a:cubicBezTo>
                <a:cubicBezTo>
                  <a:pt x="985692" y="1855279"/>
                  <a:pt x="984067" y="1852706"/>
                  <a:pt x="981630" y="1851216"/>
                </a:cubicBezTo>
                <a:cubicBezTo>
                  <a:pt x="980140" y="1850268"/>
                  <a:pt x="977973" y="1849320"/>
                  <a:pt x="976349" y="1849727"/>
                </a:cubicBezTo>
                <a:cubicBezTo>
                  <a:pt x="974047" y="1850268"/>
                  <a:pt x="972286" y="1849727"/>
                  <a:pt x="970390" y="1848779"/>
                </a:cubicBezTo>
                <a:cubicBezTo>
                  <a:pt x="970119" y="1848643"/>
                  <a:pt x="969713" y="1848508"/>
                  <a:pt x="969171" y="1848508"/>
                </a:cubicBezTo>
                <a:cubicBezTo>
                  <a:pt x="967276" y="1848373"/>
                  <a:pt x="965109" y="1847966"/>
                  <a:pt x="963078" y="1848373"/>
                </a:cubicBezTo>
                <a:cubicBezTo>
                  <a:pt x="961859" y="1848643"/>
                  <a:pt x="962265" y="1848373"/>
                  <a:pt x="962265" y="1847695"/>
                </a:cubicBezTo>
                <a:cubicBezTo>
                  <a:pt x="962265" y="1847425"/>
                  <a:pt x="961723" y="1847018"/>
                  <a:pt x="961317" y="1846748"/>
                </a:cubicBezTo>
                <a:cubicBezTo>
                  <a:pt x="959557" y="1845529"/>
                  <a:pt x="957119" y="1845529"/>
                  <a:pt x="955359" y="1844310"/>
                </a:cubicBezTo>
                <a:cubicBezTo>
                  <a:pt x="953869" y="1843362"/>
                  <a:pt x="952515" y="1842550"/>
                  <a:pt x="950755" y="1842143"/>
                </a:cubicBezTo>
                <a:cubicBezTo>
                  <a:pt x="949807" y="1841873"/>
                  <a:pt x="948994" y="1841331"/>
                  <a:pt x="948047" y="1840654"/>
                </a:cubicBezTo>
                <a:cubicBezTo>
                  <a:pt x="946421" y="1839300"/>
                  <a:pt x="944390" y="1837675"/>
                  <a:pt x="942765" y="1836321"/>
                </a:cubicBezTo>
                <a:cubicBezTo>
                  <a:pt x="940463" y="1834696"/>
                  <a:pt x="937890" y="1833342"/>
                  <a:pt x="935724" y="1831445"/>
                </a:cubicBezTo>
                <a:cubicBezTo>
                  <a:pt x="933015" y="1829144"/>
                  <a:pt x="930849" y="1825894"/>
                  <a:pt x="928411" y="1823050"/>
                </a:cubicBezTo>
                <a:cubicBezTo>
                  <a:pt x="925974" y="1819935"/>
                  <a:pt x="923536" y="1816821"/>
                  <a:pt x="920828" y="1813571"/>
                </a:cubicBezTo>
                <a:cubicBezTo>
                  <a:pt x="917984" y="1809914"/>
                  <a:pt x="915411" y="1805987"/>
                  <a:pt x="913245" y="1801790"/>
                </a:cubicBezTo>
                <a:cubicBezTo>
                  <a:pt x="912432" y="1800300"/>
                  <a:pt x="911078" y="1799216"/>
                  <a:pt x="909589" y="1798133"/>
                </a:cubicBezTo>
                <a:cubicBezTo>
                  <a:pt x="907557" y="1796644"/>
                  <a:pt x="905932" y="1795019"/>
                  <a:pt x="903224" y="1794748"/>
                </a:cubicBezTo>
                <a:cubicBezTo>
                  <a:pt x="902547" y="1794748"/>
                  <a:pt x="902005" y="1794071"/>
                  <a:pt x="901328" y="1793529"/>
                </a:cubicBezTo>
                <a:cubicBezTo>
                  <a:pt x="896724" y="1790685"/>
                  <a:pt x="892391" y="1787706"/>
                  <a:pt x="889141" y="1783373"/>
                </a:cubicBezTo>
                <a:cubicBezTo>
                  <a:pt x="888734" y="1782831"/>
                  <a:pt x="888057" y="1782696"/>
                  <a:pt x="887515" y="1782290"/>
                </a:cubicBezTo>
                <a:cubicBezTo>
                  <a:pt x="886568" y="1781206"/>
                  <a:pt x="885620" y="1780123"/>
                  <a:pt x="884807" y="1779040"/>
                </a:cubicBezTo>
                <a:cubicBezTo>
                  <a:pt x="882641" y="1775790"/>
                  <a:pt x="881693" y="1771727"/>
                  <a:pt x="878172" y="1769290"/>
                </a:cubicBezTo>
                <a:cubicBezTo>
                  <a:pt x="878036" y="1769019"/>
                  <a:pt x="877630" y="1768613"/>
                  <a:pt x="877495" y="1768342"/>
                </a:cubicBezTo>
                <a:cubicBezTo>
                  <a:pt x="875464" y="1764144"/>
                  <a:pt x="873432" y="1760082"/>
                  <a:pt x="871401" y="1755884"/>
                </a:cubicBezTo>
                <a:cubicBezTo>
                  <a:pt x="870047" y="1753311"/>
                  <a:pt x="868828" y="1750738"/>
                  <a:pt x="867339" y="1748165"/>
                </a:cubicBezTo>
                <a:cubicBezTo>
                  <a:pt x="864360" y="1743155"/>
                  <a:pt x="862464" y="1737467"/>
                  <a:pt x="860568" y="1731780"/>
                </a:cubicBezTo>
                <a:cubicBezTo>
                  <a:pt x="859891" y="1730425"/>
                  <a:pt x="859349" y="1729071"/>
                  <a:pt x="859078" y="1727582"/>
                </a:cubicBezTo>
                <a:cubicBezTo>
                  <a:pt x="857860" y="1723248"/>
                  <a:pt x="856912" y="1718644"/>
                  <a:pt x="855693" y="1714040"/>
                </a:cubicBezTo>
                <a:cubicBezTo>
                  <a:pt x="855151" y="1711332"/>
                  <a:pt x="855151" y="1708353"/>
                  <a:pt x="855287" y="1705509"/>
                </a:cubicBezTo>
                <a:cubicBezTo>
                  <a:pt x="855422" y="1702801"/>
                  <a:pt x="856235" y="1700092"/>
                  <a:pt x="856641" y="1697519"/>
                </a:cubicBezTo>
                <a:cubicBezTo>
                  <a:pt x="857453" y="1693051"/>
                  <a:pt x="858266" y="1688717"/>
                  <a:pt x="859214" y="1684519"/>
                </a:cubicBezTo>
                <a:cubicBezTo>
                  <a:pt x="859891" y="1682488"/>
                  <a:pt x="864360" y="1674634"/>
                  <a:pt x="867068" y="1671790"/>
                </a:cubicBezTo>
                <a:cubicBezTo>
                  <a:pt x="863412" y="1670030"/>
                  <a:pt x="859891" y="1668540"/>
                  <a:pt x="856099" y="1666645"/>
                </a:cubicBezTo>
                <a:cubicBezTo>
                  <a:pt x="852578" y="1664884"/>
                  <a:pt x="851360" y="1662447"/>
                  <a:pt x="851631" y="1657572"/>
                </a:cubicBezTo>
                <a:cubicBezTo>
                  <a:pt x="858537" y="1655270"/>
                  <a:pt x="865849" y="1655811"/>
                  <a:pt x="872891" y="1655270"/>
                </a:cubicBezTo>
                <a:close/>
                <a:moveTo>
                  <a:pt x="368602" y="1453635"/>
                </a:moveTo>
                <a:cubicBezTo>
                  <a:pt x="370227" y="1454854"/>
                  <a:pt x="371987" y="1454041"/>
                  <a:pt x="373477" y="1454447"/>
                </a:cubicBezTo>
                <a:cubicBezTo>
                  <a:pt x="377268" y="1455395"/>
                  <a:pt x="380925" y="1455937"/>
                  <a:pt x="384716" y="1456343"/>
                </a:cubicBezTo>
                <a:cubicBezTo>
                  <a:pt x="387425" y="1456614"/>
                  <a:pt x="390268" y="1457156"/>
                  <a:pt x="392842" y="1458374"/>
                </a:cubicBezTo>
                <a:cubicBezTo>
                  <a:pt x="400966" y="1461624"/>
                  <a:pt x="408956" y="1465010"/>
                  <a:pt x="416675" y="1468531"/>
                </a:cubicBezTo>
                <a:cubicBezTo>
                  <a:pt x="419112" y="1469885"/>
                  <a:pt x="421550" y="1471374"/>
                  <a:pt x="424529" y="1471781"/>
                </a:cubicBezTo>
                <a:cubicBezTo>
                  <a:pt x="427237" y="1472187"/>
                  <a:pt x="429675" y="1473541"/>
                  <a:pt x="432112" y="1474760"/>
                </a:cubicBezTo>
                <a:cubicBezTo>
                  <a:pt x="434956" y="1476114"/>
                  <a:pt x="437529" y="1478145"/>
                  <a:pt x="441050" y="1477468"/>
                </a:cubicBezTo>
                <a:cubicBezTo>
                  <a:pt x="441321" y="1477333"/>
                  <a:pt x="441591" y="1477468"/>
                  <a:pt x="441727" y="1477603"/>
                </a:cubicBezTo>
                <a:cubicBezTo>
                  <a:pt x="442945" y="1479364"/>
                  <a:pt x="444841" y="1478822"/>
                  <a:pt x="446331" y="1479364"/>
                </a:cubicBezTo>
                <a:cubicBezTo>
                  <a:pt x="448091" y="1480041"/>
                  <a:pt x="449987" y="1480583"/>
                  <a:pt x="451341" y="1481801"/>
                </a:cubicBezTo>
                <a:cubicBezTo>
                  <a:pt x="454320" y="1484645"/>
                  <a:pt x="457841" y="1486676"/>
                  <a:pt x="460956" y="1489114"/>
                </a:cubicBezTo>
                <a:cubicBezTo>
                  <a:pt x="467727" y="1494395"/>
                  <a:pt x="475039" y="1498458"/>
                  <a:pt x="482487" y="1502520"/>
                </a:cubicBezTo>
                <a:cubicBezTo>
                  <a:pt x="484112" y="1503468"/>
                  <a:pt x="486414" y="1504010"/>
                  <a:pt x="487497" y="1505364"/>
                </a:cubicBezTo>
                <a:cubicBezTo>
                  <a:pt x="488851" y="1507124"/>
                  <a:pt x="490612" y="1508208"/>
                  <a:pt x="492237" y="1509155"/>
                </a:cubicBezTo>
                <a:cubicBezTo>
                  <a:pt x="494133" y="1510103"/>
                  <a:pt x="495758" y="1511051"/>
                  <a:pt x="497112" y="1512811"/>
                </a:cubicBezTo>
                <a:cubicBezTo>
                  <a:pt x="497518" y="1513353"/>
                  <a:pt x="498601" y="1513489"/>
                  <a:pt x="499279" y="1514030"/>
                </a:cubicBezTo>
                <a:lnTo>
                  <a:pt x="509164" y="1520801"/>
                </a:lnTo>
                <a:cubicBezTo>
                  <a:pt x="510789" y="1522020"/>
                  <a:pt x="512685" y="1522968"/>
                  <a:pt x="514174" y="1524458"/>
                </a:cubicBezTo>
                <a:cubicBezTo>
                  <a:pt x="515664" y="1525812"/>
                  <a:pt x="517560" y="1526759"/>
                  <a:pt x="519185" y="1527843"/>
                </a:cubicBezTo>
                <a:cubicBezTo>
                  <a:pt x="521893" y="1529468"/>
                  <a:pt x="524601" y="1531363"/>
                  <a:pt x="526904" y="1533666"/>
                </a:cubicBezTo>
                <a:cubicBezTo>
                  <a:pt x="528799" y="1535561"/>
                  <a:pt x="530830" y="1537322"/>
                  <a:pt x="532049" y="1540030"/>
                </a:cubicBezTo>
                <a:cubicBezTo>
                  <a:pt x="533674" y="1543551"/>
                  <a:pt x="533809" y="1543416"/>
                  <a:pt x="537601" y="1544905"/>
                </a:cubicBezTo>
                <a:cubicBezTo>
                  <a:pt x="538685" y="1545311"/>
                  <a:pt x="539633" y="1545853"/>
                  <a:pt x="540445" y="1546530"/>
                </a:cubicBezTo>
                <a:cubicBezTo>
                  <a:pt x="542883" y="1548020"/>
                  <a:pt x="545049" y="1549916"/>
                  <a:pt x="547622" y="1551405"/>
                </a:cubicBezTo>
                <a:cubicBezTo>
                  <a:pt x="550060" y="1552895"/>
                  <a:pt x="552362" y="1554384"/>
                  <a:pt x="553987" y="1556822"/>
                </a:cubicBezTo>
                <a:cubicBezTo>
                  <a:pt x="554393" y="1557499"/>
                  <a:pt x="554935" y="1558040"/>
                  <a:pt x="555476" y="1558447"/>
                </a:cubicBezTo>
                <a:cubicBezTo>
                  <a:pt x="558455" y="1561155"/>
                  <a:pt x="561299" y="1563728"/>
                  <a:pt x="564278" y="1566436"/>
                </a:cubicBezTo>
                <a:cubicBezTo>
                  <a:pt x="567934" y="1569822"/>
                  <a:pt x="570778" y="1574155"/>
                  <a:pt x="575382" y="1576321"/>
                </a:cubicBezTo>
                <a:lnTo>
                  <a:pt x="575653" y="1576592"/>
                </a:lnTo>
                <a:lnTo>
                  <a:pt x="588112" y="1590134"/>
                </a:lnTo>
                <a:cubicBezTo>
                  <a:pt x="588924" y="1591082"/>
                  <a:pt x="590008" y="1592301"/>
                  <a:pt x="590955" y="1593384"/>
                </a:cubicBezTo>
                <a:cubicBezTo>
                  <a:pt x="591768" y="1594332"/>
                  <a:pt x="592580" y="1595415"/>
                  <a:pt x="593528" y="1596092"/>
                </a:cubicBezTo>
                <a:cubicBezTo>
                  <a:pt x="594476" y="1596905"/>
                  <a:pt x="595830" y="1597446"/>
                  <a:pt x="596913" y="1598124"/>
                </a:cubicBezTo>
                <a:cubicBezTo>
                  <a:pt x="597862" y="1598665"/>
                  <a:pt x="599216" y="1598800"/>
                  <a:pt x="599622" y="1599613"/>
                </a:cubicBezTo>
                <a:cubicBezTo>
                  <a:pt x="601653" y="1603540"/>
                  <a:pt x="604903" y="1606248"/>
                  <a:pt x="608153" y="1608957"/>
                </a:cubicBezTo>
                <a:cubicBezTo>
                  <a:pt x="610320" y="1610717"/>
                  <a:pt x="613570" y="1611259"/>
                  <a:pt x="615466" y="1613696"/>
                </a:cubicBezTo>
                <a:cubicBezTo>
                  <a:pt x="617632" y="1613426"/>
                  <a:pt x="618174" y="1614780"/>
                  <a:pt x="618851" y="1616269"/>
                </a:cubicBezTo>
                <a:cubicBezTo>
                  <a:pt x="619393" y="1617488"/>
                  <a:pt x="620611" y="1619249"/>
                  <a:pt x="621289" y="1618978"/>
                </a:cubicBezTo>
                <a:cubicBezTo>
                  <a:pt x="624809" y="1618030"/>
                  <a:pt x="624945" y="1621144"/>
                  <a:pt x="626299" y="1622634"/>
                </a:cubicBezTo>
                <a:cubicBezTo>
                  <a:pt x="626705" y="1623040"/>
                  <a:pt x="626705" y="1623988"/>
                  <a:pt x="627111" y="1624259"/>
                </a:cubicBezTo>
                <a:cubicBezTo>
                  <a:pt x="629413" y="1625884"/>
                  <a:pt x="630903" y="1639425"/>
                  <a:pt x="630361" y="1641863"/>
                </a:cubicBezTo>
                <a:cubicBezTo>
                  <a:pt x="629413" y="1644571"/>
                  <a:pt x="635236" y="1655405"/>
                  <a:pt x="632257" y="1655811"/>
                </a:cubicBezTo>
                <a:cubicBezTo>
                  <a:pt x="631039" y="1655946"/>
                  <a:pt x="632799" y="1661905"/>
                  <a:pt x="634018" y="1667050"/>
                </a:cubicBezTo>
                <a:cubicBezTo>
                  <a:pt x="634288" y="1667321"/>
                  <a:pt x="634830" y="1667592"/>
                  <a:pt x="635236" y="1667727"/>
                </a:cubicBezTo>
                <a:cubicBezTo>
                  <a:pt x="635778" y="1667863"/>
                  <a:pt x="636184" y="1668811"/>
                  <a:pt x="636726" y="1668811"/>
                </a:cubicBezTo>
                <a:cubicBezTo>
                  <a:pt x="639840" y="1669217"/>
                  <a:pt x="640382" y="1671654"/>
                  <a:pt x="640924" y="1674092"/>
                </a:cubicBezTo>
                <a:cubicBezTo>
                  <a:pt x="641466" y="1677071"/>
                  <a:pt x="640247" y="1680186"/>
                  <a:pt x="637809" y="1681811"/>
                </a:cubicBezTo>
                <a:cubicBezTo>
                  <a:pt x="636049" y="1683029"/>
                  <a:pt x="634288" y="1684248"/>
                  <a:pt x="632393" y="1685602"/>
                </a:cubicBezTo>
                <a:cubicBezTo>
                  <a:pt x="631174" y="1684654"/>
                  <a:pt x="629684" y="1684248"/>
                  <a:pt x="627788" y="1684519"/>
                </a:cubicBezTo>
                <a:cubicBezTo>
                  <a:pt x="624809" y="1684790"/>
                  <a:pt x="621424" y="1684925"/>
                  <a:pt x="619799" y="1682217"/>
                </a:cubicBezTo>
                <a:cubicBezTo>
                  <a:pt x="618174" y="1682082"/>
                  <a:pt x="617226" y="1682082"/>
                  <a:pt x="616278" y="1681946"/>
                </a:cubicBezTo>
                <a:cubicBezTo>
                  <a:pt x="614924" y="1681675"/>
                  <a:pt x="613299" y="1680727"/>
                  <a:pt x="612351" y="1681269"/>
                </a:cubicBezTo>
                <a:cubicBezTo>
                  <a:pt x="609778" y="1682623"/>
                  <a:pt x="607611" y="1681540"/>
                  <a:pt x="605716" y="1680727"/>
                </a:cubicBezTo>
                <a:cubicBezTo>
                  <a:pt x="601111" y="1678561"/>
                  <a:pt x="596372" y="1678425"/>
                  <a:pt x="591226" y="1678696"/>
                </a:cubicBezTo>
                <a:cubicBezTo>
                  <a:pt x="589872" y="1676936"/>
                  <a:pt x="588382" y="1674905"/>
                  <a:pt x="585403" y="1675988"/>
                </a:cubicBezTo>
                <a:cubicBezTo>
                  <a:pt x="585132" y="1675988"/>
                  <a:pt x="584862" y="1675582"/>
                  <a:pt x="584455" y="1675311"/>
                </a:cubicBezTo>
                <a:cubicBezTo>
                  <a:pt x="583372" y="1674634"/>
                  <a:pt x="582424" y="1673956"/>
                  <a:pt x="581205" y="1673415"/>
                </a:cubicBezTo>
                <a:cubicBezTo>
                  <a:pt x="578362" y="1672196"/>
                  <a:pt x="575924" y="1671113"/>
                  <a:pt x="573351" y="1670165"/>
                </a:cubicBezTo>
                <a:cubicBezTo>
                  <a:pt x="571320" y="1669352"/>
                  <a:pt x="569424" y="1668540"/>
                  <a:pt x="567393" y="1667863"/>
                </a:cubicBezTo>
                <a:cubicBezTo>
                  <a:pt x="562789" y="1666373"/>
                  <a:pt x="558320" y="1665019"/>
                  <a:pt x="553987" y="1663665"/>
                </a:cubicBezTo>
                <a:cubicBezTo>
                  <a:pt x="553310" y="1663529"/>
                  <a:pt x="552497" y="1663936"/>
                  <a:pt x="551820" y="1663936"/>
                </a:cubicBezTo>
                <a:cubicBezTo>
                  <a:pt x="550601" y="1663936"/>
                  <a:pt x="549383" y="1663800"/>
                  <a:pt x="548435" y="1663529"/>
                </a:cubicBezTo>
                <a:lnTo>
                  <a:pt x="534487" y="1659738"/>
                </a:lnTo>
                <a:cubicBezTo>
                  <a:pt x="533539" y="1659467"/>
                  <a:pt x="532185" y="1660009"/>
                  <a:pt x="531508" y="1659467"/>
                </a:cubicBezTo>
                <a:cubicBezTo>
                  <a:pt x="528799" y="1656894"/>
                  <a:pt x="525143" y="1656217"/>
                  <a:pt x="522164" y="1654186"/>
                </a:cubicBezTo>
                <a:cubicBezTo>
                  <a:pt x="518508" y="1651748"/>
                  <a:pt x="514716" y="1649175"/>
                  <a:pt x="512414" y="1645248"/>
                </a:cubicBezTo>
                <a:cubicBezTo>
                  <a:pt x="511466" y="1643623"/>
                  <a:pt x="509976" y="1643623"/>
                  <a:pt x="508351" y="1644165"/>
                </a:cubicBezTo>
                <a:cubicBezTo>
                  <a:pt x="506456" y="1644842"/>
                  <a:pt x="504695" y="1645384"/>
                  <a:pt x="502935" y="1646196"/>
                </a:cubicBezTo>
                <a:cubicBezTo>
                  <a:pt x="496299" y="1649717"/>
                  <a:pt x="489935" y="1647279"/>
                  <a:pt x="483435" y="1646061"/>
                </a:cubicBezTo>
                <a:cubicBezTo>
                  <a:pt x="482216" y="1645790"/>
                  <a:pt x="481133" y="1645384"/>
                  <a:pt x="479914" y="1645113"/>
                </a:cubicBezTo>
                <a:cubicBezTo>
                  <a:pt x="477070" y="1644436"/>
                  <a:pt x="474091" y="1644436"/>
                  <a:pt x="472466" y="1641592"/>
                </a:cubicBezTo>
                <a:cubicBezTo>
                  <a:pt x="472195" y="1641321"/>
                  <a:pt x="471789" y="1641050"/>
                  <a:pt x="471518" y="1640779"/>
                </a:cubicBezTo>
                <a:cubicBezTo>
                  <a:pt x="469081" y="1639425"/>
                  <a:pt x="466508" y="1638207"/>
                  <a:pt x="464206" y="1636582"/>
                </a:cubicBezTo>
                <a:cubicBezTo>
                  <a:pt x="459060" y="1633061"/>
                  <a:pt x="453508" y="1630759"/>
                  <a:pt x="447414" y="1629540"/>
                </a:cubicBezTo>
                <a:cubicBezTo>
                  <a:pt x="444841" y="1628998"/>
                  <a:pt x="442269" y="1628457"/>
                  <a:pt x="439831" y="1627509"/>
                </a:cubicBezTo>
                <a:cubicBezTo>
                  <a:pt x="434821" y="1625613"/>
                  <a:pt x="429539" y="1623988"/>
                  <a:pt x="425477" y="1620332"/>
                </a:cubicBezTo>
                <a:cubicBezTo>
                  <a:pt x="422633" y="1620061"/>
                  <a:pt x="420873" y="1617624"/>
                  <a:pt x="418435" y="1616269"/>
                </a:cubicBezTo>
                <a:cubicBezTo>
                  <a:pt x="416810" y="1615321"/>
                  <a:pt x="414643" y="1614644"/>
                  <a:pt x="413154" y="1615050"/>
                </a:cubicBezTo>
                <a:cubicBezTo>
                  <a:pt x="410852" y="1615728"/>
                  <a:pt x="409092" y="1615321"/>
                  <a:pt x="407196" y="1614509"/>
                </a:cubicBezTo>
                <a:cubicBezTo>
                  <a:pt x="406789" y="1614374"/>
                  <a:pt x="406383" y="1614374"/>
                  <a:pt x="405977" y="1614374"/>
                </a:cubicBezTo>
                <a:cubicBezTo>
                  <a:pt x="403946" y="1614374"/>
                  <a:pt x="401779" y="1614238"/>
                  <a:pt x="399883" y="1614644"/>
                </a:cubicBezTo>
                <a:cubicBezTo>
                  <a:pt x="398800" y="1614915"/>
                  <a:pt x="399206" y="1614509"/>
                  <a:pt x="399071" y="1613967"/>
                </a:cubicBezTo>
                <a:cubicBezTo>
                  <a:pt x="399071" y="1613561"/>
                  <a:pt x="398529" y="1613290"/>
                  <a:pt x="398123" y="1613019"/>
                </a:cubicBezTo>
                <a:cubicBezTo>
                  <a:pt x="396227" y="1611801"/>
                  <a:pt x="393789" y="1612071"/>
                  <a:pt x="392029" y="1611124"/>
                </a:cubicBezTo>
                <a:cubicBezTo>
                  <a:pt x="390539" y="1610311"/>
                  <a:pt x="389185" y="1609634"/>
                  <a:pt x="387425" y="1609363"/>
                </a:cubicBezTo>
                <a:cubicBezTo>
                  <a:pt x="386477" y="1609092"/>
                  <a:pt x="385664" y="1608551"/>
                  <a:pt x="384716" y="1608009"/>
                </a:cubicBezTo>
                <a:cubicBezTo>
                  <a:pt x="382956" y="1606790"/>
                  <a:pt x="381060" y="1605436"/>
                  <a:pt x="379300" y="1604217"/>
                </a:cubicBezTo>
                <a:cubicBezTo>
                  <a:pt x="376998" y="1602592"/>
                  <a:pt x="374425" y="1601509"/>
                  <a:pt x="372123" y="1599749"/>
                </a:cubicBezTo>
                <a:cubicBezTo>
                  <a:pt x="369144" y="1597853"/>
                  <a:pt x="366842" y="1594874"/>
                  <a:pt x="364133" y="1592436"/>
                </a:cubicBezTo>
                <a:cubicBezTo>
                  <a:pt x="361425" y="1589728"/>
                  <a:pt x="358717" y="1586884"/>
                  <a:pt x="355737" y="1583905"/>
                </a:cubicBezTo>
                <a:cubicBezTo>
                  <a:pt x="352623" y="1580519"/>
                  <a:pt x="349644" y="1577270"/>
                  <a:pt x="346936" y="1573478"/>
                </a:cubicBezTo>
                <a:cubicBezTo>
                  <a:pt x="345852" y="1571988"/>
                  <a:pt x="344363" y="1571040"/>
                  <a:pt x="342738" y="1570228"/>
                </a:cubicBezTo>
                <a:cubicBezTo>
                  <a:pt x="340571" y="1569009"/>
                  <a:pt x="338810" y="1567655"/>
                  <a:pt x="336102" y="1567790"/>
                </a:cubicBezTo>
                <a:cubicBezTo>
                  <a:pt x="335425" y="1567926"/>
                  <a:pt x="334748" y="1567249"/>
                  <a:pt x="334071" y="1566842"/>
                </a:cubicBezTo>
                <a:cubicBezTo>
                  <a:pt x="329467" y="1564540"/>
                  <a:pt x="324457" y="1562645"/>
                  <a:pt x="320665" y="1558989"/>
                </a:cubicBezTo>
                <a:cubicBezTo>
                  <a:pt x="320123" y="1558582"/>
                  <a:pt x="319446" y="1558582"/>
                  <a:pt x="318904" y="1558176"/>
                </a:cubicBezTo>
                <a:cubicBezTo>
                  <a:pt x="317821" y="1557363"/>
                  <a:pt x="316602" y="1556416"/>
                  <a:pt x="315654" y="1555468"/>
                </a:cubicBezTo>
                <a:cubicBezTo>
                  <a:pt x="312946" y="1552759"/>
                  <a:pt x="311592" y="1548968"/>
                  <a:pt x="307800" y="1547072"/>
                </a:cubicBezTo>
                <a:cubicBezTo>
                  <a:pt x="307394" y="1546937"/>
                  <a:pt x="307259" y="1546666"/>
                  <a:pt x="306988" y="1546395"/>
                </a:cubicBezTo>
                <a:cubicBezTo>
                  <a:pt x="303738" y="1543280"/>
                  <a:pt x="301571" y="1539082"/>
                  <a:pt x="298727" y="1535697"/>
                </a:cubicBezTo>
                <a:lnTo>
                  <a:pt x="293446" y="1528926"/>
                </a:lnTo>
                <a:lnTo>
                  <a:pt x="288030" y="1522020"/>
                </a:lnTo>
                <a:lnTo>
                  <a:pt x="283561" y="1514437"/>
                </a:lnTo>
                <a:cubicBezTo>
                  <a:pt x="282748" y="1513218"/>
                  <a:pt x="281936" y="1511999"/>
                  <a:pt x="281394" y="1510780"/>
                </a:cubicBezTo>
                <a:cubicBezTo>
                  <a:pt x="279363" y="1506582"/>
                  <a:pt x="277467" y="1502520"/>
                  <a:pt x="275977" y="1498864"/>
                </a:cubicBezTo>
                <a:cubicBezTo>
                  <a:pt x="274623" y="1496426"/>
                  <a:pt x="274082" y="1493447"/>
                  <a:pt x="273540" y="1490739"/>
                </a:cubicBezTo>
                <a:cubicBezTo>
                  <a:pt x="273404" y="1489385"/>
                  <a:pt x="273269" y="1488031"/>
                  <a:pt x="273269" y="1486812"/>
                </a:cubicBezTo>
                <a:cubicBezTo>
                  <a:pt x="273134" y="1486812"/>
                  <a:pt x="272998" y="1486812"/>
                  <a:pt x="272998" y="1486812"/>
                </a:cubicBezTo>
                <a:cubicBezTo>
                  <a:pt x="268665" y="1487082"/>
                  <a:pt x="264603" y="1487353"/>
                  <a:pt x="259998" y="1487624"/>
                </a:cubicBezTo>
                <a:cubicBezTo>
                  <a:pt x="256071" y="1487760"/>
                  <a:pt x="253634" y="1486270"/>
                  <a:pt x="251738" y="1482208"/>
                </a:cubicBezTo>
                <a:cubicBezTo>
                  <a:pt x="256613" y="1476655"/>
                  <a:pt x="263519" y="1473676"/>
                  <a:pt x="269613" y="1469750"/>
                </a:cubicBezTo>
                <a:cubicBezTo>
                  <a:pt x="270832" y="1469072"/>
                  <a:pt x="272050" y="1468395"/>
                  <a:pt x="273134" y="1467853"/>
                </a:cubicBezTo>
                <a:cubicBezTo>
                  <a:pt x="273811" y="1465281"/>
                  <a:pt x="275571" y="1463791"/>
                  <a:pt x="279227" y="1462708"/>
                </a:cubicBezTo>
                <a:cubicBezTo>
                  <a:pt x="279904" y="1463249"/>
                  <a:pt x="280311" y="1463926"/>
                  <a:pt x="280852" y="1464603"/>
                </a:cubicBezTo>
                <a:cubicBezTo>
                  <a:pt x="285863" y="1463114"/>
                  <a:pt x="291144" y="1462572"/>
                  <a:pt x="295883" y="1460812"/>
                </a:cubicBezTo>
                <a:cubicBezTo>
                  <a:pt x="300623" y="1459322"/>
                  <a:pt x="305363" y="1457562"/>
                  <a:pt x="310373" y="1457156"/>
                </a:cubicBezTo>
                <a:cubicBezTo>
                  <a:pt x="312811" y="1456885"/>
                  <a:pt x="314977" y="1456614"/>
                  <a:pt x="317415" y="1456343"/>
                </a:cubicBezTo>
                <a:cubicBezTo>
                  <a:pt x="322560" y="1455802"/>
                  <a:pt x="327977" y="1455260"/>
                  <a:pt x="333123" y="1454854"/>
                </a:cubicBezTo>
                <a:cubicBezTo>
                  <a:pt x="336779" y="1454718"/>
                  <a:pt x="340571" y="1453364"/>
                  <a:pt x="344227" y="1455124"/>
                </a:cubicBezTo>
                <a:cubicBezTo>
                  <a:pt x="344498" y="1455124"/>
                  <a:pt x="344769" y="1454989"/>
                  <a:pt x="345040" y="1454989"/>
                </a:cubicBezTo>
                <a:cubicBezTo>
                  <a:pt x="349102" y="1454718"/>
                  <a:pt x="353165" y="1454583"/>
                  <a:pt x="357092" y="1453906"/>
                </a:cubicBezTo>
                <a:cubicBezTo>
                  <a:pt x="361019" y="1453093"/>
                  <a:pt x="364810" y="1455802"/>
                  <a:pt x="368602" y="1453635"/>
                </a:cubicBezTo>
                <a:close/>
                <a:moveTo>
                  <a:pt x="596777" y="1398927"/>
                </a:moveTo>
                <a:cubicBezTo>
                  <a:pt x="604903" y="1398791"/>
                  <a:pt x="612621" y="1401635"/>
                  <a:pt x="620340" y="1403395"/>
                </a:cubicBezTo>
                <a:cubicBezTo>
                  <a:pt x="624673" y="1404478"/>
                  <a:pt x="628736" y="1405833"/>
                  <a:pt x="632798" y="1407593"/>
                </a:cubicBezTo>
                <a:cubicBezTo>
                  <a:pt x="638215" y="1410031"/>
                  <a:pt x="642819" y="1413551"/>
                  <a:pt x="647965" y="1415583"/>
                </a:cubicBezTo>
                <a:cubicBezTo>
                  <a:pt x="652975" y="1417749"/>
                  <a:pt x="657985" y="1420051"/>
                  <a:pt x="662725" y="1422760"/>
                </a:cubicBezTo>
                <a:cubicBezTo>
                  <a:pt x="664892" y="1424114"/>
                  <a:pt x="667059" y="1425468"/>
                  <a:pt x="669225" y="1426958"/>
                </a:cubicBezTo>
                <a:cubicBezTo>
                  <a:pt x="673829" y="1430208"/>
                  <a:pt x="678704" y="1433593"/>
                  <a:pt x="683308" y="1436843"/>
                </a:cubicBezTo>
                <a:cubicBezTo>
                  <a:pt x="686829" y="1438874"/>
                  <a:pt x="691027" y="1440228"/>
                  <a:pt x="693058" y="1444156"/>
                </a:cubicBezTo>
                <a:cubicBezTo>
                  <a:pt x="693194" y="1444426"/>
                  <a:pt x="693464" y="1444562"/>
                  <a:pt x="693735" y="1444697"/>
                </a:cubicBezTo>
                <a:cubicBezTo>
                  <a:pt x="697392" y="1447270"/>
                  <a:pt x="701048" y="1449978"/>
                  <a:pt x="704839" y="1452145"/>
                </a:cubicBezTo>
                <a:cubicBezTo>
                  <a:pt x="708496" y="1454447"/>
                  <a:pt x="710933" y="1458510"/>
                  <a:pt x="715402" y="1459458"/>
                </a:cubicBezTo>
                <a:cubicBezTo>
                  <a:pt x="716079" y="1461353"/>
                  <a:pt x="718110" y="1461895"/>
                  <a:pt x="719194" y="1463385"/>
                </a:cubicBezTo>
                <a:cubicBezTo>
                  <a:pt x="721767" y="1466770"/>
                  <a:pt x="724746" y="1469614"/>
                  <a:pt x="727725" y="1472728"/>
                </a:cubicBezTo>
                <a:cubicBezTo>
                  <a:pt x="729891" y="1474895"/>
                  <a:pt x="732058" y="1477197"/>
                  <a:pt x="733954" y="1479634"/>
                </a:cubicBezTo>
                <a:cubicBezTo>
                  <a:pt x="738964" y="1487760"/>
                  <a:pt x="744381" y="1496426"/>
                  <a:pt x="749256" y="1504416"/>
                </a:cubicBezTo>
                <a:cubicBezTo>
                  <a:pt x="750881" y="1507124"/>
                  <a:pt x="751964" y="1510239"/>
                  <a:pt x="754266" y="1512676"/>
                </a:cubicBezTo>
                <a:cubicBezTo>
                  <a:pt x="756298" y="1514707"/>
                  <a:pt x="757652" y="1517686"/>
                  <a:pt x="759141" y="1520395"/>
                </a:cubicBezTo>
                <a:cubicBezTo>
                  <a:pt x="760766" y="1523509"/>
                  <a:pt x="761579" y="1527165"/>
                  <a:pt x="765235" y="1528926"/>
                </a:cubicBezTo>
                <a:cubicBezTo>
                  <a:pt x="765506" y="1529061"/>
                  <a:pt x="765777" y="1529332"/>
                  <a:pt x="765777" y="1529468"/>
                </a:cubicBezTo>
                <a:cubicBezTo>
                  <a:pt x="766047" y="1531634"/>
                  <a:pt x="767673" y="1532582"/>
                  <a:pt x="768756" y="1534207"/>
                </a:cubicBezTo>
                <a:cubicBezTo>
                  <a:pt x="769975" y="1535832"/>
                  <a:pt x="771329" y="1537728"/>
                  <a:pt x="771735" y="1539624"/>
                </a:cubicBezTo>
                <a:cubicBezTo>
                  <a:pt x="772547" y="1544228"/>
                  <a:pt x="774443" y="1548290"/>
                  <a:pt x="775662" y="1552759"/>
                </a:cubicBezTo>
                <a:cubicBezTo>
                  <a:pt x="778506" y="1561832"/>
                  <a:pt x="781891" y="1570770"/>
                  <a:pt x="785818" y="1579571"/>
                </a:cubicBezTo>
                <a:cubicBezTo>
                  <a:pt x="786631" y="1581603"/>
                  <a:pt x="788256" y="1583769"/>
                  <a:pt x="788256" y="1585665"/>
                </a:cubicBezTo>
                <a:cubicBezTo>
                  <a:pt x="788391" y="1588103"/>
                  <a:pt x="789204" y="1590269"/>
                  <a:pt x="790016" y="1592301"/>
                </a:cubicBezTo>
                <a:cubicBezTo>
                  <a:pt x="790828" y="1594467"/>
                  <a:pt x="791641" y="1596499"/>
                  <a:pt x="791777" y="1598936"/>
                </a:cubicBezTo>
                <a:cubicBezTo>
                  <a:pt x="791777" y="1599884"/>
                  <a:pt x="792454" y="1600696"/>
                  <a:pt x="792724" y="1601644"/>
                </a:cubicBezTo>
                <a:lnTo>
                  <a:pt x="796922" y="1614644"/>
                </a:lnTo>
                <a:cubicBezTo>
                  <a:pt x="797735" y="1616811"/>
                  <a:pt x="798276" y="1619113"/>
                  <a:pt x="798683" y="1621415"/>
                </a:cubicBezTo>
                <a:cubicBezTo>
                  <a:pt x="798954" y="1623717"/>
                  <a:pt x="799766" y="1625884"/>
                  <a:pt x="800578" y="1628050"/>
                </a:cubicBezTo>
                <a:cubicBezTo>
                  <a:pt x="801797" y="1631571"/>
                  <a:pt x="802745" y="1635092"/>
                  <a:pt x="803287" y="1638748"/>
                </a:cubicBezTo>
                <a:cubicBezTo>
                  <a:pt x="803422" y="1641863"/>
                  <a:pt x="804099" y="1644842"/>
                  <a:pt x="803287" y="1647957"/>
                </a:cubicBezTo>
                <a:cubicBezTo>
                  <a:pt x="802339" y="1652155"/>
                  <a:pt x="802610" y="1652290"/>
                  <a:pt x="804641" y="1656217"/>
                </a:cubicBezTo>
                <a:cubicBezTo>
                  <a:pt x="805183" y="1657300"/>
                  <a:pt x="805589" y="1658519"/>
                  <a:pt x="805860" y="1659738"/>
                </a:cubicBezTo>
                <a:cubicBezTo>
                  <a:pt x="806808" y="1662853"/>
                  <a:pt x="807349" y="1666102"/>
                  <a:pt x="808433" y="1669217"/>
                </a:cubicBezTo>
                <a:cubicBezTo>
                  <a:pt x="809381" y="1672332"/>
                  <a:pt x="810599" y="1675311"/>
                  <a:pt x="809922" y="1678561"/>
                </a:cubicBezTo>
                <a:cubicBezTo>
                  <a:pt x="809922" y="1679373"/>
                  <a:pt x="810058" y="1680186"/>
                  <a:pt x="810193" y="1680998"/>
                </a:cubicBezTo>
                <a:cubicBezTo>
                  <a:pt x="810735" y="1685467"/>
                  <a:pt x="811276" y="1689935"/>
                  <a:pt x="811818" y="1694404"/>
                </a:cubicBezTo>
                <a:cubicBezTo>
                  <a:pt x="812360" y="1700092"/>
                  <a:pt x="811954" y="1705779"/>
                  <a:pt x="813849" y="1711196"/>
                </a:cubicBezTo>
                <a:cubicBezTo>
                  <a:pt x="813985" y="1711331"/>
                  <a:pt x="813985" y="1711467"/>
                  <a:pt x="813985" y="1711602"/>
                </a:cubicBezTo>
                <a:cubicBezTo>
                  <a:pt x="814255" y="1718508"/>
                  <a:pt x="814255" y="1725279"/>
                  <a:pt x="814526" y="1732321"/>
                </a:cubicBezTo>
                <a:cubicBezTo>
                  <a:pt x="814391" y="1733810"/>
                  <a:pt x="814391" y="1735571"/>
                  <a:pt x="814391" y="1737196"/>
                </a:cubicBezTo>
                <a:cubicBezTo>
                  <a:pt x="814391" y="1738685"/>
                  <a:pt x="814255" y="1740175"/>
                  <a:pt x="814391" y="1741529"/>
                </a:cubicBezTo>
                <a:cubicBezTo>
                  <a:pt x="814662" y="1743019"/>
                  <a:pt x="815204" y="1744373"/>
                  <a:pt x="815610" y="1745862"/>
                </a:cubicBezTo>
                <a:cubicBezTo>
                  <a:pt x="816016" y="1747081"/>
                  <a:pt x="816828" y="1748300"/>
                  <a:pt x="816557" y="1749248"/>
                </a:cubicBezTo>
                <a:cubicBezTo>
                  <a:pt x="815339" y="1753987"/>
                  <a:pt x="816016" y="1758862"/>
                  <a:pt x="816557" y="1763467"/>
                </a:cubicBezTo>
                <a:cubicBezTo>
                  <a:pt x="816964" y="1766717"/>
                  <a:pt x="818995" y="1769696"/>
                  <a:pt x="818724" y="1773081"/>
                </a:cubicBezTo>
                <a:cubicBezTo>
                  <a:pt x="820349" y="1774435"/>
                  <a:pt x="819807" y="1776060"/>
                  <a:pt x="819266" y="1777821"/>
                </a:cubicBezTo>
                <a:cubicBezTo>
                  <a:pt x="818995" y="1779175"/>
                  <a:pt x="818724" y="1781477"/>
                  <a:pt x="819266" y="1781883"/>
                </a:cubicBezTo>
                <a:cubicBezTo>
                  <a:pt x="822381" y="1784050"/>
                  <a:pt x="820349" y="1786622"/>
                  <a:pt x="820485" y="1788925"/>
                </a:cubicBezTo>
                <a:cubicBezTo>
                  <a:pt x="820485" y="1789602"/>
                  <a:pt x="819807" y="1790279"/>
                  <a:pt x="819943" y="1790820"/>
                </a:cubicBezTo>
                <a:cubicBezTo>
                  <a:pt x="820485" y="1794070"/>
                  <a:pt x="818453" y="1795425"/>
                  <a:pt x="816287" y="1796779"/>
                </a:cubicBezTo>
                <a:cubicBezTo>
                  <a:pt x="813714" y="1798404"/>
                  <a:pt x="810464" y="1798133"/>
                  <a:pt x="808026" y="1796237"/>
                </a:cubicBezTo>
                <a:cubicBezTo>
                  <a:pt x="806943" y="1795289"/>
                  <a:pt x="805454" y="1794206"/>
                  <a:pt x="804235" y="1793122"/>
                </a:cubicBezTo>
                <a:cubicBezTo>
                  <a:pt x="803016" y="1793935"/>
                  <a:pt x="801391" y="1794341"/>
                  <a:pt x="799902" y="1794341"/>
                </a:cubicBezTo>
                <a:cubicBezTo>
                  <a:pt x="797870" y="1794206"/>
                  <a:pt x="795704" y="1794206"/>
                  <a:pt x="793402" y="1794206"/>
                </a:cubicBezTo>
                <a:cubicBezTo>
                  <a:pt x="793131" y="1793122"/>
                  <a:pt x="792454" y="1792446"/>
                  <a:pt x="791777" y="1791633"/>
                </a:cubicBezTo>
                <a:cubicBezTo>
                  <a:pt x="791641" y="1791904"/>
                  <a:pt x="791641" y="1792175"/>
                  <a:pt x="791641" y="1792446"/>
                </a:cubicBezTo>
                <a:cubicBezTo>
                  <a:pt x="790558" y="1794341"/>
                  <a:pt x="789475" y="1796372"/>
                  <a:pt x="788256" y="1798539"/>
                </a:cubicBezTo>
                <a:cubicBezTo>
                  <a:pt x="786495" y="1798539"/>
                  <a:pt x="785006" y="1798946"/>
                  <a:pt x="783245" y="1800029"/>
                </a:cubicBezTo>
                <a:cubicBezTo>
                  <a:pt x="780402" y="1801925"/>
                  <a:pt x="777152" y="1803820"/>
                  <a:pt x="774172" y="1802331"/>
                </a:cubicBezTo>
                <a:cubicBezTo>
                  <a:pt x="772547" y="1803008"/>
                  <a:pt x="771464" y="1803550"/>
                  <a:pt x="770516" y="1803956"/>
                </a:cubicBezTo>
                <a:cubicBezTo>
                  <a:pt x="769027" y="1804497"/>
                  <a:pt x="766860" y="1804497"/>
                  <a:pt x="766183" y="1805446"/>
                </a:cubicBezTo>
                <a:cubicBezTo>
                  <a:pt x="764287" y="1808018"/>
                  <a:pt x="761714" y="1808154"/>
                  <a:pt x="759277" y="1808425"/>
                </a:cubicBezTo>
                <a:cubicBezTo>
                  <a:pt x="753589" y="1808966"/>
                  <a:pt x="748714" y="1811268"/>
                  <a:pt x="743568" y="1813977"/>
                </a:cubicBezTo>
                <a:cubicBezTo>
                  <a:pt x="741537" y="1813164"/>
                  <a:pt x="738964" y="1812081"/>
                  <a:pt x="736527" y="1814383"/>
                </a:cubicBezTo>
                <a:cubicBezTo>
                  <a:pt x="736256" y="1814654"/>
                  <a:pt x="735850" y="1814383"/>
                  <a:pt x="735308" y="1814383"/>
                </a:cubicBezTo>
                <a:cubicBezTo>
                  <a:pt x="733954" y="1814383"/>
                  <a:pt x="732600" y="1814112"/>
                  <a:pt x="731246" y="1814112"/>
                </a:cubicBezTo>
                <a:cubicBezTo>
                  <a:pt x="727860" y="1814518"/>
                  <a:pt x="724746" y="1814789"/>
                  <a:pt x="721631" y="1815060"/>
                </a:cubicBezTo>
                <a:cubicBezTo>
                  <a:pt x="719194" y="1815331"/>
                  <a:pt x="716891" y="1815466"/>
                  <a:pt x="714454" y="1815872"/>
                </a:cubicBezTo>
                <a:cubicBezTo>
                  <a:pt x="709173" y="1816685"/>
                  <a:pt x="704027" y="1817633"/>
                  <a:pt x="698881" y="1818446"/>
                </a:cubicBezTo>
                <a:cubicBezTo>
                  <a:pt x="698069" y="1818581"/>
                  <a:pt x="697392" y="1819393"/>
                  <a:pt x="696714" y="1819799"/>
                </a:cubicBezTo>
                <a:cubicBezTo>
                  <a:pt x="695496" y="1820341"/>
                  <a:pt x="694277" y="1820747"/>
                  <a:pt x="693058" y="1821018"/>
                </a:cubicBezTo>
                <a:lnTo>
                  <a:pt x="677079" y="1824133"/>
                </a:lnTo>
                <a:cubicBezTo>
                  <a:pt x="676131" y="1824404"/>
                  <a:pt x="674912" y="1825351"/>
                  <a:pt x="674100" y="1825081"/>
                </a:cubicBezTo>
                <a:cubicBezTo>
                  <a:pt x="670173" y="1824133"/>
                  <a:pt x="666111" y="1825216"/>
                  <a:pt x="662183" y="1824675"/>
                </a:cubicBezTo>
                <a:cubicBezTo>
                  <a:pt x="657309" y="1824133"/>
                  <a:pt x="652433" y="1823591"/>
                  <a:pt x="648235" y="1821018"/>
                </a:cubicBezTo>
                <a:cubicBezTo>
                  <a:pt x="646611" y="1819935"/>
                  <a:pt x="644985" y="1820612"/>
                  <a:pt x="643631" y="1821831"/>
                </a:cubicBezTo>
                <a:cubicBezTo>
                  <a:pt x="642006" y="1823185"/>
                  <a:pt x="640382" y="1824539"/>
                  <a:pt x="639027" y="1826029"/>
                </a:cubicBezTo>
                <a:cubicBezTo>
                  <a:pt x="634017" y="1831987"/>
                  <a:pt x="626298" y="1832664"/>
                  <a:pt x="619121" y="1834424"/>
                </a:cubicBezTo>
                <a:cubicBezTo>
                  <a:pt x="617767" y="1834831"/>
                  <a:pt x="616277" y="1834831"/>
                  <a:pt x="615059" y="1835101"/>
                </a:cubicBezTo>
                <a:cubicBezTo>
                  <a:pt x="611944" y="1835778"/>
                  <a:pt x="608830" y="1836862"/>
                  <a:pt x="605851" y="1835101"/>
                </a:cubicBezTo>
                <a:cubicBezTo>
                  <a:pt x="605580" y="1834966"/>
                  <a:pt x="605038" y="1834831"/>
                  <a:pt x="604632" y="1834831"/>
                </a:cubicBezTo>
                <a:cubicBezTo>
                  <a:pt x="601653" y="1834560"/>
                  <a:pt x="598538" y="1834560"/>
                  <a:pt x="595423" y="1834154"/>
                </a:cubicBezTo>
                <a:cubicBezTo>
                  <a:pt x="588517" y="1833206"/>
                  <a:pt x="581746" y="1833477"/>
                  <a:pt x="575111" y="1834831"/>
                </a:cubicBezTo>
                <a:cubicBezTo>
                  <a:pt x="572267" y="1835372"/>
                  <a:pt x="569288" y="1835914"/>
                  <a:pt x="566174" y="1835508"/>
                </a:cubicBezTo>
                <a:cubicBezTo>
                  <a:pt x="560350" y="1835914"/>
                  <a:pt x="554392" y="1836862"/>
                  <a:pt x="548569" y="1835101"/>
                </a:cubicBezTo>
                <a:cubicBezTo>
                  <a:pt x="545319" y="1835914"/>
                  <a:pt x="542476" y="1834424"/>
                  <a:pt x="539497" y="1834289"/>
                </a:cubicBezTo>
                <a:cubicBezTo>
                  <a:pt x="537465" y="1834289"/>
                  <a:pt x="534892" y="1834424"/>
                  <a:pt x="533538" y="1835508"/>
                </a:cubicBezTo>
                <a:cubicBezTo>
                  <a:pt x="531507" y="1837133"/>
                  <a:pt x="529476" y="1837539"/>
                  <a:pt x="527174" y="1837674"/>
                </a:cubicBezTo>
                <a:cubicBezTo>
                  <a:pt x="526767" y="1837674"/>
                  <a:pt x="526361" y="1837810"/>
                  <a:pt x="525955" y="1837945"/>
                </a:cubicBezTo>
                <a:cubicBezTo>
                  <a:pt x="523924" y="1838893"/>
                  <a:pt x="521621" y="1839570"/>
                  <a:pt x="519861" y="1840789"/>
                </a:cubicBezTo>
                <a:cubicBezTo>
                  <a:pt x="518778" y="1841466"/>
                  <a:pt x="519049" y="1841060"/>
                  <a:pt x="518778" y="1840518"/>
                </a:cubicBezTo>
                <a:cubicBezTo>
                  <a:pt x="518642" y="1840247"/>
                  <a:pt x="517965" y="1840247"/>
                  <a:pt x="517424" y="1840112"/>
                </a:cubicBezTo>
                <a:cubicBezTo>
                  <a:pt x="514986" y="1839706"/>
                  <a:pt x="512684" y="1841060"/>
                  <a:pt x="510518" y="1840925"/>
                </a:cubicBezTo>
                <a:cubicBezTo>
                  <a:pt x="508622" y="1840925"/>
                  <a:pt x="506861" y="1840925"/>
                  <a:pt x="505101" y="1841466"/>
                </a:cubicBezTo>
                <a:cubicBezTo>
                  <a:pt x="503882" y="1841737"/>
                  <a:pt x="502799" y="1841601"/>
                  <a:pt x="501716" y="1841466"/>
                </a:cubicBezTo>
                <a:cubicBezTo>
                  <a:pt x="499278" y="1841195"/>
                  <a:pt x="496705" y="1840789"/>
                  <a:pt x="494403" y="1840518"/>
                </a:cubicBezTo>
                <a:cubicBezTo>
                  <a:pt x="491289" y="1840247"/>
                  <a:pt x="488174" y="1840383"/>
                  <a:pt x="485195" y="1839706"/>
                </a:cubicBezTo>
                <a:cubicBezTo>
                  <a:pt x="481132" y="1838758"/>
                  <a:pt x="477341" y="1837674"/>
                  <a:pt x="473413" y="1836591"/>
                </a:cubicBezTo>
                <a:cubicBezTo>
                  <a:pt x="469351" y="1835372"/>
                  <a:pt x="465153" y="1834154"/>
                  <a:pt x="460820" y="1832935"/>
                </a:cubicBezTo>
                <a:cubicBezTo>
                  <a:pt x="456080" y="1831445"/>
                  <a:pt x="451341" y="1829279"/>
                  <a:pt x="446601" y="1827518"/>
                </a:cubicBezTo>
                <a:cubicBezTo>
                  <a:pt x="444705" y="1826841"/>
                  <a:pt x="442810" y="1826841"/>
                  <a:pt x="440778" y="1826841"/>
                </a:cubicBezTo>
                <a:cubicBezTo>
                  <a:pt x="438070" y="1826976"/>
                  <a:pt x="435497" y="1826706"/>
                  <a:pt x="433060" y="1828060"/>
                </a:cubicBezTo>
                <a:cubicBezTo>
                  <a:pt x="432383" y="1828466"/>
                  <a:pt x="431299" y="1828195"/>
                  <a:pt x="430487" y="1828195"/>
                </a:cubicBezTo>
                <a:cubicBezTo>
                  <a:pt x="424799" y="1828737"/>
                  <a:pt x="419112" y="1828872"/>
                  <a:pt x="413424" y="1828060"/>
                </a:cubicBezTo>
                <a:cubicBezTo>
                  <a:pt x="412747" y="1827925"/>
                  <a:pt x="411935" y="1828331"/>
                  <a:pt x="411258" y="1828331"/>
                </a:cubicBezTo>
                <a:cubicBezTo>
                  <a:pt x="409768" y="1828195"/>
                  <a:pt x="408278" y="1828060"/>
                  <a:pt x="406789" y="1827789"/>
                </a:cubicBezTo>
                <a:cubicBezTo>
                  <a:pt x="402591" y="1826841"/>
                  <a:pt x="398799" y="1824404"/>
                  <a:pt x="394331" y="1824810"/>
                </a:cubicBezTo>
                <a:cubicBezTo>
                  <a:pt x="393924" y="1824810"/>
                  <a:pt x="393518" y="1824675"/>
                  <a:pt x="393112" y="1824539"/>
                </a:cubicBezTo>
                <a:cubicBezTo>
                  <a:pt x="388372" y="1823049"/>
                  <a:pt x="383633" y="1821560"/>
                  <a:pt x="378758" y="1820070"/>
                </a:cubicBezTo>
                <a:lnTo>
                  <a:pt x="369685" y="1817633"/>
                </a:lnTo>
                <a:cubicBezTo>
                  <a:pt x="363456" y="1816143"/>
                  <a:pt x="357362" y="1813977"/>
                  <a:pt x="351268" y="1811945"/>
                </a:cubicBezTo>
                <a:cubicBezTo>
                  <a:pt x="349779" y="1811404"/>
                  <a:pt x="348289" y="1810862"/>
                  <a:pt x="346800" y="1810320"/>
                </a:cubicBezTo>
                <a:cubicBezTo>
                  <a:pt x="342196" y="1808289"/>
                  <a:pt x="337591" y="1806393"/>
                  <a:pt x="332852" y="1804362"/>
                </a:cubicBezTo>
                <a:cubicBezTo>
                  <a:pt x="330008" y="1803008"/>
                  <a:pt x="327300" y="1801383"/>
                  <a:pt x="324727" y="1799622"/>
                </a:cubicBezTo>
                <a:cubicBezTo>
                  <a:pt x="322425" y="1797862"/>
                  <a:pt x="320258" y="1795831"/>
                  <a:pt x="318091" y="1793935"/>
                </a:cubicBezTo>
                <a:cubicBezTo>
                  <a:pt x="314435" y="1790820"/>
                  <a:pt x="310779" y="1787570"/>
                  <a:pt x="307394" y="1784185"/>
                </a:cubicBezTo>
                <a:cubicBezTo>
                  <a:pt x="304956" y="1781883"/>
                  <a:pt x="304415" y="1779852"/>
                  <a:pt x="305091" y="1777143"/>
                </a:cubicBezTo>
                <a:cubicBezTo>
                  <a:pt x="304956" y="1777143"/>
                  <a:pt x="304956" y="1777279"/>
                  <a:pt x="304821" y="1777279"/>
                </a:cubicBezTo>
                <a:cubicBezTo>
                  <a:pt x="302248" y="1778091"/>
                  <a:pt x="299539" y="1778498"/>
                  <a:pt x="296967" y="1779039"/>
                </a:cubicBezTo>
                <a:cubicBezTo>
                  <a:pt x="292633" y="1779987"/>
                  <a:pt x="288300" y="1780935"/>
                  <a:pt x="283560" y="1781883"/>
                </a:cubicBezTo>
                <a:cubicBezTo>
                  <a:pt x="279498" y="1782696"/>
                  <a:pt x="276925" y="1781341"/>
                  <a:pt x="274623" y="1777550"/>
                </a:cubicBezTo>
                <a:cubicBezTo>
                  <a:pt x="279227" y="1771321"/>
                  <a:pt x="285998" y="1767258"/>
                  <a:pt x="291821" y="1762383"/>
                </a:cubicBezTo>
                <a:cubicBezTo>
                  <a:pt x="295071" y="1759810"/>
                  <a:pt x="298727" y="1757508"/>
                  <a:pt x="302383" y="1755612"/>
                </a:cubicBezTo>
                <a:cubicBezTo>
                  <a:pt x="307123" y="1752904"/>
                  <a:pt x="312404" y="1751414"/>
                  <a:pt x="317008" y="1748571"/>
                </a:cubicBezTo>
                <a:cubicBezTo>
                  <a:pt x="321477" y="1745998"/>
                  <a:pt x="325946" y="1743425"/>
                  <a:pt x="330821" y="1741529"/>
                </a:cubicBezTo>
                <a:cubicBezTo>
                  <a:pt x="333123" y="1740581"/>
                  <a:pt x="335289" y="1739633"/>
                  <a:pt x="337591" y="1738685"/>
                </a:cubicBezTo>
                <a:cubicBezTo>
                  <a:pt x="342602" y="1736790"/>
                  <a:pt x="347883" y="1734893"/>
                  <a:pt x="352893" y="1732998"/>
                </a:cubicBezTo>
                <a:cubicBezTo>
                  <a:pt x="356279" y="1731373"/>
                  <a:pt x="359664" y="1728935"/>
                  <a:pt x="363862" y="1729206"/>
                </a:cubicBezTo>
                <a:cubicBezTo>
                  <a:pt x="364133" y="1729206"/>
                  <a:pt x="364268" y="1728935"/>
                  <a:pt x="364539" y="1728935"/>
                </a:cubicBezTo>
                <a:cubicBezTo>
                  <a:pt x="368466" y="1727310"/>
                  <a:pt x="372393" y="1725821"/>
                  <a:pt x="376185" y="1723790"/>
                </a:cubicBezTo>
                <a:cubicBezTo>
                  <a:pt x="379706" y="1721894"/>
                  <a:pt x="384174" y="1722300"/>
                  <a:pt x="387154" y="1718915"/>
                </a:cubicBezTo>
                <a:cubicBezTo>
                  <a:pt x="389049" y="1719456"/>
                  <a:pt x="390539" y="1717967"/>
                  <a:pt x="392164" y="1717696"/>
                </a:cubicBezTo>
                <a:cubicBezTo>
                  <a:pt x="396226" y="1717154"/>
                  <a:pt x="400018" y="1716071"/>
                  <a:pt x="403810" y="1715123"/>
                </a:cubicBezTo>
                <a:cubicBezTo>
                  <a:pt x="406653" y="1714311"/>
                  <a:pt x="409497" y="1713769"/>
                  <a:pt x="412476" y="1713363"/>
                </a:cubicBezTo>
                <a:cubicBezTo>
                  <a:pt x="421685" y="1712550"/>
                  <a:pt x="430893" y="1712550"/>
                  <a:pt x="439966" y="1712008"/>
                </a:cubicBezTo>
                <a:cubicBezTo>
                  <a:pt x="443080" y="1711737"/>
                  <a:pt x="446060" y="1712008"/>
                  <a:pt x="449174" y="1711061"/>
                </a:cubicBezTo>
                <a:cubicBezTo>
                  <a:pt x="451882" y="1710248"/>
                  <a:pt x="454862" y="1710248"/>
                  <a:pt x="457705" y="1710248"/>
                </a:cubicBezTo>
                <a:cubicBezTo>
                  <a:pt x="461091" y="1710248"/>
                  <a:pt x="464611" y="1711061"/>
                  <a:pt x="467591" y="1708623"/>
                </a:cubicBezTo>
                <a:cubicBezTo>
                  <a:pt x="467726" y="1708352"/>
                  <a:pt x="468132" y="1708352"/>
                  <a:pt x="468268" y="1708352"/>
                </a:cubicBezTo>
                <a:cubicBezTo>
                  <a:pt x="470163" y="1709300"/>
                  <a:pt x="471789" y="1707946"/>
                  <a:pt x="473549" y="1707540"/>
                </a:cubicBezTo>
                <a:cubicBezTo>
                  <a:pt x="475445" y="1707269"/>
                  <a:pt x="477611" y="1706863"/>
                  <a:pt x="479372" y="1707404"/>
                </a:cubicBezTo>
                <a:cubicBezTo>
                  <a:pt x="483705" y="1708623"/>
                  <a:pt x="488039" y="1708758"/>
                  <a:pt x="492236" y="1709571"/>
                </a:cubicBezTo>
                <a:cubicBezTo>
                  <a:pt x="501445" y="1711061"/>
                  <a:pt x="510518" y="1711061"/>
                  <a:pt x="519726" y="1711602"/>
                </a:cubicBezTo>
                <a:cubicBezTo>
                  <a:pt x="521892" y="1711602"/>
                  <a:pt x="524330" y="1711061"/>
                  <a:pt x="526090" y="1711873"/>
                </a:cubicBezTo>
                <a:cubicBezTo>
                  <a:pt x="528257" y="1712821"/>
                  <a:pt x="530424" y="1712821"/>
                  <a:pt x="532590" y="1712821"/>
                </a:cubicBezTo>
                <a:cubicBezTo>
                  <a:pt x="534892" y="1712956"/>
                  <a:pt x="537059" y="1713092"/>
                  <a:pt x="539226" y="1714040"/>
                </a:cubicBezTo>
                <a:cubicBezTo>
                  <a:pt x="540038" y="1714446"/>
                  <a:pt x="540986" y="1714040"/>
                  <a:pt x="541934" y="1714175"/>
                </a:cubicBezTo>
                <a:lnTo>
                  <a:pt x="554798" y="1715935"/>
                </a:lnTo>
                <a:cubicBezTo>
                  <a:pt x="556965" y="1716206"/>
                  <a:pt x="559267" y="1716342"/>
                  <a:pt x="561434" y="1716883"/>
                </a:cubicBezTo>
                <a:cubicBezTo>
                  <a:pt x="563736" y="1717561"/>
                  <a:pt x="566038" y="1717696"/>
                  <a:pt x="568069" y="1717967"/>
                </a:cubicBezTo>
                <a:cubicBezTo>
                  <a:pt x="571726" y="1718508"/>
                  <a:pt x="575246" y="1718915"/>
                  <a:pt x="578632" y="1720133"/>
                </a:cubicBezTo>
                <a:cubicBezTo>
                  <a:pt x="581476" y="1721081"/>
                  <a:pt x="584319" y="1721894"/>
                  <a:pt x="586757" y="1723790"/>
                </a:cubicBezTo>
                <a:cubicBezTo>
                  <a:pt x="590142" y="1726227"/>
                  <a:pt x="590142" y="1726092"/>
                  <a:pt x="594611" y="1725956"/>
                </a:cubicBezTo>
                <a:cubicBezTo>
                  <a:pt x="595694" y="1725821"/>
                  <a:pt x="597048" y="1725956"/>
                  <a:pt x="598132" y="1726227"/>
                </a:cubicBezTo>
                <a:cubicBezTo>
                  <a:pt x="601246" y="1726769"/>
                  <a:pt x="604225" y="1727717"/>
                  <a:pt x="607475" y="1727987"/>
                </a:cubicBezTo>
                <a:cubicBezTo>
                  <a:pt x="610725" y="1728394"/>
                  <a:pt x="613569" y="1728800"/>
                  <a:pt x="616277" y="1730560"/>
                </a:cubicBezTo>
                <a:cubicBezTo>
                  <a:pt x="617090" y="1730967"/>
                  <a:pt x="617902" y="1731102"/>
                  <a:pt x="618580" y="1731373"/>
                </a:cubicBezTo>
                <a:cubicBezTo>
                  <a:pt x="622642" y="1732862"/>
                  <a:pt x="626569" y="1734352"/>
                  <a:pt x="630767" y="1735842"/>
                </a:cubicBezTo>
                <a:cubicBezTo>
                  <a:pt x="635913" y="1737737"/>
                  <a:pt x="640652" y="1740717"/>
                  <a:pt x="646204" y="1741258"/>
                </a:cubicBezTo>
                <a:lnTo>
                  <a:pt x="646611" y="1741258"/>
                </a:lnTo>
                <a:cubicBezTo>
                  <a:pt x="652704" y="1744237"/>
                  <a:pt x="658527" y="1747352"/>
                  <a:pt x="664621" y="1750331"/>
                </a:cubicBezTo>
                <a:cubicBezTo>
                  <a:pt x="665840" y="1751008"/>
                  <a:pt x="667329" y="1751821"/>
                  <a:pt x="668683" y="1752633"/>
                </a:cubicBezTo>
                <a:cubicBezTo>
                  <a:pt x="669767" y="1753310"/>
                  <a:pt x="671121" y="1753987"/>
                  <a:pt x="672340" y="1754529"/>
                </a:cubicBezTo>
                <a:cubicBezTo>
                  <a:pt x="673559" y="1755071"/>
                  <a:pt x="675048" y="1755206"/>
                  <a:pt x="676538" y="1755477"/>
                </a:cubicBezTo>
                <a:cubicBezTo>
                  <a:pt x="677621" y="1755748"/>
                  <a:pt x="679110" y="1755612"/>
                  <a:pt x="679788" y="1756289"/>
                </a:cubicBezTo>
                <a:cubicBezTo>
                  <a:pt x="683173" y="1759540"/>
                  <a:pt x="687506" y="1761435"/>
                  <a:pt x="691704" y="1763196"/>
                </a:cubicBezTo>
                <a:cubicBezTo>
                  <a:pt x="694683" y="1764414"/>
                  <a:pt x="698204" y="1764008"/>
                  <a:pt x="700912" y="1766039"/>
                </a:cubicBezTo>
                <a:cubicBezTo>
                  <a:pt x="702943" y="1765227"/>
                  <a:pt x="704027" y="1766581"/>
                  <a:pt x="705110" y="1767935"/>
                </a:cubicBezTo>
                <a:cubicBezTo>
                  <a:pt x="706058" y="1768883"/>
                  <a:pt x="707819" y="1770237"/>
                  <a:pt x="708496" y="1769967"/>
                </a:cubicBezTo>
                <a:cubicBezTo>
                  <a:pt x="711746" y="1768341"/>
                  <a:pt x="712829" y="1771456"/>
                  <a:pt x="714725" y="1772539"/>
                </a:cubicBezTo>
                <a:cubicBezTo>
                  <a:pt x="715267" y="1772946"/>
                  <a:pt x="715537" y="1773893"/>
                  <a:pt x="716079" y="1774029"/>
                </a:cubicBezTo>
                <a:cubicBezTo>
                  <a:pt x="719058" y="1775248"/>
                  <a:pt x="719058" y="1777685"/>
                  <a:pt x="719058" y="1780122"/>
                </a:cubicBezTo>
                <a:cubicBezTo>
                  <a:pt x="718923" y="1782560"/>
                  <a:pt x="722579" y="1792987"/>
                  <a:pt x="722444" y="1797456"/>
                </a:cubicBezTo>
                <a:cubicBezTo>
                  <a:pt x="723121" y="1797320"/>
                  <a:pt x="723933" y="1797185"/>
                  <a:pt x="724610" y="1797185"/>
                </a:cubicBezTo>
                <a:cubicBezTo>
                  <a:pt x="726235" y="1797050"/>
                  <a:pt x="727996" y="1796779"/>
                  <a:pt x="729756" y="1796643"/>
                </a:cubicBezTo>
                <a:cubicBezTo>
                  <a:pt x="731381" y="1796372"/>
                  <a:pt x="732735" y="1796237"/>
                  <a:pt x="734225" y="1795831"/>
                </a:cubicBezTo>
                <a:cubicBezTo>
                  <a:pt x="735714" y="1795425"/>
                  <a:pt x="737068" y="1794612"/>
                  <a:pt x="738558" y="1793935"/>
                </a:cubicBezTo>
                <a:cubicBezTo>
                  <a:pt x="739641" y="1793393"/>
                  <a:pt x="740860" y="1792446"/>
                  <a:pt x="741808" y="1792446"/>
                </a:cubicBezTo>
                <a:cubicBezTo>
                  <a:pt x="746818" y="1792716"/>
                  <a:pt x="751693" y="1791362"/>
                  <a:pt x="756433" y="1790008"/>
                </a:cubicBezTo>
                <a:cubicBezTo>
                  <a:pt x="759683" y="1789060"/>
                  <a:pt x="762256" y="1786487"/>
                  <a:pt x="765912" y="1785946"/>
                </a:cubicBezTo>
                <a:cubicBezTo>
                  <a:pt x="766995" y="1784050"/>
                  <a:pt x="768756" y="1784320"/>
                  <a:pt x="770652" y="1784456"/>
                </a:cubicBezTo>
                <a:cubicBezTo>
                  <a:pt x="772006" y="1784591"/>
                  <a:pt x="774443" y="1784456"/>
                  <a:pt x="774714" y="1783779"/>
                </a:cubicBezTo>
                <a:cubicBezTo>
                  <a:pt x="776204" y="1780258"/>
                  <a:pt x="779183" y="1781748"/>
                  <a:pt x="781620" y="1781206"/>
                </a:cubicBezTo>
                <a:cubicBezTo>
                  <a:pt x="781891" y="1781206"/>
                  <a:pt x="782162" y="1781206"/>
                  <a:pt x="782568" y="1781341"/>
                </a:cubicBezTo>
                <a:cubicBezTo>
                  <a:pt x="781620" y="1780393"/>
                  <a:pt x="780808" y="1778768"/>
                  <a:pt x="779860" y="1778633"/>
                </a:cubicBezTo>
                <a:cubicBezTo>
                  <a:pt x="777152" y="1778227"/>
                  <a:pt x="775933" y="1776196"/>
                  <a:pt x="774985" y="1774435"/>
                </a:cubicBezTo>
                <a:cubicBezTo>
                  <a:pt x="772547" y="1769967"/>
                  <a:pt x="768891" y="1767123"/>
                  <a:pt x="764558" y="1764279"/>
                </a:cubicBezTo>
                <a:cubicBezTo>
                  <a:pt x="764558" y="1762112"/>
                  <a:pt x="764558" y="1759540"/>
                  <a:pt x="761579" y="1758727"/>
                </a:cubicBezTo>
                <a:cubicBezTo>
                  <a:pt x="761443" y="1758727"/>
                  <a:pt x="761443" y="1758185"/>
                  <a:pt x="761308" y="1757779"/>
                </a:cubicBezTo>
                <a:cubicBezTo>
                  <a:pt x="760902" y="1756696"/>
                  <a:pt x="760631" y="1755342"/>
                  <a:pt x="759954" y="1754393"/>
                </a:cubicBezTo>
                <a:cubicBezTo>
                  <a:pt x="758329" y="1751821"/>
                  <a:pt x="756975" y="1749654"/>
                  <a:pt x="755485" y="1747217"/>
                </a:cubicBezTo>
                <a:cubicBezTo>
                  <a:pt x="754402" y="1745456"/>
                  <a:pt x="753318" y="1743696"/>
                  <a:pt x="752099" y="1741935"/>
                </a:cubicBezTo>
                <a:cubicBezTo>
                  <a:pt x="749256" y="1738144"/>
                  <a:pt x="746548" y="1734352"/>
                  <a:pt x="743839" y="1730696"/>
                </a:cubicBezTo>
                <a:cubicBezTo>
                  <a:pt x="743433" y="1730290"/>
                  <a:pt x="742485" y="1730154"/>
                  <a:pt x="741943" y="1729748"/>
                </a:cubicBezTo>
                <a:cubicBezTo>
                  <a:pt x="741131" y="1729071"/>
                  <a:pt x="740183" y="1728394"/>
                  <a:pt x="739506" y="1727581"/>
                </a:cubicBezTo>
                <a:lnTo>
                  <a:pt x="730433" y="1716477"/>
                </a:lnTo>
                <a:cubicBezTo>
                  <a:pt x="729891" y="1715800"/>
                  <a:pt x="728402" y="1715394"/>
                  <a:pt x="728267" y="1714581"/>
                </a:cubicBezTo>
                <a:cubicBezTo>
                  <a:pt x="727589" y="1711061"/>
                  <a:pt x="725016" y="1708352"/>
                  <a:pt x="723662" y="1705102"/>
                </a:cubicBezTo>
                <a:cubicBezTo>
                  <a:pt x="722173" y="1700904"/>
                  <a:pt x="720548" y="1696842"/>
                  <a:pt x="720954" y="1692237"/>
                </a:cubicBezTo>
                <a:cubicBezTo>
                  <a:pt x="721089" y="1690477"/>
                  <a:pt x="719871" y="1689529"/>
                  <a:pt x="718246" y="1689123"/>
                </a:cubicBezTo>
                <a:cubicBezTo>
                  <a:pt x="716350" y="1688582"/>
                  <a:pt x="714589" y="1687904"/>
                  <a:pt x="712693" y="1687634"/>
                </a:cubicBezTo>
                <a:cubicBezTo>
                  <a:pt x="705381" y="1686956"/>
                  <a:pt x="701454" y="1681404"/>
                  <a:pt x="696850" y="1676800"/>
                </a:cubicBezTo>
                <a:cubicBezTo>
                  <a:pt x="695902" y="1675988"/>
                  <a:pt x="695225" y="1674904"/>
                  <a:pt x="694412" y="1673956"/>
                </a:cubicBezTo>
                <a:cubicBezTo>
                  <a:pt x="692517" y="1671925"/>
                  <a:pt x="690079" y="1670165"/>
                  <a:pt x="690350" y="1666915"/>
                </a:cubicBezTo>
                <a:cubicBezTo>
                  <a:pt x="690350" y="1666644"/>
                  <a:pt x="690214" y="1666102"/>
                  <a:pt x="690079" y="1665832"/>
                </a:cubicBezTo>
                <a:cubicBezTo>
                  <a:pt x="688860" y="1663259"/>
                  <a:pt x="687642" y="1660821"/>
                  <a:pt x="686423" y="1658248"/>
                </a:cubicBezTo>
                <a:cubicBezTo>
                  <a:pt x="684256" y="1652561"/>
                  <a:pt x="680871" y="1647686"/>
                  <a:pt x="676673" y="1643217"/>
                </a:cubicBezTo>
                <a:cubicBezTo>
                  <a:pt x="674642" y="1641321"/>
                  <a:pt x="672881" y="1639425"/>
                  <a:pt x="671392" y="1637394"/>
                </a:cubicBezTo>
                <a:cubicBezTo>
                  <a:pt x="668277" y="1633061"/>
                  <a:pt x="664756" y="1629134"/>
                  <a:pt x="663402" y="1623717"/>
                </a:cubicBezTo>
                <a:cubicBezTo>
                  <a:pt x="661235" y="1621957"/>
                  <a:pt x="661100" y="1618842"/>
                  <a:pt x="659746" y="1616540"/>
                </a:cubicBezTo>
                <a:cubicBezTo>
                  <a:pt x="658933" y="1614915"/>
                  <a:pt x="657579" y="1613290"/>
                  <a:pt x="655954" y="1612748"/>
                </a:cubicBezTo>
                <a:cubicBezTo>
                  <a:pt x="653652" y="1612071"/>
                  <a:pt x="652433" y="1610853"/>
                  <a:pt x="651350" y="1609092"/>
                </a:cubicBezTo>
                <a:cubicBezTo>
                  <a:pt x="651079" y="1608686"/>
                  <a:pt x="650673" y="1608550"/>
                  <a:pt x="650402" y="1608415"/>
                </a:cubicBezTo>
                <a:cubicBezTo>
                  <a:pt x="648642" y="1607332"/>
                  <a:pt x="647017" y="1606113"/>
                  <a:pt x="645121" y="1605436"/>
                </a:cubicBezTo>
                <a:cubicBezTo>
                  <a:pt x="644038" y="1605030"/>
                  <a:pt x="644444" y="1605030"/>
                  <a:pt x="644715" y="1604488"/>
                </a:cubicBezTo>
                <a:cubicBezTo>
                  <a:pt x="644850" y="1604217"/>
                  <a:pt x="644580" y="1603676"/>
                  <a:pt x="644309" y="1603269"/>
                </a:cubicBezTo>
                <a:cubicBezTo>
                  <a:pt x="643361" y="1601238"/>
                  <a:pt x="641465" y="1600290"/>
                  <a:pt x="640382" y="1598530"/>
                </a:cubicBezTo>
                <a:cubicBezTo>
                  <a:pt x="639569" y="1597040"/>
                  <a:pt x="638621" y="1595821"/>
                  <a:pt x="637402" y="1594738"/>
                </a:cubicBezTo>
                <a:cubicBezTo>
                  <a:pt x="636725" y="1594061"/>
                  <a:pt x="636184" y="1592978"/>
                  <a:pt x="635777" y="1592165"/>
                </a:cubicBezTo>
                <a:cubicBezTo>
                  <a:pt x="634965" y="1590269"/>
                  <a:pt x="634017" y="1588103"/>
                  <a:pt x="633204" y="1586207"/>
                </a:cubicBezTo>
                <a:cubicBezTo>
                  <a:pt x="631850" y="1583769"/>
                  <a:pt x="630225" y="1581332"/>
                  <a:pt x="629277" y="1578894"/>
                </a:cubicBezTo>
                <a:cubicBezTo>
                  <a:pt x="628059" y="1575509"/>
                  <a:pt x="627246" y="1571853"/>
                  <a:pt x="626298" y="1568468"/>
                </a:cubicBezTo>
                <a:cubicBezTo>
                  <a:pt x="625350" y="1564676"/>
                  <a:pt x="624402" y="1561020"/>
                  <a:pt x="623454" y="1556957"/>
                </a:cubicBezTo>
                <a:cubicBezTo>
                  <a:pt x="622506" y="1552759"/>
                  <a:pt x="621694" y="1548290"/>
                  <a:pt x="621152" y="1543686"/>
                </a:cubicBezTo>
                <a:cubicBezTo>
                  <a:pt x="620882" y="1541926"/>
                  <a:pt x="619934" y="1540436"/>
                  <a:pt x="618986" y="1538947"/>
                </a:cubicBezTo>
                <a:cubicBezTo>
                  <a:pt x="617767" y="1537051"/>
                  <a:pt x="616819" y="1534884"/>
                  <a:pt x="614382" y="1533801"/>
                </a:cubicBezTo>
                <a:cubicBezTo>
                  <a:pt x="613840" y="1533530"/>
                  <a:pt x="613434" y="1532582"/>
                  <a:pt x="613163" y="1532041"/>
                </a:cubicBezTo>
                <a:cubicBezTo>
                  <a:pt x="610048" y="1527843"/>
                  <a:pt x="606798" y="1523780"/>
                  <a:pt x="605173" y="1518905"/>
                </a:cubicBezTo>
                <a:cubicBezTo>
                  <a:pt x="604903" y="1518228"/>
                  <a:pt x="604225" y="1517822"/>
                  <a:pt x="603955" y="1517280"/>
                </a:cubicBezTo>
                <a:cubicBezTo>
                  <a:pt x="603413" y="1516061"/>
                  <a:pt x="602871" y="1514707"/>
                  <a:pt x="602465" y="1513489"/>
                </a:cubicBezTo>
                <a:cubicBezTo>
                  <a:pt x="601246" y="1509832"/>
                  <a:pt x="601788" y="1505905"/>
                  <a:pt x="599215" y="1502520"/>
                </a:cubicBezTo>
                <a:cubicBezTo>
                  <a:pt x="598944" y="1502249"/>
                  <a:pt x="598944" y="1501843"/>
                  <a:pt x="598809" y="1501436"/>
                </a:cubicBezTo>
                <a:cubicBezTo>
                  <a:pt x="597590" y="1497239"/>
                  <a:pt x="597048" y="1492770"/>
                  <a:pt x="596101" y="1488301"/>
                </a:cubicBezTo>
                <a:cubicBezTo>
                  <a:pt x="595559" y="1485457"/>
                  <a:pt x="595017" y="1482884"/>
                  <a:pt x="594340" y="1480041"/>
                </a:cubicBezTo>
                <a:cubicBezTo>
                  <a:pt x="592851" y="1474489"/>
                  <a:pt x="591903" y="1468801"/>
                  <a:pt x="591361" y="1462978"/>
                </a:cubicBezTo>
                <a:cubicBezTo>
                  <a:pt x="591225" y="1461489"/>
                  <a:pt x="590955" y="1460135"/>
                  <a:pt x="590955" y="1458780"/>
                </a:cubicBezTo>
                <a:cubicBezTo>
                  <a:pt x="590819" y="1454312"/>
                  <a:pt x="590684" y="1449843"/>
                  <a:pt x="590548" y="1445103"/>
                </a:cubicBezTo>
                <a:cubicBezTo>
                  <a:pt x="590413" y="1442395"/>
                  <a:pt x="590819" y="1439551"/>
                  <a:pt x="591496" y="1436843"/>
                </a:cubicBezTo>
                <a:cubicBezTo>
                  <a:pt x="592173" y="1434270"/>
                  <a:pt x="593257" y="1431833"/>
                  <a:pt x="594205" y="1429395"/>
                </a:cubicBezTo>
                <a:cubicBezTo>
                  <a:pt x="595830" y="1425333"/>
                  <a:pt x="597319" y="1421270"/>
                  <a:pt x="599080" y="1417343"/>
                </a:cubicBezTo>
                <a:cubicBezTo>
                  <a:pt x="600298" y="1414635"/>
                  <a:pt x="601923" y="1413551"/>
                  <a:pt x="604903" y="1413280"/>
                </a:cubicBezTo>
                <a:cubicBezTo>
                  <a:pt x="603007" y="1411656"/>
                  <a:pt x="601111" y="1410301"/>
                  <a:pt x="599215" y="1408677"/>
                </a:cubicBezTo>
                <a:cubicBezTo>
                  <a:pt x="595830" y="1405968"/>
                  <a:pt x="595288" y="1403260"/>
                  <a:pt x="596777" y="1398927"/>
                </a:cubicBezTo>
                <a:close/>
                <a:moveTo>
                  <a:pt x="86531" y="1188355"/>
                </a:moveTo>
                <a:cubicBezTo>
                  <a:pt x="90864" y="1188084"/>
                  <a:pt x="95333" y="1186865"/>
                  <a:pt x="99531" y="1188626"/>
                </a:cubicBezTo>
                <a:cubicBezTo>
                  <a:pt x="99802" y="1188761"/>
                  <a:pt x="100208" y="1188626"/>
                  <a:pt x="100479" y="1188626"/>
                </a:cubicBezTo>
                <a:cubicBezTo>
                  <a:pt x="105353" y="1188220"/>
                  <a:pt x="109958" y="1189167"/>
                  <a:pt x="114562" y="1188896"/>
                </a:cubicBezTo>
                <a:cubicBezTo>
                  <a:pt x="119166" y="1188761"/>
                  <a:pt x="123229" y="1192011"/>
                  <a:pt x="127832" y="1190251"/>
                </a:cubicBezTo>
                <a:cubicBezTo>
                  <a:pt x="129322" y="1191740"/>
                  <a:pt x="131489" y="1191063"/>
                  <a:pt x="133249" y="1191740"/>
                </a:cubicBezTo>
                <a:cubicBezTo>
                  <a:pt x="137312" y="1193501"/>
                  <a:pt x="141239" y="1194855"/>
                  <a:pt x="145437" y="1196209"/>
                </a:cubicBezTo>
                <a:cubicBezTo>
                  <a:pt x="148416" y="1197157"/>
                  <a:pt x="151260" y="1198376"/>
                  <a:pt x="153968" y="1200001"/>
                </a:cubicBezTo>
                <a:cubicBezTo>
                  <a:pt x="162635" y="1204740"/>
                  <a:pt x="170353" y="1210428"/>
                  <a:pt x="178343" y="1215844"/>
                </a:cubicBezTo>
                <a:cubicBezTo>
                  <a:pt x="180780" y="1217740"/>
                  <a:pt x="183082" y="1219907"/>
                  <a:pt x="186332" y="1220990"/>
                </a:cubicBezTo>
                <a:cubicBezTo>
                  <a:pt x="189176" y="1221938"/>
                  <a:pt x="191749" y="1223834"/>
                  <a:pt x="193916" y="1225730"/>
                </a:cubicBezTo>
                <a:cubicBezTo>
                  <a:pt x="196759" y="1227896"/>
                  <a:pt x="198926" y="1230740"/>
                  <a:pt x="202853" y="1230875"/>
                </a:cubicBezTo>
                <a:cubicBezTo>
                  <a:pt x="202988" y="1231011"/>
                  <a:pt x="203395" y="1231011"/>
                  <a:pt x="203530" y="1231146"/>
                </a:cubicBezTo>
                <a:cubicBezTo>
                  <a:pt x="204478" y="1233042"/>
                  <a:pt x="206509" y="1233178"/>
                  <a:pt x="208134" y="1234125"/>
                </a:cubicBezTo>
                <a:cubicBezTo>
                  <a:pt x="209895" y="1235073"/>
                  <a:pt x="211790" y="1236157"/>
                  <a:pt x="213009" y="1237646"/>
                </a:cubicBezTo>
                <a:cubicBezTo>
                  <a:pt x="215853" y="1241167"/>
                  <a:pt x="219238" y="1244146"/>
                  <a:pt x="222082" y="1247532"/>
                </a:cubicBezTo>
                <a:cubicBezTo>
                  <a:pt x="228176" y="1254709"/>
                  <a:pt x="235759" y="1260396"/>
                  <a:pt x="242800" y="1266354"/>
                </a:cubicBezTo>
                <a:cubicBezTo>
                  <a:pt x="244561" y="1267709"/>
                  <a:pt x="246728" y="1268792"/>
                  <a:pt x="247676" y="1270552"/>
                </a:cubicBezTo>
                <a:cubicBezTo>
                  <a:pt x="248894" y="1272719"/>
                  <a:pt x="250655" y="1274073"/>
                  <a:pt x="252415" y="1275427"/>
                </a:cubicBezTo>
                <a:cubicBezTo>
                  <a:pt x="254040" y="1276917"/>
                  <a:pt x="255800" y="1278271"/>
                  <a:pt x="257019" y="1280302"/>
                </a:cubicBezTo>
                <a:cubicBezTo>
                  <a:pt x="257426" y="1281115"/>
                  <a:pt x="258509" y="1281521"/>
                  <a:pt x="259186" y="1282062"/>
                </a:cubicBezTo>
                <a:lnTo>
                  <a:pt x="268800" y="1291136"/>
                </a:lnTo>
                <a:cubicBezTo>
                  <a:pt x="270426" y="1292760"/>
                  <a:pt x="272186" y="1294115"/>
                  <a:pt x="273676" y="1295875"/>
                </a:cubicBezTo>
                <a:cubicBezTo>
                  <a:pt x="275165" y="1297500"/>
                  <a:pt x="276925" y="1298854"/>
                  <a:pt x="278550" y="1300344"/>
                </a:cubicBezTo>
                <a:cubicBezTo>
                  <a:pt x="281394" y="1302781"/>
                  <a:pt x="283967" y="1305219"/>
                  <a:pt x="286269" y="1307927"/>
                </a:cubicBezTo>
                <a:cubicBezTo>
                  <a:pt x="288029" y="1310229"/>
                  <a:pt x="290061" y="1312531"/>
                  <a:pt x="291144" y="1315510"/>
                </a:cubicBezTo>
                <a:cubicBezTo>
                  <a:pt x="292498" y="1319573"/>
                  <a:pt x="292769" y="1319438"/>
                  <a:pt x="296696" y="1321604"/>
                </a:cubicBezTo>
                <a:cubicBezTo>
                  <a:pt x="297644" y="1322146"/>
                  <a:pt x="298727" y="1322958"/>
                  <a:pt x="299540" y="1323635"/>
                </a:cubicBezTo>
                <a:cubicBezTo>
                  <a:pt x="301977" y="1325802"/>
                  <a:pt x="304279" y="1328104"/>
                  <a:pt x="306852" y="1330000"/>
                </a:cubicBezTo>
                <a:cubicBezTo>
                  <a:pt x="309425" y="1331760"/>
                  <a:pt x="311863" y="1333656"/>
                  <a:pt x="313352" y="1336635"/>
                </a:cubicBezTo>
                <a:cubicBezTo>
                  <a:pt x="313758" y="1337312"/>
                  <a:pt x="314300" y="1337989"/>
                  <a:pt x="314842" y="1338531"/>
                </a:cubicBezTo>
                <a:cubicBezTo>
                  <a:pt x="317956" y="1341646"/>
                  <a:pt x="320936" y="1344896"/>
                  <a:pt x="323915" y="1348010"/>
                </a:cubicBezTo>
                <a:cubicBezTo>
                  <a:pt x="327706" y="1352073"/>
                  <a:pt x="330685" y="1356948"/>
                  <a:pt x="335561" y="1359791"/>
                </a:cubicBezTo>
                <a:lnTo>
                  <a:pt x="335831" y="1360062"/>
                </a:lnTo>
                <a:cubicBezTo>
                  <a:pt x="340300" y="1365073"/>
                  <a:pt x="344769" y="1370354"/>
                  <a:pt x="349373" y="1375229"/>
                </a:cubicBezTo>
                <a:cubicBezTo>
                  <a:pt x="350321" y="1376312"/>
                  <a:pt x="351404" y="1377531"/>
                  <a:pt x="352487" y="1378749"/>
                </a:cubicBezTo>
                <a:cubicBezTo>
                  <a:pt x="353571" y="1379833"/>
                  <a:pt x="354383" y="1380916"/>
                  <a:pt x="355467" y="1381729"/>
                </a:cubicBezTo>
                <a:cubicBezTo>
                  <a:pt x="356550" y="1382541"/>
                  <a:pt x="357904" y="1383218"/>
                  <a:pt x="359258" y="1383895"/>
                </a:cubicBezTo>
                <a:cubicBezTo>
                  <a:pt x="360342" y="1384437"/>
                  <a:pt x="361831" y="1384708"/>
                  <a:pt x="362237" y="1385520"/>
                </a:cubicBezTo>
                <a:cubicBezTo>
                  <a:pt x="364810" y="1389583"/>
                  <a:pt x="368602" y="1392291"/>
                  <a:pt x="372529" y="1394999"/>
                </a:cubicBezTo>
                <a:cubicBezTo>
                  <a:pt x="375102" y="1397031"/>
                  <a:pt x="378758" y="1397031"/>
                  <a:pt x="381196" y="1399197"/>
                </a:cubicBezTo>
                <a:cubicBezTo>
                  <a:pt x="383362" y="1398656"/>
                  <a:pt x="384039" y="1400145"/>
                  <a:pt x="385258" y="1401635"/>
                </a:cubicBezTo>
                <a:cubicBezTo>
                  <a:pt x="385935" y="1402583"/>
                  <a:pt x="387695" y="1404072"/>
                  <a:pt x="388373" y="1403802"/>
                </a:cubicBezTo>
                <a:cubicBezTo>
                  <a:pt x="391623" y="1402177"/>
                  <a:pt x="392571" y="1405427"/>
                  <a:pt x="394602" y="1406374"/>
                </a:cubicBezTo>
                <a:cubicBezTo>
                  <a:pt x="395279" y="1406510"/>
                  <a:pt x="395414" y="1407458"/>
                  <a:pt x="395956" y="1407593"/>
                </a:cubicBezTo>
                <a:cubicBezTo>
                  <a:pt x="398935" y="1408406"/>
                  <a:pt x="399206" y="1410978"/>
                  <a:pt x="399748" y="1413552"/>
                </a:cubicBezTo>
                <a:cubicBezTo>
                  <a:pt x="400289" y="1416666"/>
                  <a:pt x="398935" y="1419645"/>
                  <a:pt x="395821" y="1420864"/>
                </a:cubicBezTo>
                <a:cubicBezTo>
                  <a:pt x="394602" y="1421405"/>
                  <a:pt x="393383" y="1421812"/>
                  <a:pt x="392029" y="1422354"/>
                </a:cubicBezTo>
                <a:cubicBezTo>
                  <a:pt x="393112" y="1424114"/>
                  <a:pt x="394060" y="1426145"/>
                  <a:pt x="395143" y="1426281"/>
                </a:cubicBezTo>
                <a:cubicBezTo>
                  <a:pt x="395550" y="1426281"/>
                  <a:pt x="396091" y="1426958"/>
                  <a:pt x="396633" y="1426958"/>
                </a:cubicBezTo>
                <a:cubicBezTo>
                  <a:pt x="399612" y="1426822"/>
                  <a:pt x="400695" y="1429124"/>
                  <a:pt x="401779" y="1431291"/>
                </a:cubicBezTo>
                <a:cubicBezTo>
                  <a:pt x="403133" y="1433999"/>
                  <a:pt x="402591" y="1437249"/>
                  <a:pt x="400695" y="1439416"/>
                </a:cubicBezTo>
                <a:cubicBezTo>
                  <a:pt x="399341" y="1440905"/>
                  <a:pt x="397852" y="1442531"/>
                  <a:pt x="396362" y="1444291"/>
                </a:cubicBezTo>
                <a:cubicBezTo>
                  <a:pt x="394873" y="1443614"/>
                  <a:pt x="393519" y="1443614"/>
                  <a:pt x="391623" y="1444155"/>
                </a:cubicBezTo>
                <a:cubicBezTo>
                  <a:pt x="388779" y="1444968"/>
                  <a:pt x="385393" y="1445781"/>
                  <a:pt x="383362" y="1443614"/>
                </a:cubicBezTo>
                <a:cubicBezTo>
                  <a:pt x="381737" y="1443749"/>
                  <a:pt x="380789" y="1443885"/>
                  <a:pt x="379842" y="1444020"/>
                </a:cubicBezTo>
                <a:cubicBezTo>
                  <a:pt x="378487" y="1444020"/>
                  <a:pt x="376727" y="1443614"/>
                  <a:pt x="375779" y="1444155"/>
                </a:cubicBezTo>
                <a:cubicBezTo>
                  <a:pt x="373477" y="1445645"/>
                  <a:pt x="371175" y="1445103"/>
                  <a:pt x="369144" y="1444426"/>
                </a:cubicBezTo>
                <a:cubicBezTo>
                  <a:pt x="364404" y="1443072"/>
                  <a:pt x="359664" y="1443614"/>
                  <a:pt x="354519" y="1444426"/>
                </a:cubicBezTo>
                <a:cubicBezTo>
                  <a:pt x="353029" y="1442801"/>
                  <a:pt x="351269" y="1441176"/>
                  <a:pt x="348425" y="1442395"/>
                </a:cubicBezTo>
                <a:cubicBezTo>
                  <a:pt x="348290" y="1442395"/>
                  <a:pt x="347883" y="1441989"/>
                  <a:pt x="347477" y="1441854"/>
                </a:cubicBezTo>
                <a:cubicBezTo>
                  <a:pt x="346394" y="1441312"/>
                  <a:pt x="345311" y="1440499"/>
                  <a:pt x="344227" y="1440093"/>
                </a:cubicBezTo>
                <a:cubicBezTo>
                  <a:pt x="341383" y="1439145"/>
                  <a:pt x="338811" y="1438333"/>
                  <a:pt x="336102" y="1437385"/>
                </a:cubicBezTo>
                <a:cubicBezTo>
                  <a:pt x="334071" y="1436707"/>
                  <a:pt x="332175" y="1436031"/>
                  <a:pt x="330144" y="1435489"/>
                </a:cubicBezTo>
                <a:cubicBezTo>
                  <a:pt x="325540" y="1434541"/>
                  <a:pt x="321206" y="1433322"/>
                  <a:pt x="316738" y="1431968"/>
                </a:cubicBezTo>
                <a:cubicBezTo>
                  <a:pt x="316061" y="1431833"/>
                  <a:pt x="315248" y="1432239"/>
                  <a:pt x="314571" y="1432239"/>
                </a:cubicBezTo>
                <a:cubicBezTo>
                  <a:pt x="313488" y="1432239"/>
                  <a:pt x="312404" y="1432239"/>
                  <a:pt x="311321" y="1431968"/>
                </a:cubicBezTo>
                <a:lnTo>
                  <a:pt x="297644" y="1428583"/>
                </a:lnTo>
                <a:cubicBezTo>
                  <a:pt x="296696" y="1428447"/>
                  <a:pt x="295342" y="1428853"/>
                  <a:pt x="294800" y="1428312"/>
                </a:cubicBezTo>
                <a:cubicBezTo>
                  <a:pt x="292227" y="1425604"/>
                  <a:pt x="288571" y="1424926"/>
                  <a:pt x="285863" y="1422895"/>
                </a:cubicBezTo>
                <a:cubicBezTo>
                  <a:pt x="282207" y="1420322"/>
                  <a:pt x="278821" y="1417749"/>
                  <a:pt x="276655" y="1413822"/>
                </a:cubicBezTo>
                <a:cubicBezTo>
                  <a:pt x="275707" y="1412197"/>
                  <a:pt x="274353" y="1412197"/>
                  <a:pt x="272728" y="1412739"/>
                </a:cubicBezTo>
                <a:cubicBezTo>
                  <a:pt x="270832" y="1413281"/>
                  <a:pt x="269071" y="1413687"/>
                  <a:pt x="267446" y="1414499"/>
                </a:cubicBezTo>
                <a:cubicBezTo>
                  <a:pt x="260946" y="1417749"/>
                  <a:pt x="254853" y="1415176"/>
                  <a:pt x="248488" y="1413281"/>
                </a:cubicBezTo>
                <a:cubicBezTo>
                  <a:pt x="247269" y="1413010"/>
                  <a:pt x="246186" y="1412468"/>
                  <a:pt x="245103" y="1412062"/>
                </a:cubicBezTo>
                <a:cubicBezTo>
                  <a:pt x="242530" y="1411385"/>
                  <a:pt x="239686" y="1410978"/>
                  <a:pt x="238197" y="1408135"/>
                </a:cubicBezTo>
                <a:cubicBezTo>
                  <a:pt x="238061" y="1407864"/>
                  <a:pt x="237790" y="1407458"/>
                  <a:pt x="237384" y="1407322"/>
                </a:cubicBezTo>
                <a:cubicBezTo>
                  <a:pt x="235217" y="1405833"/>
                  <a:pt x="232915" y="1404478"/>
                  <a:pt x="230749" y="1402718"/>
                </a:cubicBezTo>
                <a:cubicBezTo>
                  <a:pt x="226009" y="1398791"/>
                  <a:pt x="220863" y="1396218"/>
                  <a:pt x="215176" y="1394593"/>
                </a:cubicBezTo>
                <a:cubicBezTo>
                  <a:pt x="212738" y="1393781"/>
                  <a:pt x="210301" y="1393104"/>
                  <a:pt x="207999" y="1391885"/>
                </a:cubicBezTo>
                <a:cubicBezTo>
                  <a:pt x="203395" y="1389718"/>
                  <a:pt x="198384" y="1387823"/>
                  <a:pt x="194999" y="1383895"/>
                </a:cubicBezTo>
                <a:cubicBezTo>
                  <a:pt x="192290" y="1383218"/>
                  <a:pt x="190801" y="1380781"/>
                  <a:pt x="188635" y="1379291"/>
                </a:cubicBezTo>
                <a:cubicBezTo>
                  <a:pt x="187145" y="1378343"/>
                  <a:pt x="185249" y="1377531"/>
                  <a:pt x="183624" y="1377802"/>
                </a:cubicBezTo>
                <a:cubicBezTo>
                  <a:pt x="181322" y="1378343"/>
                  <a:pt x="179697" y="1377802"/>
                  <a:pt x="177937" y="1376854"/>
                </a:cubicBezTo>
                <a:cubicBezTo>
                  <a:pt x="177666" y="1376583"/>
                  <a:pt x="177124" y="1376583"/>
                  <a:pt x="176853" y="1376583"/>
                </a:cubicBezTo>
                <a:cubicBezTo>
                  <a:pt x="174957" y="1376447"/>
                  <a:pt x="172926" y="1376041"/>
                  <a:pt x="171030" y="1376312"/>
                </a:cubicBezTo>
                <a:cubicBezTo>
                  <a:pt x="169811" y="1376447"/>
                  <a:pt x="170353" y="1376177"/>
                  <a:pt x="170353" y="1375499"/>
                </a:cubicBezTo>
                <a:cubicBezTo>
                  <a:pt x="170353" y="1375093"/>
                  <a:pt x="169811" y="1374823"/>
                  <a:pt x="169541" y="1374552"/>
                </a:cubicBezTo>
                <a:cubicBezTo>
                  <a:pt x="167916" y="1373197"/>
                  <a:pt x="165478" y="1373468"/>
                  <a:pt x="163853" y="1372385"/>
                </a:cubicBezTo>
                <a:cubicBezTo>
                  <a:pt x="162635" y="1371437"/>
                  <a:pt x="161145" y="1370760"/>
                  <a:pt x="159655" y="1370354"/>
                </a:cubicBezTo>
                <a:cubicBezTo>
                  <a:pt x="158843" y="1370083"/>
                  <a:pt x="157895" y="1369406"/>
                  <a:pt x="157218" y="1368864"/>
                </a:cubicBezTo>
                <a:cubicBezTo>
                  <a:pt x="155593" y="1367510"/>
                  <a:pt x="153832" y="1366020"/>
                  <a:pt x="152343" y="1364802"/>
                </a:cubicBezTo>
                <a:cubicBezTo>
                  <a:pt x="150176" y="1363041"/>
                  <a:pt x="147874" y="1361687"/>
                  <a:pt x="145843" y="1359927"/>
                </a:cubicBezTo>
                <a:cubicBezTo>
                  <a:pt x="143270" y="1357760"/>
                  <a:pt x="140968" y="1355052"/>
                  <a:pt x="138801" y="1352344"/>
                </a:cubicBezTo>
                <a:cubicBezTo>
                  <a:pt x="136364" y="1349364"/>
                  <a:pt x="134062" y="1346385"/>
                  <a:pt x="131489" y="1343406"/>
                </a:cubicBezTo>
                <a:cubicBezTo>
                  <a:pt x="128781" y="1339885"/>
                  <a:pt x="126072" y="1336500"/>
                  <a:pt x="123635" y="1332844"/>
                </a:cubicBezTo>
                <a:cubicBezTo>
                  <a:pt x="122687" y="1331489"/>
                  <a:pt x="121333" y="1330677"/>
                  <a:pt x="119843" y="1329729"/>
                </a:cubicBezTo>
                <a:cubicBezTo>
                  <a:pt x="117812" y="1328646"/>
                  <a:pt x="116187" y="1327156"/>
                  <a:pt x="113614" y="1327156"/>
                </a:cubicBezTo>
                <a:cubicBezTo>
                  <a:pt x="112937" y="1327156"/>
                  <a:pt x="112395" y="1326479"/>
                  <a:pt x="111718" y="1326073"/>
                </a:cubicBezTo>
                <a:cubicBezTo>
                  <a:pt x="107520" y="1323635"/>
                  <a:pt x="102645" y="1321875"/>
                  <a:pt x="98989" y="1318354"/>
                </a:cubicBezTo>
                <a:cubicBezTo>
                  <a:pt x="98583" y="1317948"/>
                  <a:pt x="97770" y="1317948"/>
                  <a:pt x="97229" y="1317541"/>
                </a:cubicBezTo>
                <a:cubicBezTo>
                  <a:pt x="96145" y="1316865"/>
                  <a:pt x="95198" y="1315917"/>
                  <a:pt x="94250" y="1314969"/>
                </a:cubicBezTo>
                <a:cubicBezTo>
                  <a:pt x="91812" y="1312260"/>
                  <a:pt x="90593" y="1308469"/>
                  <a:pt x="86937" y="1306708"/>
                </a:cubicBezTo>
                <a:cubicBezTo>
                  <a:pt x="86666" y="1306708"/>
                  <a:pt x="86531" y="1306302"/>
                  <a:pt x="86260" y="1306031"/>
                </a:cubicBezTo>
                <a:cubicBezTo>
                  <a:pt x="83416" y="1302917"/>
                  <a:pt x="80708" y="1299396"/>
                  <a:pt x="78270" y="1295875"/>
                </a:cubicBezTo>
                <a:lnTo>
                  <a:pt x="73260" y="1289510"/>
                </a:lnTo>
                <a:cubicBezTo>
                  <a:pt x="70010" y="1285042"/>
                  <a:pt x="66083" y="1280979"/>
                  <a:pt x="63375" y="1276104"/>
                </a:cubicBezTo>
                <a:cubicBezTo>
                  <a:pt x="62562" y="1275021"/>
                  <a:pt x="61885" y="1273802"/>
                  <a:pt x="61208" y="1272583"/>
                </a:cubicBezTo>
                <a:cubicBezTo>
                  <a:pt x="59312" y="1268657"/>
                  <a:pt x="57416" y="1264729"/>
                  <a:pt x="55385" y="1260667"/>
                </a:cubicBezTo>
                <a:cubicBezTo>
                  <a:pt x="54302" y="1258230"/>
                  <a:pt x="53083" y="1255792"/>
                  <a:pt x="52677" y="1253084"/>
                </a:cubicBezTo>
                <a:cubicBezTo>
                  <a:pt x="52135" y="1250646"/>
                  <a:pt x="52135" y="1247938"/>
                  <a:pt x="52000" y="1245365"/>
                </a:cubicBezTo>
                <a:cubicBezTo>
                  <a:pt x="52000" y="1242115"/>
                  <a:pt x="50375" y="1227896"/>
                  <a:pt x="49562" y="1219094"/>
                </a:cubicBezTo>
                <a:cubicBezTo>
                  <a:pt x="45906" y="1220855"/>
                  <a:pt x="42114" y="1222480"/>
                  <a:pt x="38323" y="1224105"/>
                </a:cubicBezTo>
                <a:cubicBezTo>
                  <a:pt x="35885" y="1225594"/>
                  <a:pt x="33312" y="1227084"/>
                  <a:pt x="30739" y="1228032"/>
                </a:cubicBezTo>
                <a:cubicBezTo>
                  <a:pt x="28302" y="1229115"/>
                  <a:pt x="25458" y="1229657"/>
                  <a:pt x="22750" y="1230469"/>
                </a:cubicBezTo>
                <a:cubicBezTo>
                  <a:pt x="18416" y="1232230"/>
                  <a:pt x="14219" y="1233854"/>
                  <a:pt x="9615" y="1235750"/>
                </a:cubicBezTo>
                <a:cubicBezTo>
                  <a:pt x="5688" y="1237240"/>
                  <a:pt x="2979" y="1236563"/>
                  <a:pt x="0" y="1233042"/>
                </a:cubicBezTo>
                <a:cubicBezTo>
                  <a:pt x="4063" y="1226001"/>
                  <a:pt x="9885" y="1220042"/>
                  <a:pt x="16250" y="1214625"/>
                </a:cubicBezTo>
                <a:cubicBezTo>
                  <a:pt x="19635" y="1211511"/>
                  <a:pt x="23698" y="1208938"/>
                  <a:pt x="27489" y="1206365"/>
                </a:cubicBezTo>
                <a:cubicBezTo>
                  <a:pt x="32906" y="1203386"/>
                  <a:pt x="38323" y="1201355"/>
                  <a:pt x="43739" y="1198376"/>
                </a:cubicBezTo>
                <a:cubicBezTo>
                  <a:pt x="49021" y="1196074"/>
                  <a:pt x="54437" y="1193636"/>
                  <a:pt x="60125" y="1192146"/>
                </a:cubicBezTo>
                <a:cubicBezTo>
                  <a:pt x="62833" y="1191470"/>
                  <a:pt x="65541" y="1190928"/>
                  <a:pt x="68250" y="1190251"/>
                </a:cubicBezTo>
                <a:cubicBezTo>
                  <a:pt x="74208" y="1188626"/>
                  <a:pt x="80437" y="1189032"/>
                  <a:pt x="86531" y="1188355"/>
                </a:cubicBezTo>
                <a:close/>
                <a:moveTo>
                  <a:pt x="394196" y="1083002"/>
                </a:moveTo>
                <a:cubicBezTo>
                  <a:pt x="402321" y="1082054"/>
                  <a:pt x="410311" y="1083814"/>
                  <a:pt x="418165" y="1086116"/>
                </a:cubicBezTo>
                <a:cubicBezTo>
                  <a:pt x="422498" y="1087064"/>
                  <a:pt x="426696" y="1089095"/>
                  <a:pt x="430623" y="1091262"/>
                </a:cubicBezTo>
                <a:cubicBezTo>
                  <a:pt x="433196" y="1092481"/>
                  <a:pt x="435633" y="1093971"/>
                  <a:pt x="438071" y="1095460"/>
                </a:cubicBezTo>
                <a:cubicBezTo>
                  <a:pt x="440508" y="1097085"/>
                  <a:pt x="442675" y="1098845"/>
                  <a:pt x="445112" y="1100335"/>
                </a:cubicBezTo>
                <a:cubicBezTo>
                  <a:pt x="449987" y="1102908"/>
                  <a:pt x="454185" y="1106700"/>
                  <a:pt x="458383" y="1110221"/>
                </a:cubicBezTo>
                <a:cubicBezTo>
                  <a:pt x="460279" y="1111845"/>
                  <a:pt x="462310" y="1113470"/>
                  <a:pt x="463935" y="1115366"/>
                </a:cubicBezTo>
                <a:cubicBezTo>
                  <a:pt x="467592" y="1119564"/>
                  <a:pt x="471654" y="1123626"/>
                  <a:pt x="474904" y="1128231"/>
                </a:cubicBezTo>
                <a:cubicBezTo>
                  <a:pt x="477206" y="1131345"/>
                  <a:pt x="481133" y="1133512"/>
                  <a:pt x="482081" y="1137710"/>
                </a:cubicBezTo>
                <a:cubicBezTo>
                  <a:pt x="482081" y="1137981"/>
                  <a:pt x="482352" y="1138116"/>
                  <a:pt x="482487" y="1138387"/>
                </a:cubicBezTo>
                <a:cubicBezTo>
                  <a:pt x="485196" y="1141637"/>
                  <a:pt x="487768" y="1145158"/>
                  <a:pt x="490748" y="1148272"/>
                </a:cubicBezTo>
                <a:cubicBezTo>
                  <a:pt x="493321" y="1151387"/>
                  <a:pt x="493727" y="1156126"/>
                  <a:pt x="497925" y="1158022"/>
                </a:cubicBezTo>
                <a:cubicBezTo>
                  <a:pt x="497925" y="1160053"/>
                  <a:pt x="499821" y="1161001"/>
                  <a:pt x="500362" y="1162626"/>
                </a:cubicBezTo>
                <a:cubicBezTo>
                  <a:pt x="501581" y="1166418"/>
                  <a:pt x="503477" y="1169803"/>
                  <a:pt x="505237" y="1173460"/>
                </a:cubicBezTo>
                <a:cubicBezTo>
                  <a:pt x="506727" y="1176032"/>
                  <a:pt x="507675" y="1178741"/>
                  <a:pt x="508487" y="1181585"/>
                </a:cubicBezTo>
                <a:cubicBezTo>
                  <a:pt x="511195" y="1190387"/>
                  <a:pt x="512685" y="1199324"/>
                  <a:pt x="514716" y="1207991"/>
                </a:cubicBezTo>
                <a:cubicBezTo>
                  <a:pt x="515258" y="1210970"/>
                  <a:pt x="515529" y="1213949"/>
                  <a:pt x="517018" y="1216793"/>
                </a:cubicBezTo>
                <a:cubicBezTo>
                  <a:pt x="518508" y="1219230"/>
                  <a:pt x="518914" y="1222209"/>
                  <a:pt x="519456" y="1224918"/>
                </a:cubicBezTo>
                <a:cubicBezTo>
                  <a:pt x="519862" y="1228168"/>
                  <a:pt x="519591" y="1231553"/>
                  <a:pt x="522435" y="1234126"/>
                </a:cubicBezTo>
                <a:cubicBezTo>
                  <a:pt x="522571" y="1234261"/>
                  <a:pt x="522841" y="1234668"/>
                  <a:pt x="522706" y="1234803"/>
                </a:cubicBezTo>
                <a:cubicBezTo>
                  <a:pt x="522164" y="1236835"/>
                  <a:pt x="523654" y="1238188"/>
                  <a:pt x="524195" y="1239814"/>
                </a:cubicBezTo>
                <a:cubicBezTo>
                  <a:pt x="524872" y="1241574"/>
                  <a:pt x="525685" y="1243605"/>
                  <a:pt x="525414" y="1245501"/>
                </a:cubicBezTo>
                <a:cubicBezTo>
                  <a:pt x="525143" y="1249834"/>
                  <a:pt x="525956" y="1254032"/>
                  <a:pt x="525685" y="1258230"/>
                </a:cubicBezTo>
                <a:cubicBezTo>
                  <a:pt x="525550" y="1267167"/>
                  <a:pt x="527310" y="1275970"/>
                  <a:pt x="528664" y="1284772"/>
                </a:cubicBezTo>
                <a:cubicBezTo>
                  <a:pt x="528935" y="1286803"/>
                  <a:pt x="529883" y="1288970"/>
                  <a:pt x="529341" y="1290865"/>
                </a:cubicBezTo>
                <a:cubicBezTo>
                  <a:pt x="528800" y="1293167"/>
                  <a:pt x="529206" y="1295334"/>
                  <a:pt x="529477" y="1297230"/>
                </a:cubicBezTo>
                <a:cubicBezTo>
                  <a:pt x="529883" y="1299396"/>
                  <a:pt x="530289" y="1301428"/>
                  <a:pt x="529748" y="1303594"/>
                </a:cubicBezTo>
                <a:cubicBezTo>
                  <a:pt x="529612" y="1304542"/>
                  <a:pt x="530019" y="1305490"/>
                  <a:pt x="530154" y="1306303"/>
                </a:cubicBezTo>
                <a:lnTo>
                  <a:pt x="531102" y="1318896"/>
                </a:lnTo>
                <a:cubicBezTo>
                  <a:pt x="531237" y="1321063"/>
                  <a:pt x="531508" y="1323365"/>
                  <a:pt x="531372" y="1325532"/>
                </a:cubicBezTo>
                <a:cubicBezTo>
                  <a:pt x="531237" y="1327699"/>
                  <a:pt x="531643" y="1329865"/>
                  <a:pt x="531914" y="1331896"/>
                </a:cubicBezTo>
                <a:cubicBezTo>
                  <a:pt x="532320" y="1335417"/>
                  <a:pt x="532456" y="1338803"/>
                  <a:pt x="532050" y="1342188"/>
                </a:cubicBezTo>
                <a:cubicBezTo>
                  <a:pt x="531914" y="1345167"/>
                  <a:pt x="531643" y="1348011"/>
                  <a:pt x="530289" y="1350584"/>
                </a:cubicBezTo>
                <a:cubicBezTo>
                  <a:pt x="528529" y="1354240"/>
                  <a:pt x="528800" y="1354240"/>
                  <a:pt x="530019" y="1358438"/>
                </a:cubicBezTo>
                <a:cubicBezTo>
                  <a:pt x="530289" y="1359521"/>
                  <a:pt x="530424" y="1360740"/>
                  <a:pt x="530560" y="1361823"/>
                </a:cubicBezTo>
                <a:cubicBezTo>
                  <a:pt x="530831" y="1364938"/>
                  <a:pt x="530831" y="1368052"/>
                  <a:pt x="531102" y="1371032"/>
                </a:cubicBezTo>
                <a:cubicBezTo>
                  <a:pt x="531372" y="1374146"/>
                  <a:pt x="531643" y="1376990"/>
                  <a:pt x="530695" y="1379969"/>
                </a:cubicBezTo>
                <a:cubicBezTo>
                  <a:pt x="530424" y="1380646"/>
                  <a:pt x="530424" y="1381459"/>
                  <a:pt x="530289" y="1382271"/>
                </a:cubicBezTo>
                <a:cubicBezTo>
                  <a:pt x="530019" y="1386469"/>
                  <a:pt x="529748" y="1390531"/>
                  <a:pt x="529341" y="1394865"/>
                </a:cubicBezTo>
                <a:cubicBezTo>
                  <a:pt x="528935" y="1400011"/>
                  <a:pt x="527039" y="1405156"/>
                  <a:pt x="527987" y="1410573"/>
                </a:cubicBezTo>
                <a:cubicBezTo>
                  <a:pt x="527987" y="1410844"/>
                  <a:pt x="527987" y="1410844"/>
                  <a:pt x="527987" y="1411115"/>
                </a:cubicBezTo>
                <a:cubicBezTo>
                  <a:pt x="526768" y="1417479"/>
                  <a:pt x="525685" y="1423844"/>
                  <a:pt x="524331" y="1430208"/>
                </a:cubicBezTo>
                <a:cubicBezTo>
                  <a:pt x="523925" y="1431698"/>
                  <a:pt x="523383" y="1433188"/>
                  <a:pt x="523112" y="1434677"/>
                </a:cubicBezTo>
                <a:cubicBezTo>
                  <a:pt x="522841" y="1435896"/>
                  <a:pt x="522435" y="1437250"/>
                  <a:pt x="522300" y="1438604"/>
                </a:cubicBezTo>
                <a:cubicBezTo>
                  <a:pt x="522300" y="1440094"/>
                  <a:pt x="522435" y="1441448"/>
                  <a:pt x="522571" y="1442802"/>
                </a:cubicBezTo>
                <a:cubicBezTo>
                  <a:pt x="522706" y="1443886"/>
                  <a:pt x="523383" y="1445240"/>
                  <a:pt x="522841" y="1446052"/>
                </a:cubicBezTo>
                <a:cubicBezTo>
                  <a:pt x="520675" y="1450250"/>
                  <a:pt x="520133" y="1454583"/>
                  <a:pt x="519591" y="1459052"/>
                </a:cubicBezTo>
                <a:cubicBezTo>
                  <a:pt x="519321" y="1462031"/>
                  <a:pt x="520539" y="1465281"/>
                  <a:pt x="519591" y="1468396"/>
                </a:cubicBezTo>
                <a:cubicBezTo>
                  <a:pt x="520810" y="1470156"/>
                  <a:pt x="519862" y="1471375"/>
                  <a:pt x="518914" y="1472864"/>
                </a:cubicBezTo>
                <a:cubicBezTo>
                  <a:pt x="518237" y="1473948"/>
                  <a:pt x="517425" y="1475979"/>
                  <a:pt x="517966" y="1476521"/>
                </a:cubicBezTo>
                <a:cubicBezTo>
                  <a:pt x="520404" y="1479229"/>
                  <a:pt x="517695" y="1481125"/>
                  <a:pt x="517154" y="1483156"/>
                </a:cubicBezTo>
                <a:cubicBezTo>
                  <a:pt x="517018" y="1483833"/>
                  <a:pt x="516206" y="1484104"/>
                  <a:pt x="516071" y="1484781"/>
                </a:cubicBezTo>
                <a:cubicBezTo>
                  <a:pt x="515664" y="1487896"/>
                  <a:pt x="513227" y="1488437"/>
                  <a:pt x="510789" y="1488979"/>
                </a:cubicBezTo>
                <a:cubicBezTo>
                  <a:pt x="507945" y="1489521"/>
                  <a:pt x="504831" y="1488302"/>
                  <a:pt x="503071" y="1485865"/>
                </a:cubicBezTo>
                <a:cubicBezTo>
                  <a:pt x="501852" y="1484239"/>
                  <a:pt x="500633" y="1482614"/>
                  <a:pt x="499143" y="1480854"/>
                </a:cubicBezTo>
                <a:cubicBezTo>
                  <a:pt x="500092" y="1479771"/>
                  <a:pt x="500362" y="1478417"/>
                  <a:pt x="500092" y="1476521"/>
                </a:cubicBezTo>
                <a:cubicBezTo>
                  <a:pt x="499821" y="1474354"/>
                  <a:pt x="499685" y="1472052"/>
                  <a:pt x="500498" y="1470292"/>
                </a:cubicBezTo>
                <a:cubicBezTo>
                  <a:pt x="495081" y="1470969"/>
                  <a:pt x="486144" y="1470427"/>
                  <a:pt x="484112" y="1470427"/>
                </a:cubicBezTo>
                <a:cubicBezTo>
                  <a:pt x="482081" y="1470427"/>
                  <a:pt x="479914" y="1470427"/>
                  <a:pt x="477748" y="1470427"/>
                </a:cubicBezTo>
                <a:cubicBezTo>
                  <a:pt x="477477" y="1468937"/>
                  <a:pt x="476664" y="1467989"/>
                  <a:pt x="475175" y="1467042"/>
                </a:cubicBezTo>
                <a:cubicBezTo>
                  <a:pt x="472873" y="1465687"/>
                  <a:pt x="470164" y="1463792"/>
                  <a:pt x="470706" y="1460948"/>
                </a:cubicBezTo>
                <a:cubicBezTo>
                  <a:pt x="469623" y="1460000"/>
                  <a:pt x="468946" y="1459458"/>
                  <a:pt x="468268" y="1458781"/>
                </a:cubicBezTo>
                <a:cubicBezTo>
                  <a:pt x="467456" y="1457833"/>
                  <a:pt x="466915" y="1456208"/>
                  <a:pt x="465831" y="1456073"/>
                </a:cubicBezTo>
                <a:cubicBezTo>
                  <a:pt x="463123" y="1455667"/>
                  <a:pt x="462310" y="1453635"/>
                  <a:pt x="461498" y="1451875"/>
                </a:cubicBezTo>
                <a:cubicBezTo>
                  <a:pt x="459467" y="1447677"/>
                  <a:pt x="456217" y="1444834"/>
                  <a:pt x="452425" y="1441990"/>
                </a:cubicBezTo>
                <a:cubicBezTo>
                  <a:pt x="452560" y="1439823"/>
                  <a:pt x="452831" y="1437521"/>
                  <a:pt x="450123" y="1436573"/>
                </a:cubicBezTo>
                <a:cubicBezTo>
                  <a:pt x="449852" y="1436438"/>
                  <a:pt x="449852" y="1436031"/>
                  <a:pt x="449852" y="1435625"/>
                </a:cubicBezTo>
                <a:cubicBezTo>
                  <a:pt x="449581" y="1434542"/>
                  <a:pt x="449446" y="1433458"/>
                  <a:pt x="449039" y="1432375"/>
                </a:cubicBezTo>
                <a:cubicBezTo>
                  <a:pt x="447956" y="1429938"/>
                  <a:pt x="446873" y="1427636"/>
                  <a:pt x="445789" y="1425334"/>
                </a:cubicBezTo>
                <a:cubicBezTo>
                  <a:pt x="445112" y="1423438"/>
                  <a:pt x="444300" y="1421813"/>
                  <a:pt x="443352" y="1420052"/>
                </a:cubicBezTo>
                <a:cubicBezTo>
                  <a:pt x="441321" y="1416261"/>
                  <a:pt x="439154" y="1412604"/>
                  <a:pt x="437123" y="1408948"/>
                </a:cubicBezTo>
                <a:cubicBezTo>
                  <a:pt x="436717" y="1408406"/>
                  <a:pt x="435904" y="1408136"/>
                  <a:pt x="435362" y="1407729"/>
                </a:cubicBezTo>
                <a:cubicBezTo>
                  <a:pt x="434685" y="1406917"/>
                  <a:pt x="434008" y="1406104"/>
                  <a:pt x="433467" y="1405292"/>
                </a:cubicBezTo>
                <a:lnTo>
                  <a:pt x="426831" y="1394052"/>
                </a:lnTo>
                <a:cubicBezTo>
                  <a:pt x="426290" y="1393375"/>
                  <a:pt x="425071" y="1392834"/>
                  <a:pt x="425071" y="1392021"/>
                </a:cubicBezTo>
                <a:cubicBezTo>
                  <a:pt x="424800" y="1388771"/>
                  <a:pt x="423040" y="1385927"/>
                  <a:pt x="422633" y="1382677"/>
                </a:cubicBezTo>
                <a:cubicBezTo>
                  <a:pt x="421956" y="1378615"/>
                  <a:pt x="421415" y="1374688"/>
                  <a:pt x="422769" y="1370490"/>
                </a:cubicBezTo>
                <a:cubicBezTo>
                  <a:pt x="423310" y="1368865"/>
                  <a:pt x="422362" y="1367917"/>
                  <a:pt x="420873" y="1367240"/>
                </a:cubicBezTo>
                <a:cubicBezTo>
                  <a:pt x="419248" y="1366563"/>
                  <a:pt x="417623" y="1365750"/>
                  <a:pt x="415862" y="1365344"/>
                </a:cubicBezTo>
                <a:cubicBezTo>
                  <a:pt x="409092" y="1363584"/>
                  <a:pt x="406790" y="1357896"/>
                  <a:pt x="403540" y="1352750"/>
                </a:cubicBezTo>
                <a:cubicBezTo>
                  <a:pt x="402998" y="1351802"/>
                  <a:pt x="402592" y="1350719"/>
                  <a:pt x="402050" y="1349771"/>
                </a:cubicBezTo>
                <a:cubicBezTo>
                  <a:pt x="400831" y="1347605"/>
                  <a:pt x="398935" y="1345709"/>
                  <a:pt x="399883" y="1342730"/>
                </a:cubicBezTo>
                <a:cubicBezTo>
                  <a:pt x="399883" y="1342323"/>
                  <a:pt x="399883" y="1342052"/>
                  <a:pt x="399883" y="1341646"/>
                </a:cubicBezTo>
                <a:cubicBezTo>
                  <a:pt x="399342" y="1339209"/>
                  <a:pt x="398800" y="1336771"/>
                  <a:pt x="398394" y="1334199"/>
                </a:cubicBezTo>
                <a:cubicBezTo>
                  <a:pt x="397717" y="1328646"/>
                  <a:pt x="395956" y="1323501"/>
                  <a:pt x="392977" y="1318761"/>
                </a:cubicBezTo>
                <a:cubicBezTo>
                  <a:pt x="391759" y="1316730"/>
                  <a:pt x="390675" y="1314563"/>
                  <a:pt x="389727" y="1312396"/>
                </a:cubicBezTo>
                <a:cubicBezTo>
                  <a:pt x="388102" y="1307928"/>
                  <a:pt x="385935" y="1303594"/>
                  <a:pt x="386206" y="1298584"/>
                </a:cubicBezTo>
                <a:cubicBezTo>
                  <a:pt x="384581" y="1296553"/>
                  <a:pt x="385529" y="1293709"/>
                  <a:pt x="384988" y="1291407"/>
                </a:cubicBezTo>
                <a:cubicBezTo>
                  <a:pt x="384717" y="1289917"/>
                  <a:pt x="383904" y="1288022"/>
                  <a:pt x="382550" y="1287209"/>
                </a:cubicBezTo>
                <a:cubicBezTo>
                  <a:pt x="380790" y="1285990"/>
                  <a:pt x="379977" y="1284636"/>
                  <a:pt x="379300" y="1282876"/>
                </a:cubicBezTo>
                <a:cubicBezTo>
                  <a:pt x="379165" y="1282605"/>
                  <a:pt x="378894" y="1282334"/>
                  <a:pt x="378759" y="1282063"/>
                </a:cubicBezTo>
                <a:cubicBezTo>
                  <a:pt x="377269" y="1280709"/>
                  <a:pt x="376185" y="1279220"/>
                  <a:pt x="374561" y="1278136"/>
                </a:cubicBezTo>
                <a:cubicBezTo>
                  <a:pt x="373613" y="1277595"/>
                  <a:pt x="374154" y="1277730"/>
                  <a:pt x="374561" y="1277188"/>
                </a:cubicBezTo>
                <a:cubicBezTo>
                  <a:pt x="374832" y="1276917"/>
                  <a:pt x="374561" y="1276376"/>
                  <a:pt x="374561" y="1275970"/>
                </a:cubicBezTo>
                <a:cubicBezTo>
                  <a:pt x="374425" y="1274074"/>
                  <a:pt x="372800" y="1272584"/>
                  <a:pt x="372394" y="1270824"/>
                </a:cubicBezTo>
                <a:cubicBezTo>
                  <a:pt x="372123" y="1269334"/>
                  <a:pt x="371717" y="1267980"/>
                  <a:pt x="370769" y="1266761"/>
                </a:cubicBezTo>
                <a:cubicBezTo>
                  <a:pt x="370363" y="1266084"/>
                  <a:pt x="370227" y="1265001"/>
                  <a:pt x="370092" y="1264188"/>
                </a:cubicBezTo>
                <a:cubicBezTo>
                  <a:pt x="369956" y="1262157"/>
                  <a:pt x="369686" y="1260126"/>
                  <a:pt x="369550" y="1258230"/>
                </a:cubicBezTo>
                <a:cubicBezTo>
                  <a:pt x="369144" y="1255657"/>
                  <a:pt x="368467" y="1253220"/>
                  <a:pt x="368332" y="1250782"/>
                </a:cubicBezTo>
                <a:cubicBezTo>
                  <a:pt x="368332" y="1247668"/>
                  <a:pt x="368738" y="1244282"/>
                  <a:pt x="369008" y="1241032"/>
                </a:cubicBezTo>
                <a:cubicBezTo>
                  <a:pt x="369279" y="1237511"/>
                  <a:pt x="369686" y="1233990"/>
                  <a:pt x="369956" y="1230334"/>
                </a:cubicBezTo>
                <a:cubicBezTo>
                  <a:pt x="370227" y="1226272"/>
                  <a:pt x="371311" y="1222074"/>
                  <a:pt x="372258" y="1218147"/>
                </a:cubicBezTo>
                <a:cubicBezTo>
                  <a:pt x="372529" y="1216522"/>
                  <a:pt x="372258" y="1215168"/>
                  <a:pt x="371717" y="1213543"/>
                </a:cubicBezTo>
                <a:cubicBezTo>
                  <a:pt x="371040" y="1211511"/>
                  <a:pt x="370769" y="1209480"/>
                  <a:pt x="369008" y="1207855"/>
                </a:cubicBezTo>
                <a:cubicBezTo>
                  <a:pt x="368467" y="1207449"/>
                  <a:pt x="368602" y="1206501"/>
                  <a:pt x="368332" y="1205824"/>
                </a:cubicBezTo>
                <a:cubicBezTo>
                  <a:pt x="366842" y="1201491"/>
                  <a:pt x="365352" y="1197022"/>
                  <a:pt x="365217" y="1192282"/>
                </a:cubicBezTo>
                <a:cubicBezTo>
                  <a:pt x="365217" y="1191605"/>
                  <a:pt x="364675" y="1191199"/>
                  <a:pt x="364540" y="1190658"/>
                </a:cubicBezTo>
                <a:cubicBezTo>
                  <a:pt x="364404" y="1189439"/>
                  <a:pt x="364269" y="1188220"/>
                  <a:pt x="364269" y="1187001"/>
                </a:cubicBezTo>
                <a:cubicBezTo>
                  <a:pt x="364404" y="1183616"/>
                  <a:pt x="366165" y="1180366"/>
                  <a:pt x="364675" y="1176710"/>
                </a:cubicBezTo>
                <a:cubicBezTo>
                  <a:pt x="364540" y="1176439"/>
                  <a:pt x="364675" y="1176032"/>
                  <a:pt x="364675" y="1175762"/>
                </a:cubicBezTo>
                <a:cubicBezTo>
                  <a:pt x="365352" y="1171699"/>
                  <a:pt x="365758" y="1167637"/>
                  <a:pt x="366300" y="1163710"/>
                </a:cubicBezTo>
                <a:cubicBezTo>
                  <a:pt x="366436" y="1161272"/>
                  <a:pt x="366706" y="1158699"/>
                  <a:pt x="366977" y="1156262"/>
                </a:cubicBezTo>
                <a:cubicBezTo>
                  <a:pt x="367248" y="1150981"/>
                  <a:pt x="368061" y="1145835"/>
                  <a:pt x="369008" y="1140824"/>
                </a:cubicBezTo>
                <a:cubicBezTo>
                  <a:pt x="369144" y="1139470"/>
                  <a:pt x="369415" y="1138251"/>
                  <a:pt x="369686" y="1137033"/>
                </a:cubicBezTo>
                <a:cubicBezTo>
                  <a:pt x="370634" y="1133106"/>
                  <a:pt x="371852" y="1129179"/>
                  <a:pt x="373071" y="1125116"/>
                </a:cubicBezTo>
                <a:cubicBezTo>
                  <a:pt x="373613" y="1122814"/>
                  <a:pt x="374832" y="1120512"/>
                  <a:pt x="376050" y="1118345"/>
                </a:cubicBezTo>
                <a:cubicBezTo>
                  <a:pt x="377404" y="1116314"/>
                  <a:pt x="379029" y="1114554"/>
                  <a:pt x="380519" y="1112658"/>
                </a:cubicBezTo>
                <a:cubicBezTo>
                  <a:pt x="382956" y="1109543"/>
                  <a:pt x="385394" y="1106293"/>
                  <a:pt x="387967" y="1103450"/>
                </a:cubicBezTo>
                <a:cubicBezTo>
                  <a:pt x="389321" y="1101825"/>
                  <a:pt x="395550" y="1094918"/>
                  <a:pt x="398665" y="1093158"/>
                </a:cubicBezTo>
                <a:cubicBezTo>
                  <a:pt x="398123" y="1093023"/>
                  <a:pt x="397852" y="1092752"/>
                  <a:pt x="397446" y="1092481"/>
                </a:cubicBezTo>
                <a:cubicBezTo>
                  <a:pt x="394061" y="1090043"/>
                  <a:pt x="393248" y="1087471"/>
                  <a:pt x="394196" y="1083002"/>
                </a:cubicBezTo>
                <a:close/>
                <a:moveTo>
                  <a:pt x="75968" y="923617"/>
                </a:moveTo>
                <a:cubicBezTo>
                  <a:pt x="80030" y="923482"/>
                  <a:pt x="84228" y="924023"/>
                  <a:pt x="88156" y="924700"/>
                </a:cubicBezTo>
                <a:cubicBezTo>
                  <a:pt x="93437" y="925648"/>
                  <a:pt x="98312" y="927408"/>
                  <a:pt x="103322" y="928627"/>
                </a:cubicBezTo>
                <a:cubicBezTo>
                  <a:pt x="108197" y="929575"/>
                  <a:pt x="113072" y="931065"/>
                  <a:pt x="117676" y="932961"/>
                </a:cubicBezTo>
                <a:cubicBezTo>
                  <a:pt x="119843" y="933773"/>
                  <a:pt x="122009" y="934721"/>
                  <a:pt x="124176" y="935534"/>
                </a:cubicBezTo>
                <a:cubicBezTo>
                  <a:pt x="128916" y="937565"/>
                  <a:pt x="133384" y="940408"/>
                  <a:pt x="137989" y="942575"/>
                </a:cubicBezTo>
                <a:cubicBezTo>
                  <a:pt x="141103" y="944335"/>
                  <a:pt x="145166" y="944877"/>
                  <a:pt x="147468" y="948127"/>
                </a:cubicBezTo>
                <a:cubicBezTo>
                  <a:pt x="147603" y="948398"/>
                  <a:pt x="147874" y="948398"/>
                  <a:pt x="148145" y="948533"/>
                </a:cubicBezTo>
                <a:cubicBezTo>
                  <a:pt x="151801" y="950023"/>
                  <a:pt x="155051" y="952325"/>
                  <a:pt x="158707" y="953815"/>
                </a:cubicBezTo>
                <a:cubicBezTo>
                  <a:pt x="162228" y="955169"/>
                  <a:pt x="164260" y="959231"/>
                  <a:pt x="168593" y="959231"/>
                </a:cubicBezTo>
                <a:cubicBezTo>
                  <a:pt x="169270" y="960992"/>
                  <a:pt x="171301" y="960992"/>
                  <a:pt x="172384" y="962210"/>
                </a:cubicBezTo>
                <a:cubicBezTo>
                  <a:pt x="175093" y="964919"/>
                  <a:pt x="177666" y="967221"/>
                  <a:pt x="180645" y="969523"/>
                </a:cubicBezTo>
                <a:cubicBezTo>
                  <a:pt x="182676" y="971283"/>
                  <a:pt x="184707" y="973179"/>
                  <a:pt x="186468" y="975210"/>
                </a:cubicBezTo>
                <a:cubicBezTo>
                  <a:pt x="192020" y="981846"/>
                  <a:pt x="196894" y="988752"/>
                  <a:pt x="201770" y="995523"/>
                </a:cubicBezTo>
                <a:cubicBezTo>
                  <a:pt x="203530" y="997825"/>
                  <a:pt x="204749" y="1000262"/>
                  <a:pt x="207186" y="1002023"/>
                </a:cubicBezTo>
                <a:cubicBezTo>
                  <a:pt x="209218" y="1003512"/>
                  <a:pt x="210707" y="1005815"/>
                  <a:pt x="212197" y="1007981"/>
                </a:cubicBezTo>
                <a:cubicBezTo>
                  <a:pt x="213822" y="1010554"/>
                  <a:pt x="214770" y="1013804"/>
                  <a:pt x="218290" y="1014752"/>
                </a:cubicBezTo>
                <a:cubicBezTo>
                  <a:pt x="218561" y="1014752"/>
                  <a:pt x="218968" y="1015023"/>
                  <a:pt x="218968" y="1015158"/>
                </a:cubicBezTo>
                <a:cubicBezTo>
                  <a:pt x="219238" y="1017189"/>
                  <a:pt x="220999" y="1017596"/>
                  <a:pt x="222218" y="1018814"/>
                </a:cubicBezTo>
                <a:cubicBezTo>
                  <a:pt x="223436" y="1020033"/>
                  <a:pt x="224790" y="1021523"/>
                  <a:pt x="225332" y="1023148"/>
                </a:cubicBezTo>
                <a:cubicBezTo>
                  <a:pt x="226551" y="1026939"/>
                  <a:pt x="228717" y="1030325"/>
                  <a:pt x="230207" y="1033981"/>
                </a:cubicBezTo>
                <a:cubicBezTo>
                  <a:pt x="233186" y="1041835"/>
                  <a:pt x="238197" y="1048606"/>
                  <a:pt x="242530" y="1055647"/>
                </a:cubicBezTo>
                <a:cubicBezTo>
                  <a:pt x="243478" y="1057273"/>
                  <a:pt x="245238" y="1058627"/>
                  <a:pt x="245509" y="1060387"/>
                </a:cubicBezTo>
                <a:cubicBezTo>
                  <a:pt x="245780" y="1062689"/>
                  <a:pt x="246863" y="1064314"/>
                  <a:pt x="247947" y="1065804"/>
                </a:cubicBezTo>
                <a:cubicBezTo>
                  <a:pt x="248895" y="1067564"/>
                  <a:pt x="249978" y="1069189"/>
                  <a:pt x="250384" y="1071220"/>
                </a:cubicBezTo>
                <a:cubicBezTo>
                  <a:pt x="250519" y="1072033"/>
                  <a:pt x="251467" y="1072710"/>
                  <a:pt x="251738" y="1073387"/>
                </a:cubicBezTo>
                <a:lnTo>
                  <a:pt x="257290" y="1083814"/>
                </a:lnTo>
                <a:cubicBezTo>
                  <a:pt x="258238" y="1085710"/>
                  <a:pt x="259321" y="1087470"/>
                  <a:pt x="259998" y="1089366"/>
                </a:cubicBezTo>
                <a:cubicBezTo>
                  <a:pt x="260676" y="1091262"/>
                  <a:pt x="261759" y="1093023"/>
                  <a:pt x="262707" y="1094647"/>
                </a:cubicBezTo>
                <a:cubicBezTo>
                  <a:pt x="264332" y="1097491"/>
                  <a:pt x="265821" y="1100335"/>
                  <a:pt x="266769" y="1103314"/>
                </a:cubicBezTo>
                <a:cubicBezTo>
                  <a:pt x="267582" y="1105752"/>
                  <a:pt x="268394" y="1108324"/>
                  <a:pt x="268259" y="1111168"/>
                </a:cubicBezTo>
                <a:cubicBezTo>
                  <a:pt x="267853" y="1115095"/>
                  <a:pt x="268259" y="1115095"/>
                  <a:pt x="270832" y="1118074"/>
                </a:cubicBezTo>
                <a:cubicBezTo>
                  <a:pt x="271644" y="1118887"/>
                  <a:pt x="272051" y="1119835"/>
                  <a:pt x="272592" y="1120783"/>
                </a:cubicBezTo>
                <a:cubicBezTo>
                  <a:pt x="273946" y="1123220"/>
                  <a:pt x="275165" y="1125929"/>
                  <a:pt x="276519" y="1128366"/>
                </a:cubicBezTo>
                <a:cubicBezTo>
                  <a:pt x="278009" y="1130803"/>
                  <a:pt x="279363" y="1133106"/>
                  <a:pt x="279498" y="1136085"/>
                </a:cubicBezTo>
                <a:cubicBezTo>
                  <a:pt x="279498" y="1136762"/>
                  <a:pt x="279769" y="1137439"/>
                  <a:pt x="280040" y="1138116"/>
                </a:cubicBezTo>
                <a:cubicBezTo>
                  <a:pt x="281394" y="1141908"/>
                  <a:pt x="282613" y="1145564"/>
                  <a:pt x="283967" y="1149220"/>
                </a:cubicBezTo>
                <a:cubicBezTo>
                  <a:pt x="285457" y="1153960"/>
                  <a:pt x="285863" y="1158970"/>
                  <a:pt x="288707" y="1163168"/>
                </a:cubicBezTo>
                <a:cubicBezTo>
                  <a:pt x="288842" y="1163304"/>
                  <a:pt x="288977" y="1163439"/>
                  <a:pt x="288977" y="1163439"/>
                </a:cubicBezTo>
                <a:cubicBezTo>
                  <a:pt x="290332" y="1169397"/>
                  <a:pt x="291686" y="1175085"/>
                  <a:pt x="293040" y="1181043"/>
                </a:cubicBezTo>
                <a:cubicBezTo>
                  <a:pt x="293175" y="1182397"/>
                  <a:pt x="293582" y="1183887"/>
                  <a:pt x="293717" y="1185241"/>
                </a:cubicBezTo>
                <a:cubicBezTo>
                  <a:pt x="294123" y="1186459"/>
                  <a:pt x="294123" y="1187678"/>
                  <a:pt x="294665" y="1188897"/>
                </a:cubicBezTo>
                <a:cubicBezTo>
                  <a:pt x="295071" y="1190116"/>
                  <a:pt x="295884" y="1191064"/>
                  <a:pt x="296425" y="1192283"/>
                </a:cubicBezTo>
                <a:cubicBezTo>
                  <a:pt x="297103" y="1193230"/>
                  <a:pt x="298051" y="1194043"/>
                  <a:pt x="298051" y="1194991"/>
                </a:cubicBezTo>
                <a:cubicBezTo>
                  <a:pt x="297780" y="1199324"/>
                  <a:pt x="299134" y="1203251"/>
                  <a:pt x="300488" y="1207178"/>
                </a:cubicBezTo>
                <a:cubicBezTo>
                  <a:pt x="301436" y="1209751"/>
                  <a:pt x="303873" y="1211918"/>
                  <a:pt x="304280" y="1214897"/>
                </a:cubicBezTo>
                <a:cubicBezTo>
                  <a:pt x="306175" y="1215710"/>
                  <a:pt x="305905" y="1217199"/>
                  <a:pt x="305634" y="1218824"/>
                </a:cubicBezTo>
                <a:cubicBezTo>
                  <a:pt x="305498" y="1220043"/>
                  <a:pt x="305634" y="1222210"/>
                  <a:pt x="306175" y="1222345"/>
                </a:cubicBezTo>
                <a:cubicBezTo>
                  <a:pt x="309425" y="1223428"/>
                  <a:pt x="308071" y="1226001"/>
                  <a:pt x="308342" y="1228032"/>
                </a:cubicBezTo>
                <a:cubicBezTo>
                  <a:pt x="308478" y="1228574"/>
                  <a:pt x="307801" y="1229251"/>
                  <a:pt x="308071" y="1229793"/>
                </a:cubicBezTo>
                <a:cubicBezTo>
                  <a:pt x="309155" y="1232366"/>
                  <a:pt x="307259" y="1233991"/>
                  <a:pt x="305363" y="1235616"/>
                </a:cubicBezTo>
                <a:cubicBezTo>
                  <a:pt x="303061" y="1237512"/>
                  <a:pt x="299811" y="1238053"/>
                  <a:pt x="297509" y="1236157"/>
                </a:cubicBezTo>
                <a:cubicBezTo>
                  <a:pt x="297373" y="1236157"/>
                  <a:pt x="297373" y="1236157"/>
                  <a:pt x="297373" y="1236157"/>
                </a:cubicBezTo>
                <a:cubicBezTo>
                  <a:pt x="297644" y="1237782"/>
                  <a:pt x="297915" y="1239272"/>
                  <a:pt x="298186" y="1239678"/>
                </a:cubicBezTo>
                <a:cubicBezTo>
                  <a:pt x="298727" y="1240761"/>
                  <a:pt x="299946" y="1242522"/>
                  <a:pt x="300623" y="1242251"/>
                </a:cubicBezTo>
                <a:cubicBezTo>
                  <a:pt x="304009" y="1241168"/>
                  <a:pt x="304144" y="1244282"/>
                  <a:pt x="305634" y="1245636"/>
                </a:cubicBezTo>
                <a:cubicBezTo>
                  <a:pt x="306040" y="1246043"/>
                  <a:pt x="305905" y="1246991"/>
                  <a:pt x="306446" y="1247261"/>
                </a:cubicBezTo>
                <a:cubicBezTo>
                  <a:pt x="308748" y="1248887"/>
                  <a:pt x="308071" y="1251189"/>
                  <a:pt x="307394" y="1253491"/>
                </a:cubicBezTo>
                <a:cubicBezTo>
                  <a:pt x="306582" y="1256334"/>
                  <a:pt x="304144" y="1258501"/>
                  <a:pt x="301301" y="1259043"/>
                </a:cubicBezTo>
                <a:cubicBezTo>
                  <a:pt x="299405" y="1259449"/>
                  <a:pt x="297238" y="1259855"/>
                  <a:pt x="295071" y="1260261"/>
                </a:cubicBezTo>
                <a:cubicBezTo>
                  <a:pt x="294530" y="1259043"/>
                  <a:pt x="293446" y="1258230"/>
                  <a:pt x="291821" y="1257553"/>
                </a:cubicBezTo>
                <a:cubicBezTo>
                  <a:pt x="289113" y="1256605"/>
                  <a:pt x="286405" y="1255387"/>
                  <a:pt x="286134" y="1252407"/>
                </a:cubicBezTo>
                <a:cubicBezTo>
                  <a:pt x="284915" y="1251730"/>
                  <a:pt x="284103" y="1251324"/>
                  <a:pt x="283425" y="1250782"/>
                </a:cubicBezTo>
                <a:cubicBezTo>
                  <a:pt x="282342" y="1250241"/>
                  <a:pt x="281530" y="1248751"/>
                  <a:pt x="280446" y="1248751"/>
                </a:cubicBezTo>
                <a:cubicBezTo>
                  <a:pt x="277738" y="1249022"/>
                  <a:pt x="276384" y="1247261"/>
                  <a:pt x="275165" y="1245772"/>
                </a:cubicBezTo>
                <a:cubicBezTo>
                  <a:pt x="272186" y="1241980"/>
                  <a:pt x="268259" y="1240084"/>
                  <a:pt x="263926" y="1238324"/>
                </a:cubicBezTo>
                <a:cubicBezTo>
                  <a:pt x="263655" y="1236293"/>
                  <a:pt x="263384" y="1233855"/>
                  <a:pt x="260405" y="1233720"/>
                </a:cubicBezTo>
                <a:cubicBezTo>
                  <a:pt x="260134" y="1233720"/>
                  <a:pt x="259998" y="1233043"/>
                  <a:pt x="259863" y="1232772"/>
                </a:cubicBezTo>
                <a:cubicBezTo>
                  <a:pt x="259321" y="1231824"/>
                  <a:pt x="258780" y="1230605"/>
                  <a:pt x="258238" y="1229793"/>
                </a:cubicBezTo>
                <a:cubicBezTo>
                  <a:pt x="256342" y="1227762"/>
                  <a:pt x="254582" y="1225730"/>
                  <a:pt x="252957" y="1223834"/>
                </a:cubicBezTo>
                <a:cubicBezTo>
                  <a:pt x="251738" y="1222480"/>
                  <a:pt x="250384" y="1220855"/>
                  <a:pt x="249030" y="1219501"/>
                </a:cubicBezTo>
                <a:cubicBezTo>
                  <a:pt x="245780" y="1216522"/>
                  <a:pt x="242801" y="1213678"/>
                  <a:pt x="239551" y="1210699"/>
                </a:cubicBezTo>
                <a:cubicBezTo>
                  <a:pt x="239145" y="1210293"/>
                  <a:pt x="238332" y="1210293"/>
                  <a:pt x="237655" y="1210022"/>
                </a:cubicBezTo>
                <a:cubicBezTo>
                  <a:pt x="236842" y="1209616"/>
                  <a:pt x="235759" y="1209074"/>
                  <a:pt x="235082" y="1208397"/>
                </a:cubicBezTo>
                <a:lnTo>
                  <a:pt x="224926" y="1199866"/>
                </a:lnTo>
                <a:cubicBezTo>
                  <a:pt x="224249" y="1199324"/>
                  <a:pt x="222895" y="1199189"/>
                  <a:pt x="222624" y="1198512"/>
                </a:cubicBezTo>
                <a:cubicBezTo>
                  <a:pt x="221405" y="1195262"/>
                  <a:pt x="218561" y="1193366"/>
                  <a:pt x="216936" y="1190387"/>
                </a:cubicBezTo>
                <a:cubicBezTo>
                  <a:pt x="214905" y="1186730"/>
                  <a:pt x="212874" y="1183210"/>
                  <a:pt x="212603" y="1178741"/>
                </a:cubicBezTo>
                <a:cubicBezTo>
                  <a:pt x="212468" y="1176980"/>
                  <a:pt x="211249" y="1176439"/>
                  <a:pt x="209624" y="1176304"/>
                </a:cubicBezTo>
                <a:cubicBezTo>
                  <a:pt x="207863" y="1176168"/>
                  <a:pt x="205968" y="1176033"/>
                  <a:pt x="204207" y="1176168"/>
                </a:cubicBezTo>
                <a:cubicBezTo>
                  <a:pt x="197165" y="1176980"/>
                  <a:pt x="192697" y="1172512"/>
                  <a:pt x="187686" y="1168991"/>
                </a:cubicBezTo>
                <a:cubicBezTo>
                  <a:pt x="186874" y="1168449"/>
                  <a:pt x="185926" y="1167501"/>
                  <a:pt x="185113" y="1166824"/>
                </a:cubicBezTo>
                <a:cubicBezTo>
                  <a:pt x="183218" y="1165199"/>
                  <a:pt x="180645" y="1164116"/>
                  <a:pt x="180374" y="1161001"/>
                </a:cubicBezTo>
                <a:cubicBezTo>
                  <a:pt x="180239" y="1160730"/>
                  <a:pt x="180103" y="1160324"/>
                  <a:pt x="179832" y="1160054"/>
                </a:cubicBezTo>
                <a:cubicBezTo>
                  <a:pt x="178478" y="1158022"/>
                  <a:pt x="176853" y="1155856"/>
                  <a:pt x="175499" y="1153689"/>
                </a:cubicBezTo>
                <a:cubicBezTo>
                  <a:pt x="172384" y="1148814"/>
                  <a:pt x="168728" y="1144616"/>
                  <a:pt x="163989" y="1141501"/>
                </a:cubicBezTo>
                <a:cubicBezTo>
                  <a:pt x="161958" y="1140012"/>
                  <a:pt x="160062" y="1138658"/>
                  <a:pt x="158301" y="1136897"/>
                </a:cubicBezTo>
                <a:cubicBezTo>
                  <a:pt x="154916" y="1133512"/>
                  <a:pt x="150989" y="1130262"/>
                  <a:pt x="149093" y="1125522"/>
                </a:cubicBezTo>
                <a:cubicBezTo>
                  <a:pt x="146791" y="1124303"/>
                  <a:pt x="146114" y="1121595"/>
                  <a:pt x="144624" y="1119564"/>
                </a:cubicBezTo>
                <a:cubicBezTo>
                  <a:pt x="143541" y="1118210"/>
                  <a:pt x="142051" y="1116856"/>
                  <a:pt x="140426" y="1116720"/>
                </a:cubicBezTo>
                <a:cubicBezTo>
                  <a:pt x="138260" y="1116585"/>
                  <a:pt x="136905" y="1115637"/>
                  <a:pt x="135551" y="1114283"/>
                </a:cubicBezTo>
                <a:cubicBezTo>
                  <a:pt x="135281" y="1114012"/>
                  <a:pt x="135010" y="1113877"/>
                  <a:pt x="134603" y="1113741"/>
                </a:cubicBezTo>
                <a:cubicBezTo>
                  <a:pt x="132843" y="1113064"/>
                  <a:pt x="131083" y="1112116"/>
                  <a:pt x="129186" y="1111845"/>
                </a:cubicBezTo>
                <a:cubicBezTo>
                  <a:pt x="128103" y="1111574"/>
                  <a:pt x="128510" y="1111574"/>
                  <a:pt x="128780" y="1110897"/>
                </a:cubicBezTo>
                <a:cubicBezTo>
                  <a:pt x="128780" y="1110491"/>
                  <a:pt x="128374" y="1110220"/>
                  <a:pt x="128239" y="1109814"/>
                </a:cubicBezTo>
                <a:cubicBezTo>
                  <a:pt x="127155" y="1108054"/>
                  <a:pt x="124853" y="1107647"/>
                  <a:pt x="123635" y="1106158"/>
                </a:cubicBezTo>
                <a:cubicBezTo>
                  <a:pt x="122687" y="1104939"/>
                  <a:pt x="121603" y="1103991"/>
                  <a:pt x="120249" y="1103179"/>
                </a:cubicBezTo>
                <a:cubicBezTo>
                  <a:pt x="119572" y="1102772"/>
                  <a:pt x="119031" y="1101824"/>
                  <a:pt x="118489" y="1101147"/>
                </a:cubicBezTo>
                <a:cubicBezTo>
                  <a:pt x="117405" y="1099522"/>
                  <a:pt x="116187" y="1097627"/>
                  <a:pt x="115239" y="1096002"/>
                </a:cubicBezTo>
                <a:cubicBezTo>
                  <a:pt x="113885" y="1093971"/>
                  <a:pt x="112124" y="1091939"/>
                  <a:pt x="110770" y="1089772"/>
                </a:cubicBezTo>
                <a:cubicBezTo>
                  <a:pt x="109009" y="1086929"/>
                  <a:pt x="107655" y="1083950"/>
                  <a:pt x="106437" y="1080700"/>
                </a:cubicBezTo>
                <a:cubicBezTo>
                  <a:pt x="105218" y="1077314"/>
                  <a:pt x="103864" y="1073929"/>
                  <a:pt x="102510" y="1070408"/>
                </a:cubicBezTo>
                <a:cubicBezTo>
                  <a:pt x="101156" y="1066345"/>
                  <a:pt x="99802" y="1062283"/>
                  <a:pt x="98583" y="1058356"/>
                </a:cubicBezTo>
                <a:cubicBezTo>
                  <a:pt x="98176" y="1056595"/>
                  <a:pt x="97228" y="1055377"/>
                  <a:pt x="96145" y="1054158"/>
                </a:cubicBezTo>
                <a:cubicBezTo>
                  <a:pt x="94520" y="1052533"/>
                  <a:pt x="93572" y="1050637"/>
                  <a:pt x="91135" y="1049960"/>
                </a:cubicBezTo>
                <a:cubicBezTo>
                  <a:pt x="90458" y="1049825"/>
                  <a:pt x="90187" y="1049012"/>
                  <a:pt x="89645" y="1048470"/>
                </a:cubicBezTo>
                <a:cubicBezTo>
                  <a:pt x="86531" y="1044950"/>
                  <a:pt x="82468" y="1041835"/>
                  <a:pt x="80301" y="1037502"/>
                </a:cubicBezTo>
                <a:cubicBezTo>
                  <a:pt x="80030" y="1037096"/>
                  <a:pt x="79354" y="1036825"/>
                  <a:pt x="79083" y="1036283"/>
                </a:cubicBezTo>
                <a:cubicBezTo>
                  <a:pt x="78406" y="1035200"/>
                  <a:pt x="77864" y="1034116"/>
                  <a:pt x="77322" y="1032898"/>
                </a:cubicBezTo>
                <a:cubicBezTo>
                  <a:pt x="75833" y="1029648"/>
                  <a:pt x="75968" y="1025720"/>
                  <a:pt x="73260" y="1023012"/>
                </a:cubicBezTo>
                <a:cubicBezTo>
                  <a:pt x="73124" y="1022741"/>
                  <a:pt x="72989" y="1022335"/>
                  <a:pt x="72989" y="1022064"/>
                </a:cubicBezTo>
                <a:cubicBezTo>
                  <a:pt x="71228" y="1018137"/>
                  <a:pt x="70010" y="1014210"/>
                  <a:pt x="69062" y="1010148"/>
                </a:cubicBezTo>
                <a:cubicBezTo>
                  <a:pt x="68385" y="1007439"/>
                  <a:pt x="67572" y="1005002"/>
                  <a:pt x="66895" y="1002565"/>
                </a:cubicBezTo>
                <a:cubicBezTo>
                  <a:pt x="65541" y="997283"/>
                  <a:pt x="63510" y="992273"/>
                  <a:pt x="62968" y="986856"/>
                </a:cubicBezTo>
                <a:cubicBezTo>
                  <a:pt x="62833" y="985502"/>
                  <a:pt x="62427" y="984283"/>
                  <a:pt x="62427" y="982929"/>
                </a:cubicBezTo>
                <a:cubicBezTo>
                  <a:pt x="62156" y="978731"/>
                  <a:pt x="62020" y="974533"/>
                  <a:pt x="61749" y="970200"/>
                </a:cubicBezTo>
                <a:cubicBezTo>
                  <a:pt x="61479" y="967627"/>
                  <a:pt x="61614" y="965054"/>
                  <a:pt x="62427" y="962481"/>
                </a:cubicBezTo>
                <a:cubicBezTo>
                  <a:pt x="63103" y="960044"/>
                  <a:pt x="64187" y="957742"/>
                  <a:pt x="65135" y="955575"/>
                </a:cubicBezTo>
                <a:cubicBezTo>
                  <a:pt x="66760" y="951783"/>
                  <a:pt x="68114" y="947992"/>
                  <a:pt x="70010" y="944471"/>
                </a:cubicBezTo>
                <a:cubicBezTo>
                  <a:pt x="70822" y="942711"/>
                  <a:pt x="71906" y="941763"/>
                  <a:pt x="73395" y="941221"/>
                </a:cubicBezTo>
                <a:cubicBezTo>
                  <a:pt x="72583" y="940815"/>
                  <a:pt x="71770" y="940273"/>
                  <a:pt x="70822" y="939867"/>
                </a:cubicBezTo>
                <a:cubicBezTo>
                  <a:pt x="67031" y="937971"/>
                  <a:pt x="63103" y="936752"/>
                  <a:pt x="59177" y="934992"/>
                </a:cubicBezTo>
                <a:cubicBezTo>
                  <a:pt x="55656" y="933502"/>
                  <a:pt x="54166" y="931065"/>
                  <a:pt x="54166" y="926596"/>
                </a:cubicBezTo>
                <a:cubicBezTo>
                  <a:pt x="61072" y="923888"/>
                  <a:pt x="68656" y="923617"/>
                  <a:pt x="75968" y="923617"/>
                </a:cubicBezTo>
                <a:close/>
                <a:moveTo>
                  <a:pt x="447821" y="698691"/>
                </a:moveTo>
                <a:cubicBezTo>
                  <a:pt x="450664" y="697743"/>
                  <a:pt x="453914" y="698691"/>
                  <a:pt x="455810" y="700723"/>
                </a:cubicBezTo>
                <a:cubicBezTo>
                  <a:pt x="457164" y="702077"/>
                  <a:pt x="458654" y="703566"/>
                  <a:pt x="460279" y="705056"/>
                </a:cubicBezTo>
                <a:cubicBezTo>
                  <a:pt x="459331" y="706274"/>
                  <a:pt x="459196" y="707493"/>
                  <a:pt x="459602" y="709118"/>
                </a:cubicBezTo>
                <a:cubicBezTo>
                  <a:pt x="459737" y="710066"/>
                  <a:pt x="459873" y="711150"/>
                  <a:pt x="460008" y="712097"/>
                </a:cubicBezTo>
                <a:cubicBezTo>
                  <a:pt x="460685" y="712097"/>
                  <a:pt x="461498" y="712097"/>
                  <a:pt x="462175" y="712097"/>
                </a:cubicBezTo>
                <a:cubicBezTo>
                  <a:pt x="465831" y="712233"/>
                  <a:pt x="467592" y="714129"/>
                  <a:pt x="468810" y="718597"/>
                </a:cubicBezTo>
                <a:cubicBezTo>
                  <a:pt x="465967" y="721576"/>
                  <a:pt x="462581" y="723472"/>
                  <a:pt x="459060" y="725233"/>
                </a:cubicBezTo>
                <a:cubicBezTo>
                  <a:pt x="459060" y="726452"/>
                  <a:pt x="458790" y="727535"/>
                  <a:pt x="458383" y="728618"/>
                </a:cubicBezTo>
                <a:cubicBezTo>
                  <a:pt x="456758" y="732681"/>
                  <a:pt x="457164" y="736879"/>
                  <a:pt x="457842" y="741483"/>
                </a:cubicBezTo>
                <a:cubicBezTo>
                  <a:pt x="456216" y="742837"/>
                  <a:pt x="454456" y="744191"/>
                  <a:pt x="455675" y="746629"/>
                </a:cubicBezTo>
                <a:cubicBezTo>
                  <a:pt x="455675" y="746899"/>
                  <a:pt x="455269" y="747170"/>
                  <a:pt x="455133" y="747441"/>
                </a:cubicBezTo>
                <a:cubicBezTo>
                  <a:pt x="454456" y="748389"/>
                  <a:pt x="453779" y="749337"/>
                  <a:pt x="453373" y="750285"/>
                </a:cubicBezTo>
                <a:cubicBezTo>
                  <a:pt x="452425" y="752858"/>
                  <a:pt x="451748" y="755024"/>
                  <a:pt x="450800" y="757327"/>
                </a:cubicBezTo>
                <a:cubicBezTo>
                  <a:pt x="450258" y="759222"/>
                  <a:pt x="449446" y="760983"/>
                  <a:pt x="449040" y="762743"/>
                </a:cubicBezTo>
                <a:cubicBezTo>
                  <a:pt x="447821" y="766670"/>
                  <a:pt x="446873" y="770597"/>
                  <a:pt x="445925" y="774524"/>
                </a:cubicBezTo>
                <a:cubicBezTo>
                  <a:pt x="445790" y="775066"/>
                  <a:pt x="446331" y="775878"/>
                  <a:pt x="446331" y="776420"/>
                </a:cubicBezTo>
                <a:cubicBezTo>
                  <a:pt x="446331" y="777503"/>
                  <a:pt x="446466" y="778451"/>
                  <a:pt x="446331" y="779399"/>
                </a:cubicBezTo>
                <a:cubicBezTo>
                  <a:pt x="445383" y="783462"/>
                  <a:pt x="444435" y="787660"/>
                  <a:pt x="443623" y="791722"/>
                </a:cubicBezTo>
                <a:cubicBezTo>
                  <a:pt x="443352" y="792399"/>
                  <a:pt x="443894" y="793618"/>
                  <a:pt x="443352" y="794160"/>
                </a:cubicBezTo>
                <a:cubicBezTo>
                  <a:pt x="441050" y="796597"/>
                  <a:pt x="440644" y="799712"/>
                  <a:pt x="438883" y="802420"/>
                </a:cubicBezTo>
                <a:cubicBezTo>
                  <a:pt x="436716" y="805670"/>
                  <a:pt x="434550" y="808920"/>
                  <a:pt x="430623" y="810951"/>
                </a:cubicBezTo>
                <a:cubicBezTo>
                  <a:pt x="429133" y="811899"/>
                  <a:pt x="429133" y="813253"/>
                  <a:pt x="429810" y="814607"/>
                </a:cubicBezTo>
                <a:cubicBezTo>
                  <a:pt x="430487" y="816097"/>
                  <a:pt x="431165" y="817722"/>
                  <a:pt x="432248" y="819212"/>
                </a:cubicBezTo>
                <a:cubicBezTo>
                  <a:pt x="436175" y="824899"/>
                  <a:pt x="434550" y="830587"/>
                  <a:pt x="433737" y="836274"/>
                </a:cubicBezTo>
                <a:cubicBezTo>
                  <a:pt x="433602" y="837493"/>
                  <a:pt x="433196" y="838441"/>
                  <a:pt x="432925" y="839389"/>
                </a:cubicBezTo>
                <a:cubicBezTo>
                  <a:pt x="432248" y="841691"/>
                  <a:pt x="432383" y="844399"/>
                  <a:pt x="429810" y="845889"/>
                </a:cubicBezTo>
                <a:cubicBezTo>
                  <a:pt x="429539" y="846159"/>
                  <a:pt x="429269" y="846430"/>
                  <a:pt x="429133" y="846701"/>
                </a:cubicBezTo>
                <a:cubicBezTo>
                  <a:pt x="427915" y="848868"/>
                  <a:pt x="426831" y="851034"/>
                  <a:pt x="425477" y="853066"/>
                </a:cubicBezTo>
                <a:cubicBezTo>
                  <a:pt x="422498" y="857534"/>
                  <a:pt x="420467" y="862409"/>
                  <a:pt x="419925" y="867826"/>
                </a:cubicBezTo>
                <a:cubicBezTo>
                  <a:pt x="419789" y="870128"/>
                  <a:pt x="419519" y="872430"/>
                  <a:pt x="418842" y="874597"/>
                </a:cubicBezTo>
                <a:cubicBezTo>
                  <a:pt x="417758" y="879201"/>
                  <a:pt x="416269" y="883534"/>
                  <a:pt x="412883" y="887055"/>
                </a:cubicBezTo>
                <a:cubicBezTo>
                  <a:pt x="412748" y="889493"/>
                  <a:pt x="410581" y="891118"/>
                  <a:pt x="409633" y="893284"/>
                </a:cubicBezTo>
                <a:cubicBezTo>
                  <a:pt x="408956" y="894774"/>
                  <a:pt x="408415" y="896670"/>
                  <a:pt x="409092" y="898024"/>
                </a:cubicBezTo>
                <a:cubicBezTo>
                  <a:pt x="410039" y="899920"/>
                  <a:pt x="409769" y="901545"/>
                  <a:pt x="409227" y="903170"/>
                </a:cubicBezTo>
                <a:cubicBezTo>
                  <a:pt x="409227" y="903576"/>
                  <a:pt x="409227" y="903847"/>
                  <a:pt x="409227" y="904253"/>
                </a:cubicBezTo>
                <a:cubicBezTo>
                  <a:pt x="409633" y="906149"/>
                  <a:pt x="409633" y="907909"/>
                  <a:pt x="410175" y="909670"/>
                </a:cubicBezTo>
                <a:cubicBezTo>
                  <a:pt x="410581" y="910618"/>
                  <a:pt x="410175" y="910211"/>
                  <a:pt x="409633" y="910347"/>
                </a:cubicBezTo>
                <a:cubicBezTo>
                  <a:pt x="409363" y="910347"/>
                  <a:pt x="409092" y="910753"/>
                  <a:pt x="408956" y="911159"/>
                </a:cubicBezTo>
                <a:cubicBezTo>
                  <a:pt x="408008" y="912784"/>
                  <a:pt x="408550" y="914816"/>
                  <a:pt x="408008" y="916576"/>
                </a:cubicBezTo>
                <a:cubicBezTo>
                  <a:pt x="407467" y="917930"/>
                  <a:pt x="407060" y="919149"/>
                  <a:pt x="407060" y="920774"/>
                </a:cubicBezTo>
                <a:cubicBezTo>
                  <a:pt x="407060" y="921586"/>
                  <a:pt x="406789" y="922534"/>
                  <a:pt x="406383" y="923211"/>
                </a:cubicBezTo>
                <a:cubicBezTo>
                  <a:pt x="405571" y="924971"/>
                  <a:pt x="404352" y="926326"/>
                  <a:pt x="403404" y="928086"/>
                </a:cubicBezTo>
                <a:cubicBezTo>
                  <a:pt x="402186" y="930253"/>
                  <a:pt x="401373" y="932555"/>
                  <a:pt x="400019" y="934451"/>
                </a:cubicBezTo>
                <a:cubicBezTo>
                  <a:pt x="398123" y="937159"/>
                  <a:pt x="396092" y="939461"/>
                  <a:pt x="394196" y="941899"/>
                </a:cubicBezTo>
                <a:cubicBezTo>
                  <a:pt x="392029" y="944472"/>
                  <a:pt x="389862" y="947045"/>
                  <a:pt x="387560" y="949888"/>
                </a:cubicBezTo>
                <a:cubicBezTo>
                  <a:pt x="385123" y="952732"/>
                  <a:pt x="382279" y="955711"/>
                  <a:pt x="379706" y="958690"/>
                </a:cubicBezTo>
                <a:cubicBezTo>
                  <a:pt x="378623" y="959909"/>
                  <a:pt x="378217" y="961398"/>
                  <a:pt x="377946" y="962888"/>
                </a:cubicBezTo>
                <a:cubicBezTo>
                  <a:pt x="377540" y="964919"/>
                  <a:pt x="376592" y="966680"/>
                  <a:pt x="377269" y="968982"/>
                </a:cubicBezTo>
                <a:cubicBezTo>
                  <a:pt x="377404" y="969524"/>
                  <a:pt x="376998" y="970201"/>
                  <a:pt x="376727" y="970878"/>
                </a:cubicBezTo>
                <a:cubicBezTo>
                  <a:pt x="375644" y="975076"/>
                  <a:pt x="374967" y="979544"/>
                  <a:pt x="372936" y="983607"/>
                </a:cubicBezTo>
                <a:cubicBezTo>
                  <a:pt x="372665" y="984148"/>
                  <a:pt x="372936" y="984825"/>
                  <a:pt x="372665" y="985367"/>
                </a:cubicBezTo>
                <a:cubicBezTo>
                  <a:pt x="372123" y="986451"/>
                  <a:pt x="371717" y="987669"/>
                  <a:pt x="371175" y="988617"/>
                </a:cubicBezTo>
                <a:cubicBezTo>
                  <a:pt x="369415" y="991461"/>
                  <a:pt x="366436" y="993492"/>
                  <a:pt x="366029" y="997013"/>
                </a:cubicBezTo>
                <a:cubicBezTo>
                  <a:pt x="366029" y="997284"/>
                  <a:pt x="365759" y="997555"/>
                  <a:pt x="365488" y="997825"/>
                </a:cubicBezTo>
                <a:cubicBezTo>
                  <a:pt x="363592" y="1001075"/>
                  <a:pt x="361425" y="1004325"/>
                  <a:pt x="359394" y="1007575"/>
                </a:cubicBezTo>
                <a:cubicBezTo>
                  <a:pt x="358175" y="1009607"/>
                  <a:pt x="357092" y="1011773"/>
                  <a:pt x="355738" y="1013805"/>
                </a:cubicBezTo>
                <a:lnTo>
                  <a:pt x="347342" y="1026127"/>
                </a:lnTo>
                <a:cubicBezTo>
                  <a:pt x="346800" y="1027211"/>
                  <a:pt x="346123" y="1028159"/>
                  <a:pt x="345311" y="1029107"/>
                </a:cubicBezTo>
                <a:cubicBezTo>
                  <a:pt x="342738" y="1032221"/>
                  <a:pt x="340165" y="1035065"/>
                  <a:pt x="337456" y="1038180"/>
                </a:cubicBezTo>
                <a:cubicBezTo>
                  <a:pt x="335832" y="1040075"/>
                  <a:pt x="334206" y="1041836"/>
                  <a:pt x="332311" y="1043325"/>
                </a:cubicBezTo>
                <a:cubicBezTo>
                  <a:pt x="330550" y="1044815"/>
                  <a:pt x="328248" y="1045763"/>
                  <a:pt x="326352" y="1046982"/>
                </a:cubicBezTo>
                <a:cubicBezTo>
                  <a:pt x="322967" y="1048877"/>
                  <a:pt x="319717" y="1051044"/>
                  <a:pt x="316332" y="1052804"/>
                </a:cubicBezTo>
                <a:cubicBezTo>
                  <a:pt x="314842" y="1053617"/>
                  <a:pt x="313488" y="1053888"/>
                  <a:pt x="311456" y="1052669"/>
                </a:cubicBezTo>
                <a:cubicBezTo>
                  <a:pt x="311456" y="1053346"/>
                  <a:pt x="311456" y="1053888"/>
                  <a:pt x="311456" y="1054430"/>
                </a:cubicBezTo>
                <a:cubicBezTo>
                  <a:pt x="311592" y="1057409"/>
                  <a:pt x="313352" y="1060117"/>
                  <a:pt x="313082" y="1063231"/>
                </a:cubicBezTo>
                <a:cubicBezTo>
                  <a:pt x="314706" y="1064721"/>
                  <a:pt x="314029" y="1066211"/>
                  <a:pt x="313488" y="1067700"/>
                </a:cubicBezTo>
                <a:cubicBezTo>
                  <a:pt x="313082" y="1068919"/>
                  <a:pt x="312675" y="1071086"/>
                  <a:pt x="313352" y="1071357"/>
                </a:cubicBezTo>
                <a:cubicBezTo>
                  <a:pt x="316332" y="1073252"/>
                  <a:pt x="314300" y="1075690"/>
                  <a:pt x="314165" y="1077721"/>
                </a:cubicBezTo>
                <a:cubicBezTo>
                  <a:pt x="314300" y="1078398"/>
                  <a:pt x="313488" y="1079075"/>
                  <a:pt x="313623" y="1079481"/>
                </a:cubicBezTo>
                <a:cubicBezTo>
                  <a:pt x="314029" y="1082596"/>
                  <a:pt x="311863" y="1083815"/>
                  <a:pt x="309696" y="1085033"/>
                </a:cubicBezTo>
                <a:cubicBezTo>
                  <a:pt x="307123" y="1086523"/>
                  <a:pt x="303873" y="1086388"/>
                  <a:pt x="301571" y="1084492"/>
                </a:cubicBezTo>
                <a:cubicBezTo>
                  <a:pt x="299946" y="1083273"/>
                  <a:pt x="298321" y="1082054"/>
                  <a:pt x="296425" y="1080565"/>
                </a:cubicBezTo>
                <a:cubicBezTo>
                  <a:pt x="296967" y="1079075"/>
                  <a:pt x="296831" y="1077586"/>
                  <a:pt x="296155" y="1075825"/>
                </a:cubicBezTo>
                <a:cubicBezTo>
                  <a:pt x="295071" y="1072981"/>
                  <a:pt x="293988" y="1069731"/>
                  <a:pt x="296019" y="1067429"/>
                </a:cubicBezTo>
                <a:cubicBezTo>
                  <a:pt x="295613" y="1065804"/>
                  <a:pt x="295477" y="1064857"/>
                  <a:pt x="295207" y="1063909"/>
                </a:cubicBezTo>
                <a:cubicBezTo>
                  <a:pt x="295071" y="1062690"/>
                  <a:pt x="295613" y="1060794"/>
                  <a:pt x="294665" y="1059981"/>
                </a:cubicBezTo>
                <a:cubicBezTo>
                  <a:pt x="292905" y="1057950"/>
                  <a:pt x="293311" y="1055648"/>
                  <a:pt x="293581" y="1053481"/>
                </a:cubicBezTo>
                <a:cubicBezTo>
                  <a:pt x="294529" y="1048607"/>
                  <a:pt x="293581" y="1043867"/>
                  <a:pt x="292092" y="1038857"/>
                </a:cubicBezTo>
                <a:cubicBezTo>
                  <a:pt x="293311" y="1037096"/>
                  <a:pt x="295071" y="1035200"/>
                  <a:pt x="293311" y="1032627"/>
                </a:cubicBezTo>
                <a:cubicBezTo>
                  <a:pt x="293311" y="1032357"/>
                  <a:pt x="293581" y="1031950"/>
                  <a:pt x="293717" y="1031544"/>
                </a:cubicBezTo>
                <a:cubicBezTo>
                  <a:pt x="294259" y="1030461"/>
                  <a:pt x="294800" y="1029242"/>
                  <a:pt x="295071" y="1028023"/>
                </a:cubicBezTo>
                <a:cubicBezTo>
                  <a:pt x="295748" y="1025044"/>
                  <a:pt x="296155" y="1022336"/>
                  <a:pt x="296696" y="1019627"/>
                </a:cubicBezTo>
                <a:cubicBezTo>
                  <a:pt x="297102" y="1017596"/>
                  <a:pt x="297509" y="1015430"/>
                  <a:pt x="297779" y="1013398"/>
                </a:cubicBezTo>
                <a:cubicBezTo>
                  <a:pt x="298321" y="1008659"/>
                  <a:pt x="298727" y="1004055"/>
                  <a:pt x="299269" y="999586"/>
                </a:cubicBezTo>
                <a:cubicBezTo>
                  <a:pt x="299269" y="998909"/>
                  <a:pt x="298727" y="998096"/>
                  <a:pt x="298592" y="997419"/>
                </a:cubicBezTo>
                <a:cubicBezTo>
                  <a:pt x="298321" y="996201"/>
                  <a:pt x="298321" y="995117"/>
                  <a:pt x="298321" y="994034"/>
                </a:cubicBezTo>
                <a:lnTo>
                  <a:pt x="299675" y="979815"/>
                </a:lnTo>
                <a:cubicBezTo>
                  <a:pt x="299811" y="978867"/>
                  <a:pt x="299134" y="977513"/>
                  <a:pt x="299540" y="976836"/>
                </a:cubicBezTo>
                <a:cubicBezTo>
                  <a:pt x="301436" y="973722"/>
                  <a:pt x="301571" y="970201"/>
                  <a:pt x="303196" y="966951"/>
                </a:cubicBezTo>
                <a:cubicBezTo>
                  <a:pt x="305227" y="963024"/>
                  <a:pt x="307123" y="959096"/>
                  <a:pt x="310779" y="956253"/>
                </a:cubicBezTo>
                <a:cubicBezTo>
                  <a:pt x="312269" y="955169"/>
                  <a:pt x="312134" y="953680"/>
                  <a:pt x="311321" y="952190"/>
                </a:cubicBezTo>
                <a:cubicBezTo>
                  <a:pt x="310508" y="950430"/>
                  <a:pt x="309696" y="948669"/>
                  <a:pt x="308613" y="947180"/>
                </a:cubicBezTo>
                <a:cubicBezTo>
                  <a:pt x="304144" y="941357"/>
                  <a:pt x="305905" y="934721"/>
                  <a:pt x="306175" y="928221"/>
                </a:cubicBezTo>
                <a:cubicBezTo>
                  <a:pt x="306446" y="927003"/>
                  <a:pt x="306717" y="925919"/>
                  <a:pt x="306852" y="924566"/>
                </a:cubicBezTo>
                <a:cubicBezTo>
                  <a:pt x="307123" y="921857"/>
                  <a:pt x="306852" y="918878"/>
                  <a:pt x="309290" y="916847"/>
                </a:cubicBezTo>
                <a:cubicBezTo>
                  <a:pt x="309561" y="916576"/>
                  <a:pt x="309696" y="916305"/>
                  <a:pt x="309832" y="915899"/>
                </a:cubicBezTo>
                <a:cubicBezTo>
                  <a:pt x="310779" y="913461"/>
                  <a:pt x="311998" y="910753"/>
                  <a:pt x="313217" y="908316"/>
                </a:cubicBezTo>
                <a:cubicBezTo>
                  <a:pt x="316061" y="903034"/>
                  <a:pt x="317956" y="897347"/>
                  <a:pt x="318363" y="891253"/>
                </a:cubicBezTo>
                <a:cubicBezTo>
                  <a:pt x="318498" y="888680"/>
                  <a:pt x="318769" y="886107"/>
                  <a:pt x="319446" y="883670"/>
                </a:cubicBezTo>
                <a:cubicBezTo>
                  <a:pt x="320936" y="878660"/>
                  <a:pt x="322019" y="873513"/>
                  <a:pt x="325269" y="869180"/>
                </a:cubicBezTo>
                <a:cubicBezTo>
                  <a:pt x="325269" y="866336"/>
                  <a:pt x="327436" y="864305"/>
                  <a:pt x="328384" y="861868"/>
                </a:cubicBezTo>
                <a:cubicBezTo>
                  <a:pt x="329061" y="860243"/>
                  <a:pt x="329602" y="858076"/>
                  <a:pt x="329061" y="856586"/>
                </a:cubicBezTo>
                <a:cubicBezTo>
                  <a:pt x="328113" y="854420"/>
                  <a:pt x="328384" y="852659"/>
                  <a:pt x="329061" y="850764"/>
                </a:cubicBezTo>
                <a:cubicBezTo>
                  <a:pt x="329061" y="850357"/>
                  <a:pt x="329061" y="849951"/>
                  <a:pt x="329061" y="849545"/>
                </a:cubicBezTo>
                <a:cubicBezTo>
                  <a:pt x="328925" y="847649"/>
                  <a:pt x="328925" y="845618"/>
                  <a:pt x="328384" y="843722"/>
                </a:cubicBezTo>
                <a:cubicBezTo>
                  <a:pt x="327977" y="842503"/>
                  <a:pt x="328248" y="842909"/>
                  <a:pt x="328925" y="842774"/>
                </a:cubicBezTo>
                <a:cubicBezTo>
                  <a:pt x="329196" y="842774"/>
                  <a:pt x="329467" y="842232"/>
                  <a:pt x="329602" y="841826"/>
                </a:cubicBezTo>
                <a:cubicBezTo>
                  <a:pt x="330821" y="839930"/>
                  <a:pt x="330279" y="837628"/>
                  <a:pt x="330956" y="835733"/>
                </a:cubicBezTo>
                <a:cubicBezTo>
                  <a:pt x="331498" y="834107"/>
                  <a:pt x="331904" y="832753"/>
                  <a:pt x="332040" y="830993"/>
                </a:cubicBezTo>
                <a:cubicBezTo>
                  <a:pt x="332040" y="830045"/>
                  <a:pt x="332582" y="829233"/>
                  <a:pt x="332988" y="828285"/>
                </a:cubicBezTo>
                <a:cubicBezTo>
                  <a:pt x="334071" y="826524"/>
                  <a:pt x="335425" y="824493"/>
                  <a:pt x="336373" y="822733"/>
                </a:cubicBezTo>
                <a:cubicBezTo>
                  <a:pt x="337727" y="820295"/>
                  <a:pt x="338811" y="817722"/>
                  <a:pt x="340300" y="815420"/>
                </a:cubicBezTo>
                <a:cubicBezTo>
                  <a:pt x="342196" y="812441"/>
                  <a:pt x="344498" y="809733"/>
                  <a:pt x="346529" y="806889"/>
                </a:cubicBezTo>
                <a:cubicBezTo>
                  <a:pt x="349102" y="803910"/>
                  <a:pt x="351811" y="801066"/>
                  <a:pt x="354519" y="798222"/>
                </a:cubicBezTo>
                <a:cubicBezTo>
                  <a:pt x="357633" y="795108"/>
                  <a:pt x="360883" y="791858"/>
                  <a:pt x="363998" y="788743"/>
                </a:cubicBezTo>
                <a:cubicBezTo>
                  <a:pt x="365081" y="787660"/>
                  <a:pt x="365759" y="786035"/>
                  <a:pt x="366571" y="784410"/>
                </a:cubicBezTo>
                <a:cubicBezTo>
                  <a:pt x="367519" y="782378"/>
                  <a:pt x="368738" y="780483"/>
                  <a:pt x="368467" y="777910"/>
                </a:cubicBezTo>
                <a:cubicBezTo>
                  <a:pt x="368467" y="777232"/>
                  <a:pt x="369144" y="776556"/>
                  <a:pt x="369415" y="775878"/>
                </a:cubicBezTo>
                <a:cubicBezTo>
                  <a:pt x="371446" y="771274"/>
                  <a:pt x="372936" y="766264"/>
                  <a:pt x="375779" y="761931"/>
                </a:cubicBezTo>
                <a:cubicBezTo>
                  <a:pt x="376186" y="761389"/>
                  <a:pt x="376186" y="760577"/>
                  <a:pt x="376456" y="760170"/>
                </a:cubicBezTo>
                <a:cubicBezTo>
                  <a:pt x="377269" y="758951"/>
                  <a:pt x="378081" y="757868"/>
                  <a:pt x="379029" y="756920"/>
                </a:cubicBezTo>
                <a:cubicBezTo>
                  <a:pt x="381602" y="754212"/>
                  <a:pt x="385394" y="752587"/>
                  <a:pt x="386883" y="748795"/>
                </a:cubicBezTo>
                <a:cubicBezTo>
                  <a:pt x="387019" y="748524"/>
                  <a:pt x="387425" y="748253"/>
                  <a:pt x="387696" y="747983"/>
                </a:cubicBezTo>
                <a:cubicBezTo>
                  <a:pt x="390946" y="744868"/>
                  <a:pt x="393790" y="741483"/>
                  <a:pt x="397446" y="738910"/>
                </a:cubicBezTo>
                <a:lnTo>
                  <a:pt x="403946" y="733493"/>
                </a:lnTo>
                <a:cubicBezTo>
                  <a:pt x="408415" y="729972"/>
                  <a:pt x="412477" y="725774"/>
                  <a:pt x="417487" y="722931"/>
                </a:cubicBezTo>
                <a:cubicBezTo>
                  <a:pt x="418706" y="722118"/>
                  <a:pt x="419789" y="721441"/>
                  <a:pt x="421144" y="720764"/>
                </a:cubicBezTo>
                <a:cubicBezTo>
                  <a:pt x="425206" y="718868"/>
                  <a:pt x="429269" y="716972"/>
                  <a:pt x="433331" y="714941"/>
                </a:cubicBezTo>
                <a:cubicBezTo>
                  <a:pt x="435904" y="713858"/>
                  <a:pt x="438342" y="712639"/>
                  <a:pt x="441050" y="712368"/>
                </a:cubicBezTo>
                <a:cubicBezTo>
                  <a:pt x="441592" y="711285"/>
                  <a:pt x="442133" y="710066"/>
                  <a:pt x="441727" y="709660"/>
                </a:cubicBezTo>
                <a:cubicBezTo>
                  <a:pt x="439154" y="707358"/>
                  <a:pt x="441592" y="705868"/>
                  <a:pt x="441998" y="703973"/>
                </a:cubicBezTo>
                <a:cubicBezTo>
                  <a:pt x="442133" y="703431"/>
                  <a:pt x="442946" y="703025"/>
                  <a:pt x="442946" y="702618"/>
                </a:cubicBezTo>
                <a:cubicBezTo>
                  <a:pt x="443081" y="699910"/>
                  <a:pt x="445383" y="699233"/>
                  <a:pt x="447821" y="698691"/>
                </a:cubicBezTo>
                <a:close/>
                <a:moveTo>
                  <a:pt x="42656" y="609723"/>
                </a:moveTo>
                <a:cubicBezTo>
                  <a:pt x="45500" y="616088"/>
                  <a:pt x="45500" y="622859"/>
                  <a:pt x="46719" y="629223"/>
                </a:cubicBezTo>
                <a:cubicBezTo>
                  <a:pt x="47125" y="631254"/>
                  <a:pt x="47260" y="633421"/>
                  <a:pt x="47260" y="635588"/>
                </a:cubicBezTo>
                <a:cubicBezTo>
                  <a:pt x="47667" y="634775"/>
                  <a:pt x="48344" y="633963"/>
                  <a:pt x="49156" y="633150"/>
                </a:cubicBezTo>
                <a:cubicBezTo>
                  <a:pt x="55520" y="635452"/>
                  <a:pt x="60125" y="640192"/>
                  <a:pt x="65271" y="643848"/>
                </a:cubicBezTo>
                <a:cubicBezTo>
                  <a:pt x="68250" y="645879"/>
                  <a:pt x="70687" y="648452"/>
                  <a:pt x="73260" y="650890"/>
                </a:cubicBezTo>
                <a:cubicBezTo>
                  <a:pt x="76510" y="653869"/>
                  <a:pt x="79218" y="657660"/>
                  <a:pt x="82604" y="660640"/>
                </a:cubicBezTo>
                <a:cubicBezTo>
                  <a:pt x="85854" y="663619"/>
                  <a:pt x="88697" y="667004"/>
                  <a:pt x="91677" y="670119"/>
                </a:cubicBezTo>
                <a:cubicBezTo>
                  <a:pt x="93166" y="671744"/>
                  <a:pt x="94385" y="673233"/>
                  <a:pt x="95875" y="674723"/>
                </a:cubicBezTo>
                <a:cubicBezTo>
                  <a:pt x="98989" y="678244"/>
                  <a:pt x="101968" y="681765"/>
                  <a:pt x="104948" y="685150"/>
                </a:cubicBezTo>
                <a:cubicBezTo>
                  <a:pt x="107114" y="687587"/>
                  <a:pt x="110635" y="688806"/>
                  <a:pt x="111583" y="692462"/>
                </a:cubicBezTo>
                <a:cubicBezTo>
                  <a:pt x="111583" y="692733"/>
                  <a:pt x="111854" y="692869"/>
                  <a:pt x="112125" y="693004"/>
                </a:cubicBezTo>
                <a:cubicBezTo>
                  <a:pt x="114697" y="695577"/>
                  <a:pt x="117135" y="698150"/>
                  <a:pt x="119979" y="700317"/>
                </a:cubicBezTo>
                <a:cubicBezTo>
                  <a:pt x="122687" y="702483"/>
                  <a:pt x="123500" y="706546"/>
                  <a:pt x="127698" y="707087"/>
                </a:cubicBezTo>
                <a:cubicBezTo>
                  <a:pt x="127833" y="708848"/>
                  <a:pt x="129729" y="709254"/>
                  <a:pt x="130406" y="710473"/>
                </a:cubicBezTo>
                <a:cubicBezTo>
                  <a:pt x="132166" y="713316"/>
                  <a:pt x="134468" y="715754"/>
                  <a:pt x="136770" y="718327"/>
                </a:cubicBezTo>
                <a:cubicBezTo>
                  <a:pt x="138395" y="720087"/>
                  <a:pt x="139750" y="722254"/>
                  <a:pt x="140968" y="724421"/>
                </a:cubicBezTo>
                <a:cubicBezTo>
                  <a:pt x="144895" y="731327"/>
                  <a:pt x="148822" y="738504"/>
                  <a:pt x="152479" y="745139"/>
                </a:cubicBezTo>
                <a:cubicBezTo>
                  <a:pt x="153698" y="747306"/>
                  <a:pt x="154916" y="749743"/>
                  <a:pt x="157083" y="751504"/>
                </a:cubicBezTo>
                <a:cubicBezTo>
                  <a:pt x="158979" y="752993"/>
                  <a:pt x="160062" y="755431"/>
                  <a:pt x="161281" y="757597"/>
                </a:cubicBezTo>
                <a:cubicBezTo>
                  <a:pt x="162499" y="760170"/>
                  <a:pt x="163177" y="763149"/>
                  <a:pt x="166427" y="764368"/>
                </a:cubicBezTo>
                <a:cubicBezTo>
                  <a:pt x="166697" y="764368"/>
                  <a:pt x="166968" y="764639"/>
                  <a:pt x="166968" y="764774"/>
                </a:cubicBezTo>
                <a:cubicBezTo>
                  <a:pt x="166833" y="766670"/>
                  <a:pt x="168593" y="767347"/>
                  <a:pt x="169677" y="768431"/>
                </a:cubicBezTo>
                <a:cubicBezTo>
                  <a:pt x="170625" y="769649"/>
                  <a:pt x="171979" y="771139"/>
                  <a:pt x="172385" y="772629"/>
                </a:cubicBezTo>
                <a:cubicBezTo>
                  <a:pt x="173333" y="776285"/>
                  <a:pt x="175093" y="779670"/>
                  <a:pt x="176312" y="783056"/>
                </a:cubicBezTo>
                <a:cubicBezTo>
                  <a:pt x="179291" y="790639"/>
                  <a:pt x="183083" y="797545"/>
                  <a:pt x="187010" y="804316"/>
                </a:cubicBezTo>
                <a:cubicBezTo>
                  <a:pt x="187822" y="805941"/>
                  <a:pt x="189583" y="807295"/>
                  <a:pt x="189583" y="809055"/>
                </a:cubicBezTo>
                <a:cubicBezTo>
                  <a:pt x="189854" y="811222"/>
                  <a:pt x="190802" y="812712"/>
                  <a:pt x="191749" y="814337"/>
                </a:cubicBezTo>
                <a:cubicBezTo>
                  <a:pt x="192968" y="815962"/>
                  <a:pt x="193916" y="817587"/>
                  <a:pt x="194187" y="819483"/>
                </a:cubicBezTo>
                <a:cubicBezTo>
                  <a:pt x="194322" y="820295"/>
                  <a:pt x="195135" y="820837"/>
                  <a:pt x="195406" y="821514"/>
                </a:cubicBezTo>
                <a:cubicBezTo>
                  <a:pt x="197166" y="824899"/>
                  <a:pt x="198520" y="828420"/>
                  <a:pt x="200145" y="831805"/>
                </a:cubicBezTo>
                <a:cubicBezTo>
                  <a:pt x="200822" y="833701"/>
                  <a:pt x="201770" y="835326"/>
                  <a:pt x="202447" y="837222"/>
                </a:cubicBezTo>
                <a:cubicBezTo>
                  <a:pt x="202989" y="839118"/>
                  <a:pt x="203937" y="840743"/>
                  <a:pt x="204885" y="842368"/>
                </a:cubicBezTo>
                <a:cubicBezTo>
                  <a:pt x="206374" y="845212"/>
                  <a:pt x="207728" y="847920"/>
                  <a:pt x="208541" y="850899"/>
                </a:cubicBezTo>
                <a:cubicBezTo>
                  <a:pt x="209083" y="853336"/>
                  <a:pt x="209895" y="855774"/>
                  <a:pt x="209624" y="858482"/>
                </a:cubicBezTo>
                <a:cubicBezTo>
                  <a:pt x="209218" y="862139"/>
                  <a:pt x="209354" y="862139"/>
                  <a:pt x="211791" y="865118"/>
                </a:cubicBezTo>
                <a:cubicBezTo>
                  <a:pt x="212333" y="865930"/>
                  <a:pt x="212874" y="866878"/>
                  <a:pt x="213280" y="867826"/>
                </a:cubicBezTo>
                <a:cubicBezTo>
                  <a:pt x="214364" y="870263"/>
                  <a:pt x="215312" y="872972"/>
                  <a:pt x="216530" y="875274"/>
                </a:cubicBezTo>
                <a:cubicBezTo>
                  <a:pt x="217749" y="877711"/>
                  <a:pt x="218968" y="880013"/>
                  <a:pt x="218968" y="882857"/>
                </a:cubicBezTo>
                <a:cubicBezTo>
                  <a:pt x="218968" y="883534"/>
                  <a:pt x="219103" y="884076"/>
                  <a:pt x="219374" y="884753"/>
                </a:cubicBezTo>
                <a:cubicBezTo>
                  <a:pt x="220322" y="888409"/>
                  <a:pt x="221541" y="891794"/>
                  <a:pt x="222760" y="895451"/>
                </a:cubicBezTo>
                <a:cubicBezTo>
                  <a:pt x="222895" y="896399"/>
                  <a:pt x="223166" y="897618"/>
                  <a:pt x="223437" y="898836"/>
                </a:cubicBezTo>
                <a:cubicBezTo>
                  <a:pt x="223707" y="899649"/>
                  <a:pt x="223437" y="899242"/>
                  <a:pt x="223707" y="900055"/>
                </a:cubicBezTo>
                <a:lnTo>
                  <a:pt x="224114" y="901815"/>
                </a:lnTo>
                <a:cubicBezTo>
                  <a:pt x="224926" y="904118"/>
                  <a:pt x="226010" y="906420"/>
                  <a:pt x="227228" y="908586"/>
                </a:cubicBezTo>
                <a:cubicBezTo>
                  <a:pt x="227364" y="908721"/>
                  <a:pt x="227364" y="908721"/>
                  <a:pt x="227364" y="908992"/>
                </a:cubicBezTo>
                <a:cubicBezTo>
                  <a:pt x="228447" y="914951"/>
                  <a:pt x="228989" y="921044"/>
                  <a:pt x="228583" y="927003"/>
                </a:cubicBezTo>
                <a:cubicBezTo>
                  <a:pt x="228447" y="928357"/>
                  <a:pt x="228312" y="929847"/>
                  <a:pt x="228176" y="931201"/>
                </a:cubicBezTo>
                <a:cubicBezTo>
                  <a:pt x="227905" y="932419"/>
                  <a:pt x="227635" y="933638"/>
                  <a:pt x="227635" y="934857"/>
                </a:cubicBezTo>
                <a:cubicBezTo>
                  <a:pt x="227770" y="936076"/>
                  <a:pt x="228041" y="937294"/>
                  <a:pt x="228312" y="938513"/>
                </a:cubicBezTo>
                <a:cubicBezTo>
                  <a:pt x="228447" y="939461"/>
                  <a:pt x="229124" y="940680"/>
                  <a:pt x="228718" y="941492"/>
                </a:cubicBezTo>
                <a:cubicBezTo>
                  <a:pt x="226957" y="945284"/>
                  <a:pt x="226280" y="949211"/>
                  <a:pt x="225739" y="953138"/>
                </a:cubicBezTo>
                <a:cubicBezTo>
                  <a:pt x="225468" y="955846"/>
                  <a:pt x="226687" y="958690"/>
                  <a:pt x="225739" y="961398"/>
                </a:cubicBezTo>
                <a:cubicBezTo>
                  <a:pt x="227228" y="962752"/>
                  <a:pt x="226145" y="963971"/>
                  <a:pt x="225468" y="965055"/>
                </a:cubicBezTo>
                <a:cubicBezTo>
                  <a:pt x="224791" y="965867"/>
                  <a:pt x="224385" y="967763"/>
                  <a:pt x="224926" y="967763"/>
                </a:cubicBezTo>
                <a:cubicBezTo>
                  <a:pt x="225468" y="968034"/>
                  <a:pt x="225603" y="968169"/>
                  <a:pt x="225874" y="968169"/>
                </a:cubicBezTo>
                <a:cubicBezTo>
                  <a:pt x="226010" y="968169"/>
                  <a:pt x="226145" y="968305"/>
                  <a:pt x="226145" y="968305"/>
                </a:cubicBezTo>
                <a:cubicBezTo>
                  <a:pt x="226010" y="968440"/>
                  <a:pt x="226010" y="968440"/>
                  <a:pt x="225739" y="968575"/>
                </a:cubicBezTo>
                <a:cubicBezTo>
                  <a:pt x="225739" y="968711"/>
                  <a:pt x="225874" y="968711"/>
                  <a:pt x="226145" y="968711"/>
                </a:cubicBezTo>
                <a:cubicBezTo>
                  <a:pt x="226416" y="968575"/>
                  <a:pt x="226957" y="969252"/>
                  <a:pt x="227228" y="969252"/>
                </a:cubicBezTo>
                <a:cubicBezTo>
                  <a:pt x="229260" y="968575"/>
                  <a:pt x="231020" y="970065"/>
                  <a:pt x="232780" y="971826"/>
                </a:cubicBezTo>
                <a:cubicBezTo>
                  <a:pt x="235083" y="973857"/>
                  <a:pt x="236030" y="977107"/>
                  <a:pt x="234541" y="979950"/>
                </a:cubicBezTo>
                <a:cubicBezTo>
                  <a:pt x="233187" y="981846"/>
                  <a:pt x="233187" y="984148"/>
                  <a:pt x="229395" y="986315"/>
                </a:cubicBezTo>
                <a:cubicBezTo>
                  <a:pt x="227499" y="986179"/>
                  <a:pt x="226687" y="986315"/>
                  <a:pt x="223843" y="986044"/>
                </a:cubicBezTo>
                <a:cubicBezTo>
                  <a:pt x="222353" y="985638"/>
                  <a:pt x="220593" y="985231"/>
                  <a:pt x="218833" y="984690"/>
                </a:cubicBezTo>
                <a:cubicBezTo>
                  <a:pt x="218155" y="985096"/>
                  <a:pt x="217478" y="985502"/>
                  <a:pt x="216801" y="985638"/>
                </a:cubicBezTo>
                <a:cubicBezTo>
                  <a:pt x="214770" y="985909"/>
                  <a:pt x="212739" y="986315"/>
                  <a:pt x="210437" y="986586"/>
                </a:cubicBezTo>
                <a:cubicBezTo>
                  <a:pt x="209895" y="985231"/>
                  <a:pt x="208812" y="984148"/>
                  <a:pt x="207051" y="983471"/>
                </a:cubicBezTo>
                <a:cubicBezTo>
                  <a:pt x="204343" y="982252"/>
                  <a:pt x="201228" y="980763"/>
                  <a:pt x="201093" y="977784"/>
                </a:cubicBezTo>
                <a:cubicBezTo>
                  <a:pt x="199739" y="976971"/>
                  <a:pt x="198926" y="976429"/>
                  <a:pt x="198114" y="975888"/>
                </a:cubicBezTo>
                <a:cubicBezTo>
                  <a:pt x="197030" y="975211"/>
                  <a:pt x="196083" y="973450"/>
                  <a:pt x="194864" y="973450"/>
                </a:cubicBezTo>
                <a:cubicBezTo>
                  <a:pt x="192156" y="973450"/>
                  <a:pt x="190937" y="971555"/>
                  <a:pt x="189718" y="969794"/>
                </a:cubicBezTo>
                <a:cubicBezTo>
                  <a:pt x="186739" y="965596"/>
                  <a:pt x="182677" y="963159"/>
                  <a:pt x="178208" y="960721"/>
                </a:cubicBezTo>
                <a:cubicBezTo>
                  <a:pt x="177937" y="958555"/>
                  <a:pt x="177801" y="956117"/>
                  <a:pt x="174687" y="955576"/>
                </a:cubicBezTo>
                <a:cubicBezTo>
                  <a:pt x="174552" y="955440"/>
                  <a:pt x="174416" y="954898"/>
                  <a:pt x="174281" y="954628"/>
                </a:cubicBezTo>
                <a:cubicBezTo>
                  <a:pt x="173739" y="953409"/>
                  <a:pt x="173468" y="952190"/>
                  <a:pt x="172791" y="951242"/>
                </a:cubicBezTo>
                <a:cubicBezTo>
                  <a:pt x="171031" y="948805"/>
                  <a:pt x="169406" y="946638"/>
                  <a:pt x="167916" y="944336"/>
                </a:cubicBezTo>
                <a:cubicBezTo>
                  <a:pt x="166562" y="942711"/>
                  <a:pt x="165479" y="940950"/>
                  <a:pt x="164260" y="939326"/>
                </a:cubicBezTo>
                <a:cubicBezTo>
                  <a:pt x="161145" y="935805"/>
                  <a:pt x="158437" y="932284"/>
                  <a:pt x="155458" y="928763"/>
                </a:cubicBezTo>
                <a:cubicBezTo>
                  <a:pt x="155052" y="928357"/>
                  <a:pt x="154104" y="928221"/>
                  <a:pt x="153562" y="927815"/>
                </a:cubicBezTo>
                <a:cubicBezTo>
                  <a:pt x="152749" y="927138"/>
                  <a:pt x="151802" y="926461"/>
                  <a:pt x="151125" y="925649"/>
                </a:cubicBezTo>
                <a:lnTo>
                  <a:pt x="142052" y="914951"/>
                </a:lnTo>
                <a:cubicBezTo>
                  <a:pt x="141374" y="914273"/>
                  <a:pt x="140020" y="913868"/>
                  <a:pt x="139885" y="913055"/>
                </a:cubicBezTo>
                <a:cubicBezTo>
                  <a:pt x="139072" y="909669"/>
                  <a:pt x="136635" y="906961"/>
                  <a:pt x="135416" y="903711"/>
                </a:cubicBezTo>
                <a:cubicBezTo>
                  <a:pt x="134062" y="899513"/>
                  <a:pt x="132572" y="895451"/>
                  <a:pt x="133114" y="890982"/>
                </a:cubicBezTo>
                <a:cubicBezTo>
                  <a:pt x="133250" y="889086"/>
                  <a:pt x="132031" y="888139"/>
                  <a:pt x="130541" y="887732"/>
                </a:cubicBezTo>
                <a:cubicBezTo>
                  <a:pt x="128645" y="887326"/>
                  <a:pt x="126750" y="886649"/>
                  <a:pt x="124989" y="886378"/>
                </a:cubicBezTo>
                <a:cubicBezTo>
                  <a:pt x="117812" y="885430"/>
                  <a:pt x="114291" y="879742"/>
                  <a:pt x="109958" y="875003"/>
                </a:cubicBezTo>
                <a:cubicBezTo>
                  <a:pt x="109145" y="874055"/>
                  <a:pt x="108604" y="873107"/>
                  <a:pt x="107791" y="872159"/>
                </a:cubicBezTo>
                <a:cubicBezTo>
                  <a:pt x="106031" y="870128"/>
                  <a:pt x="103729" y="868368"/>
                  <a:pt x="104271" y="864982"/>
                </a:cubicBezTo>
                <a:cubicBezTo>
                  <a:pt x="104271" y="864576"/>
                  <a:pt x="104135" y="864305"/>
                  <a:pt x="104135" y="863899"/>
                </a:cubicBezTo>
                <a:cubicBezTo>
                  <a:pt x="103052" y="861326"/>
                  <a:pt x="101833" y="858889"/>
                  <a:pt x="101156" y="856316"/>
                </a:cubicBezTo>
                <a:cubicBezTo>
                  <a:pt x="99260" y="850628"/>
                  <a:pt x="96416" y="845347"/>
                  <a:pt x="92625" y="840878"/>
                </a:cubicBezTo>
                <a:cubicBezTo>
                  <a:pt x="91000" y="838982"/>
                  <a:pt x="89375" y="836951"/>
                  <a:pt x="88156" y="834784"/>
                </a:cubicBezTo>
                <a:cubicBezTo>
                  <a:pt x="85448" y="830316"/>
                  <a:pt x="82468" y="826118"/>
                  <a:pt x="81791" y="820837"/>
                </a:cubicBezTo>
                <a:cubicBezTo>
                  <a:pt x="79760" y="818941"/>
                  <a:pt x="79896" y="815962"/>
                  <a:pt x="78948" y="813524"/>
                </a:cubicBezTo>
                <a:cubicBezTo>
                  <a:pt x="78270" y="811899"/>
                  <a:pt x="77187" y="810003"/>
                  <a:pt x="75698" y="809462"/>
                </a:cubicBezTo>
                <a:cubicBezTo>
                  <a:pt x="73531" y="808649"/>
                  <a:pt x="72448" y="807295"/>
                  <a:pt x="71364" y="805535"/>
                </a:cubicBezTo>
                <a:cubicBezTo>
                  <a:pt x="71229" y="805399"/>
                  <a:pt x="70958" y="805128"/>
                  <a:pt x="70687" y="804857"/>
                </a:cubicBezTo>
                <a:cubicBezTo>
                  <a:pt x="69062" y="803774"/>
                  <a:pt x="67573" y="802285"/>
                  <a:pt x="65812" y="801472"/>
                </a:cubicBezTo>
                <a:cubicBezTo>
                  <a:pt x="64864" y="801066"/>
                  <a:pt x="65406" y="801066"/>
                  <a:pt x="65677" y="800524"/>
                </a:cubicBezTo>
                <a:cubicBezTo>
                  <a:pt x="65812" y="800253"/>
                  <a:pt x="65542" y="799712"/>
                  <a:pt x="65406" y="799305"/>
                </a:cubicBezTo>
                <a:cubicBezTo>
                  <a:pt x="64864" y="797139"/>
                  <a:pt x="62833" y="795920"/>
                  <a:pt x="62020" y="794160"/>
                </a:cubicBezTo>
                <a:cubicBezTo>
                  <a:pt x="61344" y="792805"/>
                  <a:pt x="60666" y="791452"/>
                  <a:pt x="59448" y="790233"/>
                </a:cubicBezTo>
                <a:cubicBezTo>
                  <a:pt x="58906" y="789555"/>
                  <a:pt x="58500" y="788472"/>
                  <a:pt x="58229" y="787660"/>
                </a:cubicBezTo>
                <a:cubicBezTo>
                  <a:pt x="57552" y="785764"/>
                  <a:pt x="57010" y="783462"/>
                  <a:pt x="56333" y="781566"/>
                </a:cubicBezTo>
                <a:cubicBezTo>
                  <a:pt x="55385" y="779128"/>
                  <a:pt x="54167" y="776556"/>
                  <a:pt x="53489" y="774118"/>
                </a:cubicBezTo>
                <a:cubicBezTo>
                  <a:pt x="52812" y="770597"/>
                  <a:pt x="52406" y="767076"/>
                  <a:pt x="51864" y="763691"/>
                </a:cubicBezTo>
                <a:cubicBezTo>
                  <a:pt x="51323" y="760035"/>
                  <a:pt x="50917" y="756243"/>
                  <a:pt x="50375" y="752316"/>
                </a:cubicBezTo>
                <a:cubicBezTo>
                  <a:pt x="49833" y="747847"/>
                  <a:pt x="49969" y="743514"/>
                  <a:pt x="49698" y="739045"/>
                </a:cubicBezTo>
                <a:cubicBezTo>
                  <a:pt x="49562" y="737420"/>
                  <a:pt x="48885" y="735931"/>
                  <a:pt x="48073" y="734306"/>
                </a:cubicBezTo>
                <a:cubicBezTo>
                  <a:pt x="46989" y="732275"/>
                  <a:pt x="46312" y="730108"/>
                  <a:pt x="44010" y="728889"/>
                </a:cubicBezTo>
                <a:cubicBezTo>
                  <a:pt x="43469" y="728483"/>
                  <a:pt x="43333" y="727670"/>
                  <a:pt x="42927" y="726994"/>
                </a:cubicBezTo>
                <a:cubicBezTo>
                  <a:pt x="40219" y="722660"/>
                  <a:pt x="37646" y="718462"/>
                  <a:pt x="36291" y="713587"/>
                </a:cubicBezTo>
                <a:cubicBezTo>
                  <a:pt x="36156" y="713046"/>
                  <a:pt x="35479" y="712639"/>
                  <a:pt x="35343" y="712098"/>
                </a:cubicBezTo>
                <a:cubicBezTo>
                  <a:pt x="34802" y="710879"/>
                  <a:pt x="34396" y="709525"/>
                  <a:pt x="34125" y="708306"/>
                </a:cubicBezTo>
                <a:cubicBezTo>
                  <a:pt x="33312" y="704785"/>
                  <a:pt x="34125" y="700858"/>
                  <a:pt x="31823" y="697608"/>
                </a:cubicBezTo>
                <a:cubicBezTo>
                  <a:pt x="31552" y="697337"/>
                  <a:pt x="31552" y="696796"/>
                  <a:pt x="31552" y="696525"/>
                </a:cubicBezTo>
                <a:cubicBezTo>
                  <a:pt x="30875" y="692192"/>
                  <a:pt x="30333" y="687858"/>
                  <a:pt x="29791" y="683660"/>
                </a:cubicBezTo>
                <a:cubicBezTo>
                  <a:pt x="29250" y="680952"/>
                  <a:pt x="28843" y="678379"/>
                  <a:pt x="28302" y="675671"/>
                </a:cubicBezTo>
                <a:cubicBezTo>
                  <a:pt x="27219" y="670119"/>
                  <a:pt x="26677" y="664702"/>
                  <a:pt x="26135" y="659150"/>
                </a:cubicBezTo>
                <a:cubicBezTo>
                  <a:pt x="26000" y="657796"/>
                  <a:pt x="25729" y="656442"/>
                  <a:pt x="26541" y="654546"/>
                </a:cubicBezTo>
                <a:cubicBezTo>
                  <a:pt x="26406" y="650213"/>
                  <a:pt x="26406" y="645879"/>
                  <a:pt x="26406" y="641411"/>
                </a:cubicBezTo>
                <a:cubicBezTo>
                  <a:pt x="26406" y="638838"/>
                  <a:pt x="26812" y="635994"/>
                  <a:pt x="27354" y="633421"/>
                </a:cubicBezTo>
                <a:cubicBezTo>
                  <a:pt x="28031" y="630984"/>
                  <a:pt x="28979" y="628546"/>
                  <a:pt x="29927" y="626109"/>
                </a:cubicBezTo>
                <a:cubicBezTo>
                  <a:pt x="31416" y="622046"/>
                  <a:pt x="32635" y="618119"/>
                  <a:pt x="34396" y="614192"/>
                </a:cubicBezTo>
                <a:cubicBezTo>
                  <a:pt x="35750" y="610671"/>
                  <a:pt x="38052" y="609452"/>
                  <a:pt x="42656" y="609723"/>
                </a:cubicBezTo>
                <a:close/>
                <a:moveTo>
                  <a:pt x="157489" y="378162"/>
                </a:moveTo>
                <a:cubicBezTo>
                  <a:pt x="165072" y="380735"/>
                  <a:pt x="171166" y="385881"/>
                  <a:pt x="177936" y="390079"/>
                </a:cubicBezTo>
                <a:cubicBezTo>
                  <a:pt x="181457" y="392516"/>
                  <a:pt x="184978" y="395224"/>
                  <a:pt x="187957" y="398339"/>
                </a:cubicBezTo>
                <a:cubicBezTo>
                  <a:pt x="191884" y="402266"/>
                  <a:pt x="194999" y="406870"/>
                  <a:pt x="199197" y="410662"/>
                </a:cubicBezTo>
                <a:cubicBezTo>
                  <a:pt x="203123" y="414183"/>
                  <a:pt x="207186" y="417974"/>
                  <a:pt x="210165" y="422307"/>
                </a:cubicBezTo>
                <a:cubicBezTo>
                  <a:pt x="211790" y="424203"/>
                  <a:pt x="213280" y="426235"/>
                  <a:pt x="214769" y="428266"/>
                </a:cubicBezTo>
                <a:cubicBezTo>
                  <a:pt x="218019" y="432870"/>
                  <a:pt x="221269" y="437474"/>
                  <a:pt x="224519" y="441943"/>
                </a:cubicBezTo>
                <a:cubicBezTo>
                  <a:pt x="226686" y="445328"/>
                  <a:pt x="230071" y="447901"/>
                  <a:pt x="230884" y="452235"/>
                </a:cubicBezTo>
                <a:cubicBezTo>
                  <a:pt x="230884" y="452505"/>
                  <a:pt x="231155" y="452641"/>
                  <a:pt x="231290" y="452912"/>
                </a:cubicBezTo>
                <a:cubicBezTo>
                  <a:pt x="233863" y="456432"/>
                  <a:pt x="236300" y="459953"/>
                  <a:pt x="239144" y="463338"/>
                </a:cubicBezTo>
                <a:cubicBezTo>
                  <a:pt x="242123" y="466453"/>
                  <a:pt x="242259" y="471464"/>
                  <a:pt x="246321" y="473630"/>
                </a:cubicBezTo>
                <a:cubicBezTo>
                  <a:pt x="246321" y="475526"/>
                  <a:pt x="247946" y="476745"/>
                  <a:pt x="248488" y="478370"/>
                </a:cubicBezTo>
                <a:cubicBezTo>
                  <a:pt x="249977" y="482297"/>
                  <a:pt x="251738" y="485953"/>
                  <a:pt x="253634" y="489609"/>
                </a:cubicBezTo>
                <a:cubicBezTo>
                  <a:pt x="254988" y="492317"/>
                  <a:pt x="256207" y="495026"/>
                  <a:pt x="256884" y="498005"/>
                </a:cubicBezTo>
                <a:cubicBezTo>
                  <a:pt x="259050" y="507213"/>
                  <a:pt x="261352" y="516422"/>
                  <a:pt x="263248" y="525494"/>
                </a:cubicBezTo>
                <a:cubicBezTo>
                  <a:pt x="263790" y="528609"/>
                  <a:pt x="263925" y="531588"/>
                  <a:pt x="265550" y="534567"/>
                </a:cubicBezTo>
                <a:cubicBezTo>
                  <a:pt x="266904" y="537005"/>
                  <a:pt x="267311" y="540119"/>
                  <a:pt x="267852" y="543099"/>
                </a:cubicBezTo>
                <a:cubicBezTo>
                  <a:pt x="268394" y="546484"/>
                  <a:pt x="268394" y="550005"/>
                  <a:pt x="271102" y="552713"/>
                </a:cubicBezTo>
                <a:cubicBezTo>
                  <a:pt x="271238" y="552848"/>
                  <a:pt x="271508" y="553119"/>
                  <a:pt x="271373" y="553390"/>
                </a:cubicBezTo>
                <a:cubicBezTo>
                  <a:pt x="270696" y="555421"/>
                  <a:pt x="272050" y="556911"/>
                  <a:pt x="272727" y="558671"/>
                </a:cubicBezTo>
                <a:cubicBezTo>
                  <a:pt x="273404" y="560567"/>
                  <a:pt x="274081" y="562598"/>
                  <a:pt x="273946" y="564494"/>
                </a:cubicBezTo>
                <a:cubicBezTo>
                  <a:pt x="273540" y="568963"/>
                  <a:pt x="274081" y="573432"/>
                  <a:pt x="274081" y="577765"/>
                </a:cubicBezTo>
                <a:cubicBezTo>
                  <a:pt x="273810" y="587109"/>
                  <a:pt x="275165" y="596452"/>
                  <a:pt x="276383" y="605661"/>
                </a:cubicBezTo>
                <a:cubicBezTo>
                  <a:pt x="276519" y="607827"/>
                  <a:pt x="277602" y="610129"/>
                  <a:pt x="277060" y="612025"/>
                </a:cubicBezTo>
                <a:cubicBezTo>
                  <a:pt x="276248" y="614327"/>
                  <a:pt x="276519" y="616494"/>
                  <a:pt x="276790" y="618661"/>
                </a:cubicBezTo>
                <a:cubicBezTo>
                  <a:pt x="277060" y="621098"/>
                  <a:pt x="277331" y="623129"/>
                  <a:pt x="276790" y="625431"/>
                </a:cubicBezTo>
                <a:cubicBezTo>
                  <a:pt x="276519" y="626244"/>
                  <a:pt x="277060" y="627192"/>
                  <a:pt x="277060" y="628140"/>
                </a:cubicBezTo>
                <a:lnTo>
                  <a:pt x="277738" y="641275"/>
                </a:lnTo>
                <a:cubicBezTo>
                  <a:pt x="277738" y="643577"/>
                  <a:pt x="277873" y="646015"/>
                  <a:pt x="277602" y="648181"/>
                </a:cubicBezTo>
                <a:cubicBezTo>
                  <a:pt x="277467" y="650483"/>
                  <a:pt x="277738" y="652785"/>
                  <a:pt x="277873" y="654952"/>
                </a:cubicBezTo>
                <a:cubicBezTo>
                  <a:pt x="278008" y="658608"/>
                  <a:pt x="278279" y="662129"/>
                  <a:pt x="277738" y="665650"/>
                </a:cubicBezTo>
                <a:cubicBezTo>
                  <a:pt x="277331" y="668629"/>
                  <a:pt x="277196" y="671608"/>
                  <a:pt x="275571" y="674452"/>
                </a:cubicBezTo>
                <a:cubicBezTo>
                  <a:pt x="273540" y="678108"/>
                  <a:pt x="273810" y="678244"/>
                  <a:pt x="274758" y="682577"/>
                </a:cubicBezTo>
                <a:cubicBezTo>
                  <a:pt x="275165" y="683660"/>
                  <a:pt x="275300" y="684879"/>
                  <a:pt x="275300" y="686098"/>
                </a:cubicBezTo>
                <a:cubicBezTo>
                  <a:pt x="275436" y="689212"/>
                  <a:pt x="275165" y="692598"/>
                  <a:pt x="275436" y="695712"/>
                </a:cubicBezTo>
                <a:cubicBezTo>
                  <a:pt x="275842" y="698827"/>
                  <a:pt x="275977" y="701941"/>
                  <a:pt x="274758" y="704920"/>
                </a:cubicBezTo>
                <a:cubicBezTo>
                  <a:pt x="274352" y="705733"/>
                  <a:pt x="274352" y="706546"/>
                  <a:pt x="274352" y="707358"/>
                </a:cubicBezTo>
                <a:cubicBezTo>
                  <a:pt x="273675" y="711691"/>
                  <a:pt x="273269" y="716025"/>
                  <a:pt x="272727" y="720358"/>
                </a:cubicBezTo>
                <a:cubicBezTo>
                  <a:pt x="271915" y="725775"/>
                  <a:pt x="270154" y="731191"/>
                  <a:pt x="270831" y="736743"/>
                </a:cubicBezTo>
                <a:cubicBezTo>
                  <a:pt x="270831" y="736879"/>
                  <a:pt x="270831" y="737014"/>
                  <a:pt x="270831" y="737149"/>
                </a:cubicBezTo>
                <a:cubicBezTo>
                  <a:pt x="269342" y="743785"/>
                  <a:pt x="267988" y="750285"/>
                  <a:pt x="266498" y="756920"/>
                </a:cubicBezTo>
                <a:cubicBezTo>
                  <a:pt x="266092" y="758274"/>
                  <a:pt x="265686" y="760035"/>
                  <a:pt x="265279" y="761524"/>
                </a:cubicBezTo>
                <a:cubicBezTo>
                  <a:pt x="264873" y="762878"/>
                  <a:pt x="264467" y="764233"/>
                  <a:pt x="264331" y="765587"/>
                </a:cubicBezTo>
                <a:cubicBezTo>
                  <a:pt x="264196" y="767076"/>
                  <a:pt x="264467" y="768430"/>
                  <a:pt x="264467" y="769920"/>
                </a:cubicBezTo>
                <a:cubicBezTo>
                  <a:pt x="264467" y="771139"/>
                  <a:pt x="265009" y="772493"/>
                  <a:pt x="264602" y="773305"/>
                </a:cubicBezTo>
                <a:cubicBezTo>
                  <a:pt x="262436" y="777639"/>
                  <a:pt x="261894" y="782243"/>
                  <a:pt x="261352" y="786847"/>
                </a:cubicBezTo>
                <a:cubicBezTo>
                  <a:pt x="261081" y="789962"/>
                  <a:pt x="262436" y="793212"/>
                  <a:pt x="261352" y="796462"/>
                </a:cubicBezTo>
                <a:cubicBezTo>
                  <a:pt x="262707" y="798087"/>
                  <a:pt x="261759" y="799441"/>
                  <a:pt x="260811" y="801066"/>
                </a:cubicBezTo>
                <a:cubicBezTo>
                  <a:pt x="260133" y="802149"/>
                  <a:pt x="259321" y="804316"/>
                  <a:pt x="259727" y="804857"/>
                </a:cubicBezTo>
                <a:cubicBezTo>
                  <a:pt x="262300" y="807430"/>
                  <a:pt x="259727" y="809597"/>
                  <a:pt x="259321" y="811764"/>
                </a:cubicBezTo>
                <a:cubicBezTo>
                  <a:pt x="259186" y="812441"/>
                  <a:pt x="258373" y="812847"/>
                  <a:pt x="258373" y="813389"/>
                </a:cubicBezTo>
                <a:cubicBezTo>
                  <a:pt x="258238" y="816503"/>
                  <a:pt x="255800" y="817451"/>
                  <a:pt x="253498" y="818264"/>
                </a:cubicBezTo>
                <a:cubicBezTo>
                  <a:pt x="251061" y="818941"/>
                  <a:pt x="248623" y="818264"/>
                  <a:pt x="246727" y="816774"/>
                </a:cubicBezTo>
                <a:cubicBezTo>
                  <a:pt x="246321" y="818128"/>
                  <a:pt x="245509" y="819076"/>
                  <a:pt x="244561" y="820024"/>
                </a:cubicBezTo>
                <a:cubicBezTo>
                  <a:pt x="242530" y="822326"/>
                  <a:pt x="239144" y="823003"/>
                  <a:pt x="236436" y="821920"/>
                </a:cubicBezTo>
                <a:cubicBezTo>
                  <a:pt x="234540" y="821378"/>
                  <a:pt x="232509" y="820566"/>
                  <a:pt x="230207" y="819889"/>
                </a:cubicBezTo>
                <a:cubicBezTo>
                  <a:pt x="230207" y="818264"/>
                  <a:pt x="229665" y="816909"/>
                  <a:pt x="228446" y="815420"/>
                </a:cubicBezTo>
                <a:cubicBezTo>
                  <a:pt x="226415" y="813118"/>
                  <a:pt x="224384" y="810409"/>
                  <a:pt x="225602" y="807566"/>
                </a:cubicBezTo>
                <a:cubicBezTo>
                  <a:pt x="224790" y="806212"/>
                  <a:pt x="224248" y="805264"/>
                  <a:pt x="223707" y="804451"/>
                </a:cubicBezTo>
                <a:cubicBezTo>
                  <a:pt x="223165" y="803233"/>
                  <a:pt x="222894" y="801336"/>
                  <a:pt x="221946" y="800795"/>
                </a:cubicBezTo>
                <a:cubicBezTo>
                  <a:pt x="219509" y="799576"/>
                  <a:pt x="218967" y="797274"/>
                  <a:pt x="218696" y="795107"/>
                </a:cubicBezTo>
                <a:cubicBezTo>
                  <a:pt x="217884" y="790097"/>
                  <a:pt x="215176" y="786170"/>
                  <a:pt x="212061" y="781972"/>
                </a:cubicBezTo>
                <a:cubicBezTo>
                  <a:pt x="212738" y="779941"/>
                  <a:pt x="213550" y="777504"/>
                  <a:pt x="211113" y="775743"/>
                </a:cubicBezTo>
                <a:cubicBezTo>
                  <a:pt x="210978" y="775607"/>
                  <a:pt x="211113" y="775066"/>
                  <a:pt x="211113" y="774660"/>
                </a:cubicBezTo>
                <a:cubicBezTo>
                  <a:pt x="211113" y="773441"/>
                  <a:pt x="211249" y="772222"/>
                  <a:pt x="210978" y="771004"/>
                </a:cubicBezTo>
                <a:cubicBezTo>
                  <a:pt x="210301" y="768160"/>
                  <a:pt x="209894" y="765451"/>
                  <a:pt x="209217" y="762743"/>
                </a:cubicBezTo>
                <a:cubicBezTo>
                  <a:pt x="208811" y="760576"/>
                  <a:pt x="208405" y="758545"/>
                  <a:pt x="207863" y="756378"/>
                </a:cubicBezTo>
                <a:cubicBezTo>
                  <a:pt x="206373" y="751775"/>
                  <a:pt x="204884" y="747441"/>
                  <a:pt x="203665" y="742972"/>
                </a:cubicBezTo>
                <a:cubicBezTo>
                  <a:pt x="203394" y="742295"/>
                  <a:pt x="202582" y="741889"/>
                  <a:pt x="202176" y="741212"/>
                </a:cubicBezTo>
                <a:cubicBezTo>
                  <a:pt x="201499" y="740264"/>
                  <a:pt x="200957" y="739316"/>
                  <a:pt x="200551" y="738233"/>
                </a:cubicBezTo>
                <a:lnTo>
                  <a:pt x="195947" y="724556"/>
                </a:lnTo>
                <a:cubicBezTo>
                  <a:pt x="195540" y="723608"/>
                  <a:pt x="194592" y="722660"/>
                  <a:pt x="194592" y="721847"/>
                </a:cubicBezTo>
                <a:cubicBezTo>
                  <a:pt x="195134" y="718191"/>
                  <a:pt x="193644" y="714806"/>
                  <a:pt x="193644" y="711150"/>
                </a:cubicBezTo>
                <a:cubicBezTo>
                  <a:pt x="193780" y="706681"/>
                  <a:pt x="193644" y="702348"/>
                  <a:pt x="195676" y="698150"/>
                </a:cubicBezTo>
                <a:cubicBezTo>
                  <a:pt x="196488" y="696389"/>
                  <a:pt x="195676" y="695170"/>
                  <a:pt x="194321" y="694087"/>
                </a:cubicBezTo>
                <a:cubicBezTo>
                  <a:pt x="192832" y="693004"/>
                  <a:pt x="191343" y="691650"/>
                  <a:pt x="189718" y="690837"/>
                </a:cubicBezTo>
                <a:cubicBezTo>
                  <a:pt x="183082" y="687452"/>
                  <a:pt x="181457" y="680817"/>
                  <a:pt x="178884" y="674723"/>
                </a:cubicBezTo>
                <a:cubicBezTo>
                  <a:pt x="178343" y="673639"/>
                  <a:pt x="178072" y="672421"/>
                  <a:pt x="177666" y="671202"/>
                </a:cubicBezTo>
                <a:cubicBezTo>
                  <a:pt x="176718" y="668764"/>
                  <a:pt x="175228" y="666191"/>
                  <a:pt x="176447" y="663212"/>
                </a:cubicBezTo>
                <a:cubicBezTo>
                  <a:pt x="176582" y="662941"/>
                  <a:pt x="176582" y="662535"/>
                  <a:pt x="176582" y="662129"/>
                </a:cubicBezTo>
                <a:cubicBezTo>
                  <a:pt x="176447" y="659421"/>
                  <a:pt x="176040" y="656577"/>
                  <a:pt x="175905" y="653869"/>
                </a:cubicBezTo>
                <a:cubicBezTo>
                  <a:pt x="175905" y="647640"/>
                  <a:pt x="174686" y="641681"/>
                  <a:pt x="172249" y="636129"/>
                </a:cubicBezTo>
                <a:cubicBezTo>
                  <a:pt x="171301" y="633827"/>
                  <a:pt x="170218" y="631390"/>
                  <a:pt x="169541" y="628817"/>
                </a:cubicBezTo>
                <a:cubicBezTo>
                  <a:pt x="168186" y="623671"/>
                  <a:pt x="166426" y="618525"/>
                  <a:pt x="167103" y="613109"/>
                </a:cubicBezTo>
                <a:cubicBezTo>
                  <a:pt x="165749" y="610671"/>
                  <a:pt x="166697" y="607827"/>
                  <a:pt x="166291" y="605119"/>
                </a:cubicBezTo>
                <a:cubicBezTo>
                  <a:pt x="166020" y="603494"/>
                  <a:pt x="165343" y="601192"/>
                  <a:pt x="164124" y="600244"/>
                </a:cubicBezTo>
                <a:cubicBezTo>
                  <a:pt x="162228" y="598754"/>
                  <a:pt x="161551" y="597130"/>
                  <a:pt x="161009" y="595098"/>
                </a:cubicBezTo>
                <a:cubicBezTo>
                  <a:pt x="161009" y="594827"/>
                  <a:pt x="160739" y="594421"/>
                  <a:pt x="160468" y="594150"/>
                </a:cubicBezTo>
                <a:cubicBezTo>
                  <a:pt x="159249" y="592525"/>
                  <a:pt x="158166" y="590765"/>
                  <a:pt x="156676" y="589411"/>
                </a:cubicBezTo>
                <a:cubicBezTo>
                  <a:pt x="155728" y="588598"/>
                  <a:pt x="156270" y="588869"/>
                  <a:pt x="156676" y="588327"/>
                </a:cubicBezTo>
                <a:cubicBezTo>
                  <a:pt x="156947" y="588192"/>
                  <a:pt x="156812" y="587515"/>
                  <a:pt x="156812" y="587109"/>
                </a:cubicBezTo>
                <a:cubicBezTo>
                  <a:pt x="156676" y="584942"/>
                  <a:pt x="155187" y="583317"/>
                  <a:pt x="154916" y="581286"/>
                </a:cubicBezTo>
                <a:cubicBezTo>
                  <a:pt x="154645" y="579661"/>
                  <a:pt x="154239" y="578171"/>
                  <a:pt x="153426" y="576682"/>
                </a:cubicBezTo>
                <a:cubicBezTo>
                  <a:pt x="153020" y="575734"/>
                  <a:pt x="152885" y="574650"/>
                  <a:pt x="152885" y="573702"/>
                </a:cubicBezTo>
                <a:cubicBezTo>
                  <a:pt x="152614" y="571671"/>
                  <a:pt x="152614" y="569234"/>
                  <a:pt x="152343" y="567203"/>
                </a:cubicBezTo>
                <a:cubicBezTo>
                  <a:pt x="152072" y="564359"/>
                  <a:pt x="151530" y="561651"/>
                  <a:pt x="151395" y="558942"/>
                </a:cubicBezTo>
                <a:cubicBezTo>
                  <a:pt x="151259" y="555421"/>
                  <a:pt x="151937" y="551765"/>
                  <a:pt x="152207" y="548244"/>
                </a:cubicBezTo>
                <a:cubicBezTo>
                  <a:pt x="152614" y="544453"/>
                  <a:pt x="153020" y="540525"/>
                  <a:pt x="153562" y="536463"/>
                </a:cubicBezTo>
                <a:cubicBezTo>
                  <a:pt x="153968" y="531994"/>
                  <a:pt x="154780" y="527526"/>
                  <a:pt x="155728" y="523057"/>
                </a:cubicBezTo>
                <a:cubicBezTo>
                  <a:pt x="156135" y="521296"/>
                  <a:pt x="155728" y="519536"/>
                  <a:pt x="155322" y="517776"/>
                </a:cubicBezTo>
                <a:cubicBezTo>
                  <a:pt x="154780" y="515474"/>
                  <a:pt x="154509" y="513172"/>
                  <a:pt x="152614" y="511276"/>
                </a:cubicBezTo>
                <a:cubicBezTo>
                  <a:pt x="152207" y="510870"/>
                  <a:pt x="152207" y="509922"/>
                  <a:pt x="152072" y="509109"/>
                </a:cubicBezTo>
                <a:cubicBezTo>
                  <a:pt x="150582" y="504099"/>
                  <a:pt x="148687" y="499224"/>
                  <a:pt x="148687" y="494078"/>
                </a:cubicBezTo>
                <a:cubicBezTo>
                  <a:pt x="148687" y="493536"/>
                  <a:pt x="148009" y="492859"/>
                  <a:pt x="148009" y="492317"/>
                </a:cubicBezTo>
                <a:cubicBezTo>
                  <a:pt x="147874" y="490963"/>
                  <a:pt x="147739" y="489609"/>
                  <a:pt x="148145" y="488797"/>
                </a:cubicBezTo>
                <a:cubicBezTo>
                  <a:pt x="148280" y="484870"/>
                  <a:pt x="150041" y="481214"/>
                  <a:pt x="148551" y="477286"/>
                </a:cubicBezTo>
                <a:cubicBezTo>
                  <a:pt x="148416" y="477016"/>
                  <a:pt x="148551" y="476609"/>
                  <a:pt x="148551" y="476203"/>
                </a:cubicBezTo>
                <a:cubicBezTo>
                  <a:pt x="148687" y="471734"/>
                  <a:pt x="149499" y="467266"/>
                  <a:pt x="149905" y="462797"/>
                </a:cubicBezTo>
                <a:cubicBezTo>
                  <a:pt x="150041" y="459953"/>
                  <a:pt x="150312" y="457245"/>
                  <a:pt x="150582" y="454401"/>
                </a:cubicBezTo>
                <a:cubicBezTo>
                  <a:pt x="150989" y="448578"/>
                  <a:pt x="151530" y="442891"/>
                  <a:pt x="152478" y="437203"/>
                </a:cubicBezTo>
                <a:cubicBezTo>
                  <a:pt x="152749" y="435714"/>
                  <a:pt x="152885" y="434359"/>
                  <a:pt x="153291" y="433005"/>
                </a:cubicBezTo>
                <a:cubicBezTo>
                  <a:pt x="154239" y="428672"/>
                  <a:pt x="155457" y="424339"/>
                  <a:pt x="156541" y="419735"/>
                </a:cubicBezTo>
                <a:cubicBezTo>
                  <a:pt x="157082" y="417026"/>
                  <a:pt x="158166" y="414318"/>
                  <a:pt x="159520" y="411880"/>
                </a:cubicBezTo>
                <a:cubicBezTo>
                  <a:pt x="160739" y="409578"/>
                  <a:pt x="162499" y="407412"/>
                  <a:pt x="163988" y="405245"/>
                </a:cubicBezTo>
                <a:cubicBezTo>
                  <a:pt x="164530" y="404433"/>
                  <a:pt x="164936" y="403756"/>
                  <a:pt x="165478" y="403078"/>
                </a:cubicBezTo>
                <a:cubicBezTo>
                  <a:pt x="164936" y="402130"/>
                  <a:pt x="164259" y="401183"/>
                  <a:pt x="163718" y="400235"/>
                </a:cubicBezTo>
                <a:cubicBezTo>
                  <a:pt x="161280" y="396308"/>
                  <a:pt x="158978" y="392380"/>
                  <a:pt x="156405" y="388183"/>
                </a:cubicBezTo>
                <a:cubicBezTo>
                  <a:pt x="154239" y="384527"/>
                  <a:pt x="154645" y="381818"/>
                  <a:pt x="157489" y="378162"/>
                </a:cubicBezTo>
                <a:close/>
                <a:moveTo>
                  <a:pt x="637267" y="341193"/>
                </a:moveTo>
                <a:cubicBezTo>
                  <a:pt x="640111" y="340245"/>
                  <a:pt x="643361" y="341193"/>
                  <a:pt x="645121" y="343631"/>
                </a:cubicBezTo>
                <a:cubicBezTo>
                  <a:pt x="646340" y="345391"/>
                  <a:pt x="647559" y="347151"/>
                  <a:pt x="649049" y="349047"/>
                </a:cubicBezTo>
                <a:cubicBezTo>
                  <a:pt x="648101" y="350537"/>
                  <a:pt x="647830" y="352162"/>
                  <a:pt x="648101" y="354193"/>
                </a:cubicBezTo>
                <a:cubicBezTo>
                  <a:pt x="648507" y="357443"/>
                  <a:pt x="648642" y="361234"/>
                  <a:pt x="646069" y="363131"/>
                </a:cubicBezTo>
                <a:cubicBezTo>
                  <a:pt x="645934" y="364891"/>
                  <a:pt x="646069" y="365974"/>
                  <a:pt x="645934" y="367058"/>
                </a:cubicBezTo>
                <a:cubicBezTo>
                  <a:pt x="645799" y="368682"/>
                  <a:pt x="644986" y="370578"/>
                  <a:pt x="645392" y="371526"/>
                </a:cubicBezTo>
                <a:cubicBezTo>
                  <a:pt x="646747" y="374234"/>
                  <a:pt x="645392" y="376537"/>
                  <a:pt x="644444" y="378703"/>
                </a:cubicBezTo>
                <a:cubicBezTo>
                  <a:pt x="641871" y="383713"/>
                  <a:pt x="641330" y="388724"/>
                  <a:pt x="641059" y="394547"/>
                </a:cubicBezTo>
                <a:cubicBezTo>
                  <a:pt x="639434" y="395901"/>
                  <a:pt x="637267" y="397391"/>
                  <a:pt x="637944" y="400641"/>
                </a:cubicBezTo>
                <a:cubicBezTo>
                  <a:pt x="637944" y="400911"/>
                  <a:pt x="637403" y="401182"/>
                  <a:pt x="637267" y="401589"/>
                </a:cubicBezTo>
                <a:cubicBezTo>
                  <a:pt x="636590" y="402672"/>
                  <a:pt x="635507" y="403620"/>
                  <a:pt x="634830" y="404703"/>
                </a:cubicBezTo>
                <a:cubicBezTo>
                  <a:pt x="633340" y="407682"/>
                  <a:pt x="631715" y="410255"/>
                  <a:pt x="630226" y="412828"/>
                </a:cubicBezTo>
                <a:cubicBezTo>
                  <a:pt x="629007" y="414859"/>
                  <a:pt x="627788" y="416755"/>
                  <a:pt x="626840" y="418786"/>
                </a:cubicBezTo>
                <a:cubicBezTo>
                  <a:pt x="624538" y="423255"/>
                  <a:pt x="622642" y="427995"/>
                  <a:pt x="620070" y="432328"/>
                </a:cubicBezTo>
                <a:cubicBezTo>
                  <a:pt x="619663" y="433005"/>
                  <a:pt x="619934" y="433953"/>
                  <a:pt x="619663" y="434766"/>
                </a:cubicBezTo>
                <a:cubicBezTo>
                  <a:pt x="619257" y="435849"/>
                  <a:pt x="618986" y="437068"/>
                  <a:pt x="618445" y="438016"/>
                </a:cubicBezTo>
                <a:lnTo>
                  <a:pt x="610997" y="451693"/>
                </a:lnTo>
                <a:cubicBezTo>
                  <a:pt x="610590" y="452640"/>
                  <a:pt x="610726" y="454130"/>
                  <a:pt x="610049" y="454672"/>
                </a:cubicBezTo>
                <a:cubicBezTo>
                  <a:pt x="607070" y="456974"/>
                  <a:pt x="605039" y="460359"/>
                  <a:pt x="602195" y="462797"/>
                </a:cubicBezTo>
                <a:cubicBezTo>
                  <a:pt x="598539" y="465911"/>
                  <a:pt x="595018" y="468890"/>
                  <a:pt x="590413" y="470109"/>
                </a:cubicBezTo>
                <a:cubicBezTo>
                  <a:pt x="588518" y="470515"/>
                  <a:pt x="588111" y="472140"/>
                  <a:pt x="588111" y="473901"/>
                </a:cubicBezTo>
                <a:cubicBezTo>
                  <a:pt x="588247" y="475932"/>
                  <a:pt x="588111" y="477963"/>
                  <a:pt x="588247" y="479859"/>
                </a:cubicBezTo>
                <a:cubicBezTo>
                  <a:pt x="589195" y="487172"/>
                  <a:pt x="584591" y="492994"/>
                  <a:pt x="581070" y="498953"/>
                </a:cubicBezTo>
                <a:cubicBezTo>
                  <a:pt x="580393" y="500172"/>
                  <a:pt x="579445" y="501119"/>
                  <a:pt x="578768" y="502203"/>
                </a:cubicBezTo>
                <a:cubicBezTo>
                  <a:pt x="577143" y="504775"/>
                  <a:pt x="575924" y="507619"/>
                  <a:pt x="572539" y="508296"/>
                </a:cubicBezTo>
                <a:cubicBezTo>
                  <a:pt x="572132" y="508296"/>
                  <a:pt x="571726" y="508567"/>
                  <a:pt x="571455" y="508838"/>
                </a:cubicBezTo>
                <a:cubicBezTo>
                  <a:pt x="569153" y="510734"/>
                  <a:pt x="566986" y="512630"/>
                  <a:pt x="564549" y="514390"/>
                </a:cubicBezTo>
                <a:cubicBezTo>
                  <a:pt x="559268" y="518046"/>
                  <a:pt x="554934" y="522786"/>
                  <a:pt x="551278" y="528067"/>
                </a:cubicBezTo>
                <a:cubicBezTo>
                  <a:pt x="549653" y="530369"/>
                  <a:pt x="548028" y="532536"/>
                  <a:pt x="546133" y="534567"/>
                </a:cubicBezTo>
                <a:cubicBezTo>
                  <a:pt x="542341" y="538630"/>
                  <a:pt x="538820" y="543098"/>
                  <a:pt x="533674" y="545536"/>
                </a:cubicBezTo>
                <a:cubicBezTo>
                  <a:pt x="532320" y="548244"/>
                  <a:pt x="529205" y="548921"/>
                  <a:pt x="527039" y="550682"/>
                </a:cubicBezTo>
                <a:cubicBezTo>
                  <a:pt x="525549" y="551900"/>
                  <a:pt x="523924" y="553661"/>
                  <a:pt x="523789" y="555286"/>
                </a:cubicBezTo>
                <a:cubicBezTo>
                  <a:pt x="523383" y="557723"/>
                  <a:pt x="522299" y="559213"/>
                  <a:pt x="520809" y="560702"/>
                </a:cubicBezTo>
                <a:cubicBezTo>
                  <a:pt x="520539" y="561109"/>
                  <a:pt x="520403" y="561380"/>
                  <a:pt x="520133" y="561786"/>
                </a:cubicBezTo>
                <a:cubicBezTo>
                  <a:pt x="519455" y="563817"/>
                  <a:pt x="518372" y="565577"/>
                  <a:pt x="517966" y="567744"/>
                </a:cubicBezTo>
                <a:cubicBezTo>
                  <a:pt x="517830" y="568963"/>
                  <a:pt x="517695" y="568421"/>
                  <a:pt x="517018" y="568286"/>
                </a:cubicBezTo>
                <a:cubicBezTo>
                  <a:pt x="516747" y="568286"/>
                  <a:pt x="516205" y="568692"/>
                  <a:pt x="515799" y="568963"/>
                </a:cubicBezTo>
                <a:cubicBezTo>
                  <a:pt x="513904" y="570181"/>
                  <a:pt x="513226" y="572483"/>
                  <a:pt x="511601" y="573838"/>
                </a:cubicBezTo>
                <a:cubicBezTo>
                  <a:pt x="510247" y="574921"/>
                  <a:pt x="509164" y="576140"/>
                  <a:pt x="508216" y="577629"/>
                </a:cubicBezTo>
                <a:cubicBezTo>
                  <a:pt x="507810" y="578577"/>
                  <a:pt x="506862" y="579119"/>
                  <a:pt x="506049" y="579796"/>
                </a:cubicBezTo>
                <a:cubicBezTo>
                  <a:pt x="504424" y="581015"/>
                  <a:pt x="502258" y="582504"/>
                  <a:pt x="500497" y="583723"/>
                </a:cubicBezTo>
                <a:cubicBezTo>
                  <a:pt x="498060" y="585348"/>
                  <a:pt x="496028" y="587379"/>
                  <a:pt x="493591" y="589004"/>
                </a:cubicBezTo>
                <a:cubicBezTo>
                  <a:pt x="490476" y="591036"/>
                  <a:pt x="486956" y="592525"/>
                  <a:pt x="483570" y="594150"/>
                </a:cubicBezTo>
                <a:cubicBezTo>
                  <a:pt x="479914" y="595911"/>
                  <a:pt x="476393" y="597807"/>
                  <a:pt x="472466" y="599567"/>
                </a:cubicBezTo>
                <a:cubicBezTo>
                  <a:pt x="468133" y="601598"/>
                  <a:pt x="463799" y="603358"/>
                  <a:pt x="459466" y="605119"/>
                </a:cubicBezTo>
                <a:cubicBezTo>
                  <a:pt x="457570" y="605796"/>
                  <a:pt x="456352" y="607015"/>
                  <a:pt x="454998" y="608369"/>
                </a:cubicBezTo>
                <a:cubicBezTo>
                  <a:pt x="453237" y="610129"/>
                  <a:pt x="451341" y="611619"/>
                  <a:pt x="450664" y="614192"/>
                </a:cubicBezTo>
                <a:cubicBezTo>
                  <a:pt x="450393" y="614869"/>
                  <a:pt x="449581" y="615410"/>
                  <a:pt x="449039" y="615952"/>
                </a:cubicBezTo>
                <a:cubicBezTo>
                  <a:pt x="445383" y="619879"/>
                  <a:pt x="442268" y="624348"/>
                  <a:pt x="437800" y="627462"/>
                </a:cubicBezTo>
                <a:cubicBezTo>
                  <a:pt x="437258" y="627733"/>
                  <a:pt x="437122" y="628546"/>
                  <a:pt x="436581" y="628952"/>
                </a:cubicBezTo>
                <a:cubicBezTo>
                  <a:pt x="435633" y="629900"/>
                  <a:pt x="434550" y="630848"/>
                  <a:pt x="433331" y="631660"/>
                </a:cubicBezTo>
                <a:cubicBezTo>
                  <a:pt x="429946" y="633827"/>
                  <a:pt x="425883" y="634639"/>
                  <a:pt x="423310" y="638025"/>
                </a:cubicBezTo>
                <a:cubicBezTo>
                  <a:pt x="423039" y="638296"/>
                  <a:pt x="422633" y="638431"/>
                  <a:pt x="422362" y="638702"/>
                </a:cubicBezTo>
                <a:cubicBezTo>
                  <a:pt x="418571" y="641139"/>
                  <a:pt x="414373" y="643306"/>
                  <a:pt x="410446" y="645744"/>
                </a:cubicBezTo>
                <a:lnTo>
                  <a:pt x="402998" y="650348"/>
                </a:lnTo>
                <a:cubicBezTo>
                  <a:pt x="397852" y="653462"/>
                  <a:pt x="392842" y="656712"/>
                  <a:pt x="387696" y="659692"/>
                </a:cubicBezTo>
                <a:cubicBezTo>
                  <a:pt x="386206" y="660368"/>
                  <a:pt x="384987" y="661181"/>
                  <a:pt x="383769" y="661858"/>
                </a:cubicBezTo>
                <a:cubicBezTo>
                  <a:pt x="379435" y="663754"/>
                  <a:pt x="375237" y="665650"/>
                  <a:pt x="370769" y="667681"/>
                </a:cubicBezTo>
                <a:cubicBezTo>
                  <a:pt x="368196" y="668764"/>
                  <a:pt x="365487" y="669983"/>
                  <a:pt x="362644" y="670660"/>
                </a:cubicBezTo>
                <a:cubicBezTo>
                  <a:pt x="359935" y="671337"/>
                  <a:pt x="357227" y="671473"/>
                  <a:pt x="354519" y="671879"/>
                </a:cubicBezTo>
                <a:cubicBezTo>
                  <a:pt x="349915" y="672556"/>
                  <a:pt x="345446" y="673233"/>
                  <a:pt x="340842" y="673639"/>
                </a:cubicBezTo>
                <a:cubicBezTo>
                  <a:pt x="340706" y="673639"/>
                  <a:pt x="340435" y="673639"/>
                  <a:pt x="340165" y="673639"/>
                </a:cubicBezTo>
                <a:cubicBezTo>
                  <a:pt x="338540" y="677431"/>
                  <a:pt x="336779" y="681087"/>
                  <a:pt x="334884" y="685150"/>
                </a:cubicBezTo>
                <a:cubicBezTo>
                  <a:pt x="332988" y="688942"/>
                  <a:pt x="330550" y="690295"/>
                  <a:pt x="325946" y="690025"/>
                </a:cubicBezTo>
                <a:cubicBezTo>
                  <a:pt x="323779" y="682442"/>
                  <a:pt x="324592" y="674316"/>
                  <a:pt x="324321" y="666462"/>
                </a:cubicBezTo>
                <a:cubicBezTo>
                  <a:pt x="324186" y="664431"/>
                  <a:pt x="324321" y="662129"/>
                  <a:pt x="324456" y="659962"/>
                </a:cubicBezTo>
                <a:cubicBezTo>
                  <a:pt x="324998" y="657796"/>
                  <a:pt x="325404" y="655765"/>
                  <a:pt x="325946" y="653598"/>
                </a:cubicBezTo>
                <a:cubicBezTo>
                  <a:pt x="327165" y="648046"/>
                  <a:pt x="329332" y="642900"/>
                  <a:pt x="330144" y="637483"/>
                </a:cubicBezTo>
                <a:cubicBezTo>
                  <a:pt x="330821" y="632067"/>
                  <a:pt x="332852" y="627056"/>
                  <a:pt x="334748" y="622181"/>
                </a:cubicBezTo>
                <a:cubicBezTo>
                  <a:pt x="335561" y="619879"/>
                  <a:pt x="336508" y="617577"/>
                  <a:pt x="337321" y="615275"/>
                </a:cubicBezTo>
                <a:cubicBezTo>
                  <a:pt x="339623" y="610129"/>
                  <a:pt x="341384" y="604848"/>
                  <a:pt x="344092" y="600109"/>
                </a:cubicBezTo>
                <a:cubicBezTo>
                  <a:pt x="345852" y="596588"/>
                  <a:pt x="346258" y="592390"/>
                  <a:pt x="349508" y="589681"/>
                </a:cubicBezTo>
                <a:cubicBezTo>
                  <a:pt x="349644" y="589546"/>
                  <a:pt x="349644" y="589140"/>
                  <a:pt x="349779" y="588869"/>
                </a:cubicBezTo>
                <a:cubicBezTo>
                  <a:pt x="351404" y="584942"/>
                  <a:pt x="353029" y="581015"/>
                  <a:pt x="354383" y="576952"/>
                </a:cubicBezTo>
                <a:cubicBezTo>
                  <a:pt x="355737" y="573025"/>
                  <a:pt x="359800" y="570588"/>
                  <a:pt x="359394" y="565983"/>
                </a:cubicBezTo>
                <a:cubicBezTo>
                  <a:pt x="361019" y="564900"/>
                  <a:pt x="361019" y="562869"/>
                  <a:pt x="361696" y="560702"/>
                </a:cubicBezTo>
                <a:cubicBezTo>
                  <a:pt x="364269" y="557588"/>
                  <a:pt x="366300" y="554202"/>
                  <a:pt x="368331" y="550817"/>
                </a:cubicBezTo>
                <a:cubicBezTo>
                  <a:pt x="369685" y="548244"/>
                  <a:pt x="371717" y="546078"/>
                  <a:pt x="373748" y="543911"/>
                </a:cubicBezTo>
                <a:cubicBezTo>
                  <a:pt x="380112" y="537275"/>
                  <a:pt x="386206" y="530640"/>
                  <a:pt x="392842" y="524275"/>
                </a:cubicBezTo>
                <a:cubicBezTo>
                  <a:pt x="394873" y="522109"/>
                  <a:pt x="397310" y="520348"/>
                  <a:pt x="398800" y="517505"/>
                </a:cubicBezTo>
                <a:cubicBezTo>
                  <a:pt x="400289" y="515067"/>
                  <a:pt x="402456" y="513036"/>
                  <a:pt x="404487" y="511140"/>
                </a:cubicBezTo>
                <a:cubicBezTo>
                  <a:pt x="406925" y="508703"/>
                  <a:pt x="409904" y="507078"/>
                  <a:pt x="410446" y="503151"/>
                </a:cubicBezTo>
                <a:cubicBezTo>
                  <a:pt x="410581" y="503015"/>
                  <a:pt x="410716" y="502609"/>
                  <a:pt x="410852" y="502609"/>
                </a:cubicBezTo>
                <a:cubicBezTo>
                  <a:pt x="413019" y="501932"/>
                  <a:pt x="413289" y="500036"/>
                  <a:pt x="414373" y="498546"/>
                </a:cubicBezTo>
                <a:cubicBezTo>
                  <a:pt x="415591" y="496922"/>
                  <a:pt x="416810" y="495161"/>
                  <a:pt x="418435" y="494348"/>
                </a:cubicBezTo>
                <a:cubicBezTo>
                  <a:pt x="422227" y="492317"/>
                  <a:pt x="425341" y="489474"/>
                  <a:pt x="428998" y="487036"/>
                </a:cubicBezTo>
                <a:cubicBezTo>
                  <a:pt x="436446" y="481755"/>
                  <a:pt x="443081" y="475661"/>
                  <a:pt x="449716" y="469432"/>
                </a:cubicBezTo>
                <a:cubicBezTo>
                  <a:pt x="451206" y="467943"/>
                  <a:pt x="452425" y="465911"/>
                  <a:pt x="454185" y="465234"/>
                </a:cubicBezTo>
                <a:cubicBezTo>
                  <a:pt x="456487" y="464422"/>
                  <a:pt x="457841" y="462797"/>
                  <a:pt x="459466" y="461443"/>
                </a:cubicBezTo>
                <a:cubicBezTo>
                  <a:pt x="461227" y="459953"/>
                  <a:pt x="462716" y="458463"/>
                  <a:pt x="464883" y="457651"/>
                </a:cubicBezTo>
                <a:cubicBezTo>
                  <a:pt x="465695" y="457380"/>
                  <a:pt x="466237" y="456432"/>
                  <a:pt x="466914" y="455755"/>
                </a:cubicBezTo>
                <a:lnTo>
                  <a:pt x="476935" y="447766"/>
                </a:lnTo>
                <a:cubicBezTo>
                  <a:pt x="478695" y="446276"/>
                  <a:pt x="480320" y="444786"/>
                  <a:pt x="482216" y="443568"/>
                </a:cubicBezTo>
                <a:cubicBezTo>
                  <a:pt x="484112" y="442484"/>
                  <a:pt x="485872" y="440859"/>
                  <a:pt x="487362" y="439505"/>
                </a:cubicBezTo>
                <a:cubicBezTo>
                  <a:pt x="490070" y="437338"/>
                  <a:pt x="492778" y="435172"/>
                  <a:pt x="495893" y="433411"/>
                </a:cubicBezTo>
                <a:cubicBezTo>
                  <a:pt x="498466" y="432057"/>
                  <a:pt x="500904" y="430568"/>
                  <a:pt x="504018" y="429890"/>
                </a:cubicBezTo>
                <a:cubicBezTo>
                  <a:pt x="507945" y="429213"/>
                  <a:pt x="507945" y="428943"/>
                  <a:pt x="510654" y="425557"/>
                </a:cubicBezTo>
                <a:cubicBezTo>
                  <a:pt x="511466" y="424609"/>
                  <a:pt x="512278" y="423797"/>
                  <a:pt x="513226" y="423120"/>
                </a:cubicBezTo>
                <a:cubicBezTo>
                  <a:pt x="515664" y="421224"/>
                  <a:pt x="518372" y="419463"/>
                  <a:pt x="520539" y="417297"/>
                </a:cubicBezTo>
                <a:cubicBezTo>
                  <a:pt x="522841" y="415266"/>
                  <a:pt x="525143" y="413370"/>
                  <a:pt x="528122" y="412422"/>
                </a:cubicBezTo>
                <a:cubicBezTo>
                  <a:pt x="528935" y="412151"/>
                  <a:pt x="529612" y="411745"/>
                  <a:pt x="530289" y="411339"/>
                </a:cubicBezTo>
                <a:cubicBezTo>
                  <a:pt x="533945" y="408901"/>
                  <a:pt x="537601" y="406734"/>
                  <a:pt x="541257" y="404568"/>
                </a:cubicBezTo>
                <a:cubicBezTo>
                  <a:pt x="545997" y="401859"/>
                  <a:pt x="551278" y="400234"/>
                  <a:pt x="555070" y="396172"/>
                </a:cubicBezTo>
                <a:cubicBezTo>
                  <a:pt x="555070" y="396037"/>
                  <a:pt x="555205" y="395901"/>
                  <a:pt x="555341" y="395901"/>
                </a:cubicBezTo>
                <a:cubicBezTo>
                  <a:pt x="561299" y="393057"/>
                  <a:pt x="567257" y="390213"/>
                  <a:pt x="573216" y="387370"/>
                </a:cubicBezTo>
                <a:cubicBezTo>
                  <a:pt x="574570" y="386693"/>
                  <a:pt x="576195" y="386016"/>
                  <a:pt x="577549" y="385474"/>
                </a:cubicBezTo>
                <a:cubicBezTo>
                  <a:pt x="578768" y="384932"/>
                  <a:pt x="579986" y="384526"/>
                  <a:pt x="581205" y="383713"/>
                </a:cubicBezTo>
                <a:cubicBezTo>
                  <a:pt x="582289" y="382901"/>
                  <a:pt x="583372" y="381953"/>
                  <a:pt x="584455" y="381005"/>
                </a:cubicBezTo>
                <a:cubicBezTo>
                  <a:pt x="585268" y="380193"/>
                  <a:pt x="586080" y="378974"/>
                  <a:pt x="587028" y="378839"/>
                </a:cubicBezTo>
                <a:cubicBezTo>
                  <a:pt x="591632" y="377891"/>
                  <a:pt x="595559" y="375589"/>
                  <a:pt x="599486" y="373151"/>
                </a:cubicBezTo>
                <a:cubicBezTo>
                  <a:pt x="602195" y="371526"/>
                  <a:pt x="603820" y="368412"/>
                  <a:pt x="606934" y="367193"/>
                </a:cubicBezTo>
                <a:cubicBezTo>
                  <a:pt x="607476" y="365162"/>
                  <a:pt x="609101" y="365026"/>
                  <a:pt x="610861" y="364755"/>
                </a:cubicBezTo>
                <a:cubicBezTo>
                  <a:pt x="612080" y="364620"/>
                  <a:pt x="614247" y="363943"/>
                  <a:pt x="614382" y="363266"/>
                </a:cubicBezTo>
                <a:cubicBezTo>
                  <a:pt x="614788" y="359610"/>
                  <a:pt x="617903" y="360422"/>
                  <a:pt x="619934" y="359474"/>
                </a:cubicBezTo>
                <a:cubicBezTo>
                  <a:pt x="620476" y="359203"/>
                  <a:pt x="621424" y="359474"/>
                  <a:pt x="621830" y="359203"/>
                </a:cubicBezTo>
                <a:cubicBezTo>
                  <a:pt x="624268" y="357578"/>
                  <a:pt x="626163" y="358662"/>
                  <a:pt x="628059" y="359880"/>
                </a:cubicBezTo>
                <a:cubicBezTo>
                  <a:pt x="628195" y="359339"/>
                  <a:pt x="628736" y="358662"/>
                  <a:pt x="629142" y="357984"/>
                </a:cubicBezTo>
                <a:cubicBezTo>
                  <a:pt x="629820" y="356901"/>
                  <a:pt x="630768" y="354870"/>
                  <a:pt x="630226" y="354328"/>
                </a:cubicBezTo>
                <a:cubicBezTo>
                  <a:pt x="627924" y="351620"/>
                  <a:pt x="630497" y="349724"/>
                  <a:pt x="631038" y="347558"/>
                </a:cubicBezTo>
                <a:cubicBezTo>
                  <a:pt x="631174" y="347016"/>
                  <a:pt x="631986" y="346474"/>
                  <a:pt x="632121" y="345933"/>
                </a:cubicBezTo>
                <a:cubicBezTo>
                  <a:pt x="632392" y="342818"/>
                  <a:pt x="634830" y="342005"/>
                  <a:pt x="637267" y="341193"/>
                </a:cubicBezTo>
                <a:close/>
                <a:moveTo>
                  <a:pt x="304008" y="91351"/>
                </a:moveTo>
                <a:cubicBezTo>
                  <a:pt x="307665" y="94736"/>
                  <a:pt x="310373" y="98934"/>
                  <a:pt x="312810" y="103132"/>
                </a:cubicBezTo>
                <a:cubicBezTo>
                  <a:pt x="315383" y="100153"/>
                  <a:pt x="318091" y="97038"/>
                  <a:pt x="320800" y="94059"/>
                </a:cubicBezTo>
                <a:cubicBezTo>
                  <a:pt x="323508" y="91080"/>
                  <a:pt x="326216" y="90809"/>
                  <a:pt x="330414" y="92705"/>
                </a:cubicBezTo>
                <a:cubicBezTo>
                  <a:pt x="330414" y="100424"/>
                  <a:pt x="327570" y="107330"/>
                  <a:pt x="325810" y="114372"/>
                </a:cubicBezTo>
                <a:cubicBezTo>
                  <a:pt x="325133" y="117080"/>
                  <a:pt x="324185" y="119788"/>
                  <a:pt x="323237" y="122497"/>
                </a:cubicBezTo>
                <a:cubicBezTo>
                  <a:pt x="323373" y="122632"/>
                  <a:pt x="323508" y="122903"/>
                  <a:pt x="323508" y="123038"/>
                </a:cubicBezTo>
                <a:cubicBezTo>
                  <a:pt x="325810" y="128319"/>
                  <a:pt x="327029" y="133736"/>
                  <a:pt x="329466" y="138882"/>
                </a:cubicBezTo>
                <a:cubicBezTo>
                  <a:pt x="331904" y="143757"/>
                  <a:pt x="333799" y="148767"/>
                  <a:pt x="335425" y="154048"/>
                </a:cubicBezTo>
                <a:cubicBezTo>
                  <a:pt x="336237" y="156351"/>
                  <a:pt x="337049" y="158788"/>
                  <a:pt x="337862" y="161225"/>
                </a:cubicBezTo>
                <a:cubicBezTo>
                  <a:pt x="339487" y="166642"/>
                  <a:pt x="341112" y="172194"/>
                  <a:pt x="342737" y="177611"/>
                </a:cubicBezTo>
                <a:cubicBezTo>
                  <a:pt x="343820" y="181538"/>
                  <a:pt x="346393" y="185059"/>
                  <a:pt x="345852" y="189392"/>
                </a:cubicBezTo>
                <a:cubicBezTo>
                  <a:pt x="345852" y="189663"/>
                  <a:pt x="345987" y="189934"/>
                  <a:pt x="346122" y="190205"/>
                </a:cubicBezTo>
                <a:cubicBezTo>
                  <a:pt x="347612" y="194267"/>
                  <a:pt x="348966" y="198465"/>
                  <a:pt x="350862" y="202528"/>
                </a:cubicBezTo>
                <a:cubicBezTo>
                  <a:pt x="352758" y="206319"/>
                  <a:pt x="351675" y="211194"/>
                  <a:pt x="355195" y="214309"/>
                </a:cubicBezTo>
                <a:cubicBezTo>
                  <a:pt x="354518" y="216204"/>
                  <a:pt x="356143" y="217830"/>
                  <a:pt x="356278" y="219590"/>
                </a:cubicBezTo>
                <a:cubicBezTo>
                  <a:pt x="356549" y="223652"/>
                  <a:pt x="357768" y="227715"/>
                  <a:pt x="358716" y="231777"/>
                </a:cubicBezTo>
                <a:cubicBezTo>
                  <a:pt x="359529" y="234757"/>
                  <a:pt x="360070" y="237871"/>
                  <a:pt x="360206" y="240850"/>
                </a:cubicBezTo>
                <a:cubicBezTo>
                  <a:pt x="360747" y="250465"/>
                  <a:pt x="361154" y="260350"/>
                  <a:pt x="361695" y="269694"/>
                </a:cubicBezTo>
                <a:cubicBezTo>
                  <a:pt x="361830" y="272944"/>
                  <a:pt x="361560" y="276058"/>
                  <a:pt x="362643" y="279308"/>
                </a:cubicBezTo>
                <a:cubicBezTo>
                  <a:pt x="363726" y="282152"/>
                  <a:pt x="363726" y="285402"/>
                  <a:pt x="363862" y="288381"/>
                </a:cubicBezTo>
                <a:cubicBezTo>
                  <a:pt x="363997" y="291902"/>
                  <a:pt x="363320" y="295558"/>
                  <a:pt x="365758" y="298673"/>
                </a:cubicBezTo>
                <a:cubicBezTo>
                  <a:pt x="365893" y="298808"/>
                  <a:pt x="366028" y="299079"/>
                  <a:pt x="366028" y="299350"/>
                </a:cubicBezTo>
                <a:cubicBezTo>
                  <a:pt x="365080" y="301381"/>
                  <a:pt x="366435" y="303006"/>
                  <a:pt x="366841" y="304902"/>
                </a:cubicBezTo>
                <a:cubicBezTo>
                  <a:pt x="367247" y="306798"/>
                  <a:pt x="367654" y="309100"/>
                  <a:pt x="367383" y="310996"/>
                </a:cubicBezTo>
                <a:cubicBezTo>
                  <a:pt x="366435" y="315465"/>
                  <a:pt x="366570" y="320068"/>
                  <a:pt x="366028" y="324537"/>
                </a:cubicBezTo>
                <a:cubicBezTo>
                  <a:pt x="364945" y="334152"/>
                  <a:pt x="365487" y="343766"/>
                  <a:pt x="366028" y="353381"/>
                </a:cubicBezTo>
                <a:cubicBezTo>
                  <a:pt x="366164" y="355547"/>
                  <a:pt x="366976" y="358121"/>
                  <a:pt x="366299" y="360016"/>
                </a:cubicBezTo>
                <a:cubicBezTo>
                  <a:pt x="365487" y="362318"/>
                  <a:pt x="365622" y="364756"/>
                  <a:pt x="365758" y="366923"/>
                </a:cubicBezTo>
                <a:cubicBezTo>
                  <a:pt x="365758" y="369225"/>
                  <a:pt x="365893" y="371526"/>
                  <a:pt x="365216" y="373829"/>
                </a:cubicBezTo>
                <a:cubicBezTo>
                  <a:pt x="364945" y="374776"/>
                  <a:pt x="365351" y="375860"/>
                  <a:pt x="365351" y="376808"/>
                </a:cubicBezTo>
                <a:lnTo>
                  <a:pt x="365216" y="390485"/>
                </a:lnTo>
                <a:cubicBezTo>
                  <a:pt x="365216" y="392922"/>
                  <a:pt x="365216" y="395224"/>
                  <a:pt x="364945" y="397662"/>
                </a:cubicBezTo>
                <a:cubicBezTo>
                  <a:pt x="364674" y="399964"/>
                  <a:pt x="364810" y="402402"/>
                  <a:pt x="364810" y="404568"/>
                </a:cubicBezTo>
                <a:cubicBezTo>
                  <a:pt x="364945" y="408360"/>
                  <a:pt x="364810" y="412151"/>
                  <a:pt x="364268" y="415808"/>
                </a:cubicBezTo>
                <a:cubicBezTo>
                  <a:pt x="363726" y="418922"/>
                  <a:pt x="363320" y="422037"/>
                  <a:pt x="361830" y="424881"/>
                </a:cubicBezTo>
                <a:cubicBezTo>
                  <a:pt x="359664" y="428808"/>
                  <a:pt x="360070" y="428808"/>
                  <a:pt x="360883" y="433412"/>
                </a:cubicBezTo>
                <a:cubicBezTo>
                  <a:pt x="361018" y="434495"/>
                  <a:pt x="361154" y="435849"/>
                  <a:pt x="361154" y="437068"/>
                </a:cubicBezTo>
                <a:cubicBezTo>
                  <a:pt x="361018" y="440453"/>
                  <a:pt x="360747" y="443839"/>
                  <a:pt x="361018" y="447089"/>
                </a:cubicBezTo>
                <a:cubicBezTo>
                  <a:pt x="361154" y="450339"/>
                  <a:pt x="361289" y="453589"/>
                  <a:pt x="360070" y="456703"/>
                </a:cubicBezTo>
                <a:cubicBezTo>
                  <a:pt x="359664" y="457380"/>
                  <a:pt x="359664" y="458328"/>
                  <a:pt x="359529" y="459141"/>
                </a:cubicBezTo>
                <a:cubicBezTo>
                  <a:pt x="358987" y="463745"/>
                  <a:pt x="358445" y="468214"/>
                  <a:pt x="357768" y="472818"/>
                </a:cubicBezTo>
                <a:cubicBezTo>
                  <a:pt x="356820" y="478370"/>
                  <a:pt x="355060" y="483922"/>
                  <a:pt x="355601" y="489880"/>
                </a:cubicBezTo>
                <a:cubicBezTo>
                  <a:pt x="355601" y="490016"/>
                  <a:pt x="355601" y="490151"/>
                  <a:pt x="355601" y="490287"/>
                </a:cubicBezTo>
                <a:cubicBezTo>
                  <a:pt x="354112" y="497193"/>
                  <a:pt x="352622" y="504099"/>
                  <a:pt x="351133" y="511005"/>
                </a:cubicBezTo>
                <a:cubicBezTo>
                  <a:pt x="350727" y="512495"/>
                  <a:pt x="350320" y="514255"/>
                  <a:pt x="349914" y="515745"/>
                </a:cubicBezTo>
                <a:cubicBezTo>
                  <a:pt x="349508" y="517099"/>
                  <a:pt x="349101" y="518453"/>
                  <a:pt x="348966" y="519943"/>
                </a:cubicBezTo>
                <a:cubicBezTo>
                  <a:pt x="348831" y="521568"/>
                  <a:pt x="349101" y="523057"/>
                  <a:pt x="349101" y="524547"/>
                </a:cubicBezTo>
                <a:cubicBezTo>
                  <a:pt x="349237" y="525630"/>
                  <a:pt x="349779" y="527119"/>
                  <a:pt x="349237" y="528067"/>
                </a:cubicBezTo>
                <a:cubicBezTo>
                  <a:pt x="347070" y="532536"/>
                  <a:pt x="346393" y="537411"/>
                  <a:pt x="345987" y="542286"/>
                </a:cubicBezTo>
                <a:cubicBezTo>
                  <a:pt x="345581" y="545672"/>
                  <a:pt x="346935" y="549057"/>
                  <a:pt x="345987" y="552443"/>
                </a:cubicBezTo>
                <a:cubicBezTo>
                  <a:pt x="347341" y="554203"/>
                  <a:pt x="346393" y="555692"/>
                  <a:pt x="345445" y="557317"/>
                </a:cubicBezTo>
                <a:cubicBezTo>
                  <a:pt x="344768" y="558401"/>
                  <a:pt x="343956" y="560703"/>
                  <a:pt x="344497" y="561244"/>
                </a:cubicBezTo>
                <a:cubicBezTo>
                  <a:pt x="347070" y="563953"/>
                  <a:pt x="344497" y="566119"/>
                  <a:pt x="343956" y="568422"/>
                </a:cubicBezTo>
                <a:cubicBezTo>
                  <a:pt x="343820" y="568963"/>
                  <a:pt x="343008" y="569505"/>
                  <a:pt x="343008" y="570182"/>
                </a:cubicBezTo>
                <a:cubicBezTo>
                  <a:pt x="342872" y="573567"/>
                  <a:pt x="340570" y="574380"/>
                  <a:pt x="338133" y="575328"/>
                </a:cubicBezTo>
                <a:cubicBezTo>
                  <a:pt x="335289" y="576276"/>
                  <a:pt x="332039" y="575328"/>
                  <a:pt x="330143" y="572890"/>
                </a:cubicBezTo>
                <a:cubicBezTo>
                  <a:pt x="328925" y="571130"/>
                  <a:pt x="327435" y="569369"/>
                  <a:pt x="325946" y="567474"/>
                </a:cubicBezTo>
                <a:cubicBezTo>
                  <a:pt x="326893" y="565984"/>
                  <a:pt x="327029" y="564494"/>
                  <a:pt x="326623" y="562328"/>
                </a:cubicBezTo>
                <a:cubicBezTo>
                  <a:pt x="326081" y="559078"/>
                  <a:pt x="325810" y="555557"/>
                  <a:pt x="328248" y="553390"/>
                </a:cubicBezTo>
                <a:cubicBezTo>
                  <a:pt x="328112" y="551630"/>
                  <a:pt x="328112" y="550547"/>
                  <a:pt x="328112" y="549463"/>
                </a:cubicBezTo>
                <a:cubicBezTo>
                  <a:pt x="328248" y="548245"/>
                  <a:pt x="328518" y="546890"/>
                  <a:pt x="328518" y="545943"/>
                </a:cubicBezTo>
                <a:cubicBezTo>
                  <a:pt x="328383" y="545807"/>
                  <a:pt x="328248" y="545943"/>
                  <a:pt x="327977" y="545943"/>
                </a:cubicBezTo>
                <a:cubicBezTo>
                  <a:pt x="325810" y="545536"/>
                  <a:pt x="323644" y="545265"/>
                  <a:pt x="321206" y="544995"/>
                </a:cubicBezTo>
                <a:cubicBezTo>
                  <a:pt x="320800" y="543369"/>
                  <a:pt x="319987" y="542015"/>
                  <a:pt x="318227" y="540661"/>
                </a:cubicBezTo>
                <a:cubicBezTo>
                  <a:pt x="315654" y="538630"/>
                  <a:pt x="312810" y="536057"/>
                  <a:pt x="313081" y="532807"/>
                </a:cubicBezTo>
                <a:cubicBezTo>
                  <a:pt x="311998" y="531453"/>
                  <a:pt x="311185" y="530640"/>
                  <a:pt x="310373" y="529828"/>
                </a:cubicBezTo>
                <a:cubicBezTo>
                  <a:pt x="309425" y="528745"/>
                  <a:pt x="308883" y="526714"/>
                  <a:pt x="307665" y="526307"/>
                </a:cubicBezTo>
                <a:cubicBezTo>
                  <a:pt x="304821" y="525359"/>
                  <a:pt x="304008" y="522651"/>
                  <a:pt x="303331" y="520484"/>
                </a:cubicBezTo>
                <a:cubicBezTo>
                  <a:pt x="301571" y="515068"/>
                  <a:pt x="298185" y="511005"/>
                  <a:pt x="294258" y="506672"/>
                </a:cubicBezTo>
                <a:cubicBezTo>
                  <a:pt x="294665" y="504370"/>
                  <a:pt x="295071" y="501797"/>
                  <a:pt x="292227" y="499901"/>
                </a:cubicBezTo>
                <a:cubicBezTo>
                  <a:pt x="291956" y="499630"/>
                  <a:pt x="292092" y="499224"/>
                  <a:pt x="292092" y="498682"/>
                </a:cubicBezTo>
                <a:cubicBezTo>
                  <a:pt x="291956" y="497328"/>
                  <a:pt x="291956" y="495839"/>
                  <a:pt x="291685" y="494620"/>
                </a:cubicBezTo>
                <a:cubicBezTo>
                  <a:pt x="290737" y="491370"/>
                  <a:pt x="290060" y="488391"/>
                  <a:pt x="289248" y="485411"/>
                </a:cubicBezTo>
                <a:cubicBezTo>
                  <a:pt x="288706" y="483109"/>
                  <a:pt x="288165" y="480807"/>
                  <a:pt x="287487" y="478641"/>
                </a:cubicBezTo>
                <a:cubicBezTo>
                  <a:pt x="285862" y="473766"/>
                  <a:pt x="283967" y="469026"/>
                  <a:pt x="282883" y="464016"/>
                </a:cubicBezTo>
                <a:cubicBezTo>
                  <a:pt x="282748" y="463203"/>
                  <a:pt x="281800" y="462662"/>
                  <a:pt x="281529" y="461985"/>
                </a:cubicBezTo>
                <a:cubicBezTo>
                  <a:pt x="280987" y="460901"/>
                  <a:pt x="280310" y="459818"/>
                  <a:pt x="280039" y="458735"/>
                </a:cubicBezTo>
                <a:lnTo>
                  <a:pt x="275706" y="443568"/>
                </a:lnTo>
                <a:cubicBezTo>
                  <a:pt x="275436" y="442485"/>
                  <a:pt x="274352" y="441401"/>
                  <a:pt x="274488" y="440589"/>
                </a:cubicBezTo>
                <a:cubicBezTo>
                  <a:pt x="275300" y="436662"/>
                  <a:pt x="274217" y="432870"/>
                  <a:pt x="274623" y="429079"/>
                </a:cubicBezTo>
                <a:cubicBezTo>
                  <a:pt x="275165" y="424474"/>
                  <a:pt x="275571" y="419735"/>
                  <a:pt x="278008" y="415672"/>
                </a:cubicBezTo>
                <a:cubicBezTo>
                  <a:pt x="278956" y="413912"/>
                  <a:pt x="278279" y="412558"/>
                  <a:pt x="277060" y="411203"/>
                </a:cubicBezTo>
                <a:cubicBezTo>
                  <a:pt x="275571" y="409850"/>
                  <a:pt x="274352" y="408224"/>
                  <a:pt x="272863" y="407005"/>
                </a:cubicBezTo>
                <a:cubicBezTo>
                  <a:pt x="266904" y="402131"/>
                  <a:pt x="266363" y="394818"/>
                  <a:pt x="264738" y="387912"/>
                </a:cubicBezTo>
                <a:cubicBezTo>
                  <a:pt x="264467" y="386693"/>
                  <a:pt x="264467" y="385339"/>
                  <a:pt x="264196" y="383985"/>
                </a:cubicBezTo>
                <a:cubicBezTo>
                  <a:pt x="263519" y="381006"/>
                  <a:pt x="262571" y="378026"/>
                  <a:pt x="264467" y="375183"/>
                </a:cubicBezTo>
                <a:cubicBezTo>
                  <a:pt x="264602" y="374776"/>
                  <a:pt x="264738" y="374371"/>
                  <a:pt x="264738" y="373964"/>
                </a:cubicBezTo>
                <a:cubicBezTo>
                  <a:pt x="265279" y="370985"/>
                  <a:pt x="265415" y="368141"/>
                  <a:pt x="265956" y="365162"/>
                </a:cubicBezTo>
                <a:cubicBezTo>
                  <a:pt x="267310" y="358662"/>
                  <a:pt x="267175" y="352297"/>
                  <a:pt x="266227" y="345933"/>
                </a:cubicBezTo>
                <a:cubicBezTo>
                  <a:pt x="265821" y="343225"/>
                  <a:pt x="265415" y="340381"/>
                  <a:pt x="265415" y="337673"/>
                </a:cubicBezTo>
                <a:cubicBezTo>
                  <a:pt x="265415" y="331985"/>
                  <a:pt x="264873" y="326298"/>
                  <a:pt x="266904" y="320881"/>
                </a:cubicBezTo>
                <a:cubicBezTo>
                  <a:pt x="266092" y="317766"/>
                  <a:pt x="267852" y="315194"/>
                  <a:pt x="268123" y="312350"/>
                </a:cubicBezTo>
                <a:cubicBezTo>
                  <a:pt x="268258" y="310454"/>
                  <a:pt x="268258" y="308017"/>
                  <a:pt x="267310" y="306662"/>
                </a:cubicBezTo>
                <a:cubicBezTo>
                  <a:pt x="265956" y="304631"/>
                  <a:pt x="265550" y="302735"/>
                  <a:pt x="265550" y="300569"/>
                </a:cubicBezTo>
                <a:cubicBezTo>
                  <a:pt x="265550" y="300162"/>
                  <a:pt x="265415" y="299756"/>
                  <a:pt x="265279" y="299350"/>
                </a:cubicBezTo>
                <a:cubicBezTo>
                  <a:pt x="264467" y="297454"/>
                  <a:pt x="263925" y="295287"/>
                  <a:pt x="262842" y="293527"/>
                </a:cubicBezTo>
                <a:cubicBezTo>
                  <a:pt x="262165" y="292444"/>
                  <a:pt x="262571" y="292850"/>
                  <a:pt x="263384" y="293256"/>
                </a:cubicBezTo>
                <a:cubicBezTo>
                  <a:pt x="263654" y="293121"/>
                  <a:pt x="263790" y="292444"/>
                  <a:pt x="263790" y="292037"/>
                </a:cubicBezTo>
                <a:cubicBezTo>
                  <a:pt x="264331" y="289735"/>
                  <a:pt x="263113" y="287569"/>
                  <a:pt x="263384" y="285402"/>
                </a:cubicBezTo>
                <a:cubicBezTo>
                  <a:pt x="263519" y="283642"/>
                  <a:pt x="263519" y="282017"/>
                  <a:pt x="263248" y="280256"/>
                </a:cubicBezTo>
                <a:cubicBezTo>
                  <a:pt x="262977" y="279308"/>
                  <a:pt x="263248" y="278090"/>
                  <a:pt x="263384" y="277142"/>
                </a:cubicBezTo>
                <a:cubicBezTo>
                  <a:pt x="263925" y="274975"/>
                  <a:pt x="264467" y="272538"/>
                  <a:pt x="264873" y="270371"/>
                </a:cubicBezTo>
                <a:cubicBezTo>
                  <a:pt x="265415" y="267392"/>
                  <a:pt x="265550" y="264412"/>
                  <a:pt x="266227" y="261569"/>
                </a:cubicBezTo>
                <a:cubicBezTo>
                  <a:pt x="267040" y="257912"/>
                  <a:pt x="268529" y="254527"/>
                  <a:pt x="269748" y="250871"/>
                </a:cubicBezTo>
                <a:cubicBezTo>
                  <a:pt x="271238" y="247079"/>
                  <a:pt x="272727" y="243288"/>
                  <a:pt x="274217" y="239225"/>
                </a:cubicBezTo>
                <a:cubicBezTo>
                  <a:pt x="275977" y="234892"/>
                  <a:pt x="277873" y="230559"/>
                  <a:pt x="279904" y="226090"/>
                </a:cubicBezTo>
                <a:cubicBezTo>
                  <a:pt x="280717" y="224330"/>
                  <a:pt x="280852" y="222569"/>
                  <a:pt x="280852" y="220673"/>
                </a:cubicBezTo>
                <a:cubicBezTo>
                  <a:pt x="280852" y="218100"/>
                  <a:pt x="281258" y="215663"/>
                  <a:pt x="279904" y="213361"/>
                </a:cubicBezTo>
                <a:cubicBezTo>
                  <a:pt x="279633" y="212684"/>
                  <a:pt x="279904" y="211736"/>
                  <a:pt x="279904" y="210923"/>
                </a:cubicBezTo>
                <a:cubicBezTo>
                  <a:pt x="279904" y="205642"/>
                  <a:pt x="279092" y="200225"/>
                  <a:pt x="280175" y="194809"/>
                </a:cubicBezTo>
                <a:cubicBezTo>
                  <a:pt x="280175" y="194267"/>
                  <a:pt x="279904" y="193454"/>
                  <a:pt x="279904" y="192778"/>
                </a:cubicBezTo>
                <a:cubicBezTo>
                  <a:pt x="280039" y="191288"/>
                  <a:pt x="280175" y="189934"/>
                  <a:pt x="280581" y="188580"/>
                </a:cubicBezTo>
                <a:cubicBezTo>
                  <a:pt x="281665" y="184788"/>
                  <a:pt x="284237" y="181267"/>
                  <a:pt x="283696" y="177069"/>
                </a:cubicBezTo>
                <a:cubicBezTo>
                  <a:pt x="283560" y="176663"/>
                  <a:pt x="283831" y="176257"/>
                  <a:pt x="283967" y="175851"/>
                </a:cubicBezTo>
                <a:cubicBezTo>
                  <a:pt x="285185" y="171246"/>
                  <a:pt x="286539" y="166778"/>
                  <a:pt x="287894" y="162309"/>
                </a:cubicBezTo>
                <a:lnTo>
                  <a:pt x="290331" y="153778"/>
                </a:lnTo>
                <a:cubicBezTo>
                  <a:pt x="291956" y="147955"/>
                  <a:pt x="293446" y="141996"/>
                  <a:pt x="295342" y="136174"/>
                </a:cubicBezTo>
                <a:cubicBezTo>
                  <a:pt x="295883" y="134684"/>
                  <a:pt x="296289" y="133330"/>
                  <a:pt x="296831" y="131976"/>
                </a:cubicBezTo>
                <a:cubicBezTo>
                  <a:pt x="298321" y="128319"/>
                  <a:pt x="299946" y="124663"/>
                  <a:pt x="301435" y="120736"/>
                </a:cubicBezTo>
                <a:cubicBezTo>
                  <a:pt x="301165" y="118705"/>
                  <a:pt x="300894" y="116403"/>
                  <a:pt x="300623" y="114236"/>
                </a:cubicBezTo>
                <a:cubicBezTo>
                  <a:pt x="300081" y="109497"/>
                  <a:pt x="299404" y="105028"/>
                  <a:pt x="298862" y="99882"/>
                </a:cubicBezTo>
                <a:cubicBezTo>
                  <a:pt x="298456" y="95684"/>
                  <a:pt x="299946" y="93247"/>
                  <a:pt x="304008" y="91351"/>
                </a:cubicBezTo>
                <a:close/>
                <a:moveTo>
                  <a:pt x="617091" y="893"/>
                </a:moveTo>
                <a:cubicBezTo>
                  <a:pt x="620205" y="-1003"/>
                  <a:pt x="622372" y="486"/>
                  <a:pt x="624268" y="1976"/>
                </a:cubicBezTo>
                <a:cubicBezTo>
                  <a:pt x="626705" y="3872"/>
                  <a:pt x="627518" y="7122"/>
                  <a:pt x="626434" y="10101"/>
                </a:cubicBezTo>
                <a:cubicBezTo>
                  <a:pt x="625757" y="12132"/>
                  <a:pt x="625080" y="14299"/>
                  <a:pt x="624268" y="16736"/>
                </a:cubicBezTo>
                <a:cubicBezTo>
                  <a:pt x="622643" y="16872"/>
                  <a:pt x="621153" y="17549"/>
                  <a:pt x="619664" y="19038"/>
                </a:cubicBezTo>
                <a:cubicBezTo>
                  <a:pt x="617362" y="21341"/>
                  <a:pt x="614788" y="23643"/>
                  <a:pt x="611538" y="22830"/>
                </a:cubicBezTo>
                <a:cubicBezTo>
                  <a:pt x="610184" y="23778"/>
                  <a:pt x="609372" y="24455"/>
                  <a:pt x="608424" y="24997"/>
                </a:cubicBezTo>
                <a:cubicBezTo>
                  <a:pt x="607205" y="25945"/>
                  <a:pt x="605174" y="26215"/>
                  <a:pt x="604768" y="27434"/>
                </a:cubicBezTo>
                <a:cubicBezTo>
                  <a:pt x="603820" y="30143"/>
                  <a:pt x="601382" y="31226"/>
                  <a:pt x="599351" y="32038"/>
                </a:cubicBezTo>
                <a:cubicBezTo>
                  <a:pt x="594612" y="34070"/>
                  <a:pt x="591091" y="37455"/>
                  <a:pt x="587435" y="41247"/>
                </a:cubicBezTo>
                <a:cubicBezTo>
                  <a:pt x="585945" y="44361"/>
                  <a:pt x="584997" y="47747"/>
                  <a:pt x="584726" y="51403"/>
                </a:cubicBezTo>
                <a:cubicBezTo>
                  <a:pt x="582966" y="52486"/>
                  <a:pt x="580935" y="53570"/>
                  <a:pt x="581611" y="56549"/>
                </a:cubicBezTo>
                <a:cubicBezTo>
                  <a:pt x="581747" y="56684"/>
                  <a:pt x="581341" y="56955"/>
                  <a:pt x="581070" y="57226"/>
                </a:cubicBezTo>
                <a:cubicBezTo>
                  <a:pt x="580393" y="58038"/>
                  <a:pt x="579580" y="58986"/>
                  <a:pt x="578903" y="59934"/>
                </a:cubicBezTo>
                <a:cubicBezTo>
                  <a:pt x="577549" y="62507"/>
                  <a:pt x="576466" y="64674"/>
                  <a:pt x="575111" y="67111"/>
                </a:cubicBezTo>
                <a:cubicBezTo>
                  <a:pt x="574299" y="68872"/>
                  <a:pt x="573216" y="70632"/>
                  <a:pt x="572539" y="72528"/>
                </a:cubicBezTo>
                <a:cubicBezTo>
                  <a:pt x="571049" y="76997"/>
                  <a:pt x="569695" y="81330"/>
                  <a:pt x="568341" y="85528"/>
                </a:cubicBezTo>
                <a:cubicBezTo>
                  <a:pt x="568205" y="86205"/>
                  <a:pt x="568612" y="87017"/>
                  <a:pt x="568612" y="87694"/>
                </a:cubicBezTo>
                <a:cubicBezTo>
                  <a:pt x="568612" y="88778"/>
                  <a:pt x="568612" y="89861"/>
                  <a:pt x="568341" y="90944"/>
                </a:cubicBezTo>
                <a:cubicBezTo>
                  <a:pt x="566987" y="95413"/>
                  <a:pt x="566039" y="100017"/>
                  <a:pt x="565091" y="104621"/>
                </a:cubicBezTo>
                <a:cubicBezTo>
                  <a:pt x="564820" y="105705"/>
                  <a:pt x="565362" y="107059"/>
                  <a:pt x="564820" y="107600"/>
                </a:cubicBezTo>
                <a:cubicBezTo>
                  <a:pt x="562518" y="110444"/>
                  <a:pt x="562112" y="113965"/>
                  <a:pt x="560351" y="116944"/>
                </a:cubicBezTo>
                <a:cubicBezTo>
                  <a:pt x="558049" y="120736"/>
                  <a:pt x="556018" y="124528"/>
                  <a:pt x="552226" y="127236"/>
                </a:cubicBezTo>
                <a:cubicBezTo>
                  <a:pt x="550737" y="128319"/>
                  <a:pt x="550872" y="129809"/>
                  <a:pt x="551549" y="131298"/>
                </a:cubicBezTo>
                <a:cubicBezTo>
                  <a:pt x="552362" y="133059"/>
                  <a:pt x="553039" y="134955"/>
                  <a:pt x="554122" y="136444"/>
                </a:cubicBezTo>
                <a:cubicBezTo>
                  <a:pt x="558320" y="142538"/>
                  <a:pt x="556830" y="149038"/>
                  <a:pt x="556289" y="155538"/>
                </a:cubicBezTo>
                <a:cubicBezTo>
                  <a:pt x="556289" y="156621"/>
                  <a:pt x="555882" y="157840"/>
                  <a:pt x="555747" y="159059"/>
                </a:cubicBezTo>
                <a:cubicBezTo>
                  <a:pt x="555476" y="161767"/>
                  <a:pt x="555747" y="164746"/>
                  <a:pt x="553310" y="166777"/>
                </a:cubicBezTo>
                <a:cubicBezTo>
                  <a:pt x="553039" y="167048"/>
                  <a:pt x="552903" y="167319"/>
                  <a:pt x="552632" y="167725"/>
                </a:cubicBezTo>
                <a:cubicBezTo>
                  <a:pt x="551549" y="170298"/>
                  <a:pt x="550737" y="172871"/>
                  <a:pt x="549518" y="175444"/>
                </a:cubicBezTo>
                <a:cubicBezTo>
                  <a:pt x="546945" y="180861"/>
                  <a:pt x="545184" y="186684"/>
                  <a:pt x="545049" y="192777"/>
                </a:cubicBezTo>
                <a:cubicBezTo>
                  <a:pt x="545049" y="195486"/>
                  <a:pt x="544914" y="198058"/>
                  <a:pt x="544372" y="200632"/>
                </a:cubicBezTo>
                <a:cubicBezTo>
                  <a:pt x="543424" y="205913"/>
                  <a:pt x="542612" y="211194"/>
                  <a:pt x="539633" y="215798"/>
                </a:cubicBezTo>
                <a:cubicBezTo>
                  <a:pt x="539633" y="218642"/>
                  <a:pt x="537601" y="220808"/>
                  <a:pt x="536924" y="223381"/>
                </a:cubicBezTo>
                <a:cubicBezTo>
                  <a:pt x="536518" y="225006"/>
                  <a:pt x="536112" y="227308"/>
                  <a:pt x="536789" y="228798"/>
                </a:cubicBezTo>
                <a:cubicBezTo>
                  <a:pt x="537872" y="230829"/>
                  <a:pt x="537736" y="232590"/>
                  <a:pt x="537195" y="234621"/>
                </a:cubicBezTo>
                <a:cubicBezTo>
                  <a:pt x="537060" y="235027"/>
                  <a:pt x="537060" y="235298"/>
                  <a:pt x="537195" y="235704"/>
                </a:cubicBezTo>
                <a:cubicBezTo>
                  <a:pt x="537736" y="237735"/>
                  <a:pt x="537736" y="239767"/>
                  <a:pt x="538414" y="241662"/>
                </a:cubicBezTo>
                <a:cubicBezTo>
                  <a:pt x="538820" y="242746"/>
                  <a:pt x="538549" y="242475"/>
                  <a:pt x="537872" y="242610"/>
                </a:cubicBezTo>
                <a:cubicBezTo>
                  <a:pt x="537736" y="242746"/>
                  <a:pt x="537466" y="243287"/>
                  <a:pt x="537195" y="243694"/>
                </a:cubicBezTo>
                <a:cubicBezTo>
                  <a:pt x="536247" y="245590"/>
                  <a:pt x="537060" y="247892"/>
                  <a:pt x="536518" y="249787"/>
                </a:cubicBezTo>
                <a:cubicBezTo>
                  <a:pt x="535976" y="251412"/>
                  <a:pt x="535841" y="252902"/>
                  <a:pt x="535841" y="254662"/>
                </a:cubicBezTo>
                <a:cubicBezTo>
                  <a:pt x="535841" y="255746"/>
                  <a:pt x="535435" y="256694"/>
                  <a:pt x="535164" y="257642"/>
                </a:cubicBezTo>
                <a:cubicBezTo>
                  <a:pt x="534216" y="259537"/>
                  <a:pt x="533268" y="261704"/>
                  <a:pt x="532320" y="263600"/>
                </a:cubicBezTo>
                <a:cubicBezTo>
                  <a:pt x="531237" y="266173"/>
                  <a:pt x="530424" y="268881"/>
                  <a:pt x="529070" y="271319"/>
                </a:cubicBezTo>
                <a:cubicBezTo>
                  <a:pt x="527445" y="274433"/>
                  <a:pt x="525414" y="277412"/>
                  <a:pt x="523518" y="280527"/>
                </a:cubicBezTo>
                <a:cubicBezTo>
                  <a:pt x="521622" y="283912"/>
                  <a:pt x="519185" y="287027"/>
                  <a:pt x="516747" y="290141"/>
                </a:cubicBezTo>
                <a:cubicBezTo>
                  <a:pt x="513768" y="293662"/>
                  <a:pt x="510789" y="297318"/>
                  <a:pt x="507945" y="300704"/>
                </a:cubicBezTo>
                <a:cubicBezTo>
                  <a:pt x="506997" y="302058"/>
                  <a:pt x="506456" y="303683"/>
                  <a:pt x="506049" y="305443"/>
                </a:cubicBezTo>
                <a:cubicBezTo>
                  <a:pt x="505508" y="307881"/>
                  <a:pt x="504424" y="309912"/>
                  <a:pt x="504966" y="312350"/>
                </a:cubicBezTo>
                <a:cubicBezTo>
                  <a:pt x="505101" y="312891"/>
                  <a:pt x="504560" y="313704"/>
                  <a:pt x="504289" y="314381"/>
                </a:cubicBezTo>
                <a:cubicBezTo>
                  <a:pt x="502664" y="319256"/>
                  <a:pt x="501580" y="324401"/>
                  <a:pt x="499008" y="329006"/>
                </a:cubicBezTo>
                <a:cubicBezTo>
                  <a:pt x="498737" y="329547"/>
                  <a:pt x="498872" y="330360"/>
                  <a:pt x="498601" y="330901"/>
                </a:cubicBezTo>
                <a:cubicBezTo>
                  <a:pt x="498060" y="332120"/>
                  <a:pt x="497518" y="333339"/>
                  <a:pt x="496841" y="334558"/>
                </a:cubicBezTo>
                <a:cubicBezTo>
                  <a:pt x="495080" y="337808"/>
                  <a:pt x="491018" y="339704"/>
                  <a:pt x="489935" y="343631"/>
                </a:cubicBezTo>
                <a:cubicBezTo>
                  <a:pt x="489799" y="344037"/>
                  <a:pt x="489528" y="344308"/>
                  <a:pt x="489122" y="344579"/>
                </a:cubicBezTo>
                <a:lnTo>
                  <a:pt x="480591" y="355006"/>
                </a:lnTo>
                <a:lnTo>
                  <a:pt x="475310" y="361641"/>
                </a:lnTo>
                <a:lnTo>
                  <a:pt x="463122" y="373964"/>
                </a:lnTo>
                <a:cubicBezTo>
                  <a:pt x="462039" y="374912"/>
                  <a:pt x="461091" y="375860"/>
                  <a:pt x="460008" y="376807"/>
                </a:cubicBezTo>
                <a:cubicBezTo>
                  <a:pt x="456487" y="379787"/>
                  <a:pt x="453237" y="383037"/>
                  <a:pt x="449310" y="385339"/>
                </a:cubicBezTo>
                <a:cubicBezTo>
                  <a:pt x="446872" y="386693"/>
                  <a:pt x="444435" y="388183"/>
                  <a:pt x="441862" y="389266"/>
                </a:cubicBezTo>
                <a:cubicBezTo>
                  <a:pt x="439424" y="390214"/>
                  <a:pt x="436852" y="390755"/>
                  <a:pt x="434279" y="391433"/>
                </a:cubicBezTo>
                <a:cubicBezTo>
                  <a:pt x="430081" y="392651"/>
                  <a:pt x="426018" y="393870"/>
                  <a:pt x="421820" y="394818"/>
                </a:cubicBezTo>
                <a:cubicBezTo>
                  <a:pt x="419654" y="395224"/>
                  <a:pt x="411935" y="397120"/>
                  <a:pt x="405435" y="397662"/>
                </a:cubicBezTo>
                <a:cubicBezTo>
                  <a:pt x="405299" y="399151"/>
                  <a:pt x="405164" y="400641"/>
                  <a:pt x="405029" y="402266"/>
                </a:cubicBezTo>
                <a:cubicBezTo>
                  <a:pt x="404623" y="405245"/>
                  <a:pt x="403810" y="408089"/>
                  <a:pt x="403268" y="410933"/>
                </a:cubicBezTo>
                <a:cubicBezTo>
                  <a:pt x="402049" y="415943"/>
                  <a:pt x="400966" y="420682"/>
                  <a:pt x="400018" y="425828"/>
                </a:cubicBezTo>
                <a:cubicBezTo>
                  <a:pt x="399070" y="430297"/>
                  <a:pt x="396904" y="432057"/>
                  <a:pt x="392299" y="432599"/>
                </a:cubicBezTo>
                <a:cubicBezTo>
                  <a:pt x="388643" y="424745"/>
                  <a:pt x="387831" y="415943"/>
                  <a:pt x="385935" y="407683"/>
                </a:cubicBezTo>
                <a:cubicBezTo>
                  <a:pt x="384716" y="403078"/>
                  <a:pt x="384852" y="398339"/>
                  <a:pt x="383768" y="393464"/>
                </a:cubicBezTo>
                <a:cubicBezTo>
                  <a:pt x="383633" y="387505"/>
                  <a:pt x="384581" y="381547"/>
                  <a:pt x="384175" y="375454"/>
                </a:cubicBezTo>
                <a:cubicBezTo>
                  <a:pt x="383633" y="369631"/>
                  <a:pt x="384310" y="363808"/>
                  <a:pt x="384716" y="358120"/>
                </a:cubicBezTo>
                <a:cubicBezTo>
                  <a:pt x="384987" y="355412"/>
                  <a:pt x="385122" y="352704"/>
                  <a:pt x="385393" y="349995"/>
                </a:cubicBezTo>
                <a:cubicBezTo>
                  <a:pt x="386206" y="343901"/>
                  <a:pt x="386612" y="337808"/>
                  <a:pt x="387831" y="331985"/>
                </a:cubicBezTo>
                <a:cubicBezTo>
                  <a:pt x="388372" y="327787"/>
                  <a:pt x="387560" y="323183"/>
                  <a:pt x="389862" y="319256"/>
                </a:cubicBezTo>
                <a:cubicBezTo>
                  <a:pt x="389862" y="318985"/>
                  <a:pt x="389862" y="318579"/>
                  <a:pt x="389862" y="318308"/>
                </a:cubicBezTo>
                <a:cubicBezTo>
                  <a:pt x="390133" y="313704"/>
                  <a:pt x="390675" y="308964"/>
                  <a:pt x="390675" y="304360"/>
                </a:cubicBezTo>
                <a:cubicBezTo>
                  <a:pt x="390810" y="300027"/>
                  <a:pt x="394060" y="295829"/>
                  <a:pt x="392164" y="291225"/>
                </a:cubicBezTo>
                <a:cubicBezTo>
                  <a:pt x="393518" y="289600"/>
                  <a:pt x="392977" y="287433"/>
                  <a:pt x="393518" y="285672"/>
                </a:cubicBezTo>
                <a:cubicBezTo>
                  <a:pt x="394872" y="281475"/>
                  <a:pt x="395685" y="277277"/>
                  <a:pt x="396633" y="272943"/>
                </a:cubicBezTo>
                <a:cubicBezTo>
                  <a:pt x="397310" y="269693"/>
                  <a:pt x="398393" y="266714"/>
                  <a:pt x="399612" y="263600"/>
                </a:cubicBezTo>
                <a:cubicBezTo>
                  <a:pt x="403539" y="254392"/>
                  <a:pt x="407737" y="244777"/>
                  <a:pt x="411664" y="235704"/>
                </a:cubicBezTo>
                <a:cubicBezTo>
                  <a:pt x="413154" y="232590"/>
                  <a:pt x="414914" y="229746"/>
                  <a:pt x="415456" y="226225"/>
                </a:cubicBezTo>
                <a:cubicBezTo>
                  <a:pt x="415997" y="223111"/>
                  <a:pt x="417487" y="220131"/>
                  <a:pt x="418841" y="217287"/>
                </a:cubicBezTo>
                <a:cubicBezTo>
                  <a:pt x="420602" y="213902"/>
                  <a:pt x="422904" y="210923"/>
                  <a:pt x="422226" y="206725"/>
                </a:cubicBezTo>
                <a:cubicBezTo>
                  <a:pt x="422091" y="206454"/>
                  <a:pt x="422226" y="206048"/>
                  <a:pt x="422362" y="205913"/>
                </a:cubicBezTo>
                <a:cubicBezTo>
                  <a:pt x="424258" y="204423"/>
                  <a:pt x="423852" y="202256"/>
                  <a:pt x="424529" y="200361"/>
                </a:cubicBezTo>
                <a:cubicBezTo>
                  <a:pt x="425206" y="198329"/>
                  <a:pt x="426018" y="196027"/>
                  <a:pt x="427237" y="194538"/>
                </a:cubicBezTo>
                <a:cubicBezTo>
                  <a:pt x="430352" y="190746"/>
                  <a:pt x="432654" y="186548"/>
                  <a:pt x="435362" y="182621"/>
                </a:cubicBezTo>
                <a:cubicBezTo>
                  <a:pt x="441050" y="174225"/>
                  <a:pt x="446060" y="165288"/>
                  <a:pt x="450800" y="156215"/>
                </a:cubicBezTo>
                <a:cubicBezTo>
                  <a:pt x="451883" y="154184"/>
                  <a:pt x="452560" y="151611"/>
                  <a:pt x="454185" y="150121"/>
                </a:cubicBezTo>
                <a:cubicBezTo>
                  <a:pt x="456216" y="148361"/>
                  <a:pt x="457164" y="146194"/>
                  <a:pt x="458383" y="144163"/>
                </a:cubicBezTo>
                <a:cubicBezTo>
                  <a:pt x="459601" y="141996"/>
                  <a:pt x="460820" y="139965"/>
                  <a:pt x="462716" y="138205"/>
                </a:cubicBezTo>
                <a:cubicBezTo>
                  <a:pt x="463393" y="137663"/>
                  <a:pt x="463664" y="136309"/>
                  <a:pt x="464206" y="135496"/>
                </a:cubicBezTo>
                <a:lnTo>
                  <a:pt x="472195" y="123580"/>
                </a:lnTo>
                <a:cubicBezTo>
                  <a:pt x="473685" y="121548"/>
                  <a:pt x="474768" y="119246"/>
                  <a:pt x="476529" y="117350"/>
                </a:cubicBezTo>
                <a:cubicBezTo>
                  <a:pt x="478153" y="115590"/>
                  <a:pt x="479372" y="113288"/>
                  <a:pt x="480862" y="111392"/>
                </a:cubicBezTo>
                <a:cubicBezTo>
                  <a:pt x="483028" y="108142"/>
                  <a:pt x="485466" y="104892"/>
                  <a:pt x="488174" y="102049"/>
                </a:cubicBezTo>
                <a:cubicBezTo>
                  <a:pt x="490612" y="99747"/>
                  <a:pt x="492778" y="97309"/>
                  <a:pt x="495758" y="95684"/>
                </a:cubicBezTo>
                <a:cubicBezTo>
                  <a:pt x="499549" y="93517"/>
                  <a:pt x="499549" y="93247"/>
                  <a:pt x="501851" y="88913"/>
                </a:cubicBezTo>
                <a:cubicBezTo>
                  <a:pt x="502258" y="87830"/>
                  <a:pt x="503206" y="86747"/>
                  <a:pt x="504018" y="85663"/>
                </a:cubicBezTo>
                <a:cubicBezTo>
                  <a:pt x="506185" y="82955"/>
                  <a:pt x="508622" y="80247"/>
                  <a:pt x="510654" y="77403"/>
                </a:cubicBezTo>
                <a:cubicBezTo>
                  <a:pt x="512685" y="74559"/>
                  <a:pt x="514716" y="71851"/>
                  <a:pt x="517695" y="69955"/>
                </a:cubicBezTo>
                <a:cubicBezTo>
                  <a:pt x="518372" y="69549"/>
                  <a:pt x="518914" y="68872"/>
                  <a:pt x="519591" y="68194"/>
                </a:cubicBezTo>
                <a:cubicBezTo>
                  <a:pt x="523112" y="64944"/>
                  <a:pt x="526633" y="61694"/>
                  <a:pt x="530289" y="58444"/>
                </a:cubicBezTo>
                <a:cubicBezTo>
                  <a:pt x="535028" y="54518"/>
                  <a:pt x="540310" y="51403"/>
                  <a:pt x="543831" y="46257"/>
                </a:cubicBezTo>
                <a:cubicBezTo>
                  <a:pt x="543966" y="46122"/>
                  <a:pt x="543966" y="45986"/>
                  <a:pt x="544236" y="45851"/>
                </a:cubicBezTo>
                <a:lnTo>
                  <a:pt x="563060" y="33663"/>
                </a:lnTo>
                <a:cubicBezTo>
                  <a:pt x="564549" y="32851"/>
                  <a:pt x="566039" y="31768"/>
                  <a:pt x="567528" y="30955"/>
                </a:cubicBezTo>
                <a:cubicBezTo>
                  <a:pt x="568882" y="30278"/>
                  <a:pt x="570237" y="29465"/>
                  <a:pt x="571455" y="28518"/>
                </a:cubicBezTo>
                <a:cubicBezTo>
                  <a:pt x="572268" y="27976"/>
                  <a:pt x="572945" y="27299"/>
                  <a:pt x="573622" y="26622"/>
                </a:cubicBezTo>
                <a:cubicBezTo>
                  <a:pt x="573893" y="24591"/>
                  <a:pt x="574164" y="22424"/>
                  <a:pt x="575382" y="20663"/>
                </a:cubicBezTo>
                <a:cubicBezTo>
                  <a:pt x="574841" y="18632"/>
                  <a:pt x="576195" y="17820"/>
                  <a:pt x="577549" y="16736"/>
                </a:cubicBezTo>
                <a:cubicBezTo>
                  <a:pt x="578632" y="15788"/>
                  <a:pt x="580122" y="14164"/>
                  <a:pt x="579851" y="13622"/>
                </a:cubicBezTo>
                <a:cubicBezTo>
                  <a:pt x="578497" y="10372"/>
                  <a:pt x="581611" y="9424"/>
                  <a:pt x="582830" y="7664"/>
                </a:cubicBezTo>
                <a:cubicBezTo>
                  <a:pt x="583101" y="7257"/>
                  <a:pt x="584049" y="7122"/>
                  <a:pt x="584320" y="6580"/>
                </a:cubicBezTo>
                <a:cubicBezTo>
                  <a:pt x="585674" y="3736"/>
                  <a:pt x="588111" y="4143"/>
                  <a:pt x="590414" y="4414"/>
                </a:cubicBezTo>
                <a:cubicBezTo>
                  <a:pt x="593393" y="4820"/>
                  <a:pt x="595830" y="7122"/>
                  <a:pt x="596643" y="9966"/>
                </a:cubicBezTo>
                <a:cubicBezTo>
                  <a:pt x="596778" y="10236"/>
                  <a:pt x="596914" y="10507"/>
                  <a:pt x="596914" y="10778"/>
                </a:cubicBezTo>
                <a:cubicBezTo>
                  <a:pt x="597862" y="10101"/>
                  <a:pt x="598809" y="9424"/>
                  <a:pt x="599893" y="9153"/>
                </a:cubicBezTo>
                <a:cubicBezTo>
                  <a:pt x="600705" y="6986"/>
                  <a:pt x="602601" y="6986"/>
                  <a:pt x="604497" y="6716"/>
                </a:cubicBezTo>
                <a:cubicBezTo>
                  <a:pt x="605987" y="6580"/>
                  <a:pt x="608424" y="5768"/>
                  <a:pt x="608559" y="5091"/>
                </a:cubicBezTo>
                <a:cubicBezTo>
                  <a:pt x="609507" y="1434"/>
                  <a:pt x="612757" y="2112"/>
                  <a:pt x="615059" y="1164"/>
                </a:cubicBezTo>
                <a:cubicBezTo>
                  <a:pt x="615736" y="893"/>
                  <a:pt x="616549" y="1299"/>
                  <a:pt x="617091" y="893"/>
                </a:cubicBez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5400000" scaled="0"/>
          </a:gradFill>
          <a:ln w="426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E27488CB-7719-47A8-84C2-6EAD2908AE6E}"/>
              </a:ext>
            </a:extLst>
          </p:cNvPr>
          <p:cNvSpPr/>
          <p:nvPr/>
        </p:nvSpPr>
        <p:spPr>
          <a:xfrm flipH="1">
            <a:off x="7223548" y="3080751"/>
            <a:ext cx="302967" cy="493298"/>
          </a:xfrm>
          <a:custGeom>
            <a:avLst/>
            <a:gdLst>
              <a:gd name="connsiteX0" fmla="*/ 1241087 w 1334396"/>
              <a:gd name="connsiteY0" fmla="*/ 1904164 h 2172695"/>
              <a:gd name="connsiteX1" fmla="*/ 1248535 w 1334396"/>
              <a:gd name="connsiteY1" fmla="*/ 1907820 h 2172695"/>
              <a:gd name="connsiteX2" fmla="*/ 1251785 w 1334396"/>
              <a:gd name="connsiteY2" fmla="*/ 1914185 h 2172695"/>
              <a:gd name="connsiteX3" fmla="*/ 1250160 w 1334396"/>
              <a:gd name="connsiteY3" fmla="*/ 1919602 h 2172695"/>
              <a:gd name="connsiteX4" fmla="*/ 1246774 w 1334396"/>
              <a:gd name="connsiteY4" fmla="*/ 1928945 h 2172695"/>
              <a:gd name="connsiteX5" fmla="*/ 1245826 w 1334396"/>
              <a:gd name="connsiteY5" fmla="*/ 1933143 h 2172695"/>
              <a:gd name="connsiteX6" fmla="*/ 1244337 w 1334396"/>
              <a:gd name="connsiteY6" fmla="*/ 1937747 h 2172695"/>
              <a:gd name="connsiteX7" fmla="*/ 1243930 w 1334396"/>
              <a:gd name="connsiteY7" fmla="*/ 1942622 h 2172695"/>
              <a:gd name="connsiteX8" fmla="*/ 1245691 w 1334396"/>
              <a:gd name="connsiteY8" fmla="*/ 1942487 h 2172695"/>
              <a:gd name="connsiteX9" fmla="*/ 1252462 w 1334396"/>
              <a:gd name="connsiteY9" fmla="*/ 1942081 h 2172695"/>
              <a:gd name="connsiteX10" fmla="*/ 1254222 w 1334396"/>
              <a:gd name="connsiteY10" fmla="*/ 1942758 h 2172695"/>
              <a:gd name="connsiteX11" fmla="*/ 1259639 w 1334396"/>
              <a:gd name="connsiteY11" fmla="*/ 1946956 h 2172695"/>
              <a:gd name="connsiteX12" fmla="*/ 1258420 w 1334396"/>
              <a:gd name="connsiteY12" fmla="*/ 1955216 h 2172695"/>
              <a:gd name="connsiteX13" fmla="*/ 1254764 w 1334396"/>
              <a:gd name="connsiteY13" fmla="*/ 1959143 h 2172695"/>
              <a:gd name="connsiteX14" fmla="*/ 1260451 w 1334396"/>
              <a:gd name="connsiteY14" fmla="*/ 1961852 h 2172695"/>
              <a:gd name="connsiteX15" fmla="*/ 1262753 w 1334396"/>
              <a:gd name="connsiteY15" fmla="*/ 1962664 h 2172695"/>
              <a:gd name="connsiteX16" fmla="*/ 1268847 w 1334396"/>
              <a:gd name="connsiteY16" fmla="*/ 1969164 h 2172695"/>
              <a:gd name="connsiteX17" fmla="*/ 1274128 w 1334396"/>
              <a:gd name="connsiteY17" fmla="*/ 1979185 h 2172695"/>
              <a:gd name="connsiteX18" fmla="*/ 1277107 w 1334396"/>
              <a:gd name="connsiteY18" fmla="*/ 1980810 h 2172695"/>
              <a:gd name="connsiteX19" fmla="*/ 1281982 w 1334396"/>
              <a:gd name="connsiteY19" fmla="*/ 1979997 h 2172695"/>
              <a:gd name="connsiteX20" fmla="*/ 1297555 w 1334396"/>
              <a:gd name="connsiteY20" fmla="*/ 1983924 h 2172695"/>
              <a:gd name="connsiteX21" fmla="*/ 1299993 w 1334396"/>
              <a:gd name="connsiteY21" fmla="*/ 1985685 h 2172695"/>
              <a:gd name="connsiteX22" fmla="*/ 1304597 w 1334396"/>
              <a:gd name="connsiteY22" fmla="*/ 1990560 h 2172695"/>
              <a:gd name="connsiteX23" fmla="*/ 1304868 w 1334396"/>
              <a:gd name="connsiteY23" fmla="*/ 1991508 h 2172695"/>
              <a:gd name="connsiteX24" fmla="*/ 1309066 w 1334396"/>
              <a:gd name="connsiteY24" fmla="*/ 1996924 h 2172695"/>
              <a:gd name="connsiteX25" fmla="*/ 1319628 w 1334396"/>
              <a:gd name="connsiteY25" fmla="*/ 2006945 h 2172695"/>
              <a:gd name="connsiteX26" fmla="*/ 1324774 w 1334396"/>
              <a:gd name="connsiteY26" fmla="*/ 2010466 h 2172695"/>
              <a:gd name="connsiteX27" fmla="*/ 1333170 w 1334396"/>
              <a:gd name="connsiteY27" fmla="*/ 2019945 h 2172695"/>
              <a:gd name="connsiteX28" fmla="*/ 1333847 w 1334396"/>
              <a:gd name="connsiteY28" fmla="*/ 2020622 h 2172695"/>
              <a:gd name="connsiteX29" fmla="*/ 1334253 w 1334396"/>
              <a:gd name="connsiteY29" fmla="*/ 2020216 h 2172695"/>
              <a:gd name="connsiteX30" fmla="*/ 1334396 w 1334396"/>
              <a:gd name="connsiteY30" fmla="*/ 2020057 h 2172695"/>
              <a:gd name="connsiteX31" fmla="*/ 1334396 w 1334396"/>
              <a:gd name="connsiteY31" fmla="*/ 2046506 h 2172695"/>
              <a:gd name="connsiteX32" fmla="*/ 1333982 w 1334396"/>
              <a:gd name="connsiteY32" fmla="*/ 2046216 h 2172695"/>
              <a:gd name="connsiteX33" fmla="*/ 1332222 w 1334396"/>
              <a:gd name="connsiteY33" fmla="*/ 2047435 h 2172695"/>
              <a:gd name="connsiteX34" fmla="*/ 1329243 w 1334396"/>
              <a:gd name="connsiteY34" fmla="*/ 2049872 h 2172695"/>
              <a:gd name="connsiteX35" fmla="*/ 1328701 w 1334396"/>
              <a:gd name="connsiteY35" fmla="*/ 2050143 h 2172695"/>
              <a:gd name="connsiteX36" fmla="*/ 1323284 w 1334396"/>
              <a:gd name="connsiteY36" fmla="*/ 2055018 h 2172695"/>
              <a:gd name="connsiteX37" fmla="*/ 1319086 w 1334396"/>
              <a:gd name="connsiteY37" fmla="*/ 2059622 h 2172695"/>
              <a:gd name="connsiteX38" fmla="*/ 1314753 w 1334396"/>
              <a:gd name="connsiteY38" fmla="*/ 2064632 h 2172695"/>
              <a:gd name="connsiteX39" fmla="*/ 1304462 w 1334396"/>
              <a:gd name="connsiteY39" fmla="*/ 2081830 h 2172695"/>
              <a:gd name="connsiteX40" fmla="*/ 1300805 w 1334396"/>
              <a:gd name="connsiteY40" fmla="*/ 2086976 h 2172695"/>
              <a:gd name="connsiteX41" fmla="*/ 1295930 w 1334396"/>
              <a:gd name="connsiteY41" fmla="*/ 2093882 h 2172695"/>
              <a:gd name="connsiteX42" fmla="*/ 1293764 w 1334396"/>
              <a:gd name="connsiteY42" fmla="*/ 2096861 h 2172695"/>
              <a:gd name="connsiteX43" fmla="*/ 1287535 w 1334396"/>
              <a:gd name="connsiteY43" fmla="*/ 2102955 h 2172695"/>
              <a:gd name="connsiteX44" fmla="*/ 1281441 w 1334396"/>
              <a:gd name="connsiteY44" fmla="*/ 2109591 h 2172695"/>
              <a:gd name="connsiteX45" fmla="*/ 1281035 w 1334396"/>
              <a:gd name="connsiteY45" fmla="*/ 2109997 h 2172695"/>
              <a:gd name="connsiteX46" fmla="*/ 1276566 w 1334396"/>
              <a:gd name="connsiteY46" fmla="*/ 2117039 h 2172695"/>
              <a:gd name="connsiteX47" fmla="*/ 1271014 w 1334396"/>
              <a:gd name="connsiteY47" fmla="*/ 2127330 h 2172695"/>
              <a:gd name="connsiteX48" fmla="*/ 1268441 w 1334396"/>
              <a:gd name="connsiteY48" fmla="*/ 2131799 h 2172695"/>
              <a:gd name="connsiteX49" fmla="*/ 1262889 w 1334396"/>
              <a:gd name="connsiteY49" fmla="*/ 2141278 h 2172695"/>
              <a:gd name="connsiteX50" fmla="*/ 1258149 w 1334396"/>
              <a:gd name="connsiteY50" fmla="*/ 2151705 h 2172695"/>
              <a:gd name="connsiteX51" fmla="*/ 1253951 w 1334396"/>
              <a:gd name="connsiteY51" fmla="*/ 2159559 h 2172695"/>
              <a:gd name="connsiteX52" fmla="*/ 1244201 w 1334396"/>
              <a:gd name="connsiteY52" fmla="*/ 2172695 h 2172695"/>
              <a:gd name="connsiteX53" fmla="*/ 1237837 w 1334396"/>
              <a:gd name="connsiteY53" fmla="*/ 2165924 h 2172695"/>
              <a:gd name="connsiteX54" fmla="*/ 1237430 w 1334396"/>
              <a:gd name="connsiteY54" fmla="*/ 2155090 h 2172695"/>
              <a:gd name="connsiteX55" fmla="*/ 1237430 w 1334396"/>
              <a:gd name="connsiteY55" fmla="*/ 2148455 h 2172695"/>
              <a:gd name="connsiteX56" fmla="*/ 1239327 w 1334396"/>
              <a:gd name="connsiteY56" fmla="*/ 2142090 h 2172695"/>
              <a:gd name="connsiteX57" fmla="*/ 1243253 w 1334396"/>
              <a:gd name="connsiteY57" fmla="*/ 2131934 h 2172695"/>
              <a:gd name="connsiteX58" fmla="*/ 1244878 w 1334396"/>
              <a:gd name="connsiteY58" fmla="*/ 2128955 h 2172695"/>
              <a:gd name="connsiteX59" fmla="*/ 1251920 w 1334396"/>
              <a:gd name="connsiteY59" fmla="*/ 2117174 h 2172695"/>
              <a:gd name="connsiteX60" fmla="*/ 1255306 w 1334396"/>
              <a:gd name="connsiteY60" fmla="*/ 2111351 h 2172695"/>
              <a:gd name="connsiteX61" fmla="*/ 1260722 w 1334396"/>
              <a:gd name="connsiteY61" fmla="*/ 2102143 h 2172695"/>
              <a:gd name="connsiteX62" fmla="*/ 1261264 w 1334396"/>
              <a:gd name="connsiteY62" fmla="*/ 2101466 h 2172695"/>
              <a:gd name="connsiteX63" fmla="*/ 1266139 w 1334396"/>
              <a:gd name="connsiteY63" fmla="*/ 2093747 h 2172695"/>
              <a:gd name="connsiteX64" fmla="*/ 1268170 w 1334396"/>
              <a:gd name="connsiteY64" fmla="*/ 2091174 h 2172695"/>
              <a:gd name="connsiteX65" fmla="*/ 1269524 w 1334396"/>
              <a:gd name="connsiteY65" fmla="*/ 2090361 h 2172695"/>
              <a:gd name="connsiteX66" fmla="*/ 1279003 w 1334396"/>
              <a:gd name="connsiteY66" fmla="*/ 2082507 h 2172695"/>
              <a:gd name="connsiteX67" fmla="*/ 1280493 w 1334396"/>
              <a:gd name="connsiteY67" fmla="*/ 2081289 h 2172695"/>
              <a:gd name="connsiteX68" fmla="*/ 1285368 w 1334396"/>
              <a:gd name="connsiteY68" fmla="*/ 2078445 h 2172695"/>
              <a:gd name="connsiteX69" fmla="*/ 1287941 w 1334396"/>
              <a:gd name="connsiteY69" fmla="*/ 2075195 h 2172695"/>
              <a:gd name="connsiteX70" fmla="*/ 1291868 w 1334396"/>
              <a:gd name="connsiteY70" fmla="*/ 2064903 h 2172695"/>
              <a:gd name="connsiteX71" fmla="*/ 1295659 w 1334396"/>
              <a:gd name="connsiteY71" fmla="*/ 2056101 h 2172695"/>
              <a:gd name="connsiteX72" fmla="*/ 1299587 w 1334396"/>
              <a:gd name="connsiteY72" fmla="*/ 2048247 h 2172695"/>
              <a:gd name="connsiteX73" fmla="*/ 1303784 w 1334396"/>
              <a:gd name="connsiteY73" fmla="*/ 2043101 h 2172695"/>
              <a:gd name="connsiteX74" fmla="*/ 1306764 w 1334396"/>
              <a:gd name="connsiteY74" fmla="*/ 2038768 h 2172695"/>
              <a:gd name="connsiteX75" fmla="*/ 1308524 w 1334396"/>
              <a:gd name="connsiteY75" fmla="*/ 2037008 h 2172695"/>
              <a:gd name="connsiteX76" fmla="*/ 1311503 w 1334396"/>
              <a:gd name="connsiteY76" fmla="*/ 2034570 h 2172695"/>
              <a:gd name="connsiteX77" fmla="*/ 1315701 w 1334396"/>
              <a:gd name="connsiteY77" fmla="*/ 2031726 h 2172695"/>
              <a:gd name="connsiteX78" fmla="*/ 1316107 w 1334396"/>
              <a:gd name="connsiteY78" fmla="*/ 2030778 h 2172695"/>
              <a:gd name="connsiteX79" fmla="*/ 1316514 w 1334396"/>
              <a:gd name="connsiteY79" fmla="*/ 2030101 h 2172695"/>
              <a:gd name="connsiteX80" fmla="*/ 1321524 w 1334396"/>
              <a:gd name="connsiteY80" fmla="*/ 2028883 h 2172695"/>
              <a:gd name="connsiteX81" fmla="*/ 1313399 w 1334396"/>
              <a:gd name="connsiteY81" fmla="*/ 2021841 h 2172695"/>
              <a:gd name="connsiteX82" fmla="*/ 1309878 w 1334396"/>
              <a:gd name="connsiteY82" fmla="*/ 2018862 h 2172695"/>
              <a:gd name="connsiteX83" fmla="*/ 1306493 w 1334396"/>
              <a:gd name="connsiteY83" fmla="*/ 2015341 h 2172695"/>
              <a:gd name="connsiteX84" fmla="*/ 1303107 w 1334396"/>
              <a:gd name="connsiteY84" fmla="*/ 2012091 h 2172695"/>
              <a:gd name="connsiteX85" fmla="*/ 1301347 w 1334396"/>
              <a:gd name="connsiteY85" fmla="*/ 2011008 h 2172695"/>
              <a:gd name="connsiteX86" fmla="*/ 1293764 w 1334396"/>
              <a:gd name="connsiteY86" fmla="*/ 2005049 h 2172695"/>
              <a:gd name="connsiteX87" fmla="*/ 1289837 w 1334396"/>
              <a:gd name="connsiteY87" fmla="*/ 2001935 h 2172695"/>
              <a:gd name="connsiteX88" fmla="*/ 1285774 w 1334396"/>
              <a:gd name="connsiteY88" fmla="*/ 1999362 h 2172695"/>
              <a:gd name="connsiteX89" fmla="*/ 1279274 w 1334396"/>
              <a:gd name="connsiteY89" fmla="*/ 1994893 h 2172695"/>
              <a:gd name="connsiteX90" fmla="*/ 1275076 w 1334396"/>
              <a:gd name="connsiteY90" fmla="*/ 1989612 h 2172695"/>
              <a:gd name="connsiteX91" fmla="*/ 1270066 w 1334396"/>
              <a:gd name="connsiteY91" fmla="*/ 1986226 h 2172695"/>
              <a:gd name="connsiteX92" fmla="*/ 1267493 w 1334396"/>
              <a:gd name="connsiteY92" fmla="*/ 1985414 h 2172695"/>
              <a:gd name="connsiteX93" fmla="*/ 1260993 w 1334396"/>
              <a:gd name="connsiteY93" fmla="*/ 1982435 h 2172695"/>
              <a:gd name="connsiteX94" fmla="*/ 1255306 w 1334396"/>
              <a:gd name="connsiteY94" fmla="*/ 1978914 h 2172695"/>
              <a:gd name="connsiteX95" fmla="*/ 1253816 w 1334396"/>
              <a:gd name="connsiteY95" fmla="*/ 1977831 h 2172695"/>
              <a:gd name="connsiteX96" fmla="*/ 1245285 w 1334396"/>
              <a:gd name="connsiteY96" fmla="*/ 1973497 h 2172695"/>
              <a:gd name="connsiteX97" fmla="*/ 1234451 w 1334396"/>
              <a:gd name="connsiteY97" fmla="*/ 1968216 h 2172695"/>
              <a:gd name="connsiteX98" fmla="*/ 1234180 w 1334396"/>
              <a:gd name="connsiteY98" fmla="*/ 1968216 h 2172695"/>
              <a:gd name="connsiteX99" fmla="*/ 1232556 w 1334396"/>
              <a:gd name="connsiteY99" fmla="*/ 1967539 h 2172695"/>
              <a:gd name="connsiteX100" fmla="*/ 1232420 w 1334396"/>
              <a:gd name="connsiteY100" fmla="*/ 1968081 h 2172695"/>
              <a:gd name="connsiteX101" fmla="*/ 1231472 w 1334396"/>
              <a:gd name="connsiteY101" fmla="*/ 1969029 h 2172695"/>
              <a:gd name="connsiteX102" fmla="*/ 1228358 w 1334396"/>
              <a:gd name="connsiteY102" fmla="*/ 1972143 h 2172695"/>
              <a:gd name="connsiteX103" fmla="*/ 1222264 w 1334396"/>
              <a:gd name="connsiteY103" fmla="*/ 1980403 h 2172695"/>
              <a:gd name="connsiteX104" fmla="*/ 1217524 w 1334396"/>
              <a:gd name="connsiteY104" fmla="*/ 1986497 h 2172695"/>
              <a:gd name="connsiteX105" fmla="*/ 1207233 w 1334396"/>
              <a:gd name="connsiteY105" fmla="*/ 1999903 h 2172695"/>
              <a:gd name="connsiteX106" fmla="*/ 1206150 w 1334396"/>
              <a:gd name="connsiteY106" fmla="*/ 2002341 h 2172695"/>
              <a:gd name="connsiteX107" fmla="*/ 1203983 w 1334396"/>
              <a:gd name="connsiteY107" fmla="*/ 2005726 h 2172695"/>
              <a:gd name="connsiteX108" fmla="*/ 1192066 w 1334396"/>
              <a:gd name="connsiteY108" fmla="*/ 2018862 h 2172695"/>
              <a:gd name="connsiteX109" fmla="*/ 1189764 w 1334396"/>
              <a:gd name="connsiteY109" fmla="*/ 2021570 h 2172695"/>
              <a:gd name="connsiteX110" fmla="*/ 1178795 w 1334396"/>
              <a:gd name="connsiteY110" fmla="*/ 2028206 h 2172695"/>
              <a:gd name="connsiteX111" fmla="*/ 1164171 w 1334396"/>
              <a:gd name="connsiteY111" fmla="*/ 2031862 h 2172695"/>
              <a:gd name="connsiteX112" fmla="*/ 1160108 w 1334396"/>
              <a:gd name="connsiteY112" fmla="*/ 2034705 h 2172695"/>
              <a:gd name="connsiteX113" fmla="*/ 1157400 w 1334396"/>
              <a:gd name="connsiteY113" fmla="*/ 2040528 h 2172695"/>
              <a:gd name="connsiteX114" fmla="*/ 1140066 w 1334396"/>
              <a:gd name="connsiteY114" fmla="*/ 2055695 h 2172695"/>
              <a:gd name="connsiteX115" fmla="*/ 1136004 w 1334396"/>
              <a:gd name="connsiteY115" fmla="*/ 2057726 h 2172695"/>
              <a:gd name="connsiteX116" fmla="*/ 1126389 w 1334396"/>
              <a:gd name="connsiteY116" fmla="*/ 2059893 h 2172695"/>
              <a:gd name="connsiteX117" fmla="*/ 1125035 w 1334396"/>
              <a:gd name="connsiteY117" fmla="*/ 2059893 h 2172695"/>
              <a:gd name="connsiteX118" fmla="*/ 1115285 w 1334396"/>
              <a:gd name="connsiteY118" fmla="*/ 2061247 h 2172695"/>
              <a:gd name="connsiteX119" fmla="*/ 1094296 w 1334396"/>
              <a:gd name="connsiteY119" fmla="*/ 2064903 h 2172695"/>
              <a:gd name="connsiteX120" fmla="*/ 1085358 w 1334396"/>
              <a:gd name="connsiteY120" fmla="*/ 2067205 h 2172695"/>
              <a:gd name="connsiteX121" fmla="*/ 1066942 w 1334396"/>
              <a:gd name="connsiteY121" fmla="*/ 2067882 h 2172695"/>
              <a:gd name="connsiteX122" fmla="*/ 1057598 w 1334396"/>
              <a:gd name="connsiteY122" fmla="*/ 2067612 h 2172695"/>
              <a:gd name="connsiteX123" fmla="*/ 1051504 w 1334396"/>
              <a:gd name="connsiteY123" fmla="*/ 2069101 h 2172695"/>
              <a:gd name="connsiteX124" fmla="*/ 1045140 w 1334396"/>
              <a:gd name="connsiteY124" fmla="*/ 2071268 h 2172695"/>
              <a:gd name="connsiteX125" fmla="*/ 1043921 w 1334396"/>
              <a:gd name="connsiteY125" fmla="*/ 2071539 h 2172695"/>
              <a:gd name="connsiteX126" fmla="*/ 1037692 w 1334396"/>
              <a:gd name="connsiteY126" fmla="*/ 2074382 h 2172695"/>
              <a:gd name="connsiteX127" fmla="*/ 1036473 w 1334396"/>
              <a:gd name="connsiteY127" fmla="*/ 2074112 h 2172695"/>
              <a:gd name="connsiteX128" fmla="*/ 1034983 w 1334396"/>
              <a:gd name="connsiteY128" fmla="*/ 2073841 h 2172695"/>
              <a:gd name="connsiteX129" fmla="*/ 1027807 w 1334396"/>
              <a:gd name="connsiteY129" fmla="*/ 2074653 h 2172695"/>
              <a:gd name="connsiteX130" fmla="*/ 1022254 w 1334396"/>
              <a:gd name="connsiteY130" fmla="*/ 2075195 h 2172695"/>
              <a:gd name="connsiteX131" fmla="*/ 1018869 w 1334396"/>
              <a:gd name="connsiteY131" fmla="*/ 2075195 h 2172695"/>
              <a:gd name="connsiteX132" fmla="*/ 1011421 w 1334396"/>
              <a:gd name="connsiteY132" fmla="*/ 2074247 h 2172695"/>
              <a:gd name="connsiteX133" fmla="*/ 1001942 w 1334396"/>
              <a:gd name="connsiteY133" fmla="*/ 2073434 h 2172695"/>
              <a:gd name="connsiteX134" fmla="*/ 990025 w 1334396"/>
              <a:gd name="connsiteY134" fmla="*/ 2070591 h 2172695"/>
              <a:gd name="connsiteX135" fmla="*/ 977025 w 1334396"/>
              <a:gd name="connsiteY135" fmla="*/ 2067070 h 2172695"/>
              <a:gd name="connsiteX136" fmla="*/ 962130 w 1334396"/>
              <a:gd name="connsiteY136" fmla="*/ 2062466 h 2172695"/>
              <a:gd name="connsiteX137" fmla="*/ 956172 w 1334396"/>
              <a:gd name="connsiteY137" fmla="*/ 2062195 h 2172695"/>
              <a:gd name="connsiteX138" fmla="*/ 948317 w 1334396"/>
              <a:gd name="connsiteY138" fmla="*/ 2063820 h 2172695"/>
              <a:gd name="connsiteX139" fmla="*/ 945880 w 1334396"/>
              <a:gd name="connsiteY139" fmla="*/ 2064091 h 2172695"/>
              <a:gd name="connsiteX140" fmla="*/ 928411 w 1334396"/>
              <a:gd name="connsiteY140" fmla="*/ 2065851 h 2172695"/>
              <a:gd name="connsiteX141" fmla="*/ 926245 w 1334396"/>
              <a:gd name="connsiteY141" fmla="*/ 2066393 h 2172695"/>
              <a:gd name="connsiteX142" fmla="*/ 921640 w 1334396"/>
              <a:gd name="connsiteY142" fmla="*/ 2066393 h 2172695"/>
              <a:gd name="connsiteX143" fmla="*/ 908776 w 1334396"/>
              <a:gd name="connsiteY143" fmla="*/ 2065174 h 2172695"/>
              <a:gd name="connsiteX144" fmla="*/ 907422 w 1334396"/>
              <a:gd name="connsiteY144" fmla="*/ 2065039 h 2172695"/>
              <a:gd name="connsiteX145" fmla="*/ 892255 w 1334396"/>
              <a:gd name="connsiteY145" fmla="*/ 2063820 h 2172695"/>
              <a:gd name="connsiteX146" fmla="*/ 882911 w 1334396"/>
              <a:gd name="connsiteY146" fmla="*/ 2063414 h 2172695"/>
              <a:gd name="connsiteX147" fmla="*/ 863411 w 1334396"/>
              <a:gd name="connsiteY147" fmla="*/ 2063007 h 2172695"/>
              <a:gd name="connsiteX148" fmla="*/ 858672 w 1334396"/>
              <a:gd name="connsiteY148" fmla="*/ 2062872 h 2172695"/>
              <a:gd name="connsiteX149" fmla="*/ 858401 w 1334396"/>
              <a:gd name="connsiteY149" fmla="*/ 2062872 h 2172695"/>
              <a:gd name="connsiteX150" fmla="*/ 854745 w 1334396"/>
              <a:gd name="connsiteY150" fmla="*/ 2068966 h 2172695"/>
              <a:gd name="connsiteX151" fmla="*/ 845401 w 1334396"/>
              <a:gd name="connsiteY151" fmla="*/ 2072622 h 2172695"/>
              <a:gd name="connsiteX152" fmla="*/ 845130 w 1334396"/>
              <a:gd name="connsiteY152" fmla="*/ 2062060 h 2172695"/>
              <a:gd name="connsiteX153" fmla="*/ 843234 w 1334396"/>
              <a:gd name="connsiteY153" fmla="*/ 2061924 h 2172695"/>
              <a:gd name="connsiteX154" fmla="*/ 833891 w 1334396"/>
              <a:gd name="connsiteY154" fmla="*/ 2060976 h 2172695"/>
              <a:gd name="connsiteX155" fmla="*/ 825224 w 1334396"/>
              <a:gd name="connsiteY155" fmla="*/ 2058674 h 2172695"/>
              <a:gd name="connsiteX156" fmla="*/ 810599 w 1334396"/>
              <a:gd name="connsiteY156" fmla="*/ 2055018 h 2172695"/>
              <a:gd name="connsiteX157" fmla="*/ 804370 w 1334396"/>
              <a:gd name="connsiteY157" fmla="*/ 2047028 h 2172695"/>
              <a:gd name="connsiteX158" fmla="*/ 829287 w 1334396"/>
              <a:gd name="connsiteY158" fmla="*/ 2041747 h 2172695"/>
              <a:gd name="connsiteX159" fmla="*/ 843234 w 1334396"/>
              <a:gd name="connsiteY159" fmla="*/ 2040935 h 2172695"/>
              <a:gd name="connsiteX160" fmla="*/ 849057 w 1334396"/>
              <a:gd name="connsiteY160" fmla="*/ 2041205 h 2172695"/>
              <a:gd name="connsiteX161" fmla="*/ 850953 w 1334396"/>
              <a:gd name="connsiteY161" fmla="*/ 2035518 h 2172695"/>
              <a:gd name="connsiteX162" fmla="*/ 858672 w 1334396"/>
              <a:gd name="connsiteY162" fmla="*/ 2019674 h 2172695"/>
              <a:gd name="connsiteX163" fmla="*/ 867203 w 1334396"/>
              <a:gd name="connsiteY163" fmla="*/ 2004914 h 2172695"/>
              <a:gd name="connsiteX164" fmla="*/ 871807 w 1334396"/>
              <a:gd name="connsiteY164" fmla="*/ 1998414 h 2172695"/>
              <a:gd name="connsiteX165" fmla="*/ 883995 w 1334396"/>
              <a:gd name="connsiteY165" fmla="*/ 1985414 h 2172695"/>
              <a:gd name="connsiteX166" fmla="*/ 893338 w 1334396"/>
              <a:gd name="connsiteY166" fmla="*/ 1977018 h 2172695"/>
              <a:gd name="connsiteX167" fmla="*/ 894016 w 1334396"/>
              <a:gd name="connsiteY167" fmla="*/ 1976341 h 2172695"/>
              <a:gd name="connsiteX168" fmla="*/ 904036 w 1334396"/>
              <a:gd name="connsiteY168" fmla="*/ 1967133 h 2172695"/>
              <a:gd name="connsiteX169" fmla="*/ 914057 w 1334396"/>
              <a:gd name="connsiteY169" fmla="*/ 1959008 h 2172695"/>
              <a:gd name="connsiteX170" fmla="*/ 918797 w 1334396"/>
              <a:gd name="connsiteY170" fmla="*/ 1956299 h 2172695"/>
              <a:gd name="connsiteX171" fmla="*/ 930172 w 1334396"/>
              <a:gd name="connsiteY171" fmla="*/ 1950747 h 2172695"/>
              <a:gd name="connsiteX172" fmla="*/ 938838 w 1334396"/>
              <a:gd name="connsiteY172" fmla="*/ 1947362 h 2172695"/>
              <a:gd name="connsiteX173" fmla="*/ 966869 w 1334396"/>
              <a:gd name="connsiteY173" fmla="*/ 1941268 h 2172695"/>
              <a:gd name="connsiteX174" fmla="*/ 975942 w 1334396"/>
              <a:gd name="connsiteY174" fmla="*/ 1938966 h 2172695"/>
              <a:gd name="connsiteX175" fmla="*/ 984473 w 1334396"/>
              <a:gd name="connsiteY175" fmla="*/ 1936935 h 2172695"/>
              <a:gd name="connsiteX176" fmla="*/ 994359 w 1334396"/>
              <a:gd name="connsiteY176" fmla="*/ 1934227 h 2172695"/>
              <a:gd name="connsiteX177" fmla="*/ 995036 w 1334396"/>
              <a:gd name="connsiteY177" fmla="*/ 1933956 h 2172695"/>
              <a:gd name="connsiteX178" fmla="*/ 1000317 w 1334396"/>
              <a:gd name="connsiteY178" fmla="*/ 1932602 h 2172695"/>
              <a:gd name="connsiteX179" fmla="*/ 1006140 w 1334396"/>
              <a:gd name="connsiteY179" fmla="*/ 1931518 h 2172695"/>
              <a:gd name="connsiteX180" fmla="*/ 1019411 w 1334396"/>
              <a:gd name="connsiteY180" fmla="*/ 1932060 h 2172695"/>
              <a:gd name="connsiteX181" fmla="*/ 1047036 w 1334396"/>
              <a:gd name="connsiteY181" fmla="*/ 1930706 h 2172695"/>
              <a:gd name="connsiteX182" fmla="*/ 1053400 w 1334396"/>
              <a:gd name="connsiteY182" fmla="*/ 1930299 h 2172695"/>
              <a:gd name="connsiteX183" fmla="*/ 1060036 w 1334396"/>
              <a:gd name="connsiteY183" fmla="*/ 1930570 h 2172695"/>
              <a:gd name="connsiteX184" fmla="*/ 1066671 w 1334396"/>
              <a:gd name="connsiteY184" fmla="*/ 1930841 h 2172695"/>
              <a:gd name="connsiteX185" fmla="*/ 1069379 w 1334396"/>
              <a:gd name="connsiteY185" fmla="*/ 1930570 h 2172695"/>
              <a:gd name="connsiteX186" fmla="*/ 1082379 w 1334396"/>
              <a:gd name="connsiteY186" fmla="*/ 1930435 h 2172695"/>
              <a:gd name="connsiteX187" fmla="*/ 1089150 w 1334396"/>
              <a:gd name="connsiteY187" fmla="*/ 1930435 h 2172695"/>
              <a:gd name="connsiteX188" fmla="*/ 1095786 w 1334396"/>
              <a:gd name="connsiteY188" fmla="*/ 1930299 h 2172695"/>
              <a:gd name="connsiteX189" fmla="*/ 1106483 w 1334396"/>
              <a:gd name="connsiteY189" fmla="*/ 1930570 h 2172695"/>
              <a:gd name="connsiteX190" fmla="*/ 1115150 w 1334396"/>
              <a:gd name="connsiteY190" fmla="*/ 1932873 h 2172695"/>
              <a:gd name="connsiteX191" fmla="*/ 1123275 w 1334396"/>
              <a:gd name="connsiteY191" fmla="*/ 1933549 h 2172695"/>
              <a:gd name="connsiteX192" fmla="*/ 1126796 w 1334396"/>
              <a:gd name="connsiteY192" fmla="*/ 1933143 h 2172695"/>
              <a:gd name="connsiteX193" fmla="*/ 1136410 w 1334396"/>
              <a:gd name="connsiteY193" fmla="*/ 1932873 h 2172695"/>
              <a:gd name="connsiteX194" fmla="*/ 1145483 w 1334396"/>
              <a:gd name="connsiteY194" fmla="*/ 1933549 h 2172695"/>
              <a:gd name="connsiteX195" fmla="*/ 1147785 w 1334396"/>
              <a:gd name="connsiteY195" fmla="*/ 1933956 h 2172695"/>
              <a:gd name="connsiteX196" fmla="*/ 1160785 w 1334396"/>
              <a:gd name="connsiteY196" fmla="*/ 1935039 h 2172695"/>
              <a:gd name="connsiteX197" fmla="*/ 1177035 w 1334396"/>
              <a:gd name="connsiteY197" fmla="*/ 1936528 h 2172695"/>
              <a:gd name="connsiteX198" fmla="*/ 1177577 w 1334396"/>
              <a:gd name="connsiteY198" fmla="*/ 1936528 h 2172695"/>
              <a:gd name="connsiteX199" fmla="*/ 1183400 w 1334396"/>
              <a:gd name="connsiteY199" fmla="*/ 1937477 h 2172695"/>
              <a:gd name="connsiteX200" fmla="*/ 1190170 w 1334396"/>
              <a:gd name="connsiteY200" fmla="*/ 1938424 h 2172695"/>
              <a:gd name="connsiteX201" fmla="*/ 1193285 w 1334396"/>
              <a:gd name="connsiteY201" fmla="*/ 1938018 h 2172695"/>
              <a:gd name="connsiteX202" fmla="*/ 1196806 w 1334396"/>
              <a:gd name="connsiteY202" fmla="*/ 1938018 h 2172695"/>
              <a:gd name="connsiteX203" fmla="*/ 1202493 w 1334396"/>
              <a:gd name="connsiteY203" fmla="*/ 1938154 h 2172695"/>
              <a:gd name="connsiteX204" fmla="*/ 1215222 w 1334396"/>
              <a:gd name="connsiteY204" fmla="*/ 1939237 h 2172695"/>
              <a:gd name="connsiteX205" fmla="*/ 1216983 w 1334396"/>
              <a:gd name="connsiteY205" fmla="*/ 1941268 h 2172695"/>
              <a:gd name="connsiteX206" fmla="*/ 1219556 w 1334396"/>
              <a:gd name="connsiteY206" fmla="*/ 1941945 h 2172695"/>
              <a:gd name="connsiteX207" fmla="*/ 1220233 w 1334396"/>
              <a:gd name="connsiteY207" fmla="*/ 1941810 h 2172695"/>
              <a:gd name="connsiteX208" fmla="*/ 1220774 w 1334396"/>
              <a:gd name="connsiteY208" fmla="*/ 1942352 h 2172695"/>
              <a:gd name="connsiteX209" fmla="*/ 1224160 w 1334396"/>
              <a:gd name="connsiteY209" fmla="*/ 1942487 h 2172695"/>
              <a:gd name="connsiteX210" fmla="*/ 1226597 w 1334396"/>
              <a:gd name="connsiteY210" fmla="*/ 1936799 h 2172695"/>
              <a:gd name="connsiteX211" fmla="*/ 1229035 w 1334396"/>
              <a:gd name="connsiteY211" fmla="*/ 1926508 h 2172695"/>
              <a:gd name="connsiteX212" fmla="*/ 1230524 w 1334396"/>
              <a:gd name="connsiteY212" fmla="*/ 1921633 h 2172695"/>
              <a:gd name="connsiteX213" fmla="*/ 1232285 w 1334396"/>
              <a:gd name="connsiteY213" fmla="*/ 1917706 h 2172695"/>
              <a:gd name="connsiteX214" fmla="*/ 1234045 w 1334396"/>
              <a:gd name="connsiteY214" fmla="*/ 1910393 h 2172695"/>
              <a:gd name="connsiteX215" fmla="*/ 1235264 w 1334396"/>
              <a:gd name="connsiteY215" fmla="*/ 1908768 h 2172695"/>
              <a:gd name="connsiteX216" fmla="*/ 1241087 w 1334396"/>
              <a:gd name="connsiteY216" fmla="*/ 1904164 h 2172695"/>
              <a:gd name="connsiteX217" fmla="*/ 791506 w 1334396"/>
              <a:gd name="connsiteY217" fmla="*/ 1858259 h 2172695"/>
              <a:gd name="connsiteX218" fmla="*/ 800715 w 1334396"/>
              <a:gd name="connsiteY218" fmla="*/ 1858259 h 2172695"/>
              <a:gd name="connsiteX219" fmla="*/ 808298 w 1334396"/>
              <a:gd name="connsiteY219" fmla="*/ 1860290 h 2172695"/>
              <a:gd name="connsiteX220" fmla="*/ 815340 w 1334396"/>
              <a:gd name="connsiteY220" fmla="*/ 1860967 h 2172695"/>
              <a:gd name="connsiteX221" fmla="*/ 818319 w 1334396"/>
              <a:gd name="connsiteY221" fmla="*/ 1860696 h 2172695"/>
              <a:gd name="connsiteX222" fmla="*/ 826579 w 1334396"/>
              <a:gd name="connsiteY222" fmla="*/ 1860696 h 2172695"/>
              <a:gd name="connsiteX223" fmla="*/ 834569 w 1334396"/>
              <a:gd name="connsiteY223" fmla="*/ 1861373 h 2172695"/>
              <a:gd name="connsiteX224" fmla="*/ 836600 w 1334396"/>
              <a:gd name="connsiteY224" fmla="*/ 1861779 h 2172695"/>
              <a:gd name="connsiteX225" fmla="*/ 847840 w 1334396"/>
              <a:gd name="connsiteY225" fmla="*/ 1863540 h 2172695"/>
              <a:gd name="connsiteX226" fmla="*/ 861787 w 1334396"/>
              <a:gd name="connsiteY226" fmla="*/ 1865842 h 2172695"/>
              <a:gd name="connsiteX227" fmla="*/ 862058 w 1334396"/>
              <a:gd name="connsiteY227" fmla="*/ 1865842 h 2172695"/>
              <a:gd name="connsiteX228" fmla="*/ 878714 w 1334396"/>
              <a:gd name="connsiteY228" fmla="*/ 1870717 h 2172695"/>
              <a:gd name="connsiteX229" fmla="*/ 882641 w 1334396"/>
              <a:gd name="connsiteY229" fmla="*/ 1872071 h 2172695"/>
              <a:gd name="connsiteX230" fmla="*/ 885891 w 1334396"/>
              <a:gd name="connsiteY230" fmla="*/ 1873154 h 2172695"/>
              <a:gd name="connsiteX231" fmla="*/ 889683 w 1334396"/>
              <a:gd name="connsiteY231" fmla="*/ 1873290 h 2172695"/>
              <a:gd name="connsiteX232" fmla="*/ 892662 w 1334396"/>
              <a:gd name="connsiteY232" fmla="*/ 1873290 h 2172695"/>
              <a:gd name="connsiteX233" fmla="*/ 903902 w 1334396"/>
              <a:gd name="connsiteY233" fmla="*/ 1877081 h 2172695"/>
              <a:gd name="connsiteX234" fmla="*/ 912162 w 1334396"/>
              <a:gd name="connsiteY234" fmla="*/ 1877488 h 2172695"/>
              <a:gd name="connsiteX235" fmla="*/ 916089 w 1334396"/>
              <a:gd name="connsiteY235" fmla="*/ 1878300 h 2172695"/>
              <a:gd name="connsiteX236" fmla="*/ 919204 w 1334396"/>
              <a:gd name="connsiteY236" fmla="*/ 1879383 h 2172695"/>
              <a:gd name="connsiteX237" fmla="*/ 925027 w 1334396"/>
              <a:gd name="connsiteY237" fmla="*/ 1880196 h 2172695"/>
              <a:gd name="connsiteX238" fmla="*/ 926381 w 1334396"/>
              <a:gd name="connsiteY238" fmla="*/ 1881279 h 2172695"/>
              <a:gd name="connsiteX239" fmla="*/ 929902 w 1334396"/>
              <a:gd name="connsiteY239" fmla="*/ 1886425 h 2172695"/>
              <a:gd name="connsiteX240" fmla="*/ 930985 w 1334396"/>
              <a:gd name="connsiteY240" fmla="*/ 1890352 h 2172695"/>
              <a:gd name="connsiteX241" fmla="*/ 941141 w 1334396"/>
              <a:gd name="connsiteY241" fmla="*/ 1883988 h 2172695"/>
              <a:gd name="connsiteX242" fmla="*/ 946693 w 1334396"/>
              <a:gd name="connsiteY242" fmla="*/ 1877081 h 2172695"/>
              <a:gd name="connsiteX243" fmla="*/ 949672 w 1334396"/>
              <a:gd name="connsiteY243" fmla="*/ 1874102 h 2172695"/>
              <a:gd name="connsiteX244" fmla="*/ 952516 w 1334396"/>
              <a:gd name="connsiteY244" fmla="*/ 1871935 h 2172695"/>
              <a:gd name="connsiteX245" fmla="*/ 956714 w 1334396"/>
              <a:gd name="connsiteY245" fmla="*/ 1867331 h 2172695"/>
              <a:gd name="connsiteX246" fmla="*/ 958475 w 1334396"/>
              <a:gd name="connsiteY246" fmla="*/ 1866654 h 2172695"/>
              <a:gd name="connsiteX247" fmla="*/ 965245 w 1334396"/>
              <a:gd name="connsiteY247" fmla="*/ 1866113 h 2172695"/>
              <a:gd name="connsiteX248" fmla="*/ 970120 w 1334396"/>
              <a:gd name="connsiteY248" fmla="*/ 1872748 h 2172695"/>
              <a:gd name="connsiteX249" fmla="*/ 970527 w 1334396"/>
              <a:gd name="connsiteY249" fmla="*/ 1879112 h 2172695"/>
              <a:gd name="connsiteX250" fmla="*/ 967006 w 1334396"/>
              <a:gd name="connsiteY250" fmla="*/ 1882362 h 2172695"/>
              <a:gd name="connsiteX251" fmla="*/ 960641 w 1334396"/>
              <a:gd name="connsiteY251" fmla="*/ 1887779 h 2172695"/>
              <a:gd name="connsiteX252" fmla="*/ 958339 w 1334396"/>
              <a:gd name="connsiteY252" fmla="*/ 1890623 h 2172695"/>
              <a:gd name="connsiteX253" fmla="*/ 955631 w 1334396"/>
              <a:gd name="connsiteY253" fmla="*/ 1893602 h 2172695"/>
              <a:gd name="connsiteX254" fmla="*/ 951433 w 1334396"/>
              <a:gd name="connsiteY254" fmla="*/ 1898612 h 2172695"/>
              <a:gd name="connsiteX255" fmla="*/ 940599 w 1334396"/>
              <a:gd name="connsiteY255" fmla="*/ 1908769 h 2172695"/>
              <a:gd name="connsiteX256" fmla="*/ 934777 w 1334396"/>
              <a:gd name="connsiteY256" fmla="*/ 1911477 h 2172695"/>
              <a:gd name="connsiteX257" fmla="*/ 933829 w 1334396"/>
              <a:gd name="connsiteY257" fmla="*/ 1911748 h 2172695"/>
              <a:gd name="connsiteX258" fmla="*/ 930308 w 1334396"/>
              <a:gd name="connsiteY258" fmla="*/ 1912967 h 2172695"/>
              <a:gd name="connsiteX259" fmla="*/ 922725 w 1334396"/>
              <a:gd name="connsiteY259" fmla="*/ 1916623 h 2172695"/>
              <a:gd name="connsiteX260" fmla="*/ 916902 w 1334396"/>
              <a:gd name="connsiteY260" fmla="*/ 1919331 h 2172695"/>
              <a:gd name="connsiteX261" fmla="*/ 904579 w 1334396"/>
              <a:gd name="connsiteY261" fmla="*/ 1925967 h 2172695"/>
              <a:gd name="connsiteX262" fmla="*/ 903225 w 1334396"/>
              <a:gd name="connsiteY262" fmla="*/ 1927727 h 2172695"/>
              <a:gd name="connsiteX263" fmla="*/ 900517 w 1334396"/>
              <a:gd name="connsiteY263" fmla="*/ 1929758 h 2172695"/>
              <a:gd name="connsiteX264" fmla="*/ 887517 w 1334396"/>
              <a:gd name="connsiteY264" fmla="*/ 1935987 h 2172695"/>
              <a:gd name="connsiteX265" fmla="*/ 885079 w 1334396"/>
              <a:gd name="connsiteY265" fmla="*/ 1937612 h 2172695"/>
              <a:gd name="connsiteX266" fmla="*/ 874787 w 1334396"/>
              <a:gd name="connsiteY266" fmla="*/ 1939779 h 2172695"/>
              <a:gd name="connsiteX267" fmla="*/ 861787 w 1334396"/>
              <a:gd name="connsiteY267" fmla="*/ 1938289 h 2172695"/>
              <a:gd name="connsiteX268" fmla="*/ 857996 w 1334396"/>
              <a:gd name="connsiteY268" fmla="*/ 1939779 h 2172695"/>
              <a:gd name="connsiteX269" fmla="*/ 855017 w 1334396"/>
              <a:gd name="connsiteY269" fmla="*/ 1944654 h 2172695"/>
              <a:gd name="connsiteX270" fmla="*/ 839444 w 1334396"/>
              <a:gd name="connsiteY270" fmla="*/ 1955487 h 2172695"/>
              <a:gd name="connsiteX271" fmla="*/ 836058 w 1334396"/>
              <a:gd name="connsiteY271" fmla="*/ 1956570 h 2172695"/>
              <a:gd name="connsiteX272" fmla="*/ 828069 w 1334396"/>
              <a:gd name="connsiteY272" fmla="*/ 1957789 h 2172695"/>
              <a:gd name="connsiteX273" fmla="*/ 827121 w 1334396"/>
              <a:gd name="connsiteY273" fmla="*/ 1957654 h 2172695"/>
              <a:gd name="connsiteX274" fmla="*/ 820079 w 1334396"/>
              <a:gd name="connsiteY274" fmla="*/ 1958196 h 2172695"/>
              <a:gd name="connsiteX275" fmla="*/ 802746 w 1334396"/>
              <a:gd name="connsiteY275" fmla="*/ 1960904 h 2172695"/>
              <a:gd name="connsiteX276" fmla="*/ 795434 w 1334396"/>
              <a:gd name="connsiteY276" fmla="*/ 1962800 h 2172695"/>
              <a:gd name="connsiteX277" fmla="*/ 780132 w 1334396"/>
              <a:gd name="connsiteY277" fmla="*/ 1963748 h 2172695"/>
              <a:gd name="connsiteX278" fmla="*/ 772277 w 1334396"/>
              <a:gd name="connsiteY278" fmla="*/ 1963748 h 2172695"/>
              <a:gd name="connsiteX279" fmla="*/ 767403 w 1334396"/>
              <a:gd name="connsiteY279" fmla="*/ 1965373 h 2172695"/>
              <a:gd name="connsiteX280" fmla="*/ 762257 w 1334396"/>
              <a:gd name="connsiteY280" fmla="*/ 1967810 h 2172695"/>
              <a:gd name="connsiteX281" fmla="*/ 761309 w 1334396"/>
              <a:gd name="connsiteY281" fmla="*/ 1968352 h 2172695"/>
              <a:gd name="connsiteX282" fmla="*/ 756434 w 1334396"/>
              <a:gd name="connsiteY282" fmla="*/ 1971602 h 2172695"/>
              <a:gd name="connsiteX283" fmla="*/ 755486 w 1334396"/>
              <a:gd name="connsiteY283" fmla="*/ 1971466 h 2172695"/>
              <a:gd name="connsiteX284" fmla="*/ 754267 w 1334396"/>
              <a:gd name="connsiteY284" fmla="*/ 1971195 h 2172695"/>
              <a:gd name="connsiteX285" fmla="*/ 748444 w 1334396"/>
              <a:gd name="connsiteY285" fmla="*/ 1972685 h 2172695"/>
              <a:gd name="connsiteX286" fmla="*/ 743840 w 1334396"/>
              <a:gd name="connsiteY286" fmla="*/ 1973633 h 2172695"/>
              <a:gd name="connsiteX287" fmla="*/ 740996 w 1334396"/>
              <a:gd name="connsiteY287" fmla="*/ 1974039 h 2172695"/>
              <a:gd name="connsiteX288" fmla="*/ 734767 w 1334396"/>
              <a:gd name="connsiteY288" fmla="*/ 1973768 h 2172695"/>
              <a:gd name="connsiteX289" fmla="*/ 726778 w 1334396"/>
              <a:gd name="connsiteY289" fmla="*/ 1973904 h 2172695"/>
              <a:gd name="connsiteX290" fmla="*/ 716621 w 1334396"/>
              <a:gd name="connsiteY290" fmla="*/ 1972279 h 2172695"/>
              <a:gd name="connsiteX291" fmla="*/ 705517 w 1334396"/>
              <a:gd name="connsiteY291" fmla="*/ 1970248 h 2172695"/>
              <a:gd name="connsiteX292" fmla="*/ 692653 w 1334396"/>
              <a:gd name="connsiteY292" fmla="*/ 1967268 h 2172695"/>
              <a:gd name="connsiteX293" fmla="*/ 687642 w 1334396"/>
              <a:gd name="connsiteY293" fmla="*/ 1967675 h 2172695"/>
              <a:gd name="connsiteX294" fmla="*/ 681413 w 1334396"/>
              <a:gd name="connsiteY294" fmla="*/ 1970112 h 2172695"/>
              <a:gd name="connsiteX295" fmla="*/ 679247 w 1334396"/>
              <a:gd name="connsiteY295" fmla="*/ 1970789 h 2172695"/>
              <a:gd name="connsiteX296" fmla="*/ 665028 w 1334396"/>
              <a:gd name="connsiteY296" fmla="*/ 1974445 h 2172695"/>
              <a:gd name="connsiteX297" fmla="*/ 663268 w 1334396"/>
              <a:gd name="connsiteY297" fmla="*/ 1975123 h 2172695"/>
              <a:gd name="connsiteX298" fmla="*/ 659476 w 1334396"/>
              <a:gd name="connsiteY298" fmla="*/ 1975529 h 2172695"/>
              <a:gd name="connsiteX299" fmla="*/ 648643 w 1334396"/>
              <a:gd name="connsiteY299" fmla="*/ 1975664 h 2172695"/>
              <a:gd name="connsiteX300" fmla="*/ 647559 w 1334396"/>
              <a:gd name="connsiteY300" fmla="*/ 1975664 h 2172695"/>
              <a:gd name="connsiteX301" fmla="*/ 634966 w 1334396"/>
              <a:gd name="connsiteY301" fmla="*/ 1975935 h 2172695"/>
              <a:gd name="connsiteX302" fmla="*/ 626976 w 1334396"/>
              <a:gd name="connsiteY302" fmla="*/ 1976477 h 2172695"/>
              <a:gd name="connsiteX303" fmla="*/ 610726 w 1334396"/>
              <a:gd name="connsiteY303" fmla="*/ 1977560 h 2172695"/>
              <a:gd name="connsiteX304" fmla="*/ 606799 w 1334396"/>
              <a:gd name="connsiteY304" fmla="*/ 1977831 h 2172695"/>
              <a:gd name="connsiteX305" fmla="*/ 593799 w 1334396"/>
              <a:gd name="connsiteY305" fmla="*/ 1977560 h 2172695"/>
              <a:gd name="connsiteX306" fmla="*/ 585945 w 1334396"/>
              <a:gd name="connsiteY306" fmla="*/ 1977018 h 2172695"/>
              <a:gd name="connsiteX307" fmla="*/ 578633 w 1334396"/>
              <a:gd name="connsiteY307" fmla="*/ 1974987 h 2172695"/>
              <a:gd name="connsiteX308" fmla="*/ 570237 w 1334396"/>
              <a:gd name="connsiteY308" fmla="*/ 1978914 h 2172695"/>
              <a:gd name="connsiteX309" fmla="*/ 560893 w 1334396"/>
              <a:gd name="connsiteY309" fmla="*/ 1976612 h 2172695"/>
              <a:gd name="connsiteX310" fmla="*/ 564008 w 1334396"/>
              <a:gd name="connsiteY310" fmla="*/ 1970248 h 2172695"/>
              <a:gd name="connsiteX311" fmla="*/ 560893 w 1334396"/>
              <a:gd name="connsiteY311" fmla="*/ 1963341 h 2172695"/>
              <a:gd name="connsiteX312" fmla="*/ 571320 w 1334396"/>
              <a:gd name="connsiteY312" fmla="*/ 1959956 h 2172695"/>
              <a:gd name="connsiteX313" fmla="*/ 578226 w 1334396"/>
              <a:gd name="connsiteY313" fmla="*/ 1951560 h 2172695"/>
              <a:gd name="connsiteX314" fmla="*/ 588653 w 1334396"/>
              <a:gd name="connsiteY314" fmla="*/ 1942352 h 2172695"/>
              <a:gd name="connsiteX315" fmla="*/ 598133 w 1334396"/>
              <a:gd name="connsiteY315" fmla="*/ 1932873 h 2172695"/>
              <a:gd name="connsiteX316" fmla="*/ 602736 w 1334396"/>
              <a:gd name="connsiteY316" fmla="*/ 1928675 h 2172695"/>
              <a:gd name="connsiteX317" fmla="*/ 614247 w 1334396"/>
              <a:gd name="connsiteY317" fmla="*/ 1920144 h 2172695"/>
              <a:gd name="connsiteX318" fmla="*/ 622101 w 1334396"/>
              <a:gd name="connsiteY318" fmla="*/ 1913779 h 2172695"/>
              <a:gd name="connsiteX319" fmla="*/ 622643 w 1334396"/>
              <a:gd name="connsiteY319" fmla="*/ 1913238 h 2172695"/>
              <a:gd name="connsiteX320" fmla="*/ 630903 w 1334396"/>
              <a:gd name="connsiteY320" fmla="*/ 1905925 h 2172695"/>
              <a:gd name="connsiteX321" fmla="*/ 638757 w 1334396"/>
              <a:gd name="connsiteY321" fmla="*/ 1898612 h 2172695"/>
              <a:gd name="connsiteX322" fmla="*/ 642413 w 1334396"/>
              <a:gd name="connsiteY322" fmla="*/ 1896040 h 2172695"/>
              <a:gd name="connsiteX323" fmla="*/ 651622 w 1334396"/>
              <a:gd name="connsiteY323" fmla="*/ 1890894 h 2172695"/>
              <a:gd name="connsiteX324" fmla="*/ 658528 w 1334396"/>
              <a:gd name="connsiteY324" fmla="*/ 1887373 h 2172695"/>
              <a:gd name="connsiteX325" fmla="*/ 681549 w 1334396"/>
              <a:gd name="connsiteY325" fmla="*/ 1879383 h 2172695"/>
              <a:gd name="connsiteX326" fmla="*/ 688997 w 1334396"/>
              <a:gd name="connsiteY326" fmla="*/ 1876133 h 2172695"/>
              <a:gd name="connsiteX327" fmla="*/ 696038 w 1334396"/>
              <a:gd name="connsiteY327" fmla="*/ 1873425 h 2172695"/>
              <a:gd name="connsiteX328" fmla="*/ 704163 w 1334396"/>
              <a:gd name="connsiteY328" fmla="*/ 1869769 h 2172695"/>
              <a:gd name="connsiteX329" fmla="*/ 704705 w 1334396"/>
              <a:gd name="connsiteY329" fmla="*/ 1869363 h 2172695"/>
              <a:gd name="connsiteX330" fmla="*/ 709038 w 1334396"/>
              <a:gd name="connsiteY330" fmla="*/ 1867467 h 2172695"/>
              <a:gd name="connsiteX331" fmla="*/ 713913 w 1334396"/>
              <a:gd name="connsiteY331" fmla="*/ 1865706 h 2172695"/>
              <a:gd name="connsiteX332" fmla="*/ 725424 w 1334396"/>
              <a:gd name="connsiteY332" fmla="*/ 1865165 h 2172695"/>
              <a:gd name="connsiteX333" fmla="*/ 737476 w 1334396"/>
              <a:gd name="connsiteY333" fmla="*/ 1863404 h 2172695"/>
              <a:gd name="connsiteX334" fmla="*/ 749392 w 1334396"/>
              <a:gd name="connsiteY334" fmla="*/ 1861373 h 2172695"/>
              <a:gd name="connsiteX335" fmla="*/ 754809 w 1334396"/>
              <a:gd name="connsiteY335" fmla="*/ 1860425 h 2172695"/>
              <a:gd name="connsiteX336" fmla="*/ 760496 w 1334396"/>
              <a:gd name="connsiteY336" fmla="*/ 1860019 h 2172695"/>
              <a:gd name="connsiteX337" fmla="*/ 766319 w 1334396"/>
              <a:gd name="connsiteY337" fmla="*/ 1860019 h 2172695"/>
              <a:gd name="connsiteX338" fmla="*/ 768621 w 1334396"/>
              <a:gd name="connsiteY338" fmla="*/ 1859613 h 2172695"/>
              <a:gd name="connsiteX339" fmla="*/ 779861 w 1334396"/>
              <a:gd name="connsiteY339" fmla="*/ 1858800 h 2172695"/>
              <a:gd name="connsiteX340" fmla="*/ 785819 w 1334396"/>
              <a:gd name="connsiteY340" fmla="*/ 1858394 h 2172695"/>
              <a:gd name="connsiteX341" fmla="*/ 791506 w 1334396"/>
              <a:gd name="connsiteY341" fmla="*/ 1858259 h 2172695"/>
              <a:gd name="connsiteX342" fmla="*/ 872891 w 1334396"/>
              <a:gd name="connsiteY342" fmla="*/ 1655270 h 2172695"/>
              <a:gd name="connsiteX343" fmla="*/ 884672 w 1334396"/>
              <a:gd name="connsiteY343" fmla="*/ 1655947 h 2172695"/>
              <a:gd name="connsiteX344" fmla="*/ 899432 w 1334396"/>
              <a:gd name="connsiteY344" fmla="*/ 1658926 h 2172695"/>
              <a:gd name="connsiteX345" fmla="*/ 913786 w 1334396"/>
              <a:gd name="connsiteY345" fmla="*/ 1661499 h 2172695"/>
              <a:gd name="connsiteX346" fmla="*/ 920422 w 1334396"/>
              <a:gd name="connsiteY346" fmla="*/ 1663259 h 2172695"/>
              <a:gd name="connsiteX347" fmla="*/ 934911 w 1334396"/>
              <a:gd name="connsiteY347" fmla="*/ 1667728 h 2172695"/>
              <a:gd name="connsiteX348" fmla="*/ 944932 w 1334396"/>
              <a:gd name="connsiteY348" fmla="*/ 1671519 h 2172695"/>
              <a:gd name="connsiteX349" fmla="*/ 945609 w 1334396"/>
              <a:gd name="connsiteY349" fmla="*/ 1671655 h 2172695"/>
              <a:gd name="connsiteX350" fmla="*/ 957119 w 1334396"/>
              <a:gd name="connsiteY350" fmla="*/ 1674363 h 2172695"/>
              <a:gd name="connsiteX351" fmla="*/ 967953 w 1334396"/>
              <a:gd name="connsiteY351" fmla="*/ 1677207 h 2172695"/>
              <a:gd name="connsiteX352" fmla="*/ 972286 w 1334396"/>
              <a:gd name="connsiteY352" fmla="*/ 1679103 h 2172695"/>
              <a:gd name="connsiteX353" fmla="*/ 982171 w 1334396"/>
              <a:gd name="connsiteY353" fmla="*/ 1683978 h 2172695"/>
              <a:gd name="connsiteX354" fmla="*/ 989348 w 1334396"/>
              <a:gd name="connsiteY354" fmla="*/ 1687769 h 2172695"/>
              <a:gd name="connsiteX355" fmla="*/ 1009932 w 1334396"/>
              <a:gd name="connsiteY355" fmla="*/ 1702665 h 2172695"/>
              <a:gd name="connsiteX356" fmla="*/ 1016973 w 1334396"/>
              <a:gd name="connsiteY356" fmla="*/ 1707269 h 2172695"/>
              <a:gd name="connsiteX357" fmla="*/ 1023744 w 1334396"/>
              <a:gd name="connsiteY357" fmla="*/ 1711332 h 2172695"/>
              <a:gd name="connsiteX358" fmla="*/ 1031869 w 1334396"/>
              <a:gd name="connsiteY358" fmla="*/ 1715530 h 2172695"/>
              <a:gd name="connsiteX359" fmla="*/ 1032546 w 1334396"/>
              <a:gd name="connsiteY359" fmla="*/ 1715801 h 2172695"/>
              <a:gd name="connsiteX360" fmla="*/ 1036744 w 1334396"/>
              <a:gd name="connsiteY360" fmla="*/ 1718374 h 2172695"/>
              <a:gd name="connsiteX361" fmla="*/ 1041213 w 1334396"/>
              <a:gd name="connsiteY361" fmla="*/ 1721353 h 2172695"/>
              <a:gd name="connsiteX362" fmla="*/ 1049473 w 1334396"/>
              <a:gd name="connsiteY362" fmla="*/ 1729884 h 2172695"/>
              <a:gd name="connsiteX363" fmla="*/ 1068837 w 1334396"/>
              <a:gd name="connsiteY363" fmla="*/ 1745998 h 2172695"/>
              <a:gd name="connsiteX364" fmla="*/ 1073442 w 1334396"/>
              <a:gd name="connsiteY364" fmla="*/ 1749519 h 2172695"/>
              <a:gd name="connsiteX365" fmla="*/ 1077640 w 1334396"/>
              <a:gd name="connsiteY365" fmla="*/ 1753717 h 2172695"/>
              <a:gd name="connsiteX366" fmla="*/ 1081973 w 1334396"/>
              <a:gd name="connsiteY366" fmla="*/ 1757915 h 2172695"/>
              <a:gd name="connsiteX367" fmla="*/ 1084004 w 1334396"/>
              <a:gd name="connsiteY367" fmla="*/ 1759405 h 2172695"/>
              <a:gd name="connsiteX368" fmla="*/ 1093077 w 1334396"/>
              <a:gd name="connsiteY368" fmla="*/ 1766988 h 2172695"/>
              <a:gd name="connsiteX369" fmla="*/ 1097817 w 1334396"/>
              <a:gd name="connsiteY369" fmla="*/ 1771050 h 2172695"/>
              <a:gd name="connsiteX370" fmla="*/ 1102421 w 1334396"/>
              <a:gd name="connsiteY370" fmla="*/ 1774977 h 2172695"/>
              <a:gd name="connsiteX371" fmla="*/ 1109733 w 1334396"/>
              <a:gd name="connsiteY371" fmla="*/ 1781342 h 2172695"/>
              <a:gd name="connsiteX372" fmla="*/ 1114337 w 1334396"/>
              <a:gd name="connsiteY372" fmla="*/ 1788113 h 2172695"/>
              <a:gd name="connsiteX373" fmla="*/ 1119483 w 1334396"/>
              <a:gd name="connsiteY373" fmla="*/ 1793258 h 2172695"/>
              <a:gd name="connsiteX374" fmla="*/ 1122327 w 1334396"/>
              <a:gd name="connsiteY374" fmla="*/ 1795019 h 2172695"/>
              <a:gd name="connsiteX375" fmla="*/ 1129233 w 1334396"/>
              <a:gd name="connsiteY375" fmla="*/ 1800300 h 2172695"/>
              <a:gd name="connsiteX376" fmla="*/ 1135191 w 1334396"/>
              <a:gd name="connsiteY376" fmla="*/ 1805987 h 2172695"/>
              <a:gd name="connsiteX377" fmla="*/ 1136545 w 1334396"/>
              <a:gd name="connsiteY377" fmla="*/ 1807748 h 2172695"/>
              <a:gd name="connsiteX378" fmla="*/ 1145077 w 1334396"/>
              <a:gd name="connsiteY378" fmla="*/ 1816008 h 2172695"/>
              <a:gd name="connsiteX379" fmla="*/ 1155774 w 1334396"/>
              <a:gd name="connsiteY379" fmla="*/ 1826300 h 2172695"/>
              <a:gd name="connsiteX380" fmla="*/ 1156181 w 1334396"/>
              <a:gd name="connsiteY380" fmla="*/ 1826435 h 2172695"/>
              <a:gd name="connsiteX381" fmla="*/ 1168368 w 1334396"/>
              <a:gd name="connsiteY381" fmla="*/ 1840112 h 2172695"/>
              <a:gd name="connsiteX382" fmla="*/ 1171077 w 1334396"/>
              <a:gd name="connsiteY382" fmla="*/ 1843498 h 2172695"/>
              <a:gd name="connsiteX383" fmla="*/ 1173650 w 1334396"/>
              <a:gd name="connsiteY383" fmla="*/ 1846341 h 2172695"/>
              <a:gd name="connsiteX384" fmla="*/ 1177035 w 1334396"/>
              <a:gd name="connsiteY384" fmla="*/ 1848237 h 2172695"/>
              <a:gd name="connsiteX385" fmla="*/ 1179743 w 1334396"/>
              <a:gd name="connsiteY385" fmla="*/ 1849862 h 2172695"/>
              <a:gd name="connsiteX386" fmla="*/ 1188274 w 1334396"/>
              <a:gd name="connsiteY386" fmla="*/ 1859071 h 2172695"/>
              <a:gd name="connsiteX387" fmla="*/ 1195858 w 1334396"/>
              <a:gd name="connsiteY387" fmla="*/ 1863539 h 2172695"/>
              <a:gd name="connsiteX388" fmla="*/ 1199108 w 1334396"/>
              <a:gd name="connsiteY388" fmla="*/ 1866112 h 2172695"/>
              <a:gd name="connsiteX389" fmla="*/ 1201681 w 1334396"/>
              <a:gd name="connsiteY389" fmla="*/ 1868550 h 2172695"/>
              <a:gd name="connsiteX390" fmla="*/ 1206827 w 1334396"/>
              <a:gd name="connsiteY390" fmla="*/ 1872070 h 2172695"/>
              <a:gd name="connsiteX391" fmla="*/ 1207639 w 1334396"/>
              <a:gd name="connsiteY391" fmla="*/ 1873696 h 2172695"/>
              <a:gd name="connsiteX392" fmla="*/ 1208858 w 1334396"/>
              <a:gd name="connsiteY392" fmla="*/ 1880060 h 2172695"/>
              <a:gd name="connsiteX393" fmla="*/ 1204389 w 1334396"/>
              <a:gd name="connsiteY393" fmla="*/ 1885070 h 2172695"/>
              <a:gd name="connsiteX394" fmla="*/ 1205201 w 1334396"/>
              <a:gd name="connsiteY394" fmla="*/ 1885341 h 2172695"/>
              <a:gd name="connsiteX395" fmla="*/ 1210618 w 1334396"/>
              <a:gd name="connsiteY395" fmla="*/ 1889539 h 2172695"/>
              <a:gd name="connsiteX396" fmla="*/ 1209535 w 1334396"/>
              <a:gd name="connsiteY396" fmla="*/ 1897664 h 2172695"/>
              <a:gd name="connsiteX397" fmla="*/ 1205066 w 1334396"/>
              <a:gd name="connsiteY397" fmla="*/ 1902675 h 2172695"/>
              <a:gd name="connsiteX398" fmla="*/ 1200191 w 1334396"/>
              <a:gd name="connsiteY398" fmla="*/ 1902675 h 2172695"/>
              <a:gd name="connsiteX399" fmla="*/ 1191524 w 1334396"/>
              <a:gd name="connsiteY399" fmla="*/ 1902404 h 2172695"/>
              <a:gd name="connsiteX400" fmla="*/ 1187868 w 1334396"/>
              <a:gd name="connsiteY400" fmla="*/ 1902946 h 2172695"/>
              <a:gd name="connsiteX401" fmla="*/ 1183670 w 1334396"/>
              <a:gd name="connsiteY401" fmla="*/ 1903216 h 2172695"/>
              <a:gd name="connsiteX402" fmla="*/ 1176900 w 1334396"/>
              <a:gd name="connsiteY402" fmla="*/ 1903893 h 2172695"/>
              <a:gd name="connsiteX403" fmla="*/ 1161462 w 1334396"/>
              <a:gd name="connsiteY403" fmla="*/ 1904435 h 2172695"/>
              <a:gd name="connsiteX404" fmla="*/ 1155098 w 1334396"/>
              <a:gd name="connsiteY404" fmla="*/ 1902675 h 2172695"/>
              <a:gd name="connsiteX405" fmla="*/ 1154150 w 1334396"/>
              <a:gd name="connsiteY405" fmla="*/ 1902268 h 2172695"/>
              <a:gd name="connsiteX406" fmla="*/ 1150629 w 1334396"/>
              <a:gd name="connsiteY406" fmla="*/ 1900779 h 2172695"/>
              <a:gd name="connsiteX407" fmla="*/ 1141962 w 1334396"/>
              <a:gd name="connsiteY407" fmla="*/ 1898612 h 2172695"/>
              <a:gd name="connsiteX408" fmla="*/ 1135462 w 1334396"/>
              <a:gd name="connsiteY408" fmla="*/ 1897123 h 2172695"/>
              <a:gd name="connsiteX409" fmla="*/ 1121244 w 1334396"/>
              <a:gd name="connsiteY409" fmla="*/ 1894685 h 2172695"/>
              <a:gd name="connsiteX410" fmla="*/ 1118942 w 1334396"/>
              <a:gd name="connsiteY410" fmla="*/ 1895091 h 2172695"/>
              <a:gd name="connsiteX411" fmla="*/ 1115421 w 1334396"/>
              <a:gd name="connsiteY411" fmla="*/ 1895091 h 2172695"/>
              <a:gd name="connsiteX412" fmla="*/ 1100796 w 1334396"/>
              <a:gd name="connsiteY412" fmla="*/ 1892654 h 2172695"/>
              <a:gd name="connsiteX413" fmla="*/ 1097681 w 1334396"/>
              <a:gd name="connsiteY413" fmla="*/ 1892654 h 2172695"/>
              <a:gd name="connsiteX414" fmla="*/ 1087796 w 1334396"/>
              <a:gd name="connsiteY414" fmla="*/ 1888050 h 2172695"/>
              <a:gd name="connsiteX415" fmla="*/ 1077233 w 1334396"/>
              <a:gd name="connsiteY415" fmla="*/ 1879789 h 2172695"/>
              <a:gd name="connsiteX416" fmla="*/ 1073035 w 1334396"/>
              <a:gd name="connsiteY416" fmla="*/ 1878977 h 2172695"/>
              <a:gd name="connsiteX417" fmla="*/ 1067619 w 1334396"/>
              <a:gd name="connsiteY417" fmla="*/ 1881279 h 2172695"/>
              <a:gd name="connsiteX418" fmla="*/ 1047713 w 1334396"/>
              <a:gd name="connsiteY418" fmla="*/ 1881820 h 2172695"/>
              <a:gd name="connsiteX419" fmla="*/ 1044056 w 1334396"/>
              <a:gd name="connsiteY419" fmla="*/ 1880873 h 2172695"/>
              <a:gd name="connsiteX420" fmla="*/ 1036338 w 1334396"/>
              <a:gd name="connsiteY420" fmla="*/ 1877487 h 2172695"/>
              <a:gd name="connsiteX421" fmla="*/ 1035390 w 1334396"/>
              <a:gd name="connsiteY421" fmla="*/ 1876675 h 2172695"/>
              <a:gd name="connsiteX422" fmla="*/ 1027807 w 1334396"/>
              <a:gd name="connsiteY422" fmla="*/ 1872477 h 2172695"/>
              <a:gd name="connsiteX423" fmla="*/ 1010744 w 1334396"/>
              <a:gd name="connsiteY423" fmla="*/ 1865435 h 2172695"/>
              <a:gd name="connsiteX424" fmla="*/ 1003026 w 1334396"/>
              <a:gd name="connsiteY424" fmla="*/ 1863133 h 2172695"/>
              <a:gd name="connsiteX425" fmla="*/ 988671 w 1334396"/>
              <a:gd name="connsiteY425" fmla="*/ 1855685 h 2172695"/>
              <a:gd name="connsiteX426" fmla="*/ 981630 w 1334396"/>
              <a:gd name="connsiteY426" fmla="*/ 1851216 h 2172695"/>
              <a:gd name="connsiteX427" fmla="*/ 976349 w 1334396"/>
              <a:gd name="connsiteY427" fmla="*/ 1849727 h 2172695"/>
              <a:gd name="connsiteX428" fmla="*/ 970390 w 1334396"/>
              <a:gd name="connsiteY428" fmla="*/ 1848779 h 2172695"/>
              <a:gd name="connsiteX429" fmla="*/ 969171 w 1334396"/>
              <a:gd name="connsiteY429" fmla="*/ 1848508 h 2172695"/>
              <a:gd name="connsiteX430" fmla="*/ 963078 w 1334396"/>
              <a:gd name="connsiteY430" fmla="*/ 1848373 h 2172695"/>
              <a:gd name="connsiteX431" fmla="*/ 962265 w 1334396"/>
              <a:gd name="connsiteY431" fmla="*/ 1847695 h 2172695"/>
              <a:gd name="connsiteX432" fmla="*/ 961317 w 1334396"/>
              <a:gd name="connsiteY432" fmla="*/ 1846748 h 2172695"/>
              <a:gd name="connsiteX433" fmla="*/ 955359 w 1334396"/>
              <a:gd name="connsiteY433" fmla="*/ 1844310 h 2172695"/>
              <a:gd name="connsiteX434" fmla="*/ 950755 w 1334396"/>
              <a:gd name="connsiteY434" fmla="*/ 1842143 h 2172695"/>
              <a:gd name="connsiteX435" fmla="*/ 948047 w 1334396"/>
              <a:gd name="connsiteY435" fmla="*/ 1840654 h 2172695"/>
              <a:gd name="connsiteX436" fmla="*/ 942765 w 1334396"/>
              <a:gd name="connsiteY436" fmla="*/ 1836321 h 2172695"/>
              <a:gd name="connsiteX437" fmla="*/ 935724 w 1334396"/>
              <a:gd name="connsiteY437" fmla="*/ 1831445 h 2172695"/>
              <a:gd name="connsiteX438" fmla="*/ 928411 w 1334396"/>
              <a:gd name="connsiteY438" fmla="*/ 1823050 h 2172695"/>
              <a:gd name="connsiteX439" fmla="*/ 920828 w 1334396"/>
              <a:gd name="connsiteY439" fmla="*/ 1813571 h 2172695"/>
              <a:gd name="connsiteX440" fmla="*/ 913245 w 1334396"/>
              <a:gd name="connsiteY440" fmla="*/ 1801790 h 2172695"/>
              <a:gd name="connsiteX441" fmla="*/ 909589 w 1334396"/>
              <a:gd name="connsiteY441" fmla="*/ 1798133 h 2172695"/>
              <a:gd name="connsiteX442" fmla="*/ 903224 w 1334396"/>
              <a:gd name="connsiteY442" fmla="*/ 1794748 h 2172695"/>
              <a:gd name="connsiteX443" fmla="*/ 901328 w 1334396"/>
              <a:gd name="connsiteY443" fmla="*/ 1793529 h 2172695"/>
              <a:gd name="connsiteX444" fmla="*/ 889141 w 1334396"/>
              <a:gd name="connsiteY444" fmla="*/ 1783373 h 2172695"/>
              <a:gd name="connsiteX445" fmla="*/ 887515 w 1334396"/>
              <a:gd name="connsiteY445" fmla="*/ 1782290 h 2172695"/>
              <a:gd name="connsiteX446" fmla="*/ 884807 w 1334396"/>
              <a:gd name="connsiteY446" fmla="*/ 1779040 h 2172695"/>
              <a:gd name="connsiteX447" fmla="*/ 878172 w 1334396"/>
              <a:gd name="connsiteY447" fmla="*/ 1769290 h 2172695"/>
              <a:gd name="connsiteX448" fmla="*/ 877495 w 1334396"/>
              <a:gd name="connsiteY448" fmla="*/ 1768342 h 2172695"/>
              <a:gd name="connsiteX449" fmla="*/ 871401 w 1334396"/>
              <a:gd name="connsiteY449" fmla="*/ 1755884 h 2172695"/>
              <a:gd name="connsiteX450" fmla="*/ 867339 w 1334396"/>
              <a:gd name="connsiteY450" fmla="*/ 1748165 h 2172695"/>
              <a:gd name="connsiteX451" fmla="*/ 860568 w 1334396"/>
              <a:gd name="connsiteY451" fmla="*/ 1731780 h 2172695"/>
              <a:gd name="connsiteX452" fmla="*/ 859078 w 1334396"/>
              <a:gd name="connsiteY452" fmla="*/ 1727582 h 2172695"/>
              <a:gd name="connsiteX453" fmla="*/ 855693 w 1334396"/>
              <a:gd name="connsiteY453" fmla="*/ 1714040 h 2172695"/>
              <a:gd name="connsiteX454" fmla="*/ 855287 w 1334396"/>
              <a:gd name="connsiteY454" fmla="*/ 1705509 h 2172695"/>
              <a:gd name="connsiteX455" fmla="*/ 856641 w 1334396"/>
              <a:gd name="connsiteY455" fmla="*/ 1697519 h 2172695"/>
              <a:gd name="connsiteX456" fmla="*/ 859214 w 1334396"/>
              <a:gd name="connsiteY456" fmla="*/ 1684519 h 2172695"/>
              <a:gd name="connsiteX457" fmla="*/ 867068 w 1334396"/>
              <a:gd name="connsiteY457" fmla="*/ 1671790 h 2172695"/>
              <a:gd name="connsiteX458" fmla="*/ 856099 w 1334396"/>
              <a:gd name="connsiteY458" fmla="*/ 1666645 h 2172695"/>
              <a:gd name="connsiteX459" fmla="*/ 851631 w 1334396"/>
              <a:gd name="connsiteY459" fmla="*/ 1657572 h 2172695"/>
              <a:gd name="connsiteX460" fmla="*/ 872891 w 1334396"/>
              <a:gd name="connsiteY460" fmla="*/ 1655270 h 2172695"/>
              <a:gd name="connsiteX461" fmla="*/ 368602 w 1334396"/>
              <a:gd name="connsiteY461" fmla="*/ 1453635 h 2172695"/>
              <a:gd name="connsiteX462" fmla="*/ 373477 w 1334396"/>
              <a:gd name="connsiteY462" fmla="*/ 1454447 h 2172695"/>
              <a:gd name="connsiteX463" fmla="*/ 384716 w 1334396"/>
              <a:gd name="connsiteY463" fmla="*/ 1456343 h 2172695"/>
              <a:gd name="connsiteX464" fmla="*/ 392842 w 1334396"/>
              <a:gd name="connsiteY464" fmla="*/ 1458374 h 2172695"/>
              <a:gd name="connsiteX465" fmla="*/ 416675 w 1334396"/>
              <a:gd name="connsiteY465" fmla="*/ 1468531 h 2172695"/>
              <a:gd name="connsiteX466" fmla="*/ 424529 w 1334396"/>
              <a:gd name="connsiteY466" fmla="*/ 1471781 h 2172695"/>
              <a:gd name="connsiteX467" fmla="*/ 432112 w 1334396"/>
              <a:gd name="connsiteY467" fmla="*/ 1474760 h 2172695"/>
              <a:gd name="connsiteX468" fmla="*/ 441050 w 1334396"/>
              <a:gd name="connsiteY468" fmla="*/ 1477468 h 2172695"/>
              <a:gd name="connsiteX469" fmla="*/ 441727 w 1334396"/>
              <a:gd name="connsiteY469" fmla="*/ 1477603 h 2172695"/>
              <a:gd name="connsiteX470" fmla="*/ 446331 w 1334396"/>
              <a:gd name="connsiteY470" fmla="*/ 1479364 h 2172695"/>
              <a:gd name="connsiteX471" fmla="*/ 451341 w 1334396"/>
              <a:gd name="connsiteY471" fmla="*/ 1481801 h 2172695"/>
              <a:gd name="connsiteX472" fmla="*/ 460956 w 1334396"/>
              <a:gd name="connsiteY472" fmla="*/ 1489114 h 2172695"/>
              <a:gd name="connsiteX473" fmla="*/ 482487 w 1334396"/>
              <a:gd name="connsiteY473" fmla="*/ 1502520 h 2172695"/>
              <a:gd name="connsiteX474" fmla="*/ 487497 w 1334396"/>
              <a:gd name="connsiteY474" fmla="*/ 1505364 h 2172695"/>
              <a:gd name="connsiteX475" fmla="*/ 492237 w 1334396"/>
              <a:gd name="connsiteY475" fmla="*/ 1509155 h 2172695"/>
              <a:gd name="connsiteX476" fmla="*/ 497112 w 1334396"/>
              <a:gd name="connsiteY476" fmla="*/ 1512811 h 2172695"/>
              <a:gd name="connsiteX477" fmla="*/ 499279 w 1334396"/>
              <a:gd name="connsiteY477" fmla="*/ 1514030 h 2172695"/>
              <a:gd name="connsiteX478" fmla="*/ 509164 w 1334396"/>
              <a:gd name="connsiteY478" fmla="*/ 1520801 h 2172695"/>
              <a:gd name="connsiteX479" fmla="*/ 514174 w 1334396"/>
              <a:gd name="connsiteY479" fmla="*/ 1524458 h 2172695"/>
              <a:gd name="connsiteX480" fmla="*/ 519185 w 1334396"/>
              <a:gd name="connsiteY480" fmla="*/ 1527843 h 2172695"/>
              <a:gd name="connsiteX481" fmla="*/ 526904 w 1334396"/>
              <a:gd name="connsiteY481" fmla="*/ 1533666 h 2172695"/>
              <a:gd name="connsiteX482" fmla="*/ 532049 w 1334396"/>
              <a:gd name="connsiteY482" fmla="*/ 1540030 h 2172695"/>
              <a:gd name="connsiteX483" fmla="*/ 537601 w 1334396"/>
              <a:gd name="connsiteY483" fmla="*/ 1544905 h 2172695"/>
              <a:gd name="connsiteX484" fmla="*/ 540445 w 1334396"/>
              <a:gd name="connsiteY484" fmla="*/ 1546530 h 2172695"/>
              <a:gd name="connsiteX485" fmla="*/ 547622 w 1334396"/>
              <a:gd name="connsiteY485" fmla="*/ 1551405 h 2172695"/>
              <a:gd name="connsiteX486" fmla="*/ 553987 w 1334396"/>
              <a:gd name="connsiteY486" fmla="*/ 1556822 h 2172695"/>
              <a:gd name="connsiteX487" fmla="*/ 555476 w 1334396"/>
              <a:gd name="connsiteY487" fmla="*/ 1558447 h 2172695"/>
              <a:gd name="connsiteX488" fmla="*/ 564278 w 1334396"/>
              <a:gd name="connsiteY488" fmla="*/ 1566436 h 2172695"/>
              <a:gd name="connsiteX489" fmla="*/ 575382 w 1334396"/>
              <a:gd name="connsiteY489" fmla="*/ 1576321 h 2172695"/>
              <a:gd name="connsiteX490" fmla="*/ 575653 w 1334396"/>
              <a:gd name="connsiteY490" fmla="*/ 1576592 h 2172695"/>
              <a:gd name="connsiteX491" fmla="*/ 588112 w 1334396"/>
              <a:gd name="connsiteY491" fmla="*/ 1590134 h 2172695"/>
              <a:gd name="connsiteX492" fmla="*/ 590955 w 1334396"/>
              <a:gd name="connsiteY492" fmla="*/ 1593384 h 2172695"/>
              <a:gd name="connsiteX493" fmla="*/ 593528 w 1334396"/>
              <a:gd name="connsiteY493" fmla="*/ 1596092 h 2172695"/>
              <a:gd name="connsiteX494" fmla="*/ 596913 w 1334396"/>
              <a:gd name="connsiteY494" fmla="*/ 1598124 h 2172695"/>
              <a:gd name="connsiteX495" fmla="*/ 599622 w 1334396"/>
              <a:gd name="connsiteY495" fmla="*/ 1599613 h 2172695"/>
              <a:gd name="connsiteX496" fmla="*/ 608153 w 1334396"/>
              <a:gd name="connsiteY496" fmla="*/ 1608957 h 2172695"/>
              <a:gd name="connsiteX497" fmla="*/ 615466 w 1334396"/>
              <a:gd name="connsiteY497" fmla="*/ 1613696 h 2172695"/>
              <a:gd name="connsiteX498" fmla="*/ 618851 w 1334396"/>
              <a:gd name="connsiteY498" fmla="*/ 1616269 h 2172695"/>
              <a:gd name="connsiteX499" fmla="*/ 621289 w 1334396"/>
              <a:gd name="connsiteY499" fmla="*/ 1618978 h 2172695"/>
              <a:gd name="connsiteX500" fmla="*/ 626299 w 1334396"/>
              <a:gd name="connsiteY500" fmla="*/ 1622634 h 2172695"/>
              <a:gd name="connsiteX501" fmla="*/ 627111 w 1334396"/>
              <a:gd name="connsiteY501" fmla="*/ 1624259 h 2172695"/>
              <a:gd name="connsiteX502" fmla="*/ 630361 w 1334396"/>
              <a:gd name="connsiteY502" fmla="*/ 1641863 h 2172695"/>
              <a:gd name="connsiteX503" fmla="*/ 632257 w 1334396"/>
              <a:gd name="connsiteY503" fmla="*/ 1655811 h 2172695"/>
              <a:gd name="connsiteX504" fmla="*/ 634018 w 1334396"/>
              <a:gd name="connsiteY504" fmla="*/ 1667050 h 2172695"/>
              <a:gd name="connsiteX505" fmla="*/ 635236 w 1334396"/>
              <a:gd name="connsiteY505" fmla="*/ 1667727 h 2172695"/>
              <a:gd name="connsiteX506" fmla="*/ 636726 w 1334396"/>
              <a:gd name="connsiteY506" fmla="*/ 1668811 h 2172695"/>
              <a:gd name="connsiteX507" fmla="*/ 640924 w 1334396"/>
              <a:gd name="connsiteY507" fmla="*/ 1674092 h 2172695"/>
              <a:gd name="connsiteX508" fmla="*/ 637809 w 1334396"/>
              <a:gd name="connsiteY508" fmla="*/ 1681811 h 2172695"/>
              <a:gd name="connsiteX509" fmla="*/ 632393 w 1334396"/>
              <a:gd name="connsiteY509" fmla="*/ 1685602 h 2172695"/>
              <a:gd name="connsiteX510" fmla="*/ 627788 w 1334396"/>
              <a:gd name="connsiteY510" fmla="*/ 1684519 h 2172695"/>
              <a:gd name="connsiteX511" fmla="*/ 619799 w 1334396"/>
              <a:gd name="connsiteY511" fmla="*/ 1682217 h 2172695"/>
              <a:gd name="connsiteX512" fmla="*/ 616278 w 1334396"/>
              <a:gd name="connsiteY512" fmla="*/ 1681946 h 2172695"/>
              <a:gd name="connsiteX513" fmla="*/ 612351 w 1334396"/>
              <a:gd name="connsiteY513" fmla="*/ 1681269 h 2172695"/>
              <a:gd name="connsiteX514" fmla="*/ 605716 w 1334396"/>
              <a:gd name="connsiteY514" fmla="*/ 1680727 h 2172695"/>
              <a:gd name="connsiteX515" fmla="*/ 591226 w 1334396"/>
              <a:gd name="connsiteY515" fmla="*/ 1678696 h 2172695"/>
              <a:gd name="connsiteX516" fmla="*/ 585403 w 1334396"/>
              <a:gd name="connsiteY516" fmla="*/ 1675988 h 2172695"/>
              <a:gd name="connsiteX517" fmla="*/ 584455 w 1334396"/>
              <a:gd name="connsiteY517" fmla="*/ 1675311 h 2172695"/>
              <a:gd name="connsiteX518" fmla="*/ 581205 w 1334396"/>
              <a:gd name="connsiteY518" fmla="*/ 1673415 h 2172695"/>
              <a:gd name="connsiteX519" fmla="*/ 573351 w 1334396"/>
              <a:gd name="connsiteY519" fmla="*/ 1670165 h 2172695"/>
              <a:gd name="connsiteX520" fmla="*/ 567393 w 1334396"/>
              <a:gd name="connsiteY520" fmla="*/ 1667863 h 2172695"/>
              <a:gd name="connsiteX521" fmla="*/ 553987 w 1334396"/>
              <a:gd name="connsiteY521" fmla="*/ 1663665 h 2172695"/>
              <a:gd name="connsiteX522" fmla="*/ 551820 w 1334396"/>
              <a:gd name="connsiteY522" fmla="*/ 1663936 h 2172695"/>
              <a:gd name="connsiteX523" fmla="*/ 548435 w 1334396"/>
              <a:gd name="connsiteY523" fmla="*/ 1663529 h 2172695"/>
              <a:gd name="connsiteX524" fmla="*/ 534487 w 1334396"/>
              <a:gd name="connsiteY524" fmla="*/ 1659738 h 2172695"/>
              <a:gd name="connsiteX525" fmla="*/ 531508 w 1334396"/>
              <a:gd name="connsiteY525" fmla="*/ 1659467 h 2172695"/>
              <a:gd name="connsiteX526" fmla="*/ 522164 w 1334396"/>
              <a:gd name="connsiteY526" fmla="*/ 1654186 h 2172695"/>
              <a:gd name="connsiteX527" fmla="*/ 512414 w 1334396"/>
              <a:gd name="connsiteY527" fmla="*/ 1645248 h 2172695"/>
              <a:gd name="connsiteX528" fmla="*/ 508351 w 1334396"/>
              <a:gd name="connsiteY528" fmla="*/ 1644165 h 2172695"/>
              <a:gd name="connsiteX529" fmla="*/ 502935 w 1334396"/>
              <a:gd name="connsiteY529" fmla="*/ 1646196 h 2172695"/>
              <a:gd name="connsiteX530" fmla="*/ 483435 w 1334396"/>
              <a:gd name="connsiteY530" fmla="*/ 1646061 h 2172695"/>
              <a:gd name="connsiteX531" fmla="*/ 479914 w 1334396"/>
              <a:gd name="connsiteY531" fmla="*/ 1645113 h 2172695"/>
              <a:gd name="connsiteX532" fmla="*/ 472466 w 1334396"/>
              <a:gd name="connsiteY532" fmla="*/ 1641592 h 2172695"/>
              <a:gd name="connsiteX533" fmla="*/ 471518 w 1334396"/>
              <a:gd name="connsiteY533" fmla="*/ 1640779 h 2172695"/>
              <a:gd name="connsiteX534" fmla="*/ 464206 w 1334396"/>
              <a:gd name="connsiteY534" fmla="*/ 1636582 h 2172695"/>
              <a:gd name="connsiteX535" fmla="*/ 447414 w 1334396"/>
              <a:gd name="connsiteY535" fmla="*/ 1629540 h 2172695"/>
              <a:gd name="connsiteX536" fmla="*/ 439831 w 1334396"/>
              <a:gd name="connsiteY536" fmla="*/ 1627509 h 2172695"/>
              <a:gd name="connsiteX537" fmla="*/ 425477 w 1334396"/>
              <a:gd name="connsiteY537" fmla="*/ 1620332 h 2172695"/>
              <a:gd name="connsiteX538" fmla="*/ 418435 w 1334396"/>
              <a:gd name="connsiteY538" fmla="*/ 1616269 h 2172695"/>
              <a:gd name="connsiteX539" fmla="*/ 413154 w 1334396"/>
              <a:gd name="connsiteY539" fmla="*/ 1615050 h 2172695"/>
              <a:gd name="connsiteX540" fmla="*/ 407196 w 1334396"/>
              <a:gd name="connsiteY540" fmla="*/ 1614509 h 2172695"/>
              <a:gd name="connsiteX541" fmla="*/ 405977 w 1334396"/>
              <a:gd name="connsiteY541" fmla="*/ 1614374 h 2172695"/>
              <a:gd name="connsiteX542" fmla="*/ 399883 w 1334396"/>
              <a:gd name="connsiteY542" fmla="*/ 1614644 h 2172695"/>
              <a:gd name="connsiteX543" fmla="*/ 399071 w 1334396"/>
              <a:gd name="connsiteY543" fmla="*/ 1613967 h 2172695"/>
              <a:gd name="connsiteX544" fmla="*/ 398123 w 1334396"/>
              <a:gd name="connsiteY544" fmla="*/ 1613019 h 2172695"/>
              <a:gd name="connsiteX545" fmla="*/ 392029 w 1334396"/>
              <a:gd name="connsiteY545" fmla="*/ 1611124 h 2172695"/>
              <a:gd name="connsiteX546" fmla="*/ 387425 w 1334396"/>
              <a:gd name="connsiteY546" fmla="*/ 1609363 h 2172695"/>
              <a:gd name="connsiteX547" fmla="*/ 384716 w 1334396"/>
              <a:gd name="connsiteY547" fmla="*/ 1608009 h 2172695"/>
              <a:gd name="connsiteX548" fmla="*/ 379300 w 1334396"/>
              <a:gd name="connsiteY548" fmla="*/ 1604217 h 2172695"/>
              <a:gd name="connsiteX549" fmla="*/ 372123 w 1334396"/>
              <a:gd name="connsiteY549" fmla="*/ 1599749 h 2172695"/>
              <a:gd name="connsiteX550" fmla="*/ 364133 w 1334396"/>
              <a:gd name="connsiteY550" fmla="*/ 1592436 h 2172695"/>
              <a:gd name="connsiteX551" fmla="*/ 355737 w 1334396"/>
              <a:gd name="connsiteY551" fmla="*/ 1583905 h 2172695"/>
              <a:gd name="connsiteX552" fmla="*/ 346936 w 1334396"/>
              <a:gd name="connsiteY552" fmla="*/ 1573478 h 2172695"/>
              <a:gd name="connsiteX553" fmla="*/ 342738 w 1334396"/>
              <a:gd name="connsiteY553" fmla="*/ 1570228 h 2172695"/>
              <a:gd name="connsiteX554" fmla="*/ 336102 w 1334396"/>
              <a:gd name="connsiteY554" fmla="*/ 1567790 h 2172695"/>
              <a:gd name="connsiteX555" fmla="*/ 334071 w 1334396"/>
              <a:gd name="connsiteY555" fmla="*/ 1566842 h 2172695"/>
              <a:gd name="connsiteX556" fmla="*/ 320665 w 1334396"/>
              <a:gd name="connsiteY556" fmla="*/ 1558989 h 2172695"/>
              <a:gd name="connsiteX557" fmla="*/ 318904 w 1334396"/>
              <a:gd name="connsiteY557" fmla="*/ 1558176 h 2172695"/>
              <a:gd name="connsiteX558" fmla="*/ 315654 w 1334396"/>
              <a:gd name="connsiteY558" fmla="*/ 1555468 h 2172695"/>
              <a:gd name="connsiteX559" fmla="*/ 307800 w 1334396"/>
              <a:gd name="connsiteY559" fmla="*/ 1547072 h 2172695"/>
              <a:gd name="connsiteX560" fmla="*/ 306988 w 1334396"/>
              <a:gd name="connsiteY560" fmla="*/ 1546395 h 2172695"/>
              <a:gd name="connsiteX561" fmla="*/ 298727 w 1334396"/>
              <a:gd name="connsiteY561" fmla="*/ 1535697 h 2172695"/>
              <a:gd name="connsiteX562" fmla="*/ 293446 w 1334396"/>
              <a:gd name="connsiteY562" fmla="*/ 1528926 h 2172695"/>
              <a:gd name="connsiteX563" fmla="*/ 288030 w 1334396"/>
              <a:gd name="connsiteY563" fmla="*/ 1522020 h 2172695"/>
              <a:gd name="connsiteX564" fmla="*/ 283561 w 1334396"/>
              <a:gd name="connsiteY564" fmla="*/ 1514437 h 2172695"/>
              <a:gd name="connsiteX565" fmla="*/ 281394 w 1334396"/>
              <a:gd name="connsiteY565" fmla="*/ 1510780 h 2172695"/>
              <a:gd name="connsiteX566" fmla="*/ 275977 w 1334396"/>
              <a:gd name="connsiteY566" fmla="*/ 1498864 h 2172695"/>
              <a:gd name="connsiteX567" fmla="*/ 273540 w 1334396"/>
              <a:gd name="connsiteY567" fmla="*/ 1490739 h 2172695"/>
              <a:gd name="connsiteX568" fmla="*/ 273269 w 1334396"/>
              <a:gd name="connsiteY568" fmla="*/ 1486812 h 2172695"/>
              <a:gd name="connsiteX569" fmla="*/ 272998 w 1334396"/>
              <a:gd name="connsiteY569" fmla="*/ 1486812 h 2172695"/>
              <a:gd name="connsiteX570" fmla="*/ 259998 w 1334396"/>
              <a:gd name="connsiteY570" fmla="*/ 1487624 h 2172695"/>
              <a:gd name="connsiteX571" fmla="*/ 251738 w 1334396"/>
              <a:gd name="connsiteY571" fmla="*/ 1482208 h 2172695"/>
              <a:gd name="connsiteX572" fmla="*/ 269613 w 1334396"/>
              <a:gd name="connsiteY572" fmla="*/ 1469750 h 2172695"/>
              <a:gd name="connsiteX573" fmla="*/ 273134 w 1334396"/>
              <a:gd name="connsiteY573" fmla="*/ 1467853 h 2172695"/>
              <a:gd name="connsiteX574" fmla="*/ 279227 w 1334396"/>
              <a:gd name="connsiteY574" fmla="*/ 1462708 h 2172695"/>
              <a:gd name="connsiteX575" fmla="*/ 280852 w 1334396"/>
              <a:gd name="connsiteY575" fmla="*/ 1464603 h 2172695"/>
              <a:gd name="connsiteX576" fmla="*/ 295883 w 1334396"/>
              <a:gd name="connsiteY576" fmla="*/ 1460812 h 2172695"/>
              <a:gd name="connsiteX577" fmla="*/ 310373 w 1334396"/>
              <a:gd name="connsiteY577" fmla="*/ 1457156 h 2172695"/>
              <a:gd name="connsiteX578" fmla="*/ 317415 w 1334396"/>
              <a:gd name="connsiteY578" fmla="*/ 1456343 h 2172695"/>
              <a:gd name="connsiteX579" fmla="*/ 333123 w 1334396"/>
              <a:gd name="connsiteY579" fmla="*/ 1454854 h 2172695"/>
              <a:gd name="connsiteX580" fmla="*/ 344227 w 1334396"/>
              <a:gd name="connsiteY580" fmla="*/ 1455124 h 2172695"/>
              <a:gd name="connsiteX581" fmla="*/ 345040 w 1334396"/>
              <a:gd name="connsiteY581" fmla="*/ 1454989 h 2172695"/>
              <a:gd name="connsiteX582" fmla="*/ 357092 w 1334396"/>
              <a:gd name="connsiteY582" fmla="*/ 1453906 h 2172695"/>
              <a:gd name="connsiteX583" fmla="*/ 368602 w 1334396"/>
              <a:gd name="connsiteY583" fmla="*/ 1453635 h 2172695"/>
              <a:gd name="connsiteX584" fmla="*/ 596777 w 1334396"/>
              <a:gd name="connsiteY584" fmla="*/ 1398927 h 2172695"/>
              <a:gd name="connsiteX585" fmla="*/ 620340 w 1334396"/>
              <a:gd name="connsiteY585" fmla="*/ 1403395 h 2172695"/>
              <a:gd name="connsiteX586" fmla="*/ 632798 w 1334396"/>
              <a:gd name="connsiteY586" fmla="*/ 1407593 h 2172695"/>
              <a:gd name="connsiteX587" fmla="*/ 647965 w 1334396"/>
              <a:gd name="connsiteY587" fmla="*/ 1415583 h 2172695"/>
              <a:gd name="connsiteX588" fmla="*/ 662725 w 1334396"/>
              <a:gd name="connsiteY588" fmla="*/ 1422760 h 2172695"/>
              <a:gd name="connsiteX589" fmla="*/ 669225 w 1334396"/>
              <a:gd name="connsiteY589" fmla="*/ 1426958 h 2172695"/>
              <a:gd name="connsiteX590" fmla="*/ 683308 w 1334396"/>
              <a:gd name="connsiteY590" fmla="*/ 1436843 h 2172695"/>
              <a:gd name="connsiteX591" fmla="*/ 693058 w 1334396"/>
              <a:gd name="connsiteY591" fmla="*/ 1444156 h 2172695"/>
              <a:gd name="connsiteX592" fmla="*/ 693735 w 1334396"/>
              <a:gd name="connsiteY592" fmla="*/ 1444697 h 2172695"/>
              <a:gd name="connsiteX593" fmla="*/ 704839 w 1334396"/>
              <a:gd name="connsiteY593" fmla="*/ 1452145 h 2172695"/>
              <a:gd name="connsiteX594" fmla="*/ 715402 w 1334396"/>
              <a:gd name="connsiteY594" fmla="*/ 1459458 h 2172695"/>
              <a:gd name="connsiteX595" fmla="*/ 719194 w 1334396"/>
              <a:gd name="connsiteY595" fmla="*/ 1463385 h 2172695"/>
              <a:gd name="connsiteX596" fmla="*/ 727725 w 1334396"/>
              <a:gd name="connsiteY596" fmla="*/ 1472728 h 2172695"/>
              <a:gd name="connsiteX597" fmla="*/ 733954 w 1334396"/>
              <a:gd name="connsiteY597" fmla="*/ 1479634 h 2172695"/>
              <a:gd name="connsiteX598" fmla="*/ 749256 w 1334396"/>
              <a:gd name="connsiteY598" fmla="*/ 1504416 h 2172695"/>
              <a:gd name="connsiteX599" fmla="*/ 754266 w 1334396"/>
              <a:gd name="connsiteY599" fmla="*/ 1512676 h 2172695"/>
              <a:gd name="connsiteX600" fmla="*/ 759141 w 1334396"/>
              <a:gd name="connsiteY600" fmla="*/ 1520395 h 2172695"/>
              <a:gd name="connsiteX601" fmla="*/ 765235 w 1334396"/>
              <a:gd name="connsiteY601" fmla="*/ 1528926 h 2172695"/>
              <a:gd name="connsiteX602" fmla="*/ 765777 w 1334396"/>
              <a:gd name="connsiteY602" fmla="*/ 1529468 h 2172695"/>
              <a:gd name="connsiteX603" fmla="*/ 768756 w 1334396"/>
              <a:gd name="connsiteY603" fmla="*/ 1534207 h 2172695"/>
              <a:gd name="connsiteX604" fmla="*/ 771735 w 1334396"/>
              <a:gd name="connsiteY604" fmla="*/ 1539624 h 2172695"/>
              <a:gd name="connsiteX605" fmla="*/ 775662 w 1334396"/>
              <a:gd name="connsiteY605" fmla="*/ 1552759 h 2172695"/>
              <a:gd name="connsiteX606" fmla="*/ 785818 w 1334396"/>
              <a:gd name="connsiteY606" fmla="*/ 1579571 h 2172695"/>
              <a:gd name="connsiteX607" fmla="*/ 788256 w 1334396"/>
              <a:gd name="connsiteY607" fmla="*/ 1585665 h 2172695"/>
              <a:gd name="connsiteX608" fmla="*/ 790016 w 1334396"/>
              <a:gd name="connsiteY608" fmla="*/ 1592301 h 2172695"/>
              <a:gd name="connsiteX609" fmla="*/ 791777 w 1334396"/>
              <a:gd name="connsiteY609" fmla="*/ 1598936 h 2172695"/>
              <a:gd name="connsiteX610" fmla="*/ 792724 w 1334396"/>
              <a:gd name="connsiteY610" fmla="*/ 1601644 h 2172695"/>
              <a:gd name="connsiteX611" fmla="*/ 796922 w 1334396"/>
              <a:gd name="connsiteY611" fmla="*/ 1614644 h 2172695"/>
              <a:gd name="connsiteX612" fmla="*/ 798683 w 1334396"/>
              <a:gd name="connsiteY612" fmla="*/ 1621415 h 2172695"/>
              <a:gd name="connsiteX613" fmla="*/ 800578 w 1334396"/>
              <a:gd name="connsiteY613" fmla="*/ 1628050 h 2172695"/>
              <a:gd name="connsiteX614" fmla="*/ 803287 w 1334396"/>
              <a:gd name="connsiteY614" fmla="*/ 1638748 h 2172695"/>
              <a:gd name="connsiteX615" fmla="*/ 803287 w 1334396"/>
              <a:gd name="connsiteY615" fmla="*/ 1647957 h 2172695"/>
              <a:gd name="connsiteX616" fmla="*/ 804641 w 1334396"/>
              <a:gd name="connsiteY616" fmla="*/ 1656217 h 2172695"/>
              <a:gd name="connsiteX617" fmla="*/ 805860 w 1334396"/>
              <a:gd name="connsiteY617" fmla="*/ 1659738 h 2172695"/>
              <a:gd name="connsiteX618" fmla="*/ 808433 w 1334396"/>
              <a:gd name="connsiteY618" fmla="*/ 1669217 h 2172695"/>
              <a:gd name="connsiteX619" fmla="*/ 809922 w 1334396"/>
              <a:gd name="connsiteY619" fmla="*/ 1678561 h 2172695"/>
              <a:gd name="connsiteX620" fmla="*/ 810193 w 1334396"/>
              <a:gd name="connsiteY620" fmla="*/ 1680998 h 2172695"/>
              <a:gd name="connsiteX621" fmla="*/ 811818 w 1334396"/>
              <a:gd name="connsiteY621" fmla="*/ 1694404 h 2172695"/>
              <a:gd name="connsiteX622" fmla="*/ 813849 w 1334396"/>
              <a:gd name="connsiteY622" fmla="*/ 1711196 h 2172695"/>
              <a:gd name="connsiteX623" fmla="*/ 813985 w 1334396"/>
              <a:gd name="connsiteY623" fmla="*/ 1711602 h 2172695"/>
              <a:gd name="connsiteX624" fmla="*/ 814526 w 1334396"/>
              <a:gd name="connsiteY624" fmla="*/ 1732321 h 2172695"/>
              <a:gd name="connsiteX625" fmla="*/ 814391 w 1334396"/>
              <a:gd name="connsiteY625" fmla="*/ 1737196 h 2172695"/>
              <a:gd name="connsiteX626" fmla="*/ 814391 w 1334396"/>
              <a:gd name="connsiteY626" fmla="*/ 1741529 h 2172695"/>
              <a:gd name="connsiteX627" fmla="*/ 815610 w 1334396"/>
              <a:gd name="connsiteY627" fmla="*/ 1745862 h 2172695"/>
              <a:gd name="connsiteX628" fmla="*/ 816557 w 1334396"/>
              <a:gd name="connsiteY628" fmla="*/ 1749248 h 2172695"/>
              <a:gd name="connsiteX629" fmla="*/ 816557 w 1334396"/>
              <a:gd name="connsiteY629" fmla="*/ 1763467 h 2172695"/>
              <a:gd name="connsiteX630" fmla="*/ 818724 w 1334396"/>
              <a:gd name="connsiteY630" fmla="*/ 1773081 h 2172695"/>
              <a:gd name="connsiteX631" fmla="*/ 819266 w 1334396"/>
              <a:gd name="connsiteY631" fmla="*/ 1777821 h 2172695"/>
              <a:gd name="connsiteX632" fmla="*/ 819266 w 1334396"/>
              <a:gd name="connsiteY632" fmla="*/ 1781883 h 2172695"/>
              <a:gd name="connsiteX633" fmla="*/ 820485 w 1334396"/>
              <a:gd name="connsiteY633" fmla="*/ 1788925 h 2172695"/>
              <a:gd name="connsiteX634" fmla="*/ 819943 w 1334396"/>
              <a:gd name="connsiteY634" fmla="*/ 1790820 h 2172695"/>
              <a:gd name="connsiteX635" fmla="*/ 816287 w 1334396"/>
              <a:gd name="connsiteY635" fmla="*/ 1796779 h 2172695"/>
              <a:gd name="connsiteX636" fmla="*/ 808026 w 1334396"/>
              <a:gd name="connsiteY636" fmla="*/ 1796237 h 2172695"/>
              <a:gd name="connsiteX637" fmla="*/ 804235 w 1334396"/>
              <a:gd name="connsiteY637" fmla="*/ 1793122 h 2172695"/>
              <a:gd name="connsiteX638" fmla="*/ 799902 w 1334396"/>
              <a:gd name="connsiteY638" fmla="*/ 1794341 h 2172695"/>
              <a:gd name="connsiteX639" fmla="*/ 793402 w 1334396"/>
              <a:gd name="connsiteY639" fmla="*/ 1794206 h 2172695"/>
              <a:gd name="connsiteX640" fmla="*/ 791777 w 1334396"/>
              <a:gd name="connsiteY640" fmla="*/ 1791633 h 2172695"/>
              <a:gd name="connsiteX641" fmla="*/ 791641 w 1334396"/>
              <a:gd name="connsiteY641" fmla="*/ 1792446 h 2172695"/>
              <a:gd name="connsiteX642" fmla="*/ 788256 w 1334396"/>
              <a:gd name="connsiteY642" fmla="*/ 1798539 h 2172695"/>
              <a:gd name="connsiteX643" fmla="*/ 783245 w 1334396"/>
              <a:gd name="connsiteY643" fmla="*/ 1800029 h 2172695"/>
              <a:gd name="connsiteX644" fmla="*/ 774172 w 1334396"/>
              <a:gd name="connsiteY644" fmla="*/ 1802331 h 2172695"/>
              <a:gd name="connsiteX645" fmla="*/ 770516 w 1334396"/>
              <a:gd name="connsiteY645" fmla="*/ 1803956 h 2172695"/>
              <a:gd name="connsiteX646" fmla="*/ 766183 w 1334396"/>
              <a:gd name="connsiteY646" fmla="*/ 1805446 h 2172695"/>
              <a:gd name="connsiteX647" fmla="*/ 759277 w 1334396"/>
              <a:gd name="connsiteY647" fmla="*/ 1808425 h 2172695"/>
              <a:gd name="connsiteX648" fmla="*/ 743568 w 1334396"/>
              <a:gd name="connsiteY648" fmla="*/ 1813977 h 2172695"/>
              <a:gd name="connsiteX649" fmla="*/ 736527 w 1334396"/>
              <a:gd name="connsiteY649" fmla="*/ 1814383 h 2172695"/>
              <a:gd name="connsiteX650" fmla="*/ 735308 w 1334396"/>
              <a:gd name="connsiteY650" fmla="*/ 1814383 h 2172695"/>
              <a:gd name="connsiteX651" fmla="*/ 731246 w 1334396"/>
              <a:gd name="connsiteY651" fmla="*/ 1814112 h 2172695"/>
              <a:gd name="connsiteX652" fmla="*/ 721631 w 1334396"/>
              <a:gd name="connsiteY652" fmla="*/ 1815060 h 2172695"/>
              <a:gd name="connsiteX653" fmla="*/ 714454 w 1334396"/>
              <a:gd name="connsiteY653" fmla="*/ 1815872 h 2172695"/>
              <a:gd name="connsiteX654" fmla="*/ 698881 w 1334396"/>
              <a:gd name="connsiteY654" fmla="*/ 1818446 h 2172695"/>
              <a:gd name="connsiteX655" fmla="*/ 696714 w 1334396"/>
              <a:gd name="connsiteY655" fmla="*/ 1819799 h 2172695"/>
              <a:gd name="connsiteX656" fmla="*/ 693058 w 1334396"/>
              <a:gd name="connsiteY656" fmla="*/ 1821018 h 2172695"/>
              <a:gd name="connsiteX657" fmla="*/ 677079 w 1334396"/>
              <a:gd name="connsiteY657" fmla="*/ 1824133 h 2172695"/>
              <a:gd name="connsiteX658" fmla="*/ 674100 w 1334396"/>
              <a:gd name="connsiteY658" fmla="*/ 1825081 h 2172695"/>
              <a:gd name="connsiteX659" fmla="*/ 662183 w 1334396"/>
              <a:gd name="connsiteY659" fmla="*/ 1824675 h 2172695"/>
              <a:gd name="connsiteX660" fmla="*/ 648235 w 1334396"/>
              <a:gd name="connsiteY660" fmla="*/ 1821018 h 2172695"/>
              <a:gd name="connsiteX661" fmla="*/ 643631 w 1334396"/>
              <a:gd name="connsiteY661" fmla="*/ 1821831 h 2172695"/>
              <a:gd name="connsiteX662" fmla="*/ 639027 w 1334396"/>
              <a:gd name="connsiteY662" fmla="*/ 1826029 h 2172695"/>
              <a:gd name="connsiteX663" fmla="*/ 619121 w 1334396"/>
              <a:gd name="connsiteY663" fmla="*/ 1834424 h 2172695"/>
              <a:gd name="connsiteX664" fmla="*/ 615059 w 1334396"/>
              <a:gd name="connsiteY664" fmla="*/ 1835101 h 2172695"/>
              <a:gd name="connsiteX665" fmla="*/ 605851 w 1334396"/>
              <a:gd name="connsiteY665" fmla="*/ 1835101 h 2172695"/>
              <a:gd name="connsiteX666" fmla="*/ 604632 w 1334396"/>
              <a:gd name="connsiteY666" fmla="*/ 1834831 h 2172695"/>
              <a:gd name="connsiteX667" fmla="*/ 595423 w 1334396"/>
              <a:gd name="connsiteY667" fmla="*/ 1834154 h 2172695"/>
              <a:gd name="connsiteX668" fmla="*/ 575111 w 1334396"/>
              <a:gd name="connsiteY668" fmla="*/ 1834831 h 2172695"/>
              <a:gd name="connsiteX669" fmla="*/ 566174 w 1334396"/>
              <a:gd name="connsiteY669" fmla="*/ 1835508 h 2172695"/>
              <a:gd name="connsiteX670" fmla="*/ 548569 w 1334396"/>
              <a:gd name="connsiteY670" fmla="*/ 1835101 h 2172695"/>
              <a:gd name="connsiteX671" fmla="*/ 539497 w 1334396"/>
              <a:gd name="connsiteY671" fmla="*/ 1834289 h 2172695"/>
              <a:gd name="connsiteX672" fmla="*/ 533538 w 1334396"/>
              <a:gd name="connsiteY672" fmla="*/ 1835508 h 2172695"/>
              <a:gd name="connsiteX673" fmla="*/ 527174 w 1334396"/>
              <a:gd name="connsiteY673" fmla="*/ 1837674 h 2172695"/>
              <a:gd name="connsiteX674" fmla="*/ 525955 w 1334396"/>
              <a:gd name="connsiteY674" fmla="*/ 1837945 h 2172695"/>
              <a:gd name="connsiteX675" fmla="*/ 519861 w 1334396"/>
              <a:gd name="connsiteY675" fmla="*/ 1840789 h 2172695"/>
              <a:gd name="connsiteX676" fmla="*/ 518778 w 1334396"/>
              <a:gd name="connsiteY676" fmla="*/ 1840518 h 2172695"/>
              <a:gd name="connsiteX677" fmla="*/ 517424 w 1334396"/>
              <a:gd name="connsiteY677" fmla="*/ 1840112 h 2172695"/>
              <a:gd name="connsiteX678" fmla="*/ 510518 w 1334396"/>
              <a:gd name="connsiteY678" fmla="*/ 1840925 h 2172695"/>
              <a:gd name="connsiteX679" fmla="*/ 505101 w 1334396"/>
              <a:gd name="connsiteY679" fmla="*/ 1841466 h 2172695"/>
              <a:gd name="connsiteX680" fmla="*/ 501716 w 1334396"/>
              <a:gd name="connsiteY680" fmla="*/ 1841466 h 2172695"/>
              <a:gd name="connsiteX681" fmla="*/ 494403 w 1334396"/>
              <a:gd name="connsiteY681" fmla="*/ 1840518 h 2172695"/>
              <a:gd name="connsiteX682" fmla="*/ 485195 w 1334396"/>
              <a:gd name="connsiteY682" fmla="*/ 1839706 h 2172695"/>
              <a:gd name="connsiteX683" fmla="*/ 473413 w 1334396"/>
              <a:gd name="connsiteY683" fmla="*/ 1836591 h 2172695"/>
              <a:gd name="connsiteX684" fmla="*/ 460820 w 1334396"/>
              <a:gd name="connsiteY684" fmla="*/ 1832935 h 2172695"/>
              <a:gd name="connsiteX685" fmla="*/ 446601 w 1334396"/>
              <a:gd name="connsiteY685" fmla="*/ 1827518 h 2172695"/>
              <a:gd name="connsiteX686" fmla="*/ 440778 w 1334396"/>
              <a:gd name="connsiteY686" fmla="*/ 1826841 h 2172695"/>
              <a:gd name="connsiteX687" fmla="*/ 433060 w 1334396"/>
              <a:gd name="connsiteY687" fmla="*/ 1828060 h 2172695"/>
              <a:gd name="connsiteX688" fmla="*/ 430487 w 1334396"/>
              <a:gd name="connsiteY688" fmla="*/ 1828195 h 2172695"/>
              <a:gd name="connsiteX689" fmla="*/ 413424 w 1334396"/>
              <a:gd name="connsiteY689" fmla="*/ 1828060 h 2172695"/>
              <a:gd name="connsiteX690" fmla="*/ 411258 w 1334396"/>
              <a:gd name="connsiteY690" fmla="*/ 1828331 h 2172695"/>
              <a:gd name="connsiteX691" fmla="*/ 406789 w 1334396"/>
              <a:gd name="connsiteY691" fmla="*/ 1827789 h 2172695"/>
              <a:gd name="connsiteX692" fmla="*/ 394331 w 1334396"/>
              <a:gd name="connsiteY692" fmla="*/ 1824810 h 2172695"/>
              <a:gd name="connsiteX693" fmla="*/ 393112 w 1334396"/>
              <a:gd name="connsiteY693" fmla="*/ 1824539 h 2172695"/>
              <a:gd name="connsiteX694" fmla="*/ 378758 w 1334396"/>
              <a:gd name="connsiteY694" fmla="*/ 1820070 h 2172695"/>
              <a:gd name="connsiteX695" fmla="*/ 369685 w 1334396"/>
              <a:gd name="connsiteY695" fmla="*/ 1817633 h 2172695"/>
              <a:gd name="connsiteX696" fmla="*/ 351268 w 1334396"/>
              <a:gd name="connsiteY696" fmla="*/ 1811945 h 2172695"/>
              <a:gd name="connsiteX697" fmla="*/ 346800 w 1334396"/>
              <a:gd name="connsiteY697" fmla="*/ 1810320 h 2172695"/>
              <a:gd name="connsiteX698" fmla="*/ 332852 w 1334396"/>
              <a:gd name="connsiteY698" fmla="*/ 1804362 h 2172695"/>
              <a:gd name="connsiteX699" fmla="*/ 324727 w 1334396"/>
              <a:gd name="connsiteY699" fmla="*/ 1799622 h 2172695"/>
              <a:gd name="connsiteX700" fmla="*/ 318091 w 1334396"/>
              <a:gd name="connsiteY700" fmla="*/ 1793935 h 2172695"/>
              <a:gd name="connsiteX701" fmla="*/ 307394 w 1334396"/>
              <a:gd name="connsiteY701" fmla="*/ 1784185 h 2172695"/>
              <a:gd name="connsiteX702" fmla="*/ 305091 w 1334396"/>
              <a:gd name="connsiteY702" fmla="*/ 1777143 h 2172695"/>
              <a:gd name="connsiteX703" fmla="*/ 304821 w 1334396"/>
              <a:gd name="connsiteY703" fmla="*/ 1777279 h 2172695"/>
              <a:gd name="connsiteX704" fmla="*/ 296967 w 1334396"/>
              <a:gd name="connsiteY704" fmla="*/ 1779039 h 2172695"/>
              <a:gd name="connsiteX705" fmla="*/ 283560 w 1334396"/>
              <a:gd name="connsiteY705" fmla="*/ 1781883 h 2172695"/>
              <a:gd name="connsiteX706" fmla="*/ 274623 w 1334396"/>
              <a:gd name="connsiteY706" fmla="*/ 1777550 h 2172695"/>
              <a:gd name="connsiteX707" fmla="*/ 291821 w 1334396"/>
              <a:gd name="connsiteY707" fmla="*/ 1762383 h 2172695"/>
              <a:gd name="connsiteX708" fmla="*/ 302383 w 1334396"/>
              <a:gd name="connsiteY708" fmla="*/ 1755612 h 2172695"/>
              <a:gd name="connsiteX709" fmla="*/ 317008 w 1334396"/>
              <a:gd name="connsiteY709" fmla="*/ 1748571 h 2172695"/>
              <a:gd name="connsiteX710" fmla="*/ 330821 w 1334396"/>
              <a:gd name="connsiteY710" fmla="*/ 1741529 h 2172695"/>
              <a:gd name="connsiteX711" fmla="*/ 337591 w 1334396"/>
              <a:gd name="connsiteY711" fmla="*/ 1738685 h 2172695"/>
              <a:gd name="connsiteX712" fmla="*/ 352893 w 1334396"/>
              <a:gd name="connsiteY712" fmla="*/ 1732998 h 2172695"/>
              <a:gd name="connsiteX713" fmla="*/ 363862 w 1334396"/>
              <a:gd name="connsiteY713" fmla="*/ 1729206 h 2172695"/>
              <a:gd name="connsiteX714" fmla="*/ 364539 w 1334396"/>
              <a:gd name="connsiteY714" fmla="*/ 1728935 h 2172695"/>
              <a:gd name="connsiteX715" fmla="*/ 376185 w 1334396"/>
              <a:gd name="connsiteY715" fmla="*/ 1723790 h 2172695"/>
              <a:gd name="connsiteX716" fmla="*/ 387154 w 1334396"/>
              <a:gd name="connsiteY716" fmla="*/ 1718915 h 2172695"/>
              <a:gd name="connsiteX717" fmla="*/ 392164 w 1334396"/>
              <a:gd name="connsiteY717" fmla="*/ 1717696 h 2172695"/>
              <a:gd name="connsiteX718" fmla="*/ 403810 w 1334396"/>
              <a:gd name="connsiteY718" fmla="*/ 1715123 h 2172695"/>
              <a:gd name="connsiteX719" fmla="*/ 412476 w 1334396"/>
              <a:gd name="connsiteY719" fmla="*/ 1713363 h 2172695"/>
              <a:gd name="connsiteX720" fmla="*/ 439966 w 1334396"/>
              <a:gd name="connsiteY720" fmla="*/ 1712008 h 2172695"/>
              <a:gd name="connsiteX721" fmla="*/ 449174 w 1334396"/>
              <a:gd name="connsiteY721" fmla="*/ 1711061 h 2172695"/>
              <a:gd name="connsiteX722" fmla="*/ 457705 w 1334396"/>
              <a:gd name="connsiteY722" fmla="*/ 1710248 h 2172695"/>
              <a:gd name="connsiteX723" fmla="*/ 467591 w 1334396"/>
              <a:gd name="connsiteY723" fmla="*/ 1708623 h 2172695"/>
              <a:gd name="connsiteX724" fmla="*/ 468268 w 1334396"/>
              <a:gd name="connsiteY724" fmla="*/ 1708352 h 2172695"/>
              <a:gd name="connsiteX725" fmla="*/ 473549 w 1334396"/>
              <a:gd name="connsiteY725" fmla="*/ 1707540 h 2172695"/>
              <a:gd name="connsiteX726" fmla="*/ 479372 w 1334396"/>
              <a:gd name="connsiteY726" fmla="*/ 1707404 h 2172695"/>
              <a:gd name="connsiteX727" fmla="*/ 492236 w 1334396"/>
              <a:gd name="connsiteY727" fmla="*/ 1709571 h 2172695"/>
              <a:gd name="connsiteX728" fmla="*/ 519726 w 1334396"/>
              <a:gd name="connsiteY728" fmla="*/ 1711602 h 2172695"/>
              <a:gd name="connsiteX729" fmla="*/ 526090 w 1334396"/>
              <a:gd name="connsiteY729" fmla="*/ 1711873 h 2172695"/>
              <a:gd name="connsiteX730" fmla="*/ 532590 w 1334396"/>
              <a:gd name="connsiteY730" fmla="*/ 1712821 h 2172695"/>
              <a:gd name="connsiteX731" fmla="*/ 539226 w 1334396"/>
              <a:gd name="connsiteY731" fmla="*/ 1714040 h 2172695"/>
              <a:gd name="connsiteX732" fmla="*/ 541934 w 1334396"/>
              <a:gd name="connsiteY732" fmla="*/ 1714175 h 2172695"/>
              <a:gd name="connsiteX733" fmla="*/ 554798 w 1334396"/>
              <a:gd name="connsiteY733" fmla="*/ 1715935 h 2172695"/>
              <a:gd name="connsiteX734" fmla="*/ 561434 w 1334396"/>
              <a:gd name="connsiteY734" fmla="*/ 1716883 h 2172695"/>
              <a:gd name="connsiteX735" fmla="*/ 568069 w 1334396"/>
              <a:gd name="connsiteY735" fmla="*/ 1717967 h 2172695"/>
              <a:gd name="connsiteX736" fmla="*/ 578632 w 1334396"/>
              <a:gd name="connsiteY736" fmla="*/ 1720133 h 2172695"/>
              <a:gd name="connsiteX737" fmla="*/ 586757 w 1334396"/>
              <a:gd name="connsiteY737" fmla="*/ 1723790 h 2172695"/>
              <a:gd name="connsiteX738" fmla="*/ 594611 w 1334396"/>
              <a:gd name="connsiteY738" fmla="*/ 1725956 h 2172695"/>
              <a:gd name="connsiteX739" fmla="*/ 598132 w 1334396"/>
              <a:gd name="connsiteY739" fmla="*/ 1726227 h 2172695"/>
              <a:gd name="connsiteX740" fmla="*/ 607475 w 1334396"/>
              <a:gd name="connsiteY740" fmla="*/ 1727987 h 2172695"/>
              <a:gd name="connsiteX741" fmla="*/ 616277 w 1334396"/>
              <a:gd name="connsiteY741" fmla="*/ 1730560 h 2172695"/>
              <a:gd name="connsiteX742" fmla="*/ 618580 w 1334396"/>
              <a:gd name="connsiteY742" fmla="*/ 1731373 h 2172695"/>
              <a:gd name="connsiteX743" fmla="*/ 630767 w 1334396"/>
              <a:gd name="connsiteY743" fmla="*/ 1735842 h 2172695"/>
              <a:gd name="connsiteX744" fmla="*/ 646204 w 1334396"/>
              <a:gd name="connsiteY744" fmla="*/ 1741258 h 2172695"/>
              <a:gd name="connsiteX745" fmla="*/ 646611 w 1334396"/>
              <a:gd name="connsiteY745" fmla="*/ 1741258 h 2172695"/>
              <a:gd name="connsiteX746" fmla="*/ 664621 w 1334396"/>
              <a:gd name="connsiteY746" fmla="*/ 1750331 h 2172695"/>
              <a:gd name="connsiteX747" fmla="*/ 668683 w 1334396"/>
              <a:gd name="connsiteY747" fmla="*/ 1752633 h 2172695"/>
              <a:gd name="connsiteX748" fmla="*/ 672340 w 1334396"/>
              <a:gd name="connsiteY748" fmla="*/ 1754529 h 2172695"/>
              <a:gd name="connsiteX749" fmla="*/ 676538 w 1334396"/>
              <a:gd name="connsiteY749" fmla="*/ 1755477 h 2172695"/>
              <a:gd name="connsiteX750" fmla="*/ 679788 w 1334396"/>
              <a:gd name="connsiteY750" fmla="*/ 1756289 h 2172695"/>
              <a:gd name="connsiteX751" fmla="*/ 691704 w 1334396"/>
              <a:gd name="connsiteY751" fmla="*/ 1763196 h 2172695"/>
              <a:gd name="connsiteX752" fmla="*/ 700912 w 1334396"/>
              <a:gd name="connsiteY752" fmla="*/ 1766039 h 2172695"/>
              <a:gd name="connsiteX753" fmla="*/ 705110 w 1334396"/>
              <a:gd name="connsiteY753" fmla="*/ 1767935 h 2172695"/>
              <a:gd name="connsiteX754" fmla="*/ 708496 w 1334396"/>
              <a:gd name="connsiteY754" fmla="*/ 1769967 h 2172695"/>
              <a:gd name="connsiteX755" fmla="*/ 714725 w 1334396"/>
              <a:gd name="connsiteY755" fmla="*/ 1772539 h 2172695"/>
              <a:gd name="connsiteX756" fmla="*/ 716079 w 1334396"/>
              <a:gd name="connsiteY756" fmla="*/ 1774029 h 2172695"/>
              <a:gd name="connsiteX757" fmla="*/ 719058 w 1334396"/>
              <a:gd name="connsiteY757" fmla="*/ 1780122 h 2172695"/>
              <a:gd name="connsiteX758" fmla="*/ 722444 w 1334396"/>
              <a:gd name="connsiteY758" fmla="*/ 1797456 h 2172695"/>
              <a:gd name="connsiteX759" fmla="*/ 724610 w 1334396"/>
              <a:gd name="connsiteY759" fmla="*/ 1797185 h 2172695"/>
              <a:gd name="connsiteX760" fmla="*/ 729756 w 1334396"/>
              <a:gd name="connsiteY760" fmla="*/ 1796643 h 2172695"/>
              <a:gd name="connsiteX761" fmla="*/ 734225 w 1334396"/>
              <a:gd name="connsiteY761" fmla="*/ 1795831 h 2172695"/>
              <a:gd name="connsiteX762" fmla="*/ 738558 w 1334396"/>
              <a:gd name="connsiteY762" fmla="*/ 1793935 h 2172695"/>
              <a:gd name="connsiteX763" fmla="*/ 741808 w 1334396"/>
              <a:gd name="connsiteY763" fmla="*/ 1792446 h 2172695"/>
              <a:gd name="connsiteX764" fmla="*/ 756433 w 1334396"/>
              <a:gd name="connsiteY764" fmla="*/ 1790008 h 2172695"/>
              <a:gd name="connsiteX765" fmla="*/ 765912 w 1334396"/>
              <a:gd name="connsiteY765" fmla="*/ 1785946 h 2172695"/>
              <a:gd name="connsiteX766" fmla="*/ 770652 w 1334396"/>
              <a:gd name="connsiteY766" fmla="*/ 1784456 h 2172695"/>
              <a:gd name="connsiteX767" fmla="*/ 774714 w 1334396"/>
              <a:gd name="connsiteY767" fmla="*/ 1783779 h 2172695"/>
              <a:gd name="connsiteX768" fmla="*/ 781620 w 1334396"/>
              <a:gd name="connsiteY768" fmla="*/ 1781206 h 2172695"/>
              <a:gd name="connsiteX769" fmla="*/ 782568 w 1334396"/>
              <a:gd name="connsiteY769" fmla="*/ 1781341 h 2172695"/>
              <a:gd name="connsiteX770" fmla="*/ 779860 w 1334396"/>
              <a:gd name="connsiteY770" fmla="*/ 1778633 h 2172695"/>
              <a:gd name="connsiteX771" fmla="*/ 774985 w 1334396"/>
              <a:gd name="connsiteY771" fmla="*/ 1774435 h 2172695"/>
              <a:gd name="connsiteX772" fmla="*/ 764558 w 1334396"/>
              <a:gd name="connsiteY772" fmla="*/ 1764279 h 2172695"/>
              <a:gd name="connsiteX773" fmla="*/ 761579 w 1334396"/>
              <a:gd name="connsiteY773" fmla="*/ 1758727 h 2172695"/>
              <a:gd name="connsiteX774" fmla="*/ 761308 w 1334396"/>
              <a:gd name="connsiteY774" fmla="*/ 1757779 h 2172695"/>
              <a:gd name="connsiteX775" fmla="*/ 759954 w 1334396"/>
              <a:gd name="connsiteY775" fmla="*/ 1754393 h 2172695"/>
              <a:gd name="connsiteX776" fmla="*/ 755485 w 1334396"/>
              <a:gd name="connsiteY776" fmla="*/ 1747217 h 2172695"/>
              <a:gd name="connsiteX777" fmla="*/ 752099 w 1334396"/>
              <a:gd name="connsiteY777" fmla="*/ 1741935 h 2172695"/>
              <a:gd name="connsiteX778" fmla="*/ 743839 w 1334396"/>
              <a:gd name="connsiteY778" fmla="*/ 1730696 h 2172695"/>
              <a:gd name="connsiteX779" fmla="*/ 741943 w 1334396"/>
              <a:gd name="connsiteY779" fmla="*/ 1729748 h 2172695"/>
              <a:gd name="connsiteX780" fmla="*/ 739506 w 1334396"/>
              <a:gd name="connsiteY780" fmla="*/ 1727581 h 2172695"/>
              <a:gd name="connsiteX781" fmla="*/ 730433 w 1334396"/>
              <a:gd name="connsiteY781" fmla="*/ 1716477 h 2172695"/>
              <a:gd name="connsiteX782" fmla="*/ 728267 w 1334396"/>
              <a:gd name="connsiteY782" fmla="*/ 1714581 h 2172695"/>
              <a:gd name="connsiteX783" fmla="*/ 723662 w 1334396"/>
              <a:gd name="connsiteY783" fmla="*/ 1705102 h 2172695"/>
              <a:gd name="connsiteX784" fmla="*/ 720954 w 1334396"/>
              <a:gd name="connsiteY784" fmla="*/ 1692237 h 2172695"/>
              <a:gd name="connsiteX785" fmla="*/ 718246 w 1334396"/>
              <a:gd name="connsiteY785" fmla="*/ 1689123 h 2172695"/>
              <a:gd name="connsiteX786" fmla="*/ 712693 w 1334396"/>
              <a:gd name="connsiteY786" fmla="*/ 1687634 h 2172695"/>
              <a:gd name="connsiteX787" fmla="*/ 696850 w 1334396"/>
              <a:gd name="connsiteY787" fmla="*/ 1676800 h 2172695"/>
              <a:gd name="connsiteX788" fmla="*/ 694412 w 1334396"/>
              <a:gd name="connsiteY788" fmla="*/ 1673956 h 2172695"/>
              <a:gd name="connsiteX789" fmla="*/ 690350 w 1334396"/>
              <a:gd name="connsiteY789" fmla="*/ 1666915 h 2172695"/>
              <a:gd name="connsiteX790" fmla="*/ 690079 w 1334396"/>
              <a:gd name="connsiteY790" fmla="*/ 1665832 h 2172695"/>
              <a:gd name="connsiteX791" fmla="*/ 686423 w 1334396"/>
              <a:gd name="connsiteY791" fmla="*/ 1658248 h 2172695"/>
              <a:gd name="connsiteX792" fmla="*/ 676673 w 1334396"/>
              <a:gd name="connsiteY792" fmla="*/ 1643217 h 2172695"/>
              <a:gd name="connsiteX793" fmla="*/ 671392 w 1334396"/>
              <a:gd name="connsiteY793" fmla="*/ 1637394 h 2172695"/>
              <a:gd name="connsiteX794" fmla="*/ 663402 w 1334396"/>
              <a:gd name="connsiteY794" fmla="*/ 1623717 h 2172695"/>
              <a:gd name="connsiteX795" fmla="*/ 659746 w 1334396"/>
              <a:gd name="connsiteY795" fmla="*/ 1616540 h 2172695"/>
              <a:gd name="connsiteX796" fmla="*/ 655954 w 1334396"/>
              <a:gd name="connsiteY796" fmla="*/ 1612748 h 2172695"/>
              <a:gd name="connsiteX797" fmla="*/ 651350 w 1334396"/>
              <a:gd name="connsiteY797" fmla="*/ 1609092 h 2172695"/>
              <a:gd name="connsiteX798" fmla="*/ 650402 w 1334396"/>
              <a:gd name="connsiteY798" fmla="*/ 1608415 h 2172695"/>
              <a:gd name="connsiteX799" fmla="*/ 645121 w 1334396"/>
              <a:gd name="connsiteY799" fmla="*/ 1605436 h 2172695"/>
              <a:gd name="connsiteX800" fmla="*/ 644715 w 1334396"/>
              <a:gd name="connsiteY800" fmla="*/ 1604488 h 2172695"/>
              <a:gd name="connsiteX801" fmla="*/ 644309 w 1334396"/>
              <a:gd name="connsiteY801" fmla="*/ 1603269 h 2172695"/>
              <a:gd name="connsiteX802" fmla="*/ 640382 w 1334396"/>
              <a:gd name="connsiteY802" fmla="*/ 1598530 h 2172695"/>
              <a:gd name="connsiteX803" fmla="*/ 637402 w 1334396"/>
              <a:gd name="connsiteY803" fmla="*/ 1594738 h 2172695"/>
              <a:gd name="connsiteX804" fmla="*/ 635777 w 1334396"/>
              <a:gd name="connsiteY804" fmla="*/ 1592165 h 2172695"/>
              <a:gd name="connsiteX805" fmla="*/ 633204 w 1334396"/>
              <a:gd name="connsiteY805" fmla="*/ 1586207 h 2172695"/>
              <a:gd name="connsiteX806" fmla="*/ 629277 w 1334396"/>
              <a:gd name="connsiteY806" fmla="*/ 1578894 h 2172695"/>
              <a:gd name="connsiteX807" fmla="*/ 626298 w 1334396"/>
              <a:gd name="connsiteY807" fmla="*/ 1568468 h 2172695"/>
              <a:gd name="connsiteX808" fmla="*/ 623454 w 1334396"/>
              <a:gd name="connsiteY808" fmla="*/ 1556957 h 2172695"/>
              <a:gd name="connsiteX809" fmla="*/ 621152 w 1334396"/>
              <a:gd name="connsiteY809" fmla="*/ 1543686 h 2172695"/>
              <a:gd name="connsiteX810" fmla="*/ 618986 w 1334396"/>
              <a:gd name="connsiteY810" fmla="*/ 1538947 h 2172695"/>
              <a:gd name="connsiteX811" fmla="*/ 614382 w 1334396"/>
              <a:gd name="connsiteY811" fmla="*/ 1533801 h 2172695"/>
              <a:gd name="connsiteX812" fmla="*/ 613163 w 1334396"/>
              <a:gd name="connsiteY812" fmla="*/ 1532041 h 2172695"/>
              <a:gd name="connsiteX813" fmla="*/ 605173 w 1334396"/>
              <a:gd name="connsiteY813" fmla="*/ 1518905 h 2172695"/>
              <a:gd name="connsiteX814" fmla="*/ 603955 w 1334396"/>
              <a:gd name="connsiteY814" fmla="*/ 1517280 h 2172695"/>
              <a:gd name="connsiteX815" fmla="*/ 602465 w 1334396"/>
              <a:gd name="connsiteY815" fmla="*/ 1513489 h 2172695"/>
              <a:gd name="connsiteX816" fmla="*/ 599215 w 1334396"/>
              <a:gd name="connsiteY816" fmla="*/ 1502520 h 2172695"/>
              <a:gd name="connsiteX817" fmla="*/ 598809 w 1334396"/>
              <a:gd name="connsiteY817" fmla="*/ 1501436 h 2172695"/>
              <a:gd name="connsiteX818" fmla="*/ 596101 w 1334396"/>
              <a:gd name="connsiteY818" fmla="*/ 1488301 h 2172695"/>
              <a:gd name="connsiteX819" fmla="*/ 594340 w 1334396"/>
              <a:gd name="connsiteY819" fmla="*/ 1480041 h 2172695"/>
              <a:gd name="connsiteX820" fmla="*/ 591361 w 1334396"/>
              <a:gd name="connsiteY820" fmla="*/ 1462978 h 2172695"/>
              <a:gd name="connsiteX821" fmla="*/ 590955 w 1334396"/>
              <a:gd name="connsiteY821" fmla="*/ 1458780 h 2172695"/>
              <a:gd name="connsiteX822" fmla="*/ 590548 w 1334396"/>
              <a:gd name="connsiteY822" fmla="*/ 1445103 h 2172695"/>
              <a:gd name="connsiteX823" fmla="*/ 591496 w 1334396"/>
              <a:gd name="connsiteY823" fmla="*/ 1436843 h 2172695"/>
              <a:gd name="connsiteX824" fmla="*/ 594205 w 1334396"/>
              <a:gd name="connsiteY824" fmla="*/ 1429395 h 2172695"/>
              <a:gd name="connsiteX825" fmla="*/ 599080 w 1334396"/>
              <a:gd name="connsiteY825" fmla="*/ 1417343 h 2172695"/>
              <a:gd name="connsiteX826" fmla="*/ 604903 w 1334396"/>
              <a:gd name="connsiteY826" fmla="*/ 1413280 h 2172695"/>
              <a:gd name="connsiteX827" fmla="*/ 599215 w 1334396"/>
              <a:gd name="connsiteY827" fmla="*/ 1408677 h 2172695"/>
              <a:gd name="connsiteX828" fmla="*/ 596777 w 1334396"/>
              <a:gd name="connsiteY828" fmla="*/ 1398927 h 2172695"/>
              <a:gd name="connsiteX829" fmla="*/ 86531 w 1334396"/>
              <a:gd name="connsiteY829" fmla="*/ 1188355 h 2172695"/>
              <a:gd name="connsiteX830" fmla="*/ 99531 w 1334396"/>
              <a:gd name="connsiteY830" fmla="*/ 1188626 h 2172695"/>
              <a:gd name="connsiteX831" fmla="*/ 100479 w 1334396"/>
              <a:gd name="connsiteY831" fmla="*/ 1188626 h 2172695"/>
              <a:gd name="connsiteX832" fmla="*/ 114562 w 1334396"/>
              <a:gd name="connsiteY832" fmla="*/ 1188896 h 2172695"/>
              <a:gd name="connsiteX833" fmla="*/ 127832 w 1334396"/>
              <a:gd name="connsiteY833" fmla="*/ 1190251 h 2172695"/>
              <a:gd name="connsiteX834" fmla="*/ 133249 w 1334396"/>
              <a:gd name="connsiteY834" fmla="*/ 1191740 h 2172695"/>
              <a:gd name="connsiteX835" fmla="*/ 145437 w 1334396"/>
              <a:gd name="connsiteY835" fmla="*/ 1196209 h 2172695"/>
              <a:gd name="connsiteX836" fmla="*/ 153968 w 1334396"/>
              <a:gd name="connsiteY836" fmla="*/ 1200001 h 2172695"/>
              <a:gd name="connsiteX837" fmla="*/ 178343 w 1334396"/>
              <a:gd name="connsiteY837" fmla="*/ 1215844 h 2172695"/>
              <a:gd name="connsiteX838" fmla="*/ 186332 w 1334396"/>
              <a:gd name="connsiteY838" fmla="*/ 1220990 h 2172695"/>
              <a:gd name="connsiteX839" fmla="*/ 193916 w 1334396"/>
              <a:gd name="connsiteY839" fmla="*/ 1225730 h 2172695"/>
              <a:gd name="connsiteX840" fmla="*/ 202853 w 1334396"/>
              <a:gd name="connsiteY840" fmla="*/ 1230875 h 2172695"/>
              <a:gd name="connsiteX841" fmla="*/ 203530 w 1334396"/>
              <a:gd name="connsiteY841" fmla="*/ 1231146 h 2172695"/>
              <a:gd name="connsiteX842" fmla="*/ 208134 w 1334396"/>
              <a:gd name="connsiteY842" fmla="*/ 1234125 h 2172695"/>
              <a:gd name="connsiteX843" fmla="*/ 213009 w 1334396"/>
              <a:gd name="connsiteY843" fmla="*/ 1237646 h 2172695"/>
              <a:gd name="connsiteX844" fmla="*/ 222082 w 1334396"/>
              <a:gd name="connsiteY844" fmla="*/ 1247532 h 2172695"/>
              <a:gd name="connsiteX845" fmla="*/ 242800 w 1334396"/>
              <a:gd name="connsiteY845" fmla="*/ 1266354 h 2172695"/>
              <a:gd name="connsiteX846" fmla="*/ 247676 w 1334396"/>
              <a:gd name="connsiteY846" fmla="*/ 1270552 h 2172695"/>
              <a:gd name="connsiteX847" fmla="*/ 252415 w 1334396"/>
              <a:gd name="connsiteY847" fmla="*/ 1275427 h 2172695"/>
              <a:gd name="connsiteX848" fmla="*/ 257019 w 1334396"/>
              <a:gd name="connsiteY848" fmla="*/ 1280302 h 2172695"/>
              <a:gd name="connsiteX849" fmla="*/ 259186 w 1334396"/>
              <a:gd name="connsiteY849" fmla="*/ 1282062 h 2172695"/>
              <a:gd name="connsiteX850" fmla="*/ 268800 w 1334396"/>
              <a:gd name="connsiteY850" fmla="*/ 1291136 h 2172695"/>
              <a:gd name="connsiteX851" fmla="*/ 273676 w 1334396"/>
              <a:gd name="connsiteY851" fmla="*/ 1295875 h 2172695"/>
              <a:gd name="connsiteX852" fmla="*/ 278550 w 1334396"/>
              <a:gd name="connsiteY852" fmla="*/ 1300344 h 2172695"/>
              <a:gd name="connsiteX853" fmla="*/ 286269 w 1334396"/>
              <a:gd name="connsiteY853" fmla="*/ 1307927 h 2172695"/>
              <a:gd name="connsiteX854" fmla="*/ 291144 w 1334396"/>
              <a:gd name="connsiteY854" fmla="*/ 1315510 h 2172695"/>
              <a:gd name="connsiteX855" fmla="*/ 296696 w 1334396"/>
              <a:gd name="connsiteY855" fmla="*/ 1321604 h 2172695"/>
              <a:gd name="connsiteX856" fmla="*/ 299540 w 1334396"/>
              <a:gd name="connsiteY856" fmla="*/ 1323635 h 2172695"/>
              <a:gd name="connsiteX857" fmla="*/ 306852 w 1334396"/>
              <a:gd name="connsiteY857" fmla="*/ 1330000 h 2172695"/>
              <a:gd name="connsiteX858" fmla="*/ 313352 w 1334396"/>
              <a:gd name="connsiteY858" fmla="*/ 1336635 h 2172695"/>
              <a:gd name="connsiteX859" fmla="*/ 314842 w 1334396"/>
              <a:gd name="connsiteY859" fmla="*/ 1338531 h 2172695"/>
              <a:gd name="connsiteX860" fmla="*/ 323915 w 1334396"/>
              <a:gd name="connsiteY860" fmla="*/ 1348010 h 2172695"/>
              <a:gd name="connsiteX861" fmla="*/ 335561 w 1334396"/>
              <a:gd name="connsiteY861" fmla="*/ 1359791 h 2172695"/>
              <a:gd name="connsiteX862" fmla="*/ 335831 w 1334396"/>
              <a:gd name="connsiteY862" fmla="*/ 1360062 h 2172695"/>
              <a:gd name="connsiteX863" fmla="*/ 349373 w 1334396"/>
              <a:gd name="connsiteY863" fmla="*/ 1375229 h 2172695"/>
              <a:gd name="connsiteX864" fmla="*/ 352487 w 1334396"/>
              <a:gd name="connsiteY864" fmla="*/ 1378749 h 2172695"/>
              <a:gd name="connsiteX865" fmla="*/ 355467 w 1334396"/>
              <a:gd name="connsiteY865" fmla="*/ 1381729 h 2172695"/>
              <a:gd name="connsiteX866" fmla="*/ 359258 w 1334396"/>
              <a:gd name="connsiteY866" fmla="*/ 1383895 h 2172695"/>
              <a:gd name="connsiteX867" fmla="*/ 362237 w 1334396"/>
              <a:gd name="connsiteY867" fmla="*/ 1385520 h 2172695"/>
              <a:gd name="connsiteX868" fmla="*/ 372529 w 1334396"/>
              <a:gd name="connsiteY868" fmla="*/ 1394999 h 2172695"/>
              <a:gd name="connsiteX869" fmla="*/ 381196 w 1334396"/>
              <a:gd name="connsiteY869" fmla="*/ 1399197 h 2172695"/>
              <a:gd name="connsiteX870" fmla="*/ 385258 w 1334396"/>
              <a:gd name="connsiteY870" fmla="*/ 1401635 h 2172695"/>
              <a:gd name="connsiteX871" fmla="*/ 388373 w 1334396"/>
              <a:gd name="connsiteY871" fmla="*/ 1403802 h 2172695"/>
              <a:gd name="connsiteX872" fmla="*/ 394602 w 1334396"/>
              <a:gd name="connsiteY872" fmla="*/ 1406374 h 2172695"/>
              <a:gd name="connsiteX873" fmla="*/ 395956 w 1334396"/>
              <a:gd name="connsiteY873" fmla="*/ 1407593 h 2172695"/>
              <a:gd name="connsiteX874" fmla="*/ 399748 w 1334396"/>
              <a:gd name="connsiteY874" fmla="*/ 1413552 h 2172695"/>
              <a:gd name="connsiteX875" fmla="*/ 395821 w 1334396"/>
              <a:gd name="connsiteY875" fmla="*/ 1420864 h 2172695"/>
              <a:gd name="connsiteX876" fmla="*/ 392029 w 1334396"/>
              <a:gd name="connsiteY876" fmla="*/ 1422354 h 2172695"/>
              <a:gd name="connsiteX877" fmla="*/ 395143 w 1334396"/>
              <a:gd name="connsiteY877" fmla="*/ 1426281 h 2172695"/>
              <a:gd name="connsiteX878" fmla="*/ 396633 w 1334396"/>
              <a:gd name="connsiteY878" fmla="*/ 1426958 h 2172695"/>
              <a:gd name="connsiteX879" fmla="*/ 401779 w 1334396"/>
              <a:gd name="connsiteY879" fmla="*/ 1431291 h 2172695"/>
              <a:gd name="connsiteX880" fmla="*/ 400695 w 1334396"/>
              <a:gd name="connsiteY880" fmla="*/ 1439416 h 2172695"/>
              <a:gd name="connsiteX881" fmla="*/ 396362 w 1334396"/>
              <a:gd name="connsiteY881" fmla="*/ 1444291 h 2172695"/>
              <a:gd name="connsiteX882" fmla="*/ 391623 w 1334396"/>
              <a:gd name="connsiteY882" fmla="*/ 1444155 h 2172695"/>
              <a:gd name="connsiteX883" fmla="*/ 383362 w 1334396"/>
              <a:gd name="connsiteY883" fmla="*/ 1443614 h 2172695"/>
              <a:gd name="connsiteX884" fmla="*/ 379842 w 1334396"/>
              <a:gd name="connsiteY884" fmla="*/ 1444020 h 2172695"/>
              <a:gd name="connsiteX885" fmla="*/ 375779 w 1334396"/>
              <a:gd name="connsiteY885" fmla="*/ 1444155 h 2172695"/>
              <a:gd name="connsiteX886" fmla="*/ 369144 w 1334396"/>
              <a:gd name="connsiteY886" fmla="*/ 1444426 h 2172695"/>
              <a:gd name="connsiteX887" fmla="*/ 354519 w 1334396"/>
              <a:gd name="connsiteY887" fmla="*/ 1444426 h 2172695"/>
              <a:gd name="connsiteX888" fmla="*/ 348425 w 1334396"/>
              <a:gd name="connsiteY888" fmla="*/ 1442395 h 2172695"/>
              <a:gd name="connsiteX889" fmla="*/ 347477 w 1334396"/>
              <a:gd name="connsiteY889" fmla="*/ 1441854 h 2172695"/>
              <a:gd name="connsiteX890" fmla="*/ 344227 w 1334396"/>
              <a:gd name="connsiteY890" fmla="*/ 1440093 h 2172695"/>
              <a:gd name="connsiteX891" fmla="*/ 336102 w 1334396"/>
              <a:gd name="connsiteY891" fmla="*/ 1437385 h 2172695"/>
              <a:gd name="connsiteX892" fmla="*/ 330144 w 1334396"/>
              <a:gd name="connsiteY892" fmla="*/ 1435489 h 2172695"/>
              <a:gd name="connsiteX893" fmla="*/ 316738 w 1334396"/>
              <a:gd name="connsiteY893" fmla="*/ 1431968 h 2172695"/>
              <a:gd name="connsiteX894" fmla="*/ 314571 w 1334396"/>
              <a:gd name="connsiteY894" fmla="*/ 1432239 h 2172695"/>
              <a:gd name="connsiteX895" fmla="*/ 311321 w 1334396"/>
              <a:gd name="connsiteY895" fmla="*/ 1431968 h 2172695"/>
              <a:gd name="connsiteX896" fmla="*/ 297644 w 1334396"/>
              <a:gd name="connsiteY896" fmla="*/ 1428583 h 2172695"/>
              <a:gd name="connsiteX897" fmla="*/ 294800 w 1334396"/>
              <a:gd name="connsiteY897" fmla="*/ 1428312 h 2172695"/>
              <a:gd name="connsiteX898" fmla="*/ 285863 w 1334396"/>
              <a:gd name="connsiteY898" fmla="*/ 1422895 h 2172695"/>
              <a:gd name="connsiteX899" fmla="*/ 276655 w 1334396"/>
              <a:gd name="connsiteY899" fmla="*/ 1413822 h 2172695"/>
              <a:gd name="connsiteX900" fmla="*/ 272728 w 1334396"/>
              <a:gd name="connsiteY900" fmla="*/ 1412739 h 2172695"/>
              <a:gd name="connsiteX901" fmla="*/ 267446 w 1334396"/>
              <a:gd name="connsiteY901" fmla="*/ 1414499 h 2172695"/>
              <a:gd name="connsiteX902" fmla="*/ 248488 w 1334396"/>
              <a:gd name="connsiteY902" fmla="*/ 1413281 h 2172695"/>
              <a:gd name="connsiteX903" fmla="*/ 245103 w 1334396"/>
              <a:gd name="connsiteY903" fmla="*/ 1412062 h 2172695"/>
              <a:gd name="connsiteX904" fmla="*/ 238197 w 1334396"/>
              <a:gd name="connsiteY904" fmla="*/ 1408135 h 2172695"/>
              <a:gd name="connsiteX905" fmla="*/ 237384 w 1334396"/>
              <a:gd name="connsiteY905" fmla="*/ 1407322 h 2172695"/>
              <a:gd name="connsiteX906" fmla="*/ 230749 w 1334396"/>
              <a:gd name="connsiteY906" fmla="*/ 1402718 h 2172695"/>
              <a:gd name="connsiteX907" fmla="*/ 215176 w 1334396"/>
              <a:gd name="connsiteY907" fmla="*/ 1394593 h 2172695"/>
              <a:gd name="connsiteX908" fmla="*/ 207999 w 1334396"/>
              <a:gd name="connsiteY908" fmla="*/ 1391885 h 2172695"/>
              <a:gd name="connsiteX909" fmla="*/ 194999 w 1334396"/>
              <a:gd name="connsiteY909" fmla="*/ 1383895 h 2172695"/>
              <a:gd name="connsiteX910" fmla="*/ 188635 w 1334396"/>
              <a:gd name="connsiteY910" fmla="*/ 1379291 h 2172695"/>
              <a:gd name="connsiteX911" fmla="*/ 183624 w 1334396"/>
              <a:gd name="connsiteY911" fmla="*/ 1377802 h 2172695"/>
              <a:gd name="connsiteX912" fmla="*/ 177937 w 1334396"/>
              <a:gd name="connsiteY912" fmla="*/ 1376854 h 2172695"/>
              <a:gd name="connsiteX913" fmla="*/ 176853 w 1334396"/>
              <a:gd name="connsiteY913" fmla="*/ 1376583 h 2172695"/>
              <a:gd name="connsiteX914" fmla="*/ 171030 w 1334396"/>
              <a:gd name="connsiteY914" fmla="*/ 1376312 h 2172695"/>
              <a:gd name="connsiteX915" fmla="*/ 170353 w 1334396"/>
              <a:gd name="connsiteY915" fmla="*/ 1375499 h 2172695"/>
              <a:gd name="connsiteX916" fmla="*/ 169541 w 1334396"/>
              <a:gd name="connsiteY916" fmla="*/ 1374552 h 2172695"/>
              <a:gd name="connsiteX917" fmla="*/ 163853 w 1334396"/>
              <a:gd name="connsiteY917" fmla="*/ 1372385 h 2172695"/>
              <a:gd name="connsiteX918" fmla="*/ 159655 w 1334396"/>
              <a:gd name="connsiteY918" fmla="*/ 1370354 h 2172695"/>
              <a:gd name="connsiteX919" fmla="*/ 157218 w 1334396"/>
              <a:gd name="connsiteY919" fmla="*/ 1368864 h 2172695"/>
              <a:gd name="connsiteX920" fmla="*/ 152343 w 1334396"/>
              <a:gd name="connsiteY920" fmla="*/ 1364802 h 2172695"/>
              <a:gd name="connsiteX921" fmla="*/ 145843 w 1334396"/>
              <a:gd name="connsiteY921" fmla="*/ 1359927 h 2172695"/>
              <a:gd name="connsiteX922" fmla="*/ 138801 w 1334396"/>
              <a:gd name="connsiteY922" fmla="*/ 1352344 h 2172695"/>
              <a:gd name="connsiteX923" fmla="*/ 131489 w 1334396"/>
              <a:gd name="connsiteY923" fmla="*/ 1343406 h 2172695"/>
              <a:gd name="connsiteX924" fmla="*/ 123635 w 1334396"/>
              <a:gd name="connsiteY924" fmla="*/ 1332844 h 2172695"/>
              <a:gd name="connsiteX925" fmla="*/ 119843 w 1334396"/>
              <a:gd name="connsiteY925" fmla="*/ 1329729 h 2172695"/>
              <a:gd name="connsiteX926" fmla="*/ 113614 w 1334396"/>
              <a:gd name="connsiteY926" fmla="*/ 1327156 h 2172695"/>
              <a:gd name="connsiteX927" fmla="*/ 111718 w 1334396"/>
              <a:gd name="connsiteY927" fmla="*/ 1326073 h 2172695"/>
              <a:gd name="connsiteX928" fmla="*/ 98989 w 1334396"/>
              <a:gd name="connsiteY928" fmla="*/ 1318354 h 2172695"/>
              <a:gd name="connsiteX929" fmla="*/ 97229 w 1334396"/>
              <a:gd name="connsiteY929" fmla="*/ 1317541 h 2172695"/>
              <a:gd name="connsiteX930" fmla="*/ 94250 w 1334396"/>
              <a:gd name="connsiteY930" fmla="*/ 1314969 h 2172695"/>
              <a:gd name="connsiteX931" fmla="*/ 86937 w 1334396"/>
              <a:gd name="connsiteY931" fmla="*/ 1306708 h 2172695"/>
              <a:gd name="connsiteX932" fmla="*/ 86260 w 1334396"/>
              <a:gd name="connsiteY932" fmla="*/ 1306031 h 2172695"/>
              <a:gd name="connsiteX933" fmla="*/ 78270 w 1334396"/>
              <a:gd name="connsiteY933" fmla="*/ 1295875 h 2172695"/>
              <a:gd name="connsiteX934" fmla="*/ 73260 w 1334396"/>
              <a:gd name="connsiteY934" fmla="*/ 1289510 h 2172695"/>
              <a:gd name="connsiteX935" fmla="*/ 63375 w 1334396"/>
              <a:gd name="connsiteY935" fmla="*/ 1276104 h 2172695"/>
              <a:gd name="connsiteX936" fmla="*/ 61208 w 1334396"/>
              <a:gd name="connsiteY936" fmla="*/ 1272583 h 2172695"/>
              <a:gd name="connsiteX937" fmla="*/ 55385 w 1334396"/>
              <a:gd name="connsiteY937" fmla="*/ 1260667 h 2172695"/>
              <a:gd name="connsiteX938" fmla="*/ 52677 w 1334396"/>
              <a:gd name="connsiteY938" fmla="*/ 1253084 h 2172695"/>
              <a:gd name="connsiteX939" fmla="*/ 52000 w 1334396"/>
              <a:gd name="connsiteY939" fmla="*/ 1245365 h 2172695"/>
              <a:gd name="connsiteX940" fmla="*/ 49562 w 1334396"/>
              <a:gd name="connsiteY940" fmla="*/ 1219094 h 2172695"/>
              <a:gd name="connsiteX941" fmla="*/ 38323 w 1334396"/>
              <a:gd name="connsiteY941" fmla="*/ 1224105 h 2172695"/>
              <a:gd name="connsiteX942" fmla="*/ 30739 w 1334396"/>
              <a:gd name="connsiteY942" fmla="*/ 1228032 h 2172695"/>
              <a:gd name="connsiteX943" fmla="*/ 22750 w 1334396"/>
              <a:gd name="connsiteY943" fmla="*/ 1230469 h 2172695"/>
              <a:gd name="connsiteX944" fmla="*/ 9615 w 1334396"/>
              <a:gd name="connsiteY944" fmla="*/ 1235750 h 2172695"/>
              <a:gd name="connsiteX945" fmla="*/ 0 w 1334396"/>
              <a:gd name="connsiteY945" fmla="*/ 1233042 h 2172695"/>
              <a:gd name="connsiteX946" fmla="*/ 16250 w 1334396"/>
              <a:gd name="connsiteY946" fmla="*/ 1214625 h 2172695"/>
              <a:gd name="connsiteX947" fmla="*/ 27489 w 1334396"/>
              <a:gd name="connsiteY947" fmla="*/ 1206365 h 2172695"/>
              <a:gd name="connsiteX948" fmla="*/ 43739 w 1334396"/>
              <a:gd name="connsiteY948" fmla="*/ 1198376 h 2172695"/>
              <a:gd name="connsiteX949" fmla="*/ 60125 w 1334396"/>
              <a:gd name="connsiteY949" fmla="*/ 1192146 h 2172695"/>
              <a:gd name="connsiteX950" fmla="*/ 68250 w 1334396"/>
              <a:gd name="connsiteY950" fmla="*/ 1190251 h 2172695"/>
              <a:gd name="connsiteX951" fmla="*/ 86531 w 1334396"/>
              <a:gd name="connsiteY951" fmla="*/ 1188355 h 2172695"/>
              <a:gd name="connsiteX952" fmla="*/ 394196 w 1334396"/>
              <a:gd name="connsiteY952" fmla="*/ 1083002 h 2172695"/>
              <a:gd name="connsiteX953" fmla="*/ 418165 w 1334396"/>
              <a:gd name="connsiteY953" fmla="*/ 1086116 h 2172695"/>
              <a:gd name="connsiteX954" fmla="*/ 430623 w 1334396"/>
              <a:gd name="connsiteY954" fmla="*/ 1091262 h 2172695"/>
              <a:gd name="connsiteX955" fmla="*/ 438071 w 1334396"/>
              <a:gd name="connsiteY955" fmla="*/ 1095460 h 2172695"/>
              <a:gd name="connsiteX956" fmla="*/ 445112 w 1334396"/>
              <a:gd name="connsiteY956" fmla="*/ 1100335 h 2172695"/>
              <a:gd name="connsiteX957" fmla="*/ 458383 w 1334396"/>
              <a:gd name="connsiteY957" fmla="*/ 1110221 h 2172695"/>
              <a:gd name="connsiteX958" fmla="*/ 463935 w 1334396"/>
              <a:gd name="connsiteY958" fmla="*/ 1115366 h 2172695"/>
              <a:gd name="connsiteX959" fmla="*/ 474904 w 1334396"/>
              <a:gd name="connsiteY959" fmla="*/ 1128231 h 2172695"/>
              <a:gd name="connsiteX960" fmla="*/ 482081 w 1334396"/>
              <a:gd name="connsiteY960" fmla="*/ 1137710 h 2172695"/>
              <a:gd name="connsiteX961" fmla="*/ 482487 w 1334396"/>
              <a:gd name="connsiteY961" fmla="*/ 1138387 h 2172695"/>
              <a:gd name="connsiteX962" fmla="*/ 490748 w 1334396"/>
              <a:gd name="connsiteY962" fmla="*/ 1148272 h 2172695"/>
              <a:gd name="connsiteX963" fmla="*/ 497925 w 1334396"/>
              <a:gd name="connsiteY963" fmla="*/ 1158022 h 2172695"/>
              <a:gd name="connsiteX964" fmla="*/ 500362 w 1334396"/>
              <a:gd name="connsiteY964" fmla="*/ 1162626 h 2172695"/>
              <a:gd name="connsiteX965" fmla="*/ 505237 w 1334396"/>
              <a:gd name="connsiteY965" fmla="*/ 1173460 h 2172695"/>
              <a:gd name="connsiteX966" fmla="*/ 508487 w 1334396"/>
              <a:gd name="connsiteY966" fmla="*/ 1181585 h 2172695"/>
              <a:gd name="connsiteX967" fmla="*/ 514716 w 1334396"/>
              <a:gd name="connsiteY967" fmla="*/ 1207991 h 2172695"/>
              <a:gd name="connsiteX968" fmla="*/ 517018 w 1334396"/>
              <a:gd name="connsiteY968" fmla="*/ 1216793 h 2172695"/>
              <a:gd name="connsiteX969" fmla="*/ 519456 w 1334396"/>
              <a:gd name="connsiteY969" fmla="*/ 1224918 h 2172695"/>
              <a:gd name="connsiteX970" fmla="*/ 522435 w 1334396"/>
              <a:gd name="connsiteY970" fmla="*/ 1234126 h 2172695"/>
              <a:gd name="connsiteX971" fmla="*/ 522706 w 1334396"/>
              <a:gd name="connsiteY971" fmla="*/ 1234803 h 2172695"/>
              <a:gd name="connsiteX972" fmla="*/ 524195 w 1334396"/>
              <a:gd name="connsiteY972" fmla="*/ 1239814 h 2172695"/>
              <a:gd name="connsiteX973" fmla="*/ 525414 w 1334396"/>
              <a:gd name="connsiteY973" fmla="*/ 1245501 h 2172695"/>
              <a:gd name="connsiteX974" fmla="*/ 525685 w 1334396"/>
              <a:gd name="connsiteY974" fmla="*/ 1258230 h 2172695"/>
              <a:gd name="connsiteX975" fmla="*/ 528664 w 1334396"/>
              <a:gd name="connsiteY975" fmla="*/ 1284772 h 2172695"/>
              <a:gd name="connsiteX976" fmla="*/ 529341 w 1334396"/>
              <a:gd name="connsiteY976" fmla="*/ 1290865 h 2172695"/>
              <a:gd name="connsiteX977" fmla="*/ 529477 w 1334396"/>
              <a:gd name="connsiteY977" fmla="*/ 1297230 h 2172695"/>
              <a:gd name="connsiteX978" fmla="*/ 529748 w 1334396"/>
              <a:gd name="connsiteY978" fmla="*/ 1303594 h 2172695"/>
              <a:gd name="connsiteX979" fmla="*/ 530154 w 1334396"/>
              <a:gd name="connsiteY979" fmla="*/ 1306303 h 2172695"/>
              <a:gd name="connsiteX980" fmla="*/ 531102 w 1334396"/>
              <a:gd name="connsiteY980" fmla="*/ 1318896 h 2172695"/>
              <a:gd name="connsiteX981" fmla="*/ 531372 w 1334396"/>
              <a:gd name="connsiteY981" fmla="*/ 1325532 h 2172695"/>
              <a:gd name="connsiteX982" fmla="*/ 531914 w 1334396"/>
              <a:gd name="connsiteY982" fmla="*/ 1331896 h 2172695"/>
              <a:gd name="connsiteX983" fmla="*/ 532050 w 1334396"/>
              <a:gd name="connsiteY983" fmla="*/ 1342188 h 2172695"/>
              <a:gd name="connsiteX984" fmla="*/ 530289 w 1334396"/>
              <a:gd name="connsiteY984" fmla="*/ 1350584 h 2172695"/>
              <a:gd name="connsiteX985" fmla="*/ 530019 w 1334396"/>
              <a:gd name="connsiteY985" fmla="*/ 1358438 h 2172695"/>
              <a:gd name="connsiteX986" fmla="*/ 530560 w 1334396"/>
              <a:gd name="connsiteY986" fmla="*/ 1361823 h 2172695"/>
              <a:gd name="connsiteX987" fmla="*/ 531102 w 1334396"/>
              <a:gd name="connsiteY987" fmla="*/ 1371032 h 2172695"/>
              <a:gd name="connsiteX988" fmla="*/ 530695 w 1334396"/>
              <a:gd name="connsiteY988" fmla="*/ 1379969 h 2172695"/>
              <a:gd name="connsiteX989" fmla="*/ 530289 w 1334396"/>
              <a:gd name="connsiteY989" fmla="*/ 1382271 h 2172695"/>
              <a:gd name="connsiteX990" fmla="*/ 529341 w 1334396"/>
              <a:gd name="connsiteY990" fmla="*/ 1394865 h 2172695"/>
              <a:gd name="connsiteX991" fmla="*/ 527987 w 1334396"/>
              <a:gd name="connsiteY991" fmla="*/ 1410573 h 2172695"/>
              <a:gd name="connsiteX992" fmla="*/ 527987 w 1334396"/>
              <a:gd name="connsiteY992" fmla="*/ 1411115 h 2172695"/>
              <a:gd name="connsiteX993" fmla="*/ 524331 w 1334396"/>
              <a:gd name="connsiteY993" fmla="*/ 1430208 h 2172695"/>
              <a:gd name="connsiteX994" fmla="*/ 523112 w 1334396"/>
              <a:gd name="connsiteY994" fmla="*/ 1434677 h 2172695"/>
              <a:gd name="connsiteX995" fmla="*/ 522300 w 1334396"/>
              <a:gd name="connsiteY995" fmla="*/ 1438604 h 2172695"/>
              <a:gd name="connsiteX996" fmla="*/ 522571 w 1334396"/>
              <a:gd name="connsiteY996" fmla="*/ 1442802 h 2172695"/>
              <a:gd name="connsiteX997" fmla="*/ 522841 w 1334396"/>
              <a:gd name="connsiteY997" fmla="*/ 1446052 h 2172695"/>
              <a:gd name="connsiteX998" fmla="*/ 519591 w 1334396"/>
              <a:gd name="connsiteY998" fmla="*/ 1459052 h 2172695"/>
              <a:gd name="connsiteX999" fmla="*/ 519591 w 1334396"/>
              <a:gd name="connsiteY999" fmla="*/ 1468396 h 2172695"/>
              <a:gd name="connsiteX1000" fmla="*/ 518914 w 1334396"/>
              <a:gd name="connsiteY1000" fmla="*/ 1472864 h 2172695"/>
              <a:gd name="connsiteX1001" fmla="*/ 517966 w 1334396"/>
              <a:gd name="connsiteY1001" fmla="*/ 1476521 h 2172695"/>
              <a:gd name="connsiteX1002" fmla="*/ 517154 w 1334396"/>
              <a:gd name="connsiteY1002" fmla="*/ 1483156 h 2172695"/>
              <a:gd name="connsiteX1003" fmla="*/ 516071 w 1334396"/>
              <a:gd name="connsiteY1003" fmla="*/ 1484781 h 2172695"/>
              <a:gd name="connsiteX1004" fmla="*/ 510789 w 1334396"/>
              <a:gd name="connsiteY1004" fmla="*/ 1488979 h 2172695"/>
              <a:gd name="connsiteX1005" fmla="*/ 503071 w 1334396"/>
              <a:gd name="connsiteY1005" fmla="*/ 1485865 h 2172695"/>
              <a:gd name="connsiteX1006" fmla="*/ 499143 w 1334396"/>
              <a:gd name="connsiteY1006" fmla="*/ 1480854 h 2172695"/>
              <a:gd name="connsiteX1007" fmla="*/ 500092 w 1334396"/>
              <a:gd name="connsiteY1007" fmla="*/ 1476521 h 2172695"/>
              <a:gd name="connsiteX1008" fmla="*/ 500498 w 1334396"/>
              <a:gd name="connsiteY1008" fmla="*/ 1470292 h 2172695"/>
              <a:gd name="connsiteX1009" fmla="*/ 484112 w 1334396"/>
              <a:gd name="connsiteY1009" fmla="*/ 1470427 h 2172695"/>
              <a:gd name="connsiteX1010" fmla="*/ 477748 w 1334396"/>
              <a:gd name="connsiteY1010" fmla="*/ 1470427 h 2172695"/>
              <a:gd name="connsiteX1011" fmla="*/ 475175 w 1334396"/>
              <a:gd name="connsiteY1011" fmla="*/ 1467042 h 2172695"/>
              <a:gd name="connsiteX1012" fmla="*/ 470706 w 1334396"/>
              <a:gd name="connsiteY1012" fmla="*/ 1460948 h 2172695"/>
              <a:gd name="connsiteX1013" fmla="*/ 468268 w 1334396"/>
              <a:gd name="connsiteY1013" fmla="*/ 1458781 h 2172695"/>
              <a:gd name="connsiteX1014" fmla="*/ 465831 w 1334396"/>
              <a:gd name="connsiteY1014" fmla="*/ 1456073 h 2172695"/>
              <a:gd name="connsiteX1015" fmla="*/ 461498 w 1334396"/>
              <a:gd name="connsiteY1015" fmla="*/ 1451875 h 2172695"/>
              <a:gd name="connsiteX1016" fmla="*/ 452425 w 1334396"/>
              <a:gd name="connsiteY1016" fmla="*/ 1441990 h 2172695"/>
              <a:gd name="connsiteX1017" fmla="*/ 450123 w 1334396"/>
              <a:gd name="connsiteY1017" fmla="*/ 1436573 h 2172695"/>
              <a:gd name="connsiteX1018" fmla="*/ 449852 w 1334396"/>
              <a:gd name="connsiteY1018" fmla="*/ 1435625 h 2172695"/>
              <a:gd name="connsiteX1019" fmla="*/ 449039 w 1334396"/>
              <a:gd name="connsiteY1019" fmla="*/ 1432375 h 2172695"/>
              <a:gd name="connsiteX1020" fmla="*/ 445789 w 1334396"/>
              <a:gd name="connsiteY1020" fmla="*/ 1425334 h 2172695"/>
              <a:gd name="connsiteX1021" fmla="*/ 443352 w 1334396"/>
              <a:gd name="connsiteY1021" fmla="*/ 1420052 h 2172695"/>
              <a:gd name="connsiteX1022" fmla="*/ 437123 w 1334396"/>
              <a:gd name="connsiteY1022" fmla="*/ 1408948 h 2172695"/>
              <a:gd name="connsiteX1023" fmla="*/ 435362 w 1334396"/>
              <a:gd name="connsiteY1023" fmla="*/ 1407729 h 2172695"/>
              <a:gd name="connsiteX1024" fmla="*/ 433467 w 1334396"/>
              <a:gd name="connsiteY1024" fmla="*/ 1405292 h 2172695"/>
              <a:gd name="connsiteX1025" fmla="*/ 426831 w 1334396"/>
              <a:gd name="connsiteY1025" fmla="*/ 1394052 h 2172695"/>
              <a:gd name="connsiteX1026" fmla="*/ 425071 w 1334396"/>
              <a:gd name="connsiteY1026" fmla="*/ 1392021 h 2172695"/>
              <a:gd name="connsiteX1027" fmla="*/ 422633 w 1334396"/>
              <a:gd name="connsiteY1027" fmla="*/ 1382677 h 2172695"/>
              <a:gd name="connsiteX1028" fmla="*/ 422769 w 1334396"/>
              <a:gd name="connsiteY1028" fmla="*/ 1370490 h 2172695"/>
              <a:gd name="connsiteX1029" fmla="*/ 420873 w 1334396"/>
              <a:gd name="connsiteY1029" fmla="*/ 1367240 h 2172695"/>
              <a:gd name="connsiteX1030" fmla="*/ 415862 w 1334396"/>
              <a:gd name="connsiteY1030" fmla="*/ 1365344 h 2172695"/>
              <a:gd name="connsiteX1031" fmla="*/ 403540 w 1334396"/>
              <a:gd name="connsiteY1031" fmla="*/ 1352750 h 2172695"/>
              <a:gd name="connsiteX1032" fmla="*/ 402050 w 1334396"/>
              <a:gd name="connsiteY1032" fmla="*/ 1349771 h 2172695"/>
              <a:gd name="connsiteX1033" fmla="*/ 399883 w 1334396"/>
              <a:gd name="connsiteY1033" fmla="*/ 1342730 h 2172695"/>
              <a:gd name="connsiteX1034" fmla="*/ 399883 w 1334396"/>
              <a:gd name="connsiteY1034" fmla="*/ 1341646 h 2172695"/>
              <a:gd name="connsiteX1035" fmla="*/ 398394 w 1334396"/>
              <a:gd name="connsiteY1035" fmla="*/ 1334199 h 2172695"/>
              <a:gd name="connsiteX1036" fmla="*/ 392977 w 1334396"/>
              <a:gd name="connsiteY1036" fmla="*/ 1318761 h 2172695"/>
              <a:gd name="connsiteX1037" fmla="*/ 389727 w 1334396"/>
              <a:gd name="connsiteY1037" fmla="*/ 1312396 h 2172695"/>
              <a:gd name="connsiteX1038" fmla="*/ 386206 w 1334396"/>
              <a:gd name="connsiteY1038" fmla="*/ 1298584 h 2172695"/>
              <a:gd name="connsiteX1039" fmla="*/ 384988 w 1334396"/>
              <a:gd name="connsiteY1039" fmla="*/ 1291407 h 2172695"/>
              <a:gd name="connsiteX1040" fmla="*/ 382550 w 1334396"/>
              <a:gd name="connsiteY1040" fmla="*/ 1287209 h 2172695"/>
              <a:gd name="connsiteX1041" fmla="*/ 379300 w 1334396"/>
              <a:gd name="connsiteY1041" fmla="*/ 1282876 h 2172695"/>
              <a:gd name="connsiteX1042" fmla="*/ 378759 w 1334396"/>
              <a:gd name="connsiteY1042" fmla="*/ 1282063 h 2172695"/>
              <a:gd name="connsiteX1043" fmla="*/ 374561 w 1334396"/>
              <a:gd name="connsiteY1043" fmla="*/ 1278136 h 2172695"/>
              <a:gd name="connsiteX1044" fmla="*/ 374561 w 1334396"/>
              <a:gd name="connsiteY1044" fmla="*/ 1277188 h 2172695"/>
              <a:gd name="connsiteX1045" fmla="*/ 374561 w 1334396"/>
              <a:gd name="connsiteY1045" fmla="*/ 1275970 h 2172695"/>
              <a:gd name="connsiteX1046" fmla="*/ 372394 w 1334396"/>
              <a:gd name="connsiteY1046" fmla="*/ 1270824 h 2172695"/>
              <a:gd name="connsiteX1047" fmla="*/ 370769 w 1334396"/>
              <a:gd name="connsiteY1047" fmla="*/ 1266761 h 2172695"/>
              <a:gd name="connsiteX1048" fmla="*/ 370092 w 1334396"/>
              <a:gd name="connsiteY1048" fmla="*/ 1264188 h 2172695"/>
              <a:gd name="connsiteX1049" fmla="*/ 369550 w 1334396"/>
              <a:gd name="connsiteY1049" fmla="*/ 1258230 h 2172695"/>
              <a:gd name="connsiteX1050" fmla="*/ 368332 w 1334396"/>
              <a:gd name="connsiteY1050" fmla="*/ 1250782 h 2172695"/>
              <a:gd name="connsiteX1051" fmla="*/ 369008 w 1334396"/>
              <a:gd name="connsiteY1051" fmla="*/ 1241032 h 2172695"/>
              <a:gd name="connsiteX1052" fmla="*/ 369956 w 1334396"/>
              <a:gd name="connsiteY1052" fmla="*/ 1230334 h 2172695"/>
              <a:gd name="connsiteX1053" fmla="*/ 372258 w 1334396"/>
              <a:gd name="connsiteY1053" fmla="*/ 1218147 h 2172695"/>
              <a:gd name="connsiteX1054" fmla="*/ 371717 w 1334396"/>
              <a:gd name="connsiteY1054" fmla="*/ 1213543 h 2172695"/>
              <a:gd name="connsiteX1055" fmla="*/ 369008 w 1334396"/>
              <a:gd name="connsiteY1055" fmla="*/ 1207855 h 2172695"/>
              <a:gd name="connsiteX1056" fmla="*/ 368332 w 1334396"/>
              <a:gd name="connsiteY1056" fmla="*/ 1205824 h 2172695"/>
              <a:gd name="connsiteX1057" fmla="*/ 365217 w 1334396"/>
              <a:gd name="connsiteY1057" fmla="*/ 1192282 h 2172695"/>
              <a:gd name="connsiteX1058" fmla="*/ 364540 w 1334396"/>
              <a:gd name="connsiteY1058" fmla="*/ 1190658 h 2172695"/>
              <a:gd name="connsiteX1059" fmla="*/ 364269 w 1334396"/>
              <a:gd name="connsiteY1059" fmla="*/ 1187001 h 2172695"/>
              <a:gd name="connsiteX1060" fmla="*/ 364675 w 1334396"/>
              <a:gd name="connsiteY1060" fmla="*/ 1176710 h 2172695"/>
              <a:gd name="connsiteX1061" fmla="*/ 364675 w 1334396"/>
              <a:gd name="connsiteY1061" fmla="*/ 1175762 h 2172695"/>
              <a:gd name="connsiteX1062" fmla="*/ 366300 w 1334396"/>
              <a:gd name="connsiteY1062" fmla="*/ 1163710 h 2172695"/>
              <a:gd name="connsiteX1063" fmla="*/ 366977 w 1334396"/>
              <a:gd name="connsiteY1063" fmla="*/ 1156262 h 2172695"/>
              <a:gd name="connsiteX1064" fmla="*/ 369008 w 1334396"/>
              <a:gd name="connsiteY1064" fmla="*/ 1140824 h 2172695"/>
              <a:gd name="connsiteX1065" fmla="*/ 369686 w 1334396"/>
              <a:gd name="connsiteY1065" fmla="*/ 1137033 h 2172695"/>
              <a:gd name="connsiteX1066" fmla="*/ 373071 w 1334396"/>
              <a:gd name="connsiteY1066" fmla="*/ 1125116 h 2172695"/>
              <a:gd name="connsiteX1067" fmla="*/ 376050 w 1334396"/>
              <a:gd name="connsiteY1067" fmla="*/ 1118345 h 2172695"/>
              <a:gd name="connsiteX1068" fmla="*/ 380519 w 1334396"/>
              <a:gd name="connsiteY1068" fmla="*/ 1112658 h 2172695"/>
              <a:gd name="connsiteX1069" fmla="*/ 387967 w 1334396"/>
              <a:gd name="connsiteY1069" fmla="*/ 1103450 h 2172695"/>
              <a:gd name="connsiteX1070" fmla="*/ 398665 w 1334396"/>
              <a:gd name="connsiteY1070" fmla="*/ 1093158 h 2172695"/>
              <a:gd name="connsiteX1071" fmla="*/ 397446 w 1334396"/>
              <a:gd name="connsiteY1071" fmla="*/ 1092481 h 2172695"/>
              <a:gd name="connsiteX1072" fmla="*/ 394196 w 1334396"/>
              <a:gd name="connsiteY1072" fmla="*/ 1083002 h 2172695"/>
              <a:gd name="connsiteX1073" fmla="*/ 75968 w 1334396"/>
              <a:gd name="connsiteY1073" fmla="*/ 923617 h 2172695"/>
              <a:gd name="connsiteX1074" fmla="*/ 88156 w 1334396"/>
              <a:gd name="connsiteY1074" fmla="*/ 924700 h 2172695"/>
              <a:gd name="connsiteX1075" fmla="*/ 103322 w 1334396"/>
              <a:gd name="connsiteY1075" fmla="*/ 928627 h 2172695"/>
              <a:gd name="connsiteX1076" fmla="*/ 117676 w 1334396"/>
              <a:gd name="connsiteY1076" fmla="*/ 932961 h 2172695"/>
              <a:gd name="connsiteX1077" fmla="*/ 124176 w 1334396"/>
              <a:gd name="connsiteY1077" fmla="*/ 935534 h 2172695"/>
              <a:gd name="connsiteX1078" fmla="*/ 137989 w 1334396"/>
              <a:gd name="connsiteY1078" fmla="*/ 942575 h 2172695"/>
              <a:gd name="connsiteX1079" fmla="*/ 147468 w 1334396"/>
              <a:gd name="connsiteY1079" fmla="*/ 948127 h 2172695"/>
              <a:gd name="connsiteX1080" fmla="*/ 148145 w 1334396"/>
              <a:gd name="connsiteY1080" fmla="*/ 948533 h 2172695"/>
              <a:gd name="connsiteX1081" fmla="*/ 158707 w 1334396"/>
              <a:gd name="connsiteY1081" fmla="*/ 953815 h 2172695"/>
              <a:gd name="connsiteX1082" fmla="*/ 168593 w 1334396"/>
              <a:gd name="connsiteY1082" fmla="*/ 959231 h 2172695"/>
              <a:gd name="connsiteX1083" fmla="*/ 172384 w 1334396"/>
              <a:gd name="connsiteY1083" fmla="*/ 962210 h 2172695"/>
              <a:gd name="connsiteX1084" fmla="*/ 180645 w 1334396"/>
              <a:gd name="connsiteY1084" fmla="*/ 969523 h 2172695"/>
              <a:gd name="connsiteX1085" fmla="*/ 186468 w 1334396"/>
              <a:gd name="connsiteY1085" fmla="*/ 975210 h 2172695"/>
              <a:gd name="connsiteX1086" fmla="*/ 201770 w 1334396"/>
              <a:gd name="connsiteY1086" fmla="*/ 995523 h 2172695"/>
              <a:gd name="connsiteX1087" fmla="*/ 207186 w 1334396"/>
              <a:gd name="connsiteY1087" fmla="*/ 1002023 h 2172695"/>
              <a:gd name="connsiteX1088" fmla="*/ 212197 w 1334396"/>
              <a:gd name="connsiteY1088" fmla="*/ 1007981 h 2172695"/>
              <a:gd name="connsiteX1089" fmla="*/ 218290 w 1334396"/>
              <a:gd name="connsiteY1089" fmla="*/ 1014752 h 2172695"/>
              <a:gd name="connsiteX1090" fmla="*/ 218968 w 1334396"/>
              <a:gd name="connsiteY1090" fmla="*/ 1015158 h 2172695"/>
              <a:gd name="connsiteX1091" fmla="*/ 222218 w 1334396"/>
              <a:gd name="connsiteY1091" fmla="*/ 1018814 h 2172695"/>
              <a:gd name="connsiteX1092" fmla="*/ 225332 w 1334396"/>
              <a:gd name="connsiteY1092" fmla="*/ 1023148 h 2172695"/>
              <a:gd name="connsiteX1093" fmla="*/ 230207 w 1334396"/>
              <a:gd name="connsiteY1093" fmla="*/ 1033981 h 2172695"/>
              <a:gd name="connsiteX1094" fmla="*/ 242530 w 1334396"/>
              <a:gd name="connsiteY1094" fmla="*/ 1055647 h 2172695"/>
              <a:gd name="connsiteX1095" fmla="*/ 245509 w 1334396"/>
              <a:gd name="connsiteY1095" fmla="*/ 1060387 h 2172695"/>
              <a:gd name="connsiteX1096" fmla="*/ 247947 w 1334396"/>
              <a:gd name="connsiteY1096" fmla="*/ 1065804 h 2172695"/>
              <a:gd name="connsiteX1097" fmla="*/ 250384 w 1334396"/>
              <a:gd name="connsiteY1097" fmla="*/ 1071220 h 2172695"/>
              <a:gd name="connsiteX1098" fmla="*/ 251738 w 1334396"/>
              <a:gd name="connsiteY1098" fmla="*/ 1073387 h 2172695"/>
              <a:gd name="connsiteX1099" fmla="*/ 257290 w 1334396"/>
              <a:gd name="connsiteY1099" fmla="*/ 1083814 h 2172695"/>
              <a:gd name="connsiteX1100" fmla="*/ 259998 w 1334396"/>
              <a:gd name="connsiteY1100" fmla="*/ 1089366 h 2172695"/>
              <a:gd name="connsiteX1101" fmla="*/ 262707 w 1334396"/>
              <a:gd name="connsiteY1101" fmla="*/ 1094647 h 2172695"/>
              <a:gd name="connsiteX1102" fmla="*/ 266769 w 1334396"/>
              <a:gd name="connsiteY1102" fmla="*/ 1103314 h 2172695"/>
              <a:gd name="connsiteX1103" fmla="*/ 268259 w 1334396"/>
              <a:gd name="connsiteY1103" fmla="*/ 1111168 h 2172695"/>
              <a:gd name="connsiteX1104" fmla="*/ 270832 w 1334396"/>
              <a:gd name="connsiteY1104" fmla="*/ 1118074 h 2172695"/>
              <a:gd name="connsiteX1105" fmla="*/ 272592 w 1334396"/>
              <a:gd name="connsiteY1105" fmla="*/ 1120783 h 2172695"/>
              <a:gd name="connsiteX1106" fmla="*/ 276519 w 1334396"/>
              <a:gd name="connsiteY1106" fmla="*/ 1128366 h 2172695"/>
              <a:gd name="connsiteX1107" fmla="*/ 279498 w 1334396"/>
              <a:gd name="connsiteY1107" fmla="*/ 1136085 h 2172695"/>
              <a:gd name="connsiteX1108" fmla="*/ 280040 w 1334396"/>
              <a:gd name="connsiteY1108" fmla="*/ 1138116 h 2172695"/>
              <a:gd name="connsiteX1109" fmla="*/ 283967 w 1334396"/>
              <a:gd name="connsiteY1109" fmla="*/ 1149220 h 2172695"/>
              <a:gd name="connsiteX1110" fmla="*/ 288707 w 1334396"/>
              <a:gd name="connsiteY1110" fmla="*/ 1163168 h 2172695"/>
              <a:gd name="connsiteX1111" fmla="*/ 288977 w 1334396"/>
              <a:gd name="connsiteY1111" fmla="*/ 1163439 h 2172695"/>
              <a:gd name="connsiteX1112" fmla="*/ 293040 w 1334396"/>
              <a:gd name="connsiteY1112" fmla="*/ 1181043 h 2172695"/>
              <a:gd name="connsiteX1113" fmla="*/ 293717 w 1334396"/>
              <a:gd name="connsiteY1113" fmla="*/ 1185241 h 2172695"/>
              <a:gd name="connsiteX1114" fmla="*/ 294665 w 1334396"/>
              <a:gd name="connsiteY1114" fmla="*/ 1188897 h 2172695"/>
              <a:gd name="connsiteX1115" fmla="*/ 296425 w 1334396"/>
              <a:gd name="connsiteY1115" fmla="*/ 1192283 h 2172695"/>
              <a:gd name="connsiteX1116" fmla="*/ 298051 w 1334396"/>
              <a:gd name="connsiteY1116" fmla="*/ 1194991 h 2172695"/>
              <a:gd name="connsiteX1117" fmla="*/ 300488 w 1334396"/>
              <a:gd name="connsiteY1117" fmla="*/ 1207178 h 2172695"/>
              <a:gd name="connsiteX1118" fmla="*/ 304280 w 1334396"/>
              <a:gd name="connsiteY1118" fmla="*/ 1214897 h 2172695"/>
              <a:gd name="connsiteX1119" fmla="*/ 305634 w 1334396"/>
              <a:gd name="connsiteY1119" fmla="*/ 1218824 h 2172695"/>
              <a:gd name="connsiteX1120" fmla="*/ 306175 w 1334396"/>
              <a:gd name="connsiteY1120" fmla="*/ 1222345 h 2172695"/>
              <a:gd name="connsiteX1121" fmla="*/ 308342 w 1334396"/>
              <a:gd name="connsiteY1121" fmla="*/ 1228032 h 2172695"/>
              <a:gd name="connsiteX1122" fmla="*/ 308071 w 1334396"/>
              <a:gd name="connsiteY1122" fmla="*/ 1229793 h 2172695"/>
              <a:gd name="connsiteX1123" fmla="*/ 305363 w 1334396"/>
              <a:gd name="connsiteY1123" fmla="*/ 1235616 h 2172695"/>
              <a:gd name="connsiteX1124" fmla="*/ 297509 w 1334396"/>
              <a:gd name="connsiteY1124" fmla="*/ 1236157 h 2172695"/>
              <a:gd name="connsiteX1125" fmla="*/ 297373 w 1334396"/>
              <a:gd name="connsiteY1125" fmla="*/ 1236157 h 2172695"/>
              <a:gd name="connsiteX1126" fmla="*/ 298186 w 1334396"/>
              <a:gd name="connsiteY1126" fmla="*/ 1239678 h 2172695"/>
              <a:gd name="connsiteX1127" fmla="*/ 300623 w 1334396"/>
              <a:gd name="connsiteY1127" fmla="*/ 1242251 h 2172695"/>
              <a:gd name="connsiteX1128" fmla="*/ 305634 w 1334396"/>
              <a:gd name="connsiteY1128" fmla="*/ 1245636 h 2172695"/>
              <a:gd name="connsiteX1129" fmla="*/ 306446 w 1334396"/>
              <a:gd name="connsiteY1129" fmla="*/ 1247261 h 2172695"/>
              <a:gd name="connsiteX1130" fmla="*/ 307394 w 1334396"/>
              <a:gd name="connsiteY1130" fmla="*/ 1253491 h 2172695"/>
              <a:gd name="connsiteX1131" fmla="*/ 301301 w 1334396"/>
              <a:gd name="connsiteY1131" fmla="*/ 1259043 h 2172695"/>
              <a:gd name="connsiteX1132" fmla="*/ 295071 w 1334396"/>
              <a:gd name="connsiteY1132" fmla="*/ 1260261 h 2172695"/>
              <a:gd name="connsiteX1133" fmla="*/ 291821 w 1334396"/>
              <a:gd name="connsiteY1133" fmla="*/ 1257553 h 2172695"/>
              <a:gd name="connsiteX1134" fmla="*/ 286134 w 1334396"/>
              <a:gd name="connsiteY1134" fmla="*/ 1252407 h 2172695"/>
              <a:gd name="connsiteX1135" fmla="*/ 283425 w 1334396"/>
              <a:gd name="connsiteY1135" fmla="*/ 1250782 h 2172695"/>
              <a:gd name="connsiteX1136" fmla="*/ 280446 w 1334396"/>
              <a:gd name="connsiteY1136" fmla="*/ 1248751 h 2172695"/>
              <a:gd name="connsiteX1137" fmla="*/ 275165 w 1334396"/>
              <a:gd name="connsiteY1137" fmla="*/ 1245772 h 2172695"/>
              <a:gd name="connsiteX1138" fmla="*/ 263926 w 1334396"/>
              <a:gd name="connsiteY1138" fmla="*/ 1238324 h 2172695"/>
              <a:gd name="connsiteX1139" fmla="*/ 260405 w 1334396"/>
              <a:gd name="connsiteY1139" fmla="*/ 1233720 h 2172695"/>
              <a:gd name="connsiteX1140" fmla="*/ 259863 w 1334396"/>
              <a:gd name="connsiteY1140" fmla="*/ 1232772 h 2172695"/>
              <a:gd name="connsiteX1141" fmla="*/ 258238 w 1334396"/>
              <a:gd name="connsiteY1141" fmla="*/ 1229793 h 2172695"/>
              <a:gd name="connsiteX1142" fmla="*/ 252957 w 1334396"/>
              <a:gd name="connsiteY1142" fmla="*/ 1223834 h 2172695"/>
              <a:gd name="connsiteX1143" fmla="*/ 249030 w 1334396"/>
              <a:gd name="connsiteY1143" fmla="*/ 1219501 h 2172695"/>
              <a:gd name="connsiteX1144" fmla="*/ 239551 w 1334396"/>
              <a:gd name="connsiteY1144" fmla="*/ 1210699 h 2172695"/>
              <a:gd name="connsiteX1145" fmla="*/ 237655 w 1334396"/>
              <a:gd name="connsiteY1145" fmla="*/ 1210022 h 2172695"/>
              <a:gd name="connsiteX1146" fmla="*/ 235082 w 1334396"/>
              <a:gd name="connsiteY1146" fmla="*/ 1208397 h 2172695"/>
              <a:gd name="connsiteX1147" fmla="*/ 224926 w 1334396"/>
              <a:gd name="connsiteY1147" fmla="*/ 1199866 h 2172695"/>
              <a:gd name="connsiteX1148" fmla="*/ 222624 w 1334396"/>
              <a:gd name="connsiteY1148" fmla="*/ 1198512 h 2172695"/>
              <a:gd name="connsiteX1149" fmla="*/ 216936 w 1334396"/>
              <a:gd name="connsiteY1149" fmla="*/ 1190387 h 2172695"/>
              <a:gd name="connsiteX1150" fmla="*/ 212603 w 1334396"/>
              <a:gd name="connsiteY1150" fmla="*/ 1178741 h 2172695"/>
              <a:gd name="connsiteX1151" fmla="*/ 209624 w 1334396"/>
              <a:gd name="connsiteY1151" fmla="*/ 1176304 h 2172695"/>
              <a:gd name="connsiteX1152" fmla="*/ 204207 w 1334396"/>
              <a:gd name="connsiteY1152" fmla="*/ 1176168 h 2172695"/>
              <a:gd name="connsiteX1153" fmla="*/ 187686 w 1334396"/>
              <a:gd name="connsiteY1153" fmla="*/ 1168991 h 2172695"/>
              <a:gd name="connsiteX1154" fmla="*/ 185113 w 1334396"/>
              <a:gd name="connsiteY1154" fmla="*/ 1166824 h 2172695"/>
              <a:gd name="connsiteX1155" fmla="*/ 180374 w 1334396"/>
              <a:gd name="connsiteY1155" fmla="*/ 1161001 h 2172695"/>
              <a:gd name="connsiteX1156" fmla="*/ 179832 w 1334396"/>
              <a:gd name="connsiteY1156" fmla="*/ 1160054 h 2172695"/>
              <a:gd name="connsiteX1157" fmla="*/ 175499 w 1334396"/>
              <a:gd name="connsiteY1157" fmla="*/ 1153689 h 2172695"/>
              <a:gd name="connsiteX1158" fmla="*/ 163989 w 1334396"/>
              <a:gd name="connsiteY1158" fmla="*/ 1141501 h 2172695"/>
              <a:gd name="connsiteX1159" fmla="*/ 158301 w 1334396"/>
              <a:gd name="connsiteY1159" fmla="*/ 1136897 h 2172695"/>
              <a:gd name="connsiteX1160" fmla="*/ 149093 w 1334396"/>
              <a:gd name="connsiteY1160" fmla="*/ 1125522 h 2172695"/>
              <a:gd name="connsiteX1161" fmla="*/ 144624 w 1334396"/>
              <a:gd name="connsiteY1161" fmla="*/ 1119564 h 2172695"/>
              <a:gd name="connsiteX1162" fmla="*/ 140426 w 1334396"/>
              <a:gd name="connsiteY1162" fmla="*/ 1116720 h 2172695"/>
              <a:gd name="connsiteX1163" fmla="*/ 135551 w 1334396"/>
              <a:gd name="connsiteY1163" fmla="*/ 1114283 h 2172695"/>
              <a:gd name="connsiteX1164" fmla="*/ 134603 w 1334396"/>
              <a:gd name="connsiteY1164" fmla="*/ 1113741 h 2172695"/>
              <a:gd name="connsiteX1165" fmla="*/ 129186 w 1334396"/>
              <a:gd name="connsiteY1165" fmla="*/ 1111845 h 2172695"/>
              <a:gd name="connsiteX1166" fmla="*/ 128780 w 1334396"/>
              <a:gd name="connsiteY1166" fmla="*/ 1110897 h 2172695"/>
              <a:gd name="connsiteX1167" fmla="*/ 128239 w 1334396"/>
              <a:gd name="connsiteY1167" fmla="*/ 1109814 h 2172695"/>
              <a:gd name="connsiteX1168" fmla="*/ 123635 w 1334396"/>
              <a:gd name="connsiteY1168" fmla="*/ 1106158 h 2172695"/>
              <a:gd name="connsiteX1169" fmla="*/ 120249 w 1334396"/>
              <a:gd name="connsiteY1169" fmla="*/ 1103179 h 2172695"/>
              <a:gd name="connsiteX1170" fmla="*/ 118489 w 1334396"/>
              <a:gd name="connsiteY1170" fmla="*/ 1101147 h 2172695"/>
              <a:gd name="connsiteX1171" fmla="*/ 115239 w 1334396"/>
              <a:gd name="connsiteY1171" fmla="*/ 1096002 h 2172695"/>
              <a:gd name="connsiteX1172" fmla="*/ 110770 w 1334396"/>
              <a:gd name="connsiteY1172" fmla="*/ 1089772 h 2172695"/>
              <a:gd name="connsiteX1173" fmla="*/ 106437 w 1334396"/>
              <a:gd name="connsiteY1173" fmla="*/ 1080700 h 2172695"/>
              <a:gd name="connsiteX1174" fmla="*/ 102510 w 1334396"/>
              <a:gd name="connsiteY1174" fmla="*/ 1070408 h 2172695"/>
              <a:gd name="connsiteX1175" fmla="*/ 98583 w 1334396"/>
              <a:gd name="connsiteY1175" fmla="*/ 1058356 h 2172695"/>
              <a:gd name="connsiteX1176" fmla="*/ 96145 w 1334396"/>
              <a:gd name="connsiteY1176" fmla="*/ 1054158 h 2172695"/>
              <a:gd name="connsiteX1177" fmla="*/ 91135 w 1334396"/>
              <a:gd name="connsiteY1177" fmla="*/ 1049960 h 2172695"/>
              <a:gd name="connsiteX1178" fmla="*/ 89645 w 1334396"/>
              <a:gd name="connsiteY1178" fmla="*/ 1048470 h 2172695"/>
              <a:gd name="connsiteX1179" fmla="*/ 80301 w 1334396"/>
              <a:gd name="connsiteY1179" fmla="*/ 1037502 h 2172695"/>
              <a:gd name="connsiteX1180" fmla="*/ 79083 w 1334396"/>
              <a:gd name="connsiteY1180" fmla="*/ 1036283 h 2172695"/>
              <a:gd name="connsiteX1181" fmla="*/ 77322 w 1334396"/>
              <a:gd name="connsiteY1181" fmla="*/ 1032898 h 2172695"/>
              <a:gd name="connsiteX1182" fmla="*/ 73260 w 1334396"/>
              <a:gd name="connsiteY1182" fmla="*/ 1023012 h 2172695"/>
              <a:gd name="connsiteX1183" fmla="*/ 72989 w 1334396"/>
              <a:gd name="connsiteY1183" fmla="*/ 1022064 h 2172695"/>
              <a:gd name="connsiteX1184" fmla="*/ 69062 w 1334396"/>
              <a:gd name="connsiteY1184" fmla="*/ 1010148 h 2172695"/>
              <a:gd name="connsiteX1185" fmla="*/ 66895 w 1334396"/>
              <a:gd name="connsiteY1185" fmla="*/ 1002565 h 2172695"/>
              <a:gd name="connsiteX1186" fmla="*/ 62968 w 1334396"/>
              <a:gd name="connsiteY1186" fmla="*/ 986856 h 2172695"/>
              <a:gd name="connsiteX1187" fmla="*/ 62427 w 1334396"/>
              <a:gd name="connsiteY1187" fmla="*/ 982929 h 2172695"/>
              <a:gd name="connsiteX1188" fmla="*/ 61749 w 1334396"/>
              <a:gd name="connsiteY1188" fmla="*/ 970200 h 2172695"/>
              <a:gd name="connsiteX1189" fmla="*/ 62427 w 1334396"/>
              <a:gd name="connsiteY1189" fmla="*/ 962481 h 2172695"/>
              <a:gd name="connsiteX1190" fmla="*/ 65135 w 1334396"/>
              <a:gd name="connsiteY1190" fmla="*/ 955575 h 2172695"/>
              <a:gd name="connsiteX1191" fmla="*/ 70010 w 1334396"/>
              <a:gd name="connsiteY1191" fmla="*/ 944471 h 2172695"/>
              <a:gd name="connsiteX1192" fmla="*/ 73395 w 1334396"/>
              <a:gd name="connsiteY1192" fmla="*/ 941221 h 2172695"/>
              <a:gd name="connsiteX1193" fmla="*/ 70822 w 1334396"/>
              <a:gd name="connsiteY1193" fmla="*/ 939867 h 2172695"/>
              <a:gd name="connsiteX1194" fmla="*/ 59177 w 1334396"/>
              <a:gd name="connsiteY1194" fmla="*/ 934992 h 2172695"/>
              <a:gd name="connsiteX1195" fmla="*/ 54166 w 1334396"/>
              <a:gd name="connsiteY1195" fmla="*/ 926596 h 2172695"/>
              <a:gd name="connsiteX1196" fmla="*/ 75968 w 1334396"/>
              <a:gd name="connsiteY1196" fmla="*/ 923617 h 2172695"/>
              <a:gd name="connsiteX1197" fmla="*/ 447821 w 1334396"/>
              <a:gd name="connsiteY1197" fmla="*/ 698691 h 2172695"/>
              <a:gd name="connsiteX1198" fmla="*/ 455810 w 1334396"/>
              <a:gd name="connsiteY1198" fmla="*/ 700723 h 2172695"/>
              <a:gd name="connsiteX1199" fmla="*/ 460279 w 1334396"/>
              <a:gd name="connsiteY1199" fmla="*/ 705056 h 2172695"/>
              <a:gd name="connsiteX1200" fmla="*/ 459602 w 1334396"/>
              <a:gd name="connsiteY1200" fmla="*/ 709118 h 2172695"/>
              <a:gd name="connsiteX1201" fmla="*/ 460008 w 1334396"/>
              <a:gd name="connsiteY1201" fmla="*/ 712097 h 2172695"/>
              <a:gd name="connsiteX1202" fmla="*/ 462175 w 1334396"/>
              <a:gd name="connsiteY1202" fmla="*/ 712097 h 2172695"/>
              <a:gd name="connsiteX1203" fmla="*/ 468810 w 1334396"/>
              <a:gd name="connsiteY1203" fmla="*/ 718597 h 2172695"/>
              <a:gd name="connsiteX1204" fmla="*/ 459060 w 1334396"/>
              <a:gd name="connsiteY1204" fmla="*/ 725233 h 2172695"/>
              <a:gd name="connsiteX1205" fmla="*/ 458383 w 1334396"/>
              <a:gd name="connsiteY1205" fmla="*/ 728618 h 2172695"/>
              <a:gd name="connsiteX1206" fmla="*/ 457842 w 1334396"/>
              <a:gd name="connsiteY1206" fmla="*/ 741483 h 2172695"/>
              <a:gd name="connsiteX1207" fmla="*/ 455675 w 1334396"/>
              <a:gd name="connsiteY1207" fmla="*/ 746629 h 2172695"/>
              <a:gd name="connsiteX1208" fmla="*/ 455133 w 1334396"/>
              <a:gd name="connsiteY1208" fmla="*/ 747441 h 2172695"/>
              <a:gd name="connsiteX1209" fmla="*/ 453373 w 1334396"/>
              <a:gd name="connsiteY1209" fmla="*/ 750285 h 2172695"/>
              <a:gd name="connsiteX1210" fmla="*/ 450800 w 1334396"/>
              <a:gd name="connsiteY1210" fmla="*/ 757327 h 2172695"/>
              <a:gd name="connsiteX1211" fmla="*/ 449040 w 1334396"/>
              <a:gd name="connsiteY1211" fmla="*/ 762743 h 2172695"/>
              <a:gd name="connsiteX1212" fmla="*/ 445925 w 1334396"/>
              <a:gd name="connsiteY1212" fmla="*/ 774524 h 2172695"/>
              <a:gd name="connsiteX1213" fmla="*/ 446331 w 1334396"/>
              <a:gd name="connsiteY1213" fmla="*/ 776420 h 2172695"/>
              <a:gd name="connsiteX1214" fmla="*/ 446331 w 1334396"/>
              <a:gd name="connsiteY1214" fmla="*/ 779399 h 2172695"/>
              <a:gd name="connsiteX1215" fmla="*/ 443623 w 1334396"/>
              <a:gd name="connsiteY1215" fmla="*/ 791722 h 2172695"/>
              <a:gd name="connsiteX1216" fmla="*/ 443352 w 1334396"/>
              <a:gd name="connsiteY1216" fmla="*/ 794160 h 2172695"/>
              <a:gd name="connsiteX1217" fmla="*/ 438883 w 1334396"/>
              <a:gd name="connsiteY1217" fmla="*/ 802420 h 2172695"/>
              <a:gd name="connsiteX1218" fmla="*/ 430623 w 1334396"/>
              <a:gd name="connsiteY1218" fmla="*/ 810951 h 2172695"/>
              <a:gd name="connsiteX1219" fmla="*/ 429810 w 1334396"/>
              <a:gd name="connsiteY1219" fmla="*/ 814607 h 2172695"/>
              <a:gd name="connsiteX1220" fmla="*/ 432248 w 1334396"/>
              <a:gd name="connsiteY1220" fmla="*/ 819212 h 2172695"/>
              <a:gd name="connsiteX1221" fmla="*/ 433737 w 1334396"/>
              <a:gd name="connsiteY1221" fmla="*/ 836274 h 2172695"/>
              <a:gd name="connsiteX1222" fmla="*/ 432925 w 1334396"/>
              <a:gd name="connsiteY1222" fmla="*/ 839389 h 2172695"/>
              <a:gd name="connsiteX1223" fmla="*/ 429810 w 1334396"/>
              <a:gd name="connsiteY1223" fmla="*/ 845889 h 2172695"/>
              <a:gd name="connsiteX1224" fmla="*/ 429133 w 1334396"/>
              <a:gd name="connsiteY1224" fmla="*/ 846701 h 2172695"/>
              <a:gd name="connsiteX1225" fmla="*/ 425477 w 1334396"/>
              <a:gd name="connsiteY1225" fmla="*/ 853066 h 2172695"/>
              <a:gd name="connsiteX1226" fmla="*/ 419925 w 1334396"/>
              <a:gd name="connsiteY1226" fmla="*/ 867826 h 2172695"/>
              <a:gd name="connsiteX1227" fmla="*/ 418842 w 1334396"/>
              <a:gd name="connsiteY1227" fmla="*/ 874597 h 2172695"/>
              <a:gd name="connsiteX1228" fmla="*/ 412883 w 1334396"/>
              <a:gd name="connsiteY1228" fmla="*/ 887055 h 2172695"/>
              <a:gd name="connsiteX1229" fmla="*/ 409633 w 1334396"/>
              <a:gd name="connsiteY1229" fmla="*/ 893284 h 2172695"/>
              <a:gd name="connsiteX1230" fmla="*/ 409092 w 1334396"/>
              <a:gd name="connsiteY1230" fmla="*/ 898024 h 2172695"/>
              <a:gd name="connsiteX1231" fmla="*/ 409227 w 1334396"/>
              <a:gd name="connsiteY1231" fmla="*/ 903170 h 2172695"/>
              <a:gd name="connsiteX1232" fmla="*/ 409227 w 1334396"/>
              <a:gd name="connsiteY1232" fmla="*/ 904253 h 2172695"/>
              <a:gd name="connsiteX1233" fmla="*/ 410175 w 1334396"/>
              <a:gd name="connsiteY1233" fmla="*/ 909670 h 2172695"/>
              <a:gd name="connsiteX1234" fmla="*/ 409633 w 1334396"/>
              <a:gd name="connsiteY1234" fmla="*/ 910347 h 2172695"/>
              <a:gd name="connsiteX1235" fmla="*/ 408956 w 1334396"/>
              <a:gd name="connsiteY1235" fmla="*/ 911159 h 2172695"/>
              <a:gd name="connsiteX1236" fmla="*/ 408008 w 1334396"/>
              <a:gd name="connsiteY1236" fmla="*/ 916576 h 2172695"/>
              <a:gd name="connsiteX1237" fmla="*/ 407060 w 1334396"/>
              <a:gd name="connsiteY1237" fmla="*/ 920774 h 2172695"/>
              <a:gd name="connsiteX1238" fmla="*/ 406383 w 1334396"/>
              <a:gd name="connsiteY1238" fmla="*/ 923211 h 2172695"/>
              <a:gd name="connsiteX1239" fmla="*/ 403404 w 1334396"/>
              <a:gd name="connsiteY1239" fmla="*/ 928086 h 2172695"/>
              <a:gd name="connsiteX1240" fmla="*/ 400019 w 1334396"/>
              <a:gd name="connsiteY1240" fmla="*/ 934451 h 2172695"/>
              <a:gd name="connsiteX1241" fmla="*/ 394196 w 1334396"/>
              <a:gd name="connsiteY1241" fmla="*/ 941899 h 2172695"/>
              <a:gd name="connsiteX1242" fmla="*/ 387560 w 1334396"/>
              <a:gd name="connsiteY1242" fmla="*/ 949888 h 2172695"/>
              <a:gd name="connsiteX1243" fmla="*/ 379706 w 1334396"/>
              <a:gd name="connsiteY1243" fmla="*/ 958690 h 2172695"/>
              <a:gd name="connsiteX1244" fmla="*/ 377946 w 1334396"/>
              <a:gd name="connsiteY1244" fmla="*/ 962888 h 2172695"/>
              <a:gd name="connsiteX1245" fmla="*/ 377269 w 1334396"/>
              <a:gd name="connsiteY1245" fmla="*/ 968982 h 2172695"/>
              <a:gd name="connsiteX1246" fmla="*/ 376727 w 1334396"/>
              <a:gd name="connsiteY1246" fmla="*/ 970878 h 2172695"/>
              <a:gd name="connsiteX1247" fmla="*/ 372936 w 1334396"/>
              <a:gd name="connsiteY1247" fmla="*/ 983607 h 2172695"/>
              <a:gd name="connsiteX1248" fmla="*/ 372665 w 1334396"/>
              <a:gd name="connsiteY1248" fmla="*/ 985367 h 2172695"/>
              <a:gd name="connsiteX1249" fmla="*/ 371175 w 1334396"/>
              <a:gd name="connsiteY1249" fmla="*/ 988617 h 2172695"/>
              <a:gd name="connsiteX1250" fmla="*/ 366029 w 1334396"/>
              <a:gd name="connsiteY1250" fmla="*/ 997013 h 2172695"/>
              <a:gd name="connsiteX1251" fmla="*/ 365488 w 1334396"/>
              <a:gd name="connsiteY1251" fmla="*/ 997825 h 2172695"/>
              <a:gd name="connsiteX1252" fmla="*/ 359394 w 1334396"/>
              <a:gd name="connsiteY1252" fmla="*/ 1007575 h 2172695"/>
              <a:gd name="connsiteX1253" fmla="*/ 355738 w 1334396"/>
              <a:gd name="connsiteY1253" fmla="*/ 1013805 h 2172695"/>
              <a:gd name="connsiteX1254" fmla="*/ 347342 w 1334396"/>
              <a:gd name="connsiteY1254" fmla="*/ 1026127 h 2172695"/>
              <a:gd name="connsiteX1255" fmla="*/ 345311 w 1334396"/>
              <a:gd name="connsiteY1255" fmla="*/ 1029107 h 2172695"/>
              <a:gd name="connsiteX1256" fmla="*/ 337456 w 1334396"/>
              <a:gd name="connsiteY1256" fmla="*/ 1038180 h 2172695"/>
              <a:gd name="connsiteX1257" fmla="*/ 332311 w 1334396"/>
              <a:gd name="connsiteY1257" fmla="*/ 1043325 h 2172695"/>
              <a:gd name="connsiteX1258" fmla="*/ 326352 w 1334396"/>
              <a:gd name="connsiteY1258" fmla="*/ 1046982 h 2172695"/>
              <a:gd name="connsiteX1259" fmla="*/ 316332 w 1334396"/>
              <a:gd name="connsiteY1259" fmla="*/ 1052804 h 2172695"/>
              <a:gd name="connsiteX1260" fmla="*/ 311456 w 1334396"/>
              <a:gd name="connsiteY1260" fmla="*/ 1052669 h 2172695"/>
              <a:gd name="connsiteX1261" fmla="*/ 311456 w 1334396"/>
              <a:gd name="connsiteY1261" fmla="*/ 1054430 h 2172695"/>
              <a:gd name="connsiteX1262" fmla="*/ 313082 w 1334396"/>
              <a:gd name="connsiteY1262" fmla="*/ 1063231 h 2172695"/>
              <a:gd name="connsiteX1263" fmla="*/ 313488 w 1334396"/>
              <a:gd name="connsiteY1263" fmla="*/ 1067700 h 2172695"/>
              <a:gd name="connsiteX1264" fmla="*/ 313352 w 1334396"/>
              <a:gd name="connsiteY1264" fmla="*/ 1071357 h 2172695"/>
              <a:gd name="connsiteX1265" fmla="*/ 314165 w 1334396"/>
              <a:gd name="connsiteY1265" fmla="*/ 1077721 h 2172695"/>
              <a:gd name="connsiteX1266" fmla="*/ 313623 w 1334396"/>
              <a:gd name="connsiteY1266" fmla="*/ 1079481 h 2172695"/>
              <a:gd name="connsiteX1267" fmla="*/ 309696 w 1334396"/>
              <a:gd name="connsiteY1267" fmla="*/ 1085033 h 2172695"/>
              <a:gd name="connsiteX1268" fmla="*/ 301571 w 1334396"/>
              <a:gd name="connsiteY1268" fmla="*/ 1084492 h 2172695"/>
              <a:gd name="connsiteX1269" fmla="*/ 296425 w 1334396"/>
              <a:gd name="connsiteY1269" fmla="*/ 1080565 h 2172695"/>
              <a:gd name="connsiteX1270" fmla="*/ 296155 w 1334396"/>
              <a:gd name="connsiteY1270" fmla="*/ 1075825 h 2172695"/>
              <a:gd name="connsiteX1271" fmla="*/ 296019 w 1334396"/>
              <a:gd name="connsiteY1271" fmla="*/ 1067429 h 2172695"/>
              <a:gd name="connsiteX1272" fmla="*/ 295207 w 1334396"/>
              <a:gd name="connsiteY1272" fmla="*/ 1063909 h 2172695"/>
              <a:gd name="connsiteX1273" fmla="*/ 294665 w 1334396"/>
              <a:gd name="connsiteY1273" fmla="*/ 1059981 h 2172695"/>
              <a:gd name="connsiteX1274" fmla="*/ 293581 w 1334396"/>
              <a:gd name="connsiteY1274" fmla="*/ 1053481 h 2172695"/>
              <a:gd name="connsiteX1275" fmla="*/ 292092 w 1334396"/>
              <a:gd name="connsiteY1275" fmla="*/ 1038857 h 2172695"/>
              <a:gd name="connsiteX1276" fmla="*/ 293311 w 1334396"/>
              <a:gd name="connsiteY1276" fmla="*/ 1032627 h 2172695"/>
              <a:gd name="connsiteX1277" fmla="*/ 293717 w 1334396"/>
              <a:gd name="connsiteY1277" fmla="*/ 1031544 h 2172695"/>
              <a:gd name="connsiteX1278" fmla="*/ 295071 w 1334396"/>
              <a:gd name="connsiteY1278" fmla="*/ 1028023 h 2172695"/>
              <a:gd name="connsiteX1279" fmla="*/ 296696 w 1334396"/>
              <a:gd name="connsiteY1279" fmla="*/ 1019627 h 2172695"/>
              <a:gd name="connsiteX1280" fmla="*/ 297779 w 1334396"/>
              <a:gd name="connsiteY1280" fmla="*/ 1013398 h 2172695"/>
              <a:gd name="connsiteX1281" fmla="*/ 299269 w 1334396"/>
              <a:gd name="connsiteY1281" fmla="*/ 999586 h 2172695"/>
              <a:gd name="connsiteX1282" fmla="*/ 298592 w 1334396"/>
              <a:gd name="connsiteY1282" fmla="*/ 997419 h 2172695"/>
              <a:gd name="connsiteX1283" fmla="*/ 298321 w 1334396"/>
              <a:gd name="connsiteY1283" fmla="*/ 994034 h 2172695"/>
              <a:gd name="connsiteX1284" fmla="*/ 299675 w 1334396"/>
              <a:gd name="connsiteY1284" fmla="*/ 979815 h 2172695"/>
              <a:gd name="connsiteX1285" fmla="*/ 299540 w 1334396"/>
              <a:gd name="connsiteY1285" fmla="*/ 976836 h 2172695"/>
              <a:gd name="connsiteX1286" fmla="*/ 303196 w 1334396"/>
              <a:gd name="connsiteY1286" fmla="*/ 966951 h 2172695"/>
              <a:gd name="connsiteX1287" fmla="*/ 310779 w 1334396"/>
              <a:gd name="connsiteY1287" fmla="*/ 956253 h 2172695"/>
              <a:gd name="connsiteX1288" fmla="*/ 311321 w 1334396"/>
              <a:gd name="connsiteY1288" fmla="*/ 952190 h 2172695"/>
              <a:gd name="connsiteX1289" fmla="*/ 308613 w 1334396"/>
              <a:gd name="connsiteY1289" fmla="*/ 947180 h 2172695"/>
              <a:gd name="connsiteX1290" fmla="*/ 306175 w 1334396"/>
              <a:gd name="connsiteY1290" fmla="*/ 928221 h 2172695"/>
              <a:gd name="connsiteX1291" fmla="*/ 306852 w 1334396"/>
              <a:gd name="connsiteY1291" fmla="*/ 924566 h 2172695"/>
              <a:gd name="connsiteX1292" fmla="*/ 309290 w 1334396"/>
              <a:gd name="connsiteY1292" fmla="*/ 916847 h 2172695"/>
              <a:gd name="connsiteX1293" fmla="*/ 309832 w 1334396"/>
              <a:gd name="connsiteY1293" fmla="*/ 915899 h 2172695"/>
              <a:gd name="connsiteX1294" fmla="*/ 313217 w 1334396"/>
              <a:gd name="connsiteY1294" fmla="*/ 908316 h 2172695"/>
              <a:gd name="connsiteX1295" fmla="*/ 318363 w 1334396"/>
              <a:gd name="connsiteY1295" fmla="*/ 891253 h 2172695"/>
              <a:gd name="connsiteX1296" fmla="*/ 319446 w 1334396"/>
              <a:gd name="connsiteY1296" fmla="*/ 883670 h 2172695"/>
              <a:gd name="connsiteX1297" fmla="*/ 325269 w 1334396"/>
              <a:gd name="connsiteY1297" fmla="*/ 869180 h 2172695"/>
              <a:gd name="connsiteX1298" fmla="*/ 328384 w 1334396"/>
              <a:gd name="connsiteY1298" fmla="*/ 861868 h 2172695"/>
              <a:gd name="connsiteX1299" fmla="*/ 329061 w 1334396"/>
              <a:gd name="connsiteY1299" fmla="*/ 856586 h 2172695"/>
              <a:gd name="connsiteX1300" fmla="*/ 329061 w 1334396"/>
              <a:gd name="connsiteY1300" fmla="*/ 850764 h 2172695"/>
              <a:gd name="connsiteX1301" fmla="*/ 329061 w 1334396"/>
              <a:gd name="connsiteY1301" fmla="*/ 849545 h 2172695"/>
              <a:gd name="connsiteX1302" fmla="*/ 328384 w 1334396"/>
              <a:gd name="connsiteY1302" fmla="*/ 843722 h 2172695"/>
              <a:gd name="connsiteX1303" fmla="*/ 328925 w 1334396"/>
              <a:gd name="connsiteY1303" fmla="*/ 842774 h 2172695"/>
              <a:gd name="connsiteX1304" fmla="*/ 329602 w 1334396"/>
              <a:gd name="connsiteY1304" fmla="*/ 841826 h 2172695"/>
              <a:gd name="connsiteX1305" fmla="*/ 330956 w 1334396"/>
              <a:gd name="connsiteY1305" fmla="*/ 835733 h 2172695"/>
              <a:gd name="connsiteX1306" fmla="*/ 332040 w 1334396"/>
              <a:gd name="connsiteY1306" fmla="*/ 830993 h 2172695"/>
              <a:gd name="connsiteX1307" fmla="*/ 332988 w 1334396"/>
              <a:gd name="connsiteY1307" fmla="*/ 828285 h 2172695"/>
              <a:gd name="connsiteX1308" fmla="*/ 336373 w 1334396"/>
              <a:gd name="connsiteY1308" fmla="*/ 822733 h 2172695"/>
              <a:gd name="connsiteX1309" fmla="*/ 340300 w 1334396"/>
              <a:gd name="connsiteY1309" fmla="*/ 815420 h 2172695"/>
              <a:gd name="connsiteX1310" fmla="*/ 346529 w 1334396"/>
              <a:gd name="connsiteY1310" fmla="*/ 806889 h 2172695"/>
              <a:gd name="connsiteX1311" fmla="*/ 354519 w 1334396"/>
              <a:gd name="connsiteY1311" fmla="*/ 798222 h 2172695"/>
              <a:gd name="connsiteX1312" fmla="*/ 363998 w 1334396"/>
              <a:gd name="connsiteY1312" fmla="*/ 788743 h 2172695"/>
              <a:gd name="connsiteX1313" fmla="*/ 366571 w 1334396"/>
              <a:gd name="connsiteY1313" fmla="*/ 784410 h 2172695"/>
              <a:gd name="connsiteX1314" fmla="*/ 368467 w 1334396"/>
              <a:gd name="connsiteY1314" fmla="*/ 777910 h 2172695"/>
              <a:gd name="connsiteX1315" fmla="*/ 369415 w 1334396"/>
              <a:gd name="connsiteY1315" fmla="*/ 775878 h 2172695"/>
              <a:gd name="connsiteX1316" fmla="*/ 375779 w 1334396"/>
              <a:gd name="connsiteY1316" fmla="*/ 761931 h 2172695"/>
              <a:gd name="connsiteX1317" fmla="*/ 376456 w 1334396"/>
              <a:gd name="connsiteY1317" fmla="*/ 760170 h 2172695"/>
              <a:gd name="connsiteX1318" fmla="*/ 379029 w 1334396"/>
              <a:gd name="connsiteY1318" fmla="*/ 756920 h 2172695"/>
              <a:gd name="connsiteX1319" fmla="*/ 386883 w 1334396"/>
              <a:gd name="connsiteY1319" fmla="*/ 748795 h 2172695"/>
              <a:gd name="connsiteX1320" fmla="*/ 387696 w 1334396"/>
              <a:gd name="connsiteY1320" fmla="*/ 747983 h 2172695"/>
              <a:gd name="connsiteX1321" fmla="*/ 397446 w 1334396"/>
              <a:gd name="connsiteY1321" fmla="*/ 738910 h 2172695"/>
              <a:gd name="connsiteX1322" fmla="*/ 403946 w 1334396"/>
              <a:gd name="connsiteY1322" fmla="*/ 733493 h 2172695"/>
              <a:gd name="connsiteX1323" fmla="*/ 417487 w 1334396"/>
              <a:gd name="connsiteY1323" fmla="*/ 722931 h 2172695"/>
              <a:gd name="connsiteX1324" fmla="*/ 421144 w 1334396"/>
              <a:gd name="connsiteY1324" fmla="*/ 720764 h 2172695"/>
              <a:gd name="connsiteX1325" fmla="*/ 433331 w 1334396"/>
              <a:gd name="connsiteY1325" fmla="*/ 714941 h 2172695"/>
              <a:gd name="connsiteX1326" fmla="*/ 441050 w 1334396"/>
              <a:gd name="connsiteY1326" fmla="*/ 712368 h 2172695"/>
              <a:gd name="connsiteX1327" fmla="*/ 441727 w 1334396"/>
              <a:gd name="connsiteY1327" fmla="*/ 709660 h 2172695"/>
              <a:gd name="connsiteX1328" fmla="*/ 441998 w 1334396"/>
              <a:gd name="connsiteY1328" fmla="*/ 703973 h 2172695"/>
              <a:gd name="connsiteX1329" fmla="*/ 442946 w 1334396"/>
              <a:gd name="connsiteY1329" fmla="*/ 702618 h 2172695"/>
              <a:gd name="connsiteX1330" fmla="*/ 447821 w 1334396"/>
              <a:gd name="connsiteY1330" fmla="*/ 698691 h 2172695"/>
              <a:gd name="connsiteX1331" fmla="*/ 42656 w 1334396"/>
              <a:gd name="connsiteY1331" fmla="*/ 609723 h 2172695"/>
              <a:gd name="connsiteX1332" fmla="*/ 46719 w 1334396"/>
              <a:gd name="connsiteY1332" fmla="*/ 629223 h 2172695"/>
              <a:gd name="connsiteX1333" fmla="*/ 47260 w 1334396"/>
              <a:gd name="connsiteY1333" fmla="*/ 635588 h 2172695"/>
              <a:gd name="connsiteX1334" fmla="*/ 49156 w 1334396"/>
              <a:gd name="connsiteY1334" fmla="*/ 633150 h 2172695"/>
              <a:gd name="connsiteX1335" fmla="*/ 65271 w 1334396"/>
              <a:gd name="connsiteY1335" fmla="*/ 643848 h 2172695"/>
              <a:gd name="connsiteX1336" fmla="*/ 73260 w 1334396"/>
              <a:gd name="connsiteY1336" fmla="*/ 650890 h 2172695"/>
              <a:gd name="connsiteX1337" fmla="*/ 82604 w 1334396"/>
              <a:gd name="connsiteY1337" fmla="*/ 660640 h 2172695"/>
              <a:gd name="connsiteX1338" fmla="*/ 91677 w 1334396"/>
              <a:gd name="connsiteY1338" fmla="*/ 670119 h 2172695"/>
              <a:gd name="connsiteX1339" fmla="*/ 95875 w 1334396"/>
              <a:gd name="connsiteY1339" fmla="*/ 674723 h 2172695"/>
              <a:gd name="connsiteX1340" fmla="*/ 104948 w 1334396"/>
              <a:gd name="connsiteY1340" fmla="*/ 685150 h 2172695"/>
              <a:gd name="connsiteX1341" fmla="*/ 111583 w 1334396"/>
              <a:gd name="connsiteY1341" fmla="*/ 692462 h 2172695"/>
              <a:gd name="connsiteX1342" fmla="*/ 112125 w 1334396"/>
              <a:gd name="connsiteY1342" fmla="*/ 693004 h 2172695"/>
              <a:gd name="connsiteX1343" fmla="*/ 119979 w 1334396"/>
              <a:gd name="connsiteY1343" fmla="*/ 700317 h 2172695"/>
              <a:gd name="connsiteX1344" fmla="*/ 127698 w 1334396"/>
              <a:gd name="connsiteY1344" fmla="*/ 707087 h 2172695"/>
              <a:gd name="connsiteX1345" fmla="*/ 130406 w 1334396"/>
              <a:gd name="connsiteY1345" fmla="*/ 710473 h 2172695"/>
              <a:gd name="connsiteX1346" fmla="*/ 136770 w 1334396"/>
              <a:gd name="connsiteY1346" fmla="*/ 718327 h 2172695"/>
              <a:gd name="connsiteX1347" fmla="*/ 140968 w 1334396"/>
              <a:gd name="connsiteY1347" fmla="*/ 724421 h 2172695"/>
              <a:gd name="connsiteX1348" fmla="*/ 152479 w 1334396"/>
              <a:gd name="connsiteY1348" fmla="*/ 745139 h 2172695"/>
              <a:gd name="connsiteX1349" fmla="*/ 157083 w 1334396"/>
              <a:gd name="connsiteY1349" fmla="*/ 751504 h 2172695"/>
              <a:gd name="connsiteX1350" fmla="*/ 161281 w 1334396"/>
              <a:gd name="connsiteY1350" fmla="*/ 757597 h 2172695"/>
              <a:gd name="connsiteX1351" fmla="*/ 166427 w 1334396"/>
              <a:gd name="connsiteY1351" fmla="*/ 764368 h 2172695"/>
              <a:gd name="connsiteX1352" fmla="*/ 166968 w 1334396"/>
              <a:gd name="connsiteY1352" fmla="*/ 764774 h 2172695"/>
              <a:gd name="connsiteX1353" fmla="*/ 169677 w 1334396"/>
              <a:gd name="connsiteY1353" fmla="*/ 768431 h 2172695"/>
              <a:gd name="connsiteX1354" fmla="*/ 172385 w 1334396"/>
              <a:gd name="connsiteY1354" fmla="*/ 772629 h 2172695"/>
              <a:gd name="connsiteX1355" fmla="*/ 176312 w 1334396"/>
              <a:gd name="connsiteY1355" fmla="*/ 783056 h 2172695"/>
              <a:gd name="connsiteX1356" fmla="*/ 187010 w 1334396"/>
              <a:gd name="connsiteY1356" fmla="*/ 804316 h 2172695"/>
              <a:gd name="connsiteX1357" fmla="*/ 189583 w 1334396"/>
              <a:gd name="connsiteY1357" fmla="*/ 809055 h 2172695"/>
              <a:gd name="connsiteX1358" fmla="*/ 191749 w 1334396"/>
              <a:gd name="connsiteY1358" fmla="*/ 814337 h 2172695"/>
              <a:gd name="connsiteX1359" fmla="*/ 194187 w 1334396"/>
              <a:gd name="connsiteY1359" fmla="*/ 819483 h 2172695"/>
              <a:gd name="connsiteX1360" fmla="*/ 195406 w 1334396"/>
              <a:gd name="connsiteY1360" fmla="*/ 821514 h 2172695"/>
              <a:gd name="connsiteX1361" fmla="*/ 200145 w 1334396"/>
              <a:gd name="connsiteY1361" fmla="*/ 831805 h 2172695"/>
              <a:gd name="connsiteX1362" fmla="*/ 202447 w 1334396"/>
              <a:gd name="connsiteY1362" fmla="*/ 837222 h 2172695"/>
              <a:gd name="connsiteX1363" fmla="*/ 204885 w 1334396"/>
              <a:gd name="connsiteY1363" fmla="*/ 842368 h 2172695"/>
              <a:gd name="connsiteX1364" fmla="*/ 208541 w 1334396"/>
              <a:gd name="connsiteY1364" fmla="*/ 850899 h 2172695"/>
              <a:gd name="connsiteX1365" fmla="*/ 209624 w 1334396"/>
              <a:gd name="connsiteY1365" fmla="*/ 858482 h 2172695"/>
              <a:gd name="connsiteX1366" fmla="*/ 211791 w 1334396"/>
              <a:gd name="connsiteY1366" fmla="*/ 865118 h 2172695"/>
              <a:gd name="connsiteX1367" fmla="*/ 213280 w 1334396"/>
              <a:gd name="connsiteY1367" fmla="*/ 867826 h 2172695"/>
              <a:gd name="connsiteX1368" fmla="*/ 216530 w 1334396"/>
              <a:gd name="connsiteY1368" fmla="*/ 875274 h 2172695"/>
              <a:gd name="connsiteX1369" fmla="*/ 218968 w 1334396"/>
              <a:gd name="connsiteY1369" fmla="*/ 882857 h 2172695"/>
              <a:gd name="connsiteX1370" fmla="*/ 219374 w 1334396"/>
              <a:gd name="connsiteY1370" fmla="*/ 884753 h 2172695"/>
              <a:gd name="connsiteX1371" fmla="*/ 222760 w 1334396"/>
              <a:gd name="connsiteY1371" fmla="*/ 895451 h 2172695"/>
              <a:gd name="connsiteX1372" fmla="*/ 223437 w 1334396"/>
              <a:gd name="connsiteY1372" fmla="*/ 898836 h 2172695"/>
              <a:gd name="connsiteX1373" fmla="*/ 223707 w 1334396"/>
              <a:gd name="connsiteY1373" fmla="*/ 900055 h 2172695"/>
              <a:gd name="connsiteX1374" fmla="*/ 224114 w 1334396"/>
              <a:gd name="connsiteY1374" fmla="*/ 901815 h 2172695"/>
              <a:gd name="connsiteX1375" fmla="*/ 227228 w 1334396"/>
              <a:gd name="connsiteY1375" fmla="*/ 908586 h 2172695"/>
              <a:gd name="connsiteX1376" fmla="*/ 227364 w 1334396"/>
              <a:gd name="connsiteY1376" fmla="*/ 908992 h 2172695"/>
              <a:gd name="connsiteX1377" fmla="*/ 228583 w 1334396"/>
              <a:gd name="connsiteY1377" fmla="*/ 927003 h 2172695"/>
              <a:gd name="connsiteX1378" fmla="*/ 228176 w 1334396"/>
              <a:gd name="connsiteY1378" fmla="*/ 931201 h 2172695"/>
              <a:gd name="connsiteX1379" fmla="*/ 227635 w 1334396"/>
              <a:gd name="connsiteY1379" fmla="*/ 934857 h 2172695"/>
              <a:gd name="connsiteX1380" fmla="*/ 228312 w 1334396"/>
              <a:gd name="connsiteY1380" fmla="*/ 938513 h 2172695"/>
              <a:gd name="connsiteX1381" fmla="*/ 228718 w 1334396"/>
              <a:gd name="connsiteY1381" fmla="*/ 941492 h 2172695"/>
              <a:gd name="connsiteX1382" fmla="*/ 225739 w 1334396"/>
              <a:gd name="connsiteY1382" fmla="*/ 953138 h 2172695"/>
              <a:gd name="connsiteX1383" fmla="*/ 225739 w 1334396"/>
              <a:gd name="connsiteY1383" fmla="*/ 961398 h 2172695"/>
              <a:gd name="connsiteX1384" fmla="*/ 225468 w 1334396"/>
              <a:gd name="connsiteY1384" fmla="*/ 965055 h 2172695"/>
              <a:gd name="connsiteX1385" fmla="*/ 224926 w 1334396"/>
              <a:gd name="connsiteY1385" fmla="*/ 967763 h 2172695"/>
              <a:gd name="connsiteX1386" fmla="*/ 225874 w 1334396"/>
              <a:gd name="connsiteY1386" fmla="*/ 968169 h 2172695"/>
              <a:gd name="connsiteX1387" fmla="*/ 226145 w 1334396"/>
              <a:gd name="connsiteY1387" fmla="*/ 968305 h 2172695"/>
              <a:gd name="connsiteX1388" fmla="*/ 225739 w 1334396"/>
              <a:gd name="connsiteY1388" fmla="*/ 968575 h 2172695"/>
              <a:gd name="connsiteX1389" fmla="*/ 226145 w 1334396"/>
              <a:gd name="connsiteY1389" fmla="*/ 968711 h 2172695"/>
              <a:gd name="connsiteX1390" fmla="*/ 227228 w 1334396"/>
              <a:gd name="connsiteY1390" fmla="*/ 969252 h 2172695"/>
              <a:gd name="connsiteX1391" fmla="*/ 232780 w 1334396"/>
              <a:gd name="connsiteY1391" fmla="*/ 971826 h 2172695"/>
              <a:gd name="connsiteX1392" fmla="*/ 234541 w 1334396"/>
              <a:gd name="connsiteY1392" fmla="*/ 979950 h 2172695"/>
              <a:gd name="connsiteX1393" fmla="*/ 229395 w 1334396"/>
              <a:gd name="connsiteY1393" fmla="*/ 986315 h 2172695"/>
              <a:gd name="connsiteX1394" fmla="*/ 223843 w 1334396"/>
              <a:gd name="connsiteY1394" fmla="*/ 986044 h 2172695"/>
              <a:gd name="connsiteX1395" fmla="*/ 218833 w 1334396"/>
              <a:gd name="connsiteY1395" fmla="*/ 984690 h 2172695"/>
              <a:gd name="connsiteX1396" fmla="*/ 216801 w 1334396"/>
              <a:gd name="connsiteY1396" fmla="*/ 985638 h 2172695"/>
              <a:gd name="connsiteX1397" fmla="*/ 210437 w 1334396"/>
              <a:gd name="connsiteY1397" fmla="*/ 986586 h 2172695"/>
              <a:gd name="connsiteX1398" fmla="*/ 207051 w 1334396"/>
              <a:gd name="connsiteY1398" fmla="*/ 983471 h 2172695"/>
              <a:gd name="connsiteX1399" fmla="*/ 201093 w 1334396"/>
              <a:gd name="connsiteY1399" fmla="*/ 977784 h 2172695"/>
              <a:gd name="connsiteX1400" fmla="*/ 198114 w 1334396"/>
              <a:gd name="connsiteY1400" fmla="*/ 975888 h 2172695"/>
              <a:gd name="connsiteX1401" fmla="*/ 194864 w 1334396"/>
              <a:gd name="connsiteY1401" fmla="*/ 973450 h 2172695"/>
              <a:gd name="connsiteX1402" fmla="*/ 189718 w 1334396"/>
              <a:gd name="connsiteY1402" fmla="*/ 969794 h 2172695"/>
              <a:gd name="connsiteX1403" fmla="*/ 178208 w 1334396"/>
              <a:gd name="connsiteY1403" fmla="*/ 960721 h 2172695"/>
              <a:gd name="connsiteX1404" fmla="*/ 174687 w 1334396"/>
              <a:gd name="connsiteY1404" fmla="*/ 955576 h 2172695"/>
              <a:gd name="connsiteX1405" fmla="*/ 174281 w 1334396"/>
              <a:gd name="connsiteY1405" fmla="*/ 954628 h 2172695"/>
              <a:gd name="connsiteX1406" fmla="*/ 172791 w 1334396"/>
              <a:gd name="connsiteY1406" fmla="*/ 951242 h 2172695"/>
              <a:gd name="connsiteX1407" fmla="*/ 167916 w 1334396"/>
              <a:gd name="connsiteY1407" fmla="*/ 944336 h 2172695"/>
              <a:gd name="connsiteX1408" fmla="*/ 164260 w 1334396"/>
              <a:gd name="connsiteY1408" fmla="*/ 939326 h 2172695"/>
              <a:gd name="connsiteX1409" fmla="*/ 155458 w 1334396"/>
              <a:gd name="connsiteY1409" fmla="*/ 928763 h 2172695"/>
              <a:gd name="connsiteX1410" fmla="*/ 153562 w 1334396"/>
              <a:gd name="connsiteY1410" fmla="*/ 927815 h 2172695"/>
              <a:gd name="connsiteX1411" fmla="*/ 151125 w 1334396"/>
              <a:gd name="connsiteY1411" fmla="*/ 925649 h 2172695"/>
              <a:gd name="connsiteX1412" fmla="*/ 142052 w 1334396"/>
              <a:gd name="connsiteY1412" fmla="*/ 914951 h 2172695"/>
              <a:gd name="connsiteX1413" fmla="*/ 139885 w 1334396"/>
              <a:gd name="connsiteY1413" fmla="*/ 913055 h 2172695"/>
              <a:gd name="connsiteX1414" fmla="*/ 135416 w 1334396"/>
              <a:gd name="connsiteY1414" fmla="*/ 903711 h 2172695"/>
              <a:gd name="connsiteX1415" fmla="*/ 133114 w 1334396"/>
              <a:gd name="connsiteY1415" fmla="*/ 890982 h 2172695"/>
              <a:gd name="connsiteX1416" fmla="*/ 130541 w 1334396"/>
              <a:gd name="connsiteY1416" fmla="*/ 887732 h 2172695"/>
              <a:gd name="connsiteX1417" fmla="*/ 124989 w 1334396"/>
              <a:gd name="connsiteY1417" fmla="*/ 886378 h 2172695"/>
              <a:gd name="connsiteX1418" fmla="*/ 109958 w 1334396"/>
              <a:gd name="connsiteY1418" fmla="*/ 875003 h 2172695"/>
              <a:gd name="connsiteX1419" fmla="*/ 107791 w 1334396"/>
              <a:gd name="connsiteY1419" fmla="*/ 872159 h 2172695"/>
              <a:gd name="connsiteX1420" fmla="*/ 104271 w 1334396"/>
              <a:gd name="connsiteY1420" fmla="*/ 864982 h 2172695"/>
              <a:gd name="connsiteX1421" fmla="*/ 104135 w 1334396"/>
              <a:gd name="connsiteY1421" fmla="*/ 863899 h 2172695"/>
              <a:gd name="connsiteX1422" fmla="*/ 101156 w 1334396"/>
              <a:gd name="connsiteY1422" fmla="*/ 856316 h 2172695"/>
              <a:gd name="connsiteX1423" fmla="*/ 92625 w 1334396"/>
              <a:gd name="connsiteY1423" fmla="*/ 840878 h 2172695"/>
              <a:gd name="connsiteX1424" fmla="*/ 88156 w 1334396"/>
              <a:gd name="connsiteY1424" fmla="*/ 834784 h 2172695"/>
              <a:gd name="connsiteX1425" fmla="*/ 81791 w 1334396"/>
              <a:gd name="connsiteY1425" fmla="*/ 820837 h 2172695"/>
              <a:gd name="connsiteX1426" fmla="*/ 78948 w 1334396"/>
              <a:gd name="connsiteY1426" fmla="*/ 813524 h 2172695"/>
              <a:gd name="connsiteX1427" fmla="*/ 75698 w 1334396"/>
              <a:gd name="connsiteY1427" fmla="*/ 809462 h 2172695"/>
              <a:gd name="connsiteX1428" fmla="*/ 71364 w 1334396"/>
              <a:gd name="connsiteY1428" fmla="*/ 805535 h 2172695"/>
              <a:gd name="connsiteX1429" fmla="*/ 70687 w 1334396"/>
              <a:gd name="connsiteY1429" fmla="*/ 804857 h 2172695"/>
              <a:gd name="connsiteX1430" fmla="*/ 65812 w 1334396"/>
              <a:gd name="connsiteY1430" fmla="*/ 801472 h 2172695"/>
              <a:gd name="connsiteX1431" fmla="*/ 65677 w 1334396"/>
              <a:gd name="connsiteY1431" fmla="*/ 800524 h 2172695"/>
              <a:gd name="connsiteX1432" fmla="*/ 65406 w 1334396"/>
              <a:gd name="connsiteY1432" fmla="*/ 799305 h 2172695"/>
              <a:gd name="connsiteX1433" fmla="*/ 62020 w 1334396"/>
              <a:gd name="connsiteY1433" fmla="*/ 794160 h 2172695"/>
              <a:gd name="connsiteX1434" fmla="*/ 59448 w 1334396"/>
              <a:gd name="connsiteY1434" fmla="*/ 790233 h 2172695"/>
              <a:gd name="connsiteX1435" fmla="*/ 58229 w 1334396"/>
              <a:gd name="connsiteY1435" fmla="*/ 787660 h 2172695"/>
              <a:gd name="connsiteX1436" fmla="*/ 56333 w 1334396"/>
              <a:gd name="connsiteY1436" fmla="*/ 781566 h 2172695"/>
              <a:gd name="connsiteX1437" fmla="*/ 53489 w 1334396"/>
              <a:gd name="connsiteY1437" fmla="*/ 774118 h 2172695"/>
              <a:gd name="connsiteX1438" fmla="*/ 51864 w 1334396"/>
              <a:gd name="connsiteY1438" fmla="*/ 763691 h 2172695"/>
              <a:gd name="connsiteX1439" fmla="*/ 50375 w 1334396"/>
              <a:gd name="connsiteY1439" fmla="*/ 752316 h 2172695"/>
              <a:gd name="connsiteX1440" fmla="*/ 49698 w 1334396"/>
              <a:gd name="connsiteY1440" fmla="*/ 739045 h 2172695"/>
              <a:gd name="connsiteX1441" fmla="*/ 48073 w 1334396"/>
              <a:gd name="connsiteY1441" fmla="*/ 734306 h 2172695"/>
              <a:gd name="connsiteX1442" fmla="*/ 44010 w 1334396"/>
              <a:gd name="connsiteY1442" fmla="*/ 728889 h 2172695"/>
              <a:gd name="connsiteX1443" fmla="*/ 42927 w 1334396"/>
              <a:gd name="connsiteY1443" fmla="*/ 726994 h 2172695"/>
              <a:gd name="connsiteX1444" fmla="*/ 36291 w 1334396"/>
              <a:gd name="connsiteY1444" fmla="*/ 713587 h 2172695"/>
              <a:gd name="connsiteX1445" fmla="*/ 35343 w 1334396"/>
              <a:gd name="connsiteY1445" fmla="*/ 712098 h 2172695"/>
              <a:gd name="connsiteX1446" fmla="*/ 34125 w 1334396"/>
              <a:gd name="connsiteY1446" fmla="*/ 708306 h 2172695"/>
              <a:gd name="connsiteX1447" fmla="*/ 31823 w 1334396"/>
              <a:gd name="connsiteY1447" fmla="*/ 697608 h 2172695"/>
              <a:gd name="connsiteX1448" fmla="*/ 31552 w 1334396"/>
              <a:gd name="connsiteY1448" fmla="*/ 696525 h 2172695"/>
              <a:gd name="connsiteX1449" fmla="*/ 29791 w 1334396"/>
              <a:gd name="connsiteY1449" fmla="*/ 683660 h 2172695"/>
              <a:gd name="connsiteX1450" fmla="*/ 28302 w 1334396"/>
              <a:gd name="connsiteY1450" fmla="*/ 675671 h 2172695"/>
              <a:gd name="connsiteX1451" fmla="*/ 26135 w 1334396"/>
              <a:gd name="connsiteY1451" fmla="*/ 659150 h 2172695"/>
              <a:gd name="connsiteX1452" fmla="*/ 26541 w 1334396"/>
              <a:gd name="connsiteY1452" fmla="*/ 654546 h 2172695"/>
              <a:gd name="connsiteX1453" fmla="*/ 26406 w 1334396"/>
              <a:gd name="connsiteY1453" fmla="*/ 641411 h 2172695"/>
              <a:gd name="connsiteX1454" fmla="*/ 27354 w 1334396"/>
              <a:gd name="connsiteY1454" fmla="*/ 633421 h 2172695"/>
              <a:gd name="connsiteX1455" fmla="*/ 29927 w 1334396"/>
              <a:gd name="connsiteY1455" fmla="*/ 626109 h 2172695"/>
              <a:gd name="connsiteX1456" fmla="*/ 34396 w 1334396"/>
              <a:gd name="connsiteY1456" fmla="*/ 614192 h 2172695"/>
              <a:gd name="connsiteX1457" fmla="*/ 42656 w 1334396"/>
              <a:gd name="connsiteY1457" fmla="*/ 609723 h 2172695"/>
              <a:gd name="connsiteX1458" fmla="*/ 157489 w 1334396"/>
              <a:gd name="connsiteY1458" fmla="*/ 378162 h 2172695"/>
              <a:gd name="connsiteX1459" fmla="*/ 177936 w 1334396"/>
              <a:gd name="connsiteY1459" fmla="*/ 390079 h 2172695"/>
              <a:gd name="connsiteX1460" fmla="*/ 187957 w 1334396"/>
              <a:gd name="connsiteY1460" fmla="*/ 398339 h 2172695"/>
              <a:gd name="connsiteX1461" fmla="*/ 199197 w 1334396"/>
              <a:gd name="connsiteY1461" fmla="*/ 410662 h 2172695"/>
              <a:gd name="connsiteX1462" fmla="*/ 210165 w 1334396"/>
              <a:gd name="connsiteY1462" fmla="*/ 422307 h 2172695"/>
              <a:gd name="connsiteX1463" fmla="*/ 214769 w 1334396"/>
              <a:gd name="connsiteY1463" fmla="*/ 428266 h 2172695"/>
              <a:gd name="connsiteX1464" fmla="*/ 224519 w 1334396"/>
              <a:gd name="connsiteY1464" fmla="*/ 441943 h 2172695"/>
              <a:gd name="connsiteX1465" fmla="*/ 230884 w 1334396"/>
              <a:gd name="connsiteY1465" fmla="*/ 452235 h 2172695"/>
              <a:gd name="connsiteX1466" fmla="*/ 231290 w 1334396"/>
              <a:gd name="connsiteY1466" fmla="*/ 452912 h 2172695"/>
              <a:gd name="connsiteX1467" fmla="*/ 239144 w 1334396"/>
              <a:gd name="connsiteY1467" fmla="*/ 463338 h 2172695"/>
              <a:gd name="connsiteX1468" fmla="*/ 246321 w 1334396"/>
              <a:gd name="connsiteY1468" fmla="*/ 473630 h 2172695"/>
              <a:gd name="connsiteX1469" fmla="*/ 248488 w 1334396"/>
              <a:gd name="connsiteY1469" fmla="*/ 478370 h 2172695"/>
              <a:gd name="connsiteX1470" fmla="*/ 253634 w 1334396"/>
              <a:gd name="connsiteY1470" fmla="*/ 489609 h 2172695"/>
              <a:gd name="connsiteX1471" fmla="*/ 256884 w 1334396"/>
              <a:gd name="connsiteY1471" fmla="*/ 498005 h 2172695"/>
              <a:gd name="connsiteX1472" fmla="*/ 263248 w 1334396"/>
              <a:gd name="connsiteY1472" fmla="*/ 525494 h 2172695"/>
              <a:gd name="connsiteX1473" fmla="*/ 265550 w 1334396"/>
              <a:gd name="connsiteY1473" fmla="*/ 534567 h 2172695"/>
              <a:gd name="connsiteX1474" fmla="*/ 267852 w 1334396"/>
              <a:gd name="connsiteY1474" fmla="*/ 543099 h 2172695"/>
              <a:gd name="connsiteX1475" fmla="*/ 271102 w 1334396"/>
              <a:gd name="connsiteY1475" fmla="*/ 552713 h 2172695"/>
              <a:gd name="connsiteX1476" fmla="*/ 271373 w 1334396"/>
              <a:gd name="connsiteY1476" fmla="*/ 553390 h 2172695"/>
              <a:gd name="connsiteX1477" fmla="*/ 272727 w 1334396"/>
              <a:gd name="connsiteY1477" fmla="*/ 558671 h 2172695"/>
              <a:gd name="connsiteX1478" fmla="*/ 273946 w 1334396"/>
              <a:gd name="connsiteY1478" fmla="*/ 564494 h 2172695"/>
              <a:gd name="connsiteX1479" fmla="*/ 274081 w 1334396"/>
              <a:gd name="connsiteY1479" fmla="*/ 577765 h 2172695"/>
              <a:gd name="connsiteX1480" fmla="*/ 276383 w 1334396"/>
              <a:gd name="connsiteY1480" fmla="*/ 605661 h 2172695"/>
              <a:gd name="connsiteX1481" fmla="*/ 277060 w 1334396"/>
              <a:gd name="connsiteY1481" fmla="*/ 612025 h 2172695"/>
              <a:gd name="connsiteX1482" fmla="*/ 276790 w 1334396"/>
              <a:gd name="connsiteY1482" fmla="*/ 618661 h 2172695"/>
              <a:gd name="connsiteX1483" fmla="*/ 276790 w 1334396"/>
              <a:gd name="connsiteY1483" fmla="*/ 625431 h 2172695"/>
              <a:gd name="connsiteX1484" fmla="*/ 277060 w 1334396"/>
              <a:gd name="connsiteY1484" fmla="*/ 628140 h 2172695"/>
              <a:gd name="connsiteX1485" fmla="*/ 277738 w 1334396"/>
              <a:gd name="connsiteY1485" fmla="*/ 641275 h 2172695"/>
              <a:gd name="connsiteX1486" fmla="*/ 277602 w 1334396"/>
              <a:gd name="connsiteY1486" fmla="*/ 648181 h 2172695"/>
              <a:gd name="connsiteX1487" fmla="*/ 277873 w 1334396"/>
              <a:gd name="connsiteY1487" fmla="*/ 654952 h 2172695"/>
              <a:gd name="connsiteX1488" fmla="*/ 277738 w 1334396"/>
              <a:gd name="connsiteY1488" fmla="*/ 665650 h 2172695"/>
              <a:gd name="connsiteX1489" fmla="*/ 275571 w 1334396"/>
              <a:gd name="connsiteY1489" fmla="*/ 674452 h 2172695"/>
              <a:gd name="connsiteX1490" fmla="*/ 274758 w 1334396"/>
              <a:gd name="connsiteY1490" fmla="*/ 682577 h 2172695"/>
              <a:gd name="connsiteX1491" fmla="*/ 275300 w 1334396"/>
              <a:gd name="connsiteY1491" fmla="*/ 686098 h 2172695"/>
              <a:gd name="connsiteX1492" fmla="*/ 275436 w 1334396"/>
              <a:gd name="connsiteY1492" fmla="*/ 695712 h 2172695"/>
              <a:gd name="connsiteX1493" fmla="*/ 274758 w 1334396"/>
              <a:gd name="connsiteY1493" fmla="*/ 704920 h 2172695"/>
              <a:gd name="connsiteX1494" fmla="*/ 274352 w 1334396"/>
              <a:gd name="connsiteY1494" fmla="*/ 707358 h 2172695"/>
              <a:gd name="connsiteX1495" fmla="*/ 272727 w 1334396"/>
              <a:gd name="connsiteY1495" fmla="*/ 720358 h 2172695"/>
              <a:gd name="connsiteX1496" fmla="*/ 270831 w 1334396"/>
              <a:gd name="connsiteY1496" fmla="*/ 736743 h 2172695"/>
              <a:gd name="connsiteX1497" fmla="*/ 270831 w 1334396"/>
              <a:gd name="connsiteY1497" fmla="*/ 737149 h 2172695"/>
              <a:gd name="connsiteX1498" fmla="*/ 266498 w 1334396"/>
              <a:gd name="connsiteY1498" fmla="*/ 756920 h 2172695"/>
              <a:gd name="connsiteX1499" fmla="*/ 265279 w 1334396"/>
              <a:gd name="connsiteY1499" fmla="*/ 761524 h 2172695"/>
              <a:gd name="connsiteX1500" fmla="*/ 264331 w 1334396"/>
              <a:gd name="connsiteY1500" fmla="*/ 765587 h 2172695"/>
              <a:gd name="connsiteX1501" fmla="*/ 264467 w 1334396"/>
              <a:gd name="connsiteY1501" fmla="*/ 769920 h 2172695"/>
              <a:gd name="connsiteX1502" fmla="*/ 264602 w 1334396"/>
              <a:gd name="connsiteY1502" fmla="*/ 773305 h 2172695"/>
              <a:gd name="connsiteX1503" fmla="*/ 261352 w 1334396"/>
              <a:gd name="connsiteY1503" fmla="*/ 786847 h 2172695"/>
              <a:gd name="connsiteX1504" fmla="*/ 261352 w 1334396"/>
              <a:gd name="connsiteY1504" fmla="*/ 796462 h 2172695"/>
              <a:gd name="connsiteX1505" fmla="*/ 260811 w 1334396"/>
              <a:gd name="connsiteY1505" fmla="*/ 801066 h 2172695"/>
              <a:gd name="connsiteX1506" fmla="*/ 259727 w 1334396"/>
              <a:gd name="connsiteY1506" fmla="*/ 804857 h 2172695"/>
              <a:gd name="connsiteX1507" fmla="*/ 259321 w 1334396"/>
              <a:gd name="connsiteY1507" fmla="*/ 811764 h 2172695"/>
              <a:gd name="connsiteX1508" fmla="*/ 258373 w 1334396"/>
              <a:gd name="connsiteY1508" fmla="*/ 813389 h 2172695"/>
              <a:gd name="connsiteX1509" fmla="*/ 253498 w 1334396"/>
              <a:gd name="connsiteY1509" fmla="*/ 818264 h 2172695"/>
              <a:gd name="connsiteX1510" fmla="*/ 246727 w 1334396"/>
              <a:gd name="connsiteY1510" fmla="*/ 816774 h 2172695"/>
              <a:gd name="connsiteX1511" fmla="*/ 244561 w 1334396"/>
              <a:gd name="connsiteY1511" fmla="*/ 820024 h 2172695"/>
              <a:gd name="connsiteX1512" fmla="*/ 236436 w 1334396"/>
              <a:gd name="connsiteY1512" fmla="*/ 821920 h 2172695"/>
              <a:gd name="connsiteX1513" fmla="*/ 230207 w 1334396"/>
              <a:gd name="connsiteY1513" fmla="*/ 819889 h 2172695"/>
              <a:gd name="connsiteX1514" fmla="*/ 228446 w 1334396"/>
              <a:gd name="connsiteY1514" fmla="*/ 815420 h 2172695"/>
              <a:gd name="connsiteX1515" fmla="*/ 225602 w 1334396"/>
              <a:gd name="connsiteY1515" fmla="*/ 807566 h 2172695"/>
              <a:gd name="connsiteX1516" fmla="*/ 223707 w 1334396"/>
              <a:gd name="connsiteY1516" fmla="*/ 804451 h 2172695"/>
              <a:gd name="connsiteX1517" fmla="*/ 221946 w 1334396"/>
              <a:gd name="connsiteY1517" fmla="*/ 800795 h 2172695"/>
              <a:gd name="connsiteX1518" fmla="*/ 218696 w 1334396"/>
              <a:gd name="connsiteY1518" fmla="*/ 795107 h 2172695"/>
              <a:gd name="connsiteX1519" fmla="*/ 212061 w 1334396"/>
              <a:gd name="connsiteY1519" fmla="*/ 781972 h 2172695"/>
              <a:gd name="connsiteX1520" fmla="*/ 211113 w 1334396"/>
              <a:gd name="connsiteY1520" fmla="*/ 775743 h 2172695"/>
              <a:gd name="connsiteX1521" fmla="*/ 211113 w 1334396"/>
              <a:gd name="connsiteY1521" fmla="*/ 774660 h 2172695"/>
              <a:gd name="connsiteX1522" fmla="*/ 210978 w 1334396"/>
              <a:gd name="connsiteY1522" fmla="*/ 771004 h 2172695"/>
              <a:gd name="connsiteX1523" fmla="*/ 209217 w 1334396"/>
              <a:gd name="connsiteY1523" fmla="*/ 762743 h 2172695"/>
              <a:gd name="connsiteX1524" fmla="*/ 207863 w 1334396"/>
              <a:gd name="connsiteY1524" fmla="*/ 756378 h 2172695"/>
              <a:gd name="connsiteX1525" fmla="*/ 203665 w 1334396"/>
              <a:gd name="connsiteY1525" fmla="*/ 742972 h 2172695"/>
              <a:gd name="connsiteX1526" fmla="*/ 202176 w 1334396"/>
              <a:gd name="connsiteY1526" fmla="*/ 741212 h 2172695"/>
              <a:gd name="connsiteX1527" fmla="*/ 200551 w 1334396"/>
              <a:gd name="connsiteY1527" fmla="*/ 738233 h 2172695"/>
              <a:gd name="connsiteX1528" fmla="*/ 195947 w 1334396"/>
              <a:gd name="connsiteY1528" fmla="*/ 724556 h 2172695"/>
              <a:gd name="connsiteX1529" fmla="*/ 194592 w 1334396"/>
              <a:gd name="connsiteY1529" fmla="*/ 721847 h 2172695"/>
              <a:gd name="connsiteX1530" fmla="*/ 193644 w 1334396"/>
              <a:gd name="connsiteY1530" fmla="*/ 711150 h 2172695"/>
              <a:gd name="connsiteX1531" fmla="*/ 195676 w 1334396"/>
              <a:gd name="connsiteY1531" fmla="*/ 698150 h 2172695"/>
              <a:gd name="connsiteX1532" fmla="*/ 194321 w 1334396"/>
              <a:gd name="connsiteY1532" fmla="*/ 694087 h 2172695"/>
              <a:gd name="connsiteX1533" fmla="*/ 189718 w 1334396"/>
              <a:gd name="connsiteY1533" fmla="*/ 690837 h 2172695"/>
              <a:gd name="connsiteX1534" fmla="*/ 178884 w 1334396"/>
              <a:gd name="connsiteY1534" fmla="*/ 674723 h 2172695"/>
              <a:gd name="connsiteX1535" fmla="*/ 177666 w 1334396"/>
              <a:gd name="connsiteY1535" fmla="*/ 671202 h 2172695"/>
              <a:gd name="connsiteX1536" fmla="*/ 176447 w 1334396"/>
              <a:gd name="connsiteY1536" fmla="*/ 663212 h 2172695"/>
              <a:gd name="connsiteX1537" fmla="*/ 176582 w 1334396"/>
              <a:gd name="connsiteY1537" fmla="*/ 662129 h 2172695"/>
              <a:gd name="connsiteX1538" fmla="*/ 175905 w 1334396"/>
              <a:gd name="connsiteY1538" fmla="*/ 653869 h 2172695"/>
              <a:gd name="connsiteX1539" fmla="*/ 172249 w 1334396"/>
              <a:gd name="connsiteY1539" fmla="*/ 636129 h 2172695"/>
              <a:gd name="connsiteX1540" fmla="*/ 169541 w 1334396"/>
              <a:gd name="connsiteY1540" fmla="*/ 628817 h 2172695"/>
              <a:gd name="connsiteX1541" fmla="*/ 167103 w 1334396"/>
              <a:gd name="connsiteY1541" fmla="*/ 613109 h 2172695"/>
              <a:gd name="connsiteX1542" fmla="*/ 166291 w 1334396"/>
              <a:gd name="connsiteY1542" fmla="*/ 605119 h 2172695"/>
              <a:gd name="connsiteX1543" fmla="*/ 164124 w 1334396"/>
              <a:gd name="connsiteY1543" fmla="*/ 600244 h 2172695"/>
              <a:gd name="connsiteX1544" fmla="*/ 161009 w 1334396"/>
              <a:gd name="connsiteY1544" fmla="*/ 595098 h 2172695"/>
              <a:gd name="connsiteX1545" fmla="*/ 160468 w 1334396"/>
              <a:gd name="connsiteY1545" fmla="*/ 594150 h 2172695"/>
              <a:gd name="connsiteX1546" fmla="*/ 156676 w 1334396"/>
              <a:gd name="connsiteY1546" fmla="*/ 589411 h 2172695"/>
              <a:gd name="connsiteX1547" fmla="*/ 156676 w 1334396"/>
              <a:gd name="connsiteY1547" fmla="*/ 588327 h 2172695"/>
              <a:gd name="connsiteX1548" fmla="*/ 156812 w 1334396"/>
              <a:gd name="connsiteY1548" fmla="*/ 587109 h 2172695"/>
              <a:gd name="connsiteX1549" fmla="*/ 154916 w 1334396"/>
              <a:gd name="connsiteY1549" fmla="*/ 581286 h 2172695"/>
              <a:gd name="connsiteX1550" fmla="*/ 153426 w 1334396"/>
              <a:gd name="connsiteY1550" fmla="*/ 576682 h 2172695"/>
              <a:gd name="connsiteX1551" fmla="*/ 152885 w 1334396"/>
              <a:gd name="connsiteY1551" fmla="*/ 573702 h 2172695"/>
              <a:gd name="connsiteX1552" fmla="*/ 152343 w 1334396"/>
              <a:gd name="connsiteY1552" fmla="*/ 567203 h 2172695"/>
              <a:gd name="connsiteX1553" fmla="*/ 151395 w 1334396"/>
              <a:gd name="connsiteY1553" fmla="*/ 558942 h 2172695"/>
              <a:gd name="connsiteX1554" fmla="*/ 152207 w 1334396"/>
              <a:gd name="connsiteY1554" fmla="*/ 548244 h 2172695"/>
              <a:gd name="connsiteX1555" fmla="*/ 153562 w 1334396"/>
              <a:gd name="connsiteY1555" fmla="*/ 536463 h 2172695"/>
              <a:gd name="connsiteX1556" fmla="*/ 155728 w 1334396"/>
              <a:gd name="connsiteY1556" fmla="*/ 523057 h 2172695"/>
              <a:gd name="connsiteX1557" fmla="*/ 155322 w 1334396"/>
              <a:gd name="connsiteY1557" fmla="*/ 517776 h 2172695"/>
              <a:gd name="connsiteX1558" fmla="*/ 152614 w 1334396"/>
              <a:gd name="connsiteY1558" fmla="*/ 511276 h 2172695"/>
              <a:gd name="connsiteX1559" fmla="*/ 152072 w 1334396"/>
              <a:gd name="connsiteY1559" fmla="*/ 509109 h 2172695"/>
              <a:gd name="connsiteX1560" fmla="*/ 148687 w 1334396"/>
              <a:gd name="connsiteY1560" fmla="*/ 494078 h 2172695"/>
              <a:gd name="connsiteX1561" fmla="*/ 148009 w 1334396"/>
              <a:gd name="connsiteY1561" fmla="*/ 492317 h 2172695"/>
              <a:gd name="connsiteX1562" fmla="*/ 148145 w 1334396"/>
              <a:gd name="connsiteY1562" fmla="*/ 488797 h 2172695"/>
              <a:gd name="connsiteX1563" fmla="*/ 148551 w 1334396"/>
              <a:gd name="connsiteY1563" fmla="*/ 477286 h 2172695"/>
              <a:gd name="connsiteX1564" fmla="*/ 148551 w 1334396"/>
              <a:gd name="connsiteY1564" fmla="*/ 476203 h 2172695"/>
              <a:gd name="connsiteX1565" fmla="*/ 149905 w 1334396"/>
              <a:gd name="connsiteY1565" fmla="*/ 462797 h 2172695"/>
              <a:gd name="connsiteX1566" fmla="*/ 150582 w 1334396"/>
              <a:gd name="connsiteY1566" fmla="*/ 454401 h 2172695"/>
              <a:gd name="connsiteX1567" fmla="*/ 152478 w 1334396"/>
              <a:gd name="connsiteY1567" fmla="*/ 437203 h 2172695"/>
              <a:gd name="connsiteX1568" fmla="*/ 153291 w 1334396"/>
              <a:gd name="connsiteY1568" fmla="*/ 433005 h 2172695"/>
              <a:gd name="connsiteX1569" fmla="*/ 156541 w 1334396"/>
              <a:gd name="connsiteY1569" fmla="*/ 419735 h 2172695"/>
              <a:gd name="connsiteX1570" fmla="*/ 159520 w 1334396"/>
              <a:gd name="connsiteY1570" fmla="*/ 411880 h 2172695"/>
              <a:gd name="connsiteX1571" fmla="*/ 163988 w 1334396"/>
              <a:gd name="connsiteY1571" fmla="*/ 405245 h 2172695"/>
              <a:gd name="connsiteX1572" fmla="*/ 165478 w 1334396"/>
              <a:gd name="connsiteY1572" fmla="*/ 403078 h 2172695"/>
              <a:gd name="connsiteX1573" fmla="*/ 163718 w 1334396"/>
              <a:gd name="connsiteY1573" fmla="*/ 400235 h 2172695"/>
              <a:gd name="connsiteX1574" fmla="*/ 156405 w 1334396"/>
              <a:gd name="connsiteY1574" fmla="*/ 388183 h 2172695"/>
              <a:gd name="connsiteX1575" fmla="*/ 157489 w 1334396"/>
              <a:gd name="connsiteY1575" fmla="*/ 378162 h 2172695"/>
              <a:gd name="connsiteX1576" fmla="*/ 637267 w 1334396"/>
              <a:gd name="connsiteY1576" fmla="*/ 341193 h 2172695"/>
              <a:gd name="connsiteX1577" fmla="*/ 645121 w 1334396"/>
              <a:gd name="connsiteY1577" fmla="*/ 343631 h 2172695"/>
              <a:gd name="connsiteX1578" fmla="*/ 649049 w 1334396"/>
              <a:gd name="connsiteY1578" fmla="*/ 349047 h 2172695"/>
              <a:gd name="connsiteX1579" fmla="*/ 648101 w 1334396"/>
              <a:gd name="connsiteY1579" fmla="*/ 354193 h 2172695"/>
              <a:gd name="connsiteX1580" fmla="*/ 646069 w 1334396"/>
              <a:gd name="connsiteY1580" fmla="*/ 363131 h 2172695"/>
              <a:gd name="connsiteX1581" fmla="*/ 645934 w 1334396"/>
              <a:gd name="connsiteY1581" fmla="*/ 367058 h 2172695"/>
              <a:gd name="connsiteX1582" fmla="*/ 645392 w 1334396"/>
              <a:gd name="connsiteY1582" fmla="*/ 371526 h 2172695"/>
              <a:gd name="connsiteX1583" fmla="*/ 644444 w 1334396"/>
              <a:gd name="connsiteY1583" fmla="*/ 378703 h 2172695"/>
              <a:gd name="connsiteX1584" fmla="*/ 641059 w 1334396"/>
              <a:gd name="connsiteY1584" fmla="*/ 394547 h 2172695"/>
              <a:gd name="connsiteX1585" fmla="*/ 637944 w 1334396"/>
              <a:gd name="connsiteY1585" fmla="*/ 400641 h 2172695"/>
              <a:gd name="connsiteX1586" fmla="*/ 637267 w 1334396"/>
              <a:gd name="connsiteY1586" fmla="*/ 401589 h 2172695"/>
              <a:gd name="connsiteX1587" fmla="*/ 634830 w 1334396"/>
              <a:gd name="connsiteY1587" fmla="*/ 404703 h 2172695"/>
              <a:gd name="connsiteX1588" fmla="*/ 630226 w 1334396"/>
              <a:gd name="connsiteY1588" fmla="*/ 412828 h 2172695"/>
              <a:gd name="connsiteX1589" fmla="*/ 626840 w 1334396"/>
              <a:gd name="connsiteY1589" fmla="*/ 418786 h 2172695"/>
              <a:gd name="connsiteX1590" fmla="*/ 620070 w 1334396"/>
              <a:gd name="connsiteY1590" fmla="*/ 432328 h 2172695"/>
              <a:gd name="connsiteX1591" fmla="*/ 619663 w 1334396"/>
              <a:gd name="connsiteY1591" fmla="*/ 434766 h 2172695"/>
              <a:gd name="connsiteX1592" fmla="*/ 618445 w 1334396"/>
              <a:gd name="connsiteY1592" fmla="*/ 438016 h 2172695"/>
              <a:gd name="connsiteX1593" fmla="*/ 610997 w 1334396"/>
              <a:gd name="connsiteY1593" fmla="*/ 451693 h 2172695"/>
              <a:gd name="connsiteX1594" fmla="*/ 610049 w 1334396"/>
              <a:gd name="connsiteY1594" fmla="*/ 454672 h 2172695"/>
              <a:gd name="connsiteX1595" fmla="*/ 602195 w 1334396"/>
              <a:gd name="connsiteY1595" fmla="*/ 462797 h 2172695"/>
              <a:gd name="connsiteX1596" fmla="*/ 590413 w 1334396"/>
              <a:gd name="connsiteY1596" fmla="*/ 470109 h 2172695"/>
              <a:gd name="connsiteX1597" fmla="*/ 588111 w 1334396"/>
              <a:gd name="connsiteY1597" fmla="*/ 473901 h 2172695"/>
              <a:gd name="connsiteX1598" fmla="*/ 588247 w 1334396"/>
              <a:gd name="connsiteY1598" fmla="*/ 479859 h 2172695"/>
              <a:gd name="connsiteX1599" fmla="*/ 581070 w 1334396"/>
              <a:gd name="connsiteY1599" fmla="*/ 498953 h 2172695"/>
              <a:gd name="connsiteX1600" fmla="*/ 578768 w 1334396"/>
              <a:gd name="connsiteY1600" fmla="*/ 502203 h 2172695"/>
              <a:gd name="connsiteX1601" fmla="*/ 572539 w 1334396"/>
              <a:gd name="connsiteY1601" fmla="*/ 508296 h 2172695"/>
              <a:gd name="connsiteX1602" fmla="*/ 571455 w 1334396"/>
              <a:gd name="connsiteY1602" fmla="*/ 508838 h 2172695"/>
              <a:gd name="connsiteX1603" fmla="*/ 564549 w 1334396"/>
              <a:gd name="connsiteY1603" fmla="*/ 514390 h 2172695"/>
              <a:gd name="connsiteX1604" fmla="*/ 551278 w 1334396"/>
              <a:gd name="connsiteY1604" fmla="*/ 528067 h 2172695"/>
              <a:gd name="connsiteX1605" fmla="*/ 546133 w 1334396"/>
              <a:gd name="connsiteY1605" fmla="*/ 534567 h 2172695"/>
              <a:gd name="connsiteX1606" fmla="*/ 533674 w 1334396"/>
              <a:gd name="connsiteY1606" fmla="*/ 545536 h 2172695"/>
              <a:gd name="connsiteX1607" fmla="*/ 527039 w 1334396"/>
              <a:gd name="connsiteY1607" fmla="*/ 550682 h 2172695"/>
              <a:gd name="connsiteX1608" fmla="*/ 523789 w 1334396"/>
              <a:gd name="connsiteY1608" fmla="*/ 555286 h 2172695"/>
              <a:gd name="connsiteX1609" fmla="*/ 520809 w 1334396"/>
              <a:gd name="connsiteY1609" fmla="*/ 560702 h 2172695"/>
              <a:gd name="connsiteX1610" fmla="*/ 520133 w 1334396"/>
              <a:gd name="connsiteY1610" fmla="*/ 561786 h 2172695"/>
              <a:gd name="connsiteX1611" fmla="*/ 517966 w 1334396"/>
              <a:gd name="connsiteY1611" fmla="*/ 567744 h 2172695"/>
              <a:gd name="connsiteX1612" fmla="*/ 517018 w 1334396"/>
              <a:gd name="connsiteY1612" fmla="*/ 568286 h 2172695"/>
              <a:gd name="connsiteX1613" fmla="*/ 515799 w 1334396"/>
              <a:gd name="connsiteY1613" fmla="*/ 568963 h 2172695"/>
              <a:gd name="connsiteX1614" fmla="*/ 511601 w 1334396"/>
              <a:gd name="connsiteY1614" fmla="*/ 573838 h 2172695"/>
              <a:gd name="connsiteX1615" fmla="*/ 508216 w 1334396"/>
              <a:gd name="connsiteY1615" fmla="*/ 577629 h 2172695"/>
              <a:gd name="connsiteX1616" fmla="*/ 506049 w 1334396"/>
              <a:gd name="connsiteY1616" fmla="*/ 579796 h 2172695"/>
              <a:gd name="connsiteX1617" fmla="*/ 500497 w 1334396"/>
              <a:gd name="connsiteY1617" fmla="*/ 583723 h 2172695"/>
              <a:gd name="connsiteX1618" fmla="*/ 493591 w 1334396"/>
              <a:gd name="connsiteY1618" fmla="*/ 589004 h 2172695"/>
              <a:gd name="connsiteX1619" fmla="*/ 483570 w 1334396"/>
              <a:gd name="connsiteY1619" fmla="*/ 594150 h 2172695"/>
              <a:gd name="connsiteX1620" fmla="*/ 472466 w 1334396"/>
              <a:gd name="connsiteY1620" fmla="*/ 599567 h 2172695"/>
              <a:gd name="connsiteX1621" fmla="*/ 459466 w 1334396"/>
              <a:gd name="connsiteY1621" fmla="*/ 605119 h 2172695"/>
              <a:gd name="connsiteX1622" fmla="*/ 454998 w 1334396"/>
              <a:gd name="connsiteY1622" fmla="*/ 608369 h 2172695"/>
              <a:gd name="connsiteX1623" fmla="*/ 450664 w 1334396"/>
              <a:gd name="connsiteY1623" fmla="*/ 614192 h 2172695"/>
              <a:gd name="connsiteX1624" fmla="*/ 449039 w 1334396"/>
              <a:gd name="connsiteY1624" fmla="*/ 615952 h 2172695"/>
              <a:gd name="connsiteX1625" fmla="*/ 437800 w 1334396"/>
              <a:gd name="connsiteY1625" fmla="*/ 627462 h 2172695"/>
              <a:gd name="connsiteX1626" fmla="*/ 436581 w 1334396"/>
              <a:gd name="connsiteY1626" fmla="*/ 628952 h 2172695"/>
              <a:gd name="connsiteX1627" fmla="*/ 433331 w 1334396"/>
              <a:gd name="connsiteY1627" fmla="*/ 631660 h 2172695"/>
              <a:gd name="connsiteX1628" fmla="*/ 423310 w 1334396"/>
              <a:gd name="connsiteY1628" fmla="*/ 638025 h 2172695"/>
              <a:gd name="connsiteX1629" fmla="*/ 422362 w 1334396"/>
              <a:gd name="connsiteY1629" fmla="*/ 638702 h 2172695"/>
              <a:gd name="connsiteX1630" fmla="*/ 410446 w 1334396"/>
              <a:gd name="connsiteY1630" fmla="*/ 645744 h 2172695"/>
              <a:gd name="connsiteX1631" fmla="*/ 402998 w 1334396"/>
              <a:gd name="connsiteY1631" fmla="*/ 650348 h 2172695"/>
              <a:gd name="connsiteX1632" fmla="*/ 387696 w 1334396"/>
              <a:gd name="connsiteY1632" fmla="*/ 659692 h 2172695"/>
              <a:gd name="connsiteX1633" fmla="*/ 383769 w 1334396"/>
              <a:gd name="connsiteY1633" fmla="*/ 661858 h 2172695"/>
              <a:gd name="connsiteX1634" fmla="*/ 370769 w 1334396"/>
              <a:gd name="connsiteY1634" fmla="*/ 667681 h 2172695"/>
              <a:gd name="connsiteX1635" fmla="*/ 362644 w 1334396"/>
              <a:gd name="connsiteY1635" fmla="*/ 670660 h 2172695"/>
              <a:gd name="connsiteX1636" fmla="*/ 354519 w 1334396"/>
              <a:gd name="connsiteY1636" fmla="*/ 671879 h 2172695"/>
              <a:gd name="connsiteX1637" fmla="*/ 340842 w 1334396"/>
              <a:gd name="connsiteY1637" fmla="*/ 673639 h 2172695"/>
              <a:gd name="connsiteX1638" fmla="*/ 340165 w 1334396"/>
              <a:gd name="connsiteY1638" fmla="*/ 673639 h 2172695"/>
              <a:gd name="connsiteX1639" fmla="*/ 334884 w 1334396"/>
              <a:gd name="connsiteY1639" fmla="*/ 685150 h 2172695"/>
              <a:gd name="connsiteX1640" fmla="*/ 325946 w 1334396"/>
              <a:gd name="connsiteY1640" fmla="*/ 690025 h 2172695"/>
              <a:gd name="connsiteX1641" fmla="*/ 324321 w 1334396"/>
              <a:gd name="connsiteY1641" fmla="*/ 666462 h 2172695"/>
              <a:gd name="connsiteX1642" fmla="*/ 324456 w 1334396"/>
              <a:gd name="connsiteY1642" fmla="*/ 659962 h 2172695"/>
              <a:gd name="connsiteX1643" fmla="*/ 325946 w 1334396"/>
              <a:gd name="connsiteY1643" fmla="*/ 653598 h 2172695"/>
              <a:gd name="connsiteX1644" fmla="*/ 330144 w 1334396"/>
              <a:gd name="connsiteY1644" fmla="*/ 637483 h 2172695"/>
              <a:gd name="connsiteX1645" fmla="*/ 334748 w 1334396"/>
              <a:gd name="connsiteY1645" fmla="*/ 622181 h 2172695"/>
              <a:gd name="connsiteX1646" fmla="*/ 337321 w 1334396"/>
              <a:gd name="connsiteY1646" fmla="*/ 615275 h 2172695"/>
              <a:gd name="connsiteX1647" fmla="*/ 344092 w 1334396"/>
              <a:gd name="connsiteY1647" fmla="*/ 600109 h 2172695"/>
              <a:gd name="connsiteX1648" fmla="*/ 349508 w 1334396"/>
              <a:gd name="connsiteY1648" fmla="*/ 589681 h 2172695"/>
              <a:gd name="connsiteX1649" fmla="*/ 349779 w 1334396"/>
              <a:gd name="connsiteY1649" fmla="*/ 588869 h 2172695"/>
              <a:gd name="connsiteX1650" fmla="*/ 354383 w 1334396"/>
              <a:gd name="connsiteY1650" fmla="*/ 576952 h 2172695"/>
              <a:gd name="connsiteX1651" fmla="*/ 359394 w 1334396"/>
              <a:gd name="connsiteY1651" fmla="*/ 565983 h 2172695"/>
              <a:gd name="connsiteX1652" fmla="*/ 361696 w 1334396"/>
              <a:gd name="connsiteY1652" fmla="*/ 560702 h 2172695"/>
              <a:gd name="connsiteX1653" fmla="*/ 368331 w 1334396"/>
              <a:gd name="connsiteY1653" fmla="*/ 550817 h 2172695"/>
              <a:gd name="connsiteX1654" fmla="*/ 373748 w 1334396"/>
              <a:gd name="connsiteY1654" fmla="*/ 543911 h 2172695"/>
              <a:gd name="connsiteX1655" fmla="*/ 392842 w 1334396"/>
              <a:gd name="connsiteY1655" fmla="*/ 524275 h 2172695"/>
              <a:gd name="connsiteX1656" fmla="*/ 398800 w 1334396"/>
              <a:gd name="connsiteY1656" fmla="*/ 517505 h 2172695"/>
              <a:gd name="connsiteX1657" fmla="*/ 404487 w 1334396"/>
              <a:gd name="connsiteY1657" fmla="*/ 511140 h 2172695"/>
              <a:gd name="connsiteX1658" fmla="*/ 410446 w 1334396"/>
              <a:gd name="connsiteY1658" fmla="*/ 503151 h 2172695"/>
              <a:gd name="connsiteX1659" fmla="*/ 410852 w 1334396"/>
              <a:gd name="connsiteY1659" fmla="*/ 502609 h 2172695"/>
              <a:gd name="connsiteX1660" fmla="*/ 414373 w 1334396"/>
              <a:gd name="connsiteY1660" fmla="*/ 498546 h 2172695"/>
              <a:gd name="connsiteX1661" fmla="*/ 418435 w 1334396"/>
              <a:gd name="connsiteY1661" fmla="*/ 494348 h 2172695"/>
              <a:gd name="connsiteX1662" fmla="*/ 428998 w 1334396"/>
              <a:gd name="connsiteY1662" fmla="*/ 487036 h 2172695"/>
              <a:gd name="connsiteX1663" fmla="*/ 449716 w 1334396"/>
              <a:gd name="connsiteY1663" fmla="*/ 469432 h 2172695"/>
              <a:gd name="connsiteX1664" fmla="*/ 454185 w 1334396"/>
              <a:gd name="connsiteY1664" fmla="*/ 465234 h 2172695"/>
              <a:gd name="connsiteX1665" fmla="*/ 459466 w 1334396"/>
              <a:gd name="connsiteY1665" fmla="*/ 461443 h 2172695"/>
              <a:gd name="connsiteX1666" fmla="*/ 464883 w 1334396"/>
              <a:gd name="connsiteY1666" fmla="*/ 457651 h 2172695"/>
              <a:gd name="connsiteX1667" fmla="*/ 466914 w 1334396"/>
              <a:gd name="connsiteY1667" fmla="*/ 455755 h 2172695"/>
              <a:gd name="connsiteX1668" fmla="*/ 476935 w 1334396"/>
              <a:gd name="connsiteY1668" fmla="*/ 447766 h 2172695"/>
              <a:gd name="connsiteX1669" fmla="*/ 482216 w 1334396"/>
              <a:gd name="connsiteY1669" fmla="*/ 443568 h 2172695"/>
              <a:gd name="connsiteX1670" fmla="*/ 487362 w 1334396"/>
              <a:gd name="connsiteY1670" fmla="*/ 439505 h 2172695"/>
              <a:gd name="connsiteX1671" fmla="*/ 495893 w 1334396"/>
              <a:gd name="connsiteY1671" fmla="*/ 433411 h 2172695"/>
              <a:gd name="connsiteX1672" fmla="*/ 504018 w 1334396"/>
              <a:gd name="connsiteY1672" fmla="*/ 429890 h 2172695"/>
              <a:gd name="connsiteX1673" fmla="*/ 510654 w 1334396"/>
              <a:gd name="connsiteY1673" fmla="*/ 425557 h 2172695"/>
              <a:gd name="connsiteX1674" fmla="*/ 513226 w 1334396"/>
              <a:gd name="connsiteY1674" fmla="*/ 423120 h 2172695"/>
              <a:gd name="connsiteX1675" fmla="*/ 520539 w 1334396"/>
              <a:gd name="connsiteY1675" fmla="*/ 417297 h 2172695"/>
              <a:gd name="connsiteX1676" fmla="*/ 528122 w 1334396"/>
              <a:gd name="connsiteY1676" fmla="*/ 412422 h 2172695"/>
              <a:gd name="connsiteX1677" fmla="*/ 530289 w 1334396"/>
              <a:gd name="connsiteY1677" fmla="*/ 411339 h 2172695"/>
              <a:gd name="connsiteX1678" fmla="*/ 541257 w 1334396"/>
              <a:gd name="connsiteY1678" fmla="*/ 404568 h 2172695"/>
              <a:gd name="connsiteX1679" fmla="*/ 555070 w 1334396"/>
              <a:gd name="connsiteY1679" fmla="*/ 396172 h 2172695"/>
              <a:gd name="connsiteX1680" fmla="*/ 555341 w 1334396"/>
              <a:gd name="connsiteY1680" fmla="*/ 395901 h 2172695"/>
              <a:gd name="connsiteX1681" fmla="*/ 573216 w 1334396"/>
              <a:gd name="connsiteY1681" fmla="*/ 387370 h 2172695"/>
              <a:gd name="connsiteX1682" fmla="*/ 577549 w 1334396"/>
              <a:gd name="connsiteY1682" fmla="*/ 385474 h 2172695"/>
              <a:gd name="connsiteX1683" fmla="*/ 581205 w 1334396"/>
              <a:gd name="connsiteY1683" fmla="*/ 383713 h 2172695"/>
              <a:gd name="connsiteX1684" fmla="*/ 584455 w 1334396"/>
              <a:gd name="connsiteY1684" fmla="*/ 381005 h 2172695"/>
              <a:gd name="connsiteX1685" fmla="*/ 587028 w 1334396"/>
              <a:gd name="connsiteY1685" fmla="*/ 378839 h 2172695"/>
              <a:gd name="connsiteX1686" fmla="*/ 599486 w 1334396"/>
              <a:gd name="connsiteY1686" fmla="*/ 373151 h 2172695"/>
              <a:gd name="connsiteX1687" fmla="*/ 606934 w 1334396"/>
              <a:gd name="connsiteY1687" fmla="*/ 367193 h 2172695"/>
              <a:gd name="connsiteX1688" fmla="*/ 610861 w 1334396"/>
              <a:gd name="connsiteY1688" fmla="*/ 364755 h 2172695"/>
              <a:gd name="connsiteX1689" fmla="*/ 614382 w 1334396"/>
              <a:gd name="connsiteY1689" fmla="*/ 363266 h 2172695"/>
              <a:gd name="connsiteX1690" fmla="*/ 619934 w 1334396"/>
              <a:gd name="connsiteY1690" fmla="*/ 359474 h 2172695"/>
              <a:gd name="connsiteX1691" fmla="*/ 621830 w 1334396"/>
              <a:gd name="connsiteY1691" fmla="*/ 359203 h 2172695"/>
              <a:gd name="connsiteX1692" fmla="*/ 628059 w 1334396"/>
              <a:gd name="connsiteY1692" fmla="*/ 359880 h 2172695"/>
              <a:gd name="connsiteX1693" fmla="*/ 629142 w 1334396"/>
              <a:gd name="connsiteY1693" fmla="*/ 357984 h 2172695"/>
              <a:gd name="connsiteX1694" fmla="*/ 630226 w 1334396"/>
              <a:gd name="connsiteY1694" fmla="*/ 354328 h 2172695"/>
              <a:gd name="connsiteX1695" fmla="*/ 631038 w 1334396"/>
              <a:gd name="connsiteY1695" fmla="*/ 347558 h 2172695"/>
              <a:gd name="connsiteX1696" fmla="*/ 632121 w 1334396"/>
              <a:gd name="connsiteY1696" fmla="*/ 345933 h 2172695"/>
              <a:gd name="connsiteX1697" fmla="*/ 637267 w 1334396"/>
              <a:gd name="connsiteY1697" fmla="*/ 341193 h 2172695"/>
              <a:gd name="connsiteX1698" fmla="*/ 304008 w 1334396"/>
              <a:gd name="connsiteY1698" fmla="*/ 91351 h 2172695"/>
              <a:gd name="connsiteX1699" fmla="*/ 312810 w 1334396"/>
              <a:gd name="connsiteY1699" fmla="*/ 103132 h 2172695"/>
              <a:gd name="connsiteX1700" fmla="*/ 320800 w 1334396"/>
              <a:gd name="connsiteY1700" fmla="*/ 94059 h 2172695"/>
              <a:gd name="connsiteX1701" fmla="*/ 330414 w 1334396"/>
              <a:gd name="connsiteY1701" fmla="*/ 92705 h 2172695"/>
              <a:gd name="connsiteX1702" fmla="*/ 325810 w 1334396"/>
              <a:gd name="connsiteY1702" fmla="*/ 114372 h 2172695"/>
              <a:gd name="connsiteX1703" fmla="*/ 323237 w 1334396"/>
              <a:gd name="connsiteY1703" fmla="*/ 122497 h 2172695"/>
              <a:gd name="connsiteX1704" fmla="*/ 323508 w 1334396"/>
              <a:gd name="connsiteY1704" fmla="*/ 123038 h 2172695"/>
              <a:gd name="connsiteX1705" fmla="*/ 329466 w 1334396"/>
              <a:gd name="connsiteY1705" fmla="*/ 138882 h 2172695"/>
              <a:gd name="connsiteX1706" fmla="*/ 335425 w 1334396"/>
              <a:gd name="connsiteY1706" fmla="*/ 154048 h 2172695"/>
              <a:gd name="connsiteX1707" fmla="*/ 337862 w 1334396"/>
              <a:gd name="connsiteY1707" fmla="*/ 161225 h 2172695"/>
              <a:gd name="connsiteX1708" fmla="*/ 342737 w 1334396"/>
              <a:gd name="connsiteY1708" fmla="*/ 177611 h 2172695"/>
              <a:gd name="connsiteX1709" fmla="*/ 345852 w 1334396"/>
              <a:gd name="connsiteY1709" fmla="*/ 189392 h 2172695"/>
              <a:gd name="connsiteX1710" fmla="*/ 346122 w 1334396"/>
              <a:gd name="connsiteY1710" fmla="*/ 190205 h 2172695"/>
              <a:gd name="connsiteX1711" fmla="*/ 350862 w 1334396"/>
              <a:gd name="connsiteY1711" fmla="*/ 202528 h 2172695"/>
              <a:gd name="connsiteX1712" fmla="*/ 355195 w 1334396"/>
              <a:gd name="connsiteY1712" fmla="*/ 214309 h 2172695"/>
              <a:gd name="connsiteX1713" fmla="*/ 356278 w 1334396"/>
              <a:gd name="connsiteY1713" fmla="*/ 219590 h 2172695"/>
              <a:gd name="connsiteX1714" fmla="*/ 358716 w 1334396"/>
              <a:gd name="connsiteY1714" fmla="*/ 231777 h 2172695"/>
              <a:gd name="connsiteX1715" fmla="*/ 360206 w 1334396"/>
              <a:gd name="connsiteY1715" fmla="*/ 240850 h 2172695"/>
              <a:gd name="connsiteX1716" fmla="*/ 361695 w 1334396"/>
              <a:gd name="connsiteY1716" fmla="*/ 269694 h 2172695"/>
              <a:gd name="connsiteX1717" fmla="*/ 362643 w 1334396"/>
              <a:gd name="connsiteY1717" fmla="*/ 279308 h 2172695"/>
              <a:gd name="connsiteX1718" fmla="*/ 363862 w 1334396"/>
              <a:gd name="connsiteY1718" fmla="*/ 288381 h 2172695"/>
              <a:gd name="connsiteX1719" fmla="*/ 365758 w 1334396"/>
              <a:gd name="connsiteY1719" fmla="*/ 298673 h 2172695"/>
              <a:gd name="connsiteX1720" fmla="*/ 366028 w 1334396"/>
              <a:gd name="connsiteY1720" fmla="*/ 299350 h 2172695"/>
              <a:gd name="connsiteX1721" fmla="*/ 366841 w 1334396"/>
              <a:gd name="connsiteY1721" fmla="*/ 304902 h 2172695"/>
              <a:gd name="connsiteX1722" fmla="*/ 367383 w 1334396"/>
              <a:gd name="connsiteY1722" fmla="*/ 310996 h 2172695"/>
              <a:gd name="connsiteX1723" fmla="*/ 366028 w 1334396"/>
              <a:gd name="connsiteY1723" fmla="*/ 324537 h 2172695"/>
              <a:gd name="connsiteX1724" fmla="*/ 366028 w 1334396"/>
              <a:gd name="connsiteY1724" fmla="*/ 353381 h 2172695"/>
              <a:gd name="connsiteX1725" fmla="*/ 366299 w 1334396"/>
              <a:gd name="connsiteY1725" fmla="*/ 360016 h 2172695"/>
              <a:gd name="connsiteX1726" fmla="*/ 365758 w 1334396"/>
              <a:gd name="connsiteY1726" fmla="*/ 366923 h 2172695"/>
              <a:gd name="connsiteX1727" fmla="*/ 365216 w 1334396"/>
              <a:gd name="connsiteY1727" fmla="*/ 373829 h 2172695"/>
              <a:gd name="connsiteX1728" fmla="*/ 365351 w 1334396"/>
              <a:gd name="connsiteY1728" fmla="*/ 376808 h 2172695"/>
              <a:gd name="connsiteX1729" fmla="*/ 365216 w 1334396"/>
              <a:gd name="connsiteY1729" fmla="*/ 390485 h 2172695"/>
              <a:gd name="connsiteX1730" fmla="*/ 364945 w 1334396"/>
              <a:gd name="connsiteY1730" fmla="*/ 397662 h 2172695"/>
              <a:gd name="connsiteX1731" fmla="*/ 364810 w 1334396"/>
              <a:gd name="connsiteY1731" fmla="*/ 404568 h 2172695"/>
              <a:gd name="connsiteX1732" fmla="*/ 364268 w 1334396"/>
              <a:gd name="connsiteY1732" fmla="*/ 415808 h 2172695"/>
              <a:gd name="connsiteX1733" fmla="*/ 361830 w 1334396"/>
              <a:gd name="connsiteY1733" fmla="*/ 424881 h 2172695"/>
              <a:gd name="connsiteX1734" fmla="*/ 360883 w 1334396"/>
              <a:gd name="connsiteY1734" fmla="*/ 433412 h 2172695"/>
              <a:gd name="connsiteX1735" fmla="*/ 361154 w 1334396"/>
              <a:gd name="connsiteY1735" fmla="*/ 437068 h 2172695"/>
              <a:gd name="connsiteX1736" fmla="*/ 361018 w 1334396"/>
              <a:gd name="connsiteY1736" fmla="*/ 447089 h 2172695"/>
              <a:gd name="connsiteX1737" fmla="*/ 360070 w 1334396"/>
              <a:gd name="connsiteY1737" fmla="*/ 456703 h 2172695"/>
              <a:gd name="connsiteX1738" fmla="*/ 359529 w 1334396"/>
              <a:gd name="connsiteY1738" fmla="*/ 459141 h 2172695"/>
              <a:gd name="connsiteX1739" fmla="*/ 357768 w 1334396"/>
              <a:gd name="connsiteY1739" fmla="*/ 472818 h 2172695"/>
              <a:gd name="connsiteX1740" fmla="*/ 355601 w 1334396"/>
              <a:gd name="connsiteY1740" fmla="*/ 489880 h 2172695"/>
              <a:gd name="connsiteX1741" fmla="*/ 355601 w 1334396"/>
              <a:gd name="connsiteY1741" fmla="*/ 490287 h 2172695"/>
              <a:gd name="connsiteX1742" fmla="*/ 351133 w 1334396"/>
              <a:gd name="connsiteY1742" fmla="*/ 511005 h 2172695"/>
              <a:gd name="connsiteX1743" fmla="*/ 349914 w 1334396"/>
              <a:gd name="connsiteY1743" fmla="*/ 515745 h 2172695"/>
              <a:gd name="connsiteX1744" fmla="*/ 348966 w 1334396"/>
              <a:gd name="connsiteY1744" fmla="*/ 519943 h 2172695"/>
              <a:gd name="connsiteX1745" fmla="*/ 349101 w 1334396"/>
              <a:gd name="connsiteY1745" fmla="*/ 524547 h 2172695"/>
              <a:gd name="connsiteX1746" fmla="*/ 349237 w 1334396"/>
              <a:gd name="connsiteY1746" fmla="*/ 528067 h 2172695"/>
              <a:gd name="connsiteX1747" fmla="*/ 345987 w 1334396"/>
              <a:gd name="connsiteY1747" fmla="*/ 542286 h 2172695"/>
              <a:gd name="connsiteX1748" fmla="*/ 345987 w 1334396"/>
              <a:gd name="connsiteY1748" fmla="*/ 552443 h 2172695"/>
              <a:gd name="connsiteX1749" fmla="*/ 345445 w 1334396"/>
              <a:gd name="connsiteY1749" fmla="*/ 557317 h 2172695"/>
              <a:gd name="connsiteX1750" fmla="*/ 344497 w 1334396"/>
              <a:gd name="connsiteY1750" fmla="*/ 561244 h 2172695"/>
              <a:gd name="connsiteX1751" fmla="*/ 343956 w 1334396"/>
              <a:gd name="connsiteY1751" fmla="*/ 568422 h 2172695"/>
              <a:gd name="connsiteX1752" fmla="*/ 343008 w 1334396"/>
              <a:gd name="connsiteY1752" fmla="*/ 570182 h 2172695"/>
              <a:gd name="connsiteX1753" fmla="*/ 338133 w 1334396"/>
              <a:gd name="connsiteY1753" fmla="*/ 575328 h 2172695"/>
              <a:gd name="connsiteX1754" fmla="*/ 330143 w 1334396"/>
              <a:gd name="connsiteY1754" fmla="*/ 572890 h 2172695"/>
              <a:gd name="connsiteX1755" fmla="*/ 325946 w 1334396"/>
              <a:gd name="connsiteY1755" fmla="*/ 567474 h 2172695"/>
              <a:gd name="connsiteX1756" fmla="*/ 326623 w 1334396"/>
              <a:gd name="connsiteY1756" fmla="*/ 562328 h 2172695"/>
              <a:gd name="connsiteX1757" fmla="*/ 328248 w 1334396"/>
              <a:gd name="connsiteY1757" fmla="*/ 553390 h 2172695"/>
              <a:gd name="connsiteX1758" fmla="*/ 328112 w 1334396"/>
              <a:gd name="connsiteY1758" fmla="*/ 549463 h 2172695"/>
              <a:gd name="connsiteX1759" fmla="*/ 328518 w 1334396"/>
              <a:gd name="connsiteY1759" fmla="*/ 545943 h 2172695"/>
              <a:gd name="connsiteX1760" fmla="*/ 327977 w 1334396"/>
              <a:gd name="connsiteY1760" fmla="*/ 545943 h 2172695"/>
              <a:gd name="connsiteX1761" fmla="*/ 321206 w 1334396"/>
              <a:gd name="connsiteY1761" fmla="*/ 544995 h 2172695"/>
              <a:gd name="connsiteX1762" fmla="*/ 318227 w 1334396"/>
              <a:gd name="connsiteY1762" fmla="*/ 540661 h 2172695"/>
              <a:gd name="connsiteX1763" fmla="*/ 313081 w 1334396"/>
              <a:gd name="connsiteY1763" fmla="*/ 532807 h 2172695"/>
              <a:gd name="connsiteX1764" fmla="*/ 310373 w 1334396"/>
              <a:gd name="connsiteY1764" fmla="*/ 529828 h 2172695"/>
              <a:gd name="connsiteX1765" fmla="*/ 307665 w 1334396"/>
              <a:gd name="connsiteY1765" fmla="*/ 526307 h 2172695"/>
              <a:gd name="connsiteX1766" fmla="*/ 303331 w 1334396"/>
              <a:gd name="connsiteY1766" fmla="*/ 520484 h 2172695"/>
              <a:gd name="connsiteX1767" fmla="*/ 294258 w 1334396"/>
              <a:gd name="connsiteY1767" fmla="*/ 506672 h 2172695"/>
              <a:gd name="connsiteX1768" fmla="*/ 292227 w 1334396"/>
              <a:gd name="connsiteY1768" fmla="*/ 499901 h 2172695"/>
              <a:gd name="connsiteX1769" fmla="*/ 292092 w 1334396"/>
              <a:gd name="connsiteY1769" fmla="*/ 498682 h 2172695"/>
              <a:gd name="connsiteX1770" fmla="*/ 291685 w 1334396"/>
              <a:gd name="connsiteY1770" fmla="*/ 494620 h 2172695"/>
              <a:gd name="connsiteX1771" fmla="*/ 289248 w 1334396"/>
              <a:gd name="connsiteY1771" fmla="*/ 485411 h 2172695"/>
              <a:gd name="connsiteX1772" fmla="*/ 287487 w 1334396"/>
              <a:gd name="connsiteY1772" fmla="*/ 478641 h 2172695"/>
              <a:gd name="connsiteX1773" fmla="*/ 282883 w 1334396"/>
              <a:gd name="connsiteY1773" fmla="*/ 464016 h 2172695"/>
              <a:gd name="connsiteX1774" fmla="*/ 281529 w 1334396"/>
              <a:gd name="connsiteY1774" fmla="*/ 461985 h 2172695"/>
              <a:gd name="connsiteX1775" fmla="*/ 280039 w 1334396"/>
              <a:gd name="connsiteY1775" fmla="*/ 458735 h 2172695"/>
              <a:gd name="connsiteX1776" fmla="*/ 275706 w 1334396"/>
              <a:gd name="connsiteY1776" fmla="*/ 443568 h 2172695"/>
              <a:gd name="connsiteX1777" fmla="*/ 274488 w 1334396"/>
              <a:gd name="connsiteY1777" fmla="*/ 440589 h 2172695"/>
              <a:gd name="connsiteX1778" fmla="*/ 274623 w 1334396"/>
              <a:gd name="connsiteY1778" fmla="*/ 429079 h 2172695"/>
              <a:gd name="connsiteX1779" fmla="*/ 278008 w 1334396"/>
              <a:gd name="connsiteY1779" fmla="*/ 415672 h 2172695"/>
              <a:gd name="connsiteX1780" fmla="*/ 277060 w 1334396"/>
              <a:gd name="connsiteY1780" fmla="*/ 411203 h 2172695"/>
              <a:gd name="connsiteX1781" fmla="*/ 272863 w 1334396"/>
              <a:gd name="connsiteY1781" fmla="*/ 407005 h 2172695"/>
              <a:gd name="connsiteX1782" fmla="*/ 264738 w 1334396"/>
              <a:gd name="connsiteY1782" fmla="*/ 387912 h 2172695"/>
              <a:gd name="connsiteX1783" fmla="*/ 264196 w 1334396"/>
              <a:gd name="connsiteY1783" fmla="*/ 383985 h 2172695"/>
              <a:gd name="connsiteX1784" fmla="*/ 264467 w 1334396"/>
              <a:gd name="connsiteY1784" fmla="*/ 375183 h 2172695"/>
              <a:gd name="connsiteX1785" fmla="*/ 264738 w 1334396"/>
              <a:gd name="connsiteY1785" fmla="*/ 373964 h 2172695"/>
              <a:gd name="connsiteX1786" fmla="*/ 265956 w 1334396"/>
              <a:gd name="connsiteY1786" fmla="*/ 365162 h 2172695"/>
              <a:gd name="connsiteX1787" fmla="*/ 266227 w 1334396"/>
              <a:gd name="connsiteY1787" fmla="*/ 345933 h 2172695"/>
              <a:gd name="connsiteX1788" fmla="*/ 265415 w 1334396"/>
              <a:gd name="connsiteY1788" fmla="*/ 337673 h 2172695"/>
              <a:gd name="connsiteX1789" fmla="*/ 266904 w 1334396"/>
              <a:gd name="connsiteY1789" fmla="*/ 320881 h 2172695"/>
              <a:gd name="connsiteX1790" fmla="*/ 268123 w 1334396"/>
              <a:gd name="connsiteY1790" fmla="*/ 312350 h 2172695"/>
              <a:gd name="connsiteX1791" fmla="*/ 267310 w 1334396"/>
              <a:gd name="connsiteY1791" fmla="*/ 306662 h 2172695"/>
              <a:gd name="connsiteX1792" fmla="*/ 265550 w 1334396"/>
              <a:gd name="connsiteY1792" fmla="*/ 300569 h 2172695"/>
              <a:gd name="connsiteX1793" fmla="*/ 265279 w 1334396"/>
              <a:gd name="connsiteY1793" fmla="*/ 299350 h 2172695"/>
              <a:gd name="connsiteX1794" fmla="*/ 262842 w 1334396"/>
              <a:gd name="connsiteY1794" fmla="*/ 293527 h 2172695"/>
              <a:gd name="connsiteX1795" fmla="*/ 263384 w 1334396"/>
              <a:gd name="connsiteY1795" fmla="*/ 293256 h 2172695"/>
              <a:gd name="connsiteX1796" fmla="*/ 263790 w 1334396"/>
              <a:gd name="connsiteY1796" fmla="*/ 292037 h 2172695"/>
              <a:gd name="connsiteX1797" fmla="*/ 263384 w 1334396"/>
              <a:gd name="connsiteY1797" fmla="*/ 285402 h 2172695"/>
              <a:gd name="connsiteX1798" fmla="*/ 263248 w 1334396"/>
              <a:gd name="connsiteY1798" fmla="*/ 280256 h 2172695"/>
              <a:gd name="connsiteX1799" fmla="*/ 263384 w 1334396"/>
              <a:gd name="connsiteY1799" fmla="*/ 277142 h 2172695"/>
              <a:gd name="connsiteX1800" fmla="*/ 264873 w 1334396"/>
              <a:gd name="connsiteY1800" fmla="*/ 270371 h 2172695"/>
              <a:gd name="connsiteX1801" fmla="*/ 266227 w 1334396"/>
              <a:gd name="connsiteY1801" fmla="*/ 261569 h 2172695"/>
              <a:gd name="connsiteX1802" fmla="*/ 269748 w 1334396"/>
              <a:gd name="connsiteY1802" fmla="*/ 250871 h 2172695"/>
              <a:gd name="connsiteX1803" fmla="*/ 274217 w 1334396"/>
              <a:gd name="connsiteY1803" fmla="*/ 239225 h 2172695"/>
              <a:gd name="connsiteX1804" fmla="*/ 279904 w 1334396"/>
              <a:gd name="connsiteY1804" fmla="*/ 226090 h 2172695"/>
              <a:gd name="connsiteX1805" fmla="*/ 280852 w 1334396"/>
              <a:gd name="connsiteY1805" fmla="*/ 220673 h 2172695"/>
              <a:gd name="connsiteX1806" fmla="*/ 279904 w 1334396"/>
              <a:gd name="connsiteY1806" fmla="*/ 213361 h 2172695"/>
              <a:gd name="connsiteX1807" fmla="*/ 279904 w 1334396"/>
              <a:gd name="connsiteY1807" fmla="*/ 210923 h 2172695"/>
              <a:gd name="connsiteX1808" fmla="*/ 280175 w 1334396"/>
              <a:gd name="connsiteY1808" fmla="*/ 194809 h 2172695"/>
              <a:gd name="connsiteX1809" fmla="*/ 279904 w 1334396"/>
              <a:gd name="connsiteY1809" fmla="*/ 192778 h 2172695"/>
              <a:gd name="connsiteX1810" fmla="*/ 280581 w 1334396"/>
              <a:gd name="connsiteY1810" fmla="*/ 188580 h 2172695"/>
              <a:gd name="connsiteX1811" fmla="*/ 283696 w 1334396"/>
              <a:gd name="connsiteY1811" fmla="*/ 177069 h 2172695"/>
              <a:gd name="connsiteX1812" fmla="*/ 283967 w 1334396"/>
              <a:gd name="connsiteY1812" fmla="*/ 175851 h 2172695"/>
              <a:gd name="connsiteX1813" fmla="*/ 287894 w 1334396"/>
              <a:gd name="connsiteY1813" fmla="*/ 162309 h 2172695"/>
              <a:gd name="connsiteX1814" fmla="*/ 290331 w 1334396"/>
              <a:gd name="connsiteY1814" fmla="*/ 153778 h 2172695"/>
              <a:gd name="connsiteX1815" fmla="*/ 295342 w 1334396"/>
              <a:gd name="connsiteY1815" fmla="*/ 136174 h 2172695"/>
              <a:gd name="connsiteX1816" fmla="*/ 296831 w 1334396"/>
              <a:gd name="connsiteY1816" fmla="*/ 131976 h 2172695"/>
              <a:gd name="connsiteX1817" fmla="*/ 301435 w 1334396"/>
              <a:gd name="connsiteY1817" fmla="*/ 120736 h 2172695"/>
              <a:gd name="connsiteX1818" fmla="*/ 300623 w 1334396"/>
              <a:gd name="connsiteY1818" fmla="*/ 114236 h 2172695"/>
              <a:gd name="connsiteX1819" fmla="*/ 298862 w 1334396"/>
              <a:gd name="connsiteY1819" fmla="*/ 99882 h 2172695"/>
              <a:gd name="connsiteX1820" fmla="*/ 304008 w 1334396"/>
              <a:gd name="connsiteY1820" fmla="*/ 91351 h 2172695"/>
              <a:gd name="connsiteX1821" fmla="*/ 617091 w 1334396"/>
              <a:gd name="connsiteY1821" fmla="*/ 893 h 2172695"/>
              <a:gd name="connsiteX1822" fmla="*/ 624268 w 1334396"/>
              <a:gd name="connsiteY1822" fmla="*/ 1976 h 2172695"/>
              <a:gd name="connsiteX1823" fmla="*/ 626434 w 1334396"/>
              <a:gd name="connsiteY1823" fmla="*/ 10101 h 2172695"/>
              <a:gd name="connsiteX1824" fmla="*/ 624268 w 1334396"/>
              <a:gd name="connsiteY1824" fmla="*/ 16736 h 2172695"/>
              <a:gd name="connsiteX1825" fmla="*/ 619664 w 1334396"/>
              <a:gd name="connsiteY1825" fmla="*/ 19038 h 2172695"/>
              <a:gd name="connsiteX1826" fmla="*/ 611538 w 1334396"/>
              <a:gd name="connsiteY1826" fmla="*/ 22830 h 2172695"/>
              <a:gd name="connsiteX1827" fmla="*/ 608424 w 1334396"/>
              <a:gd name="connsiteY1827" fmla="*/ 24997 h 2172695"/>
              <a:gd name="connsiteX1828" fmla="*/ 604768 w 1334396"/>
              <a:gd name="connsiteY1828" fmla="*/ 27434 h 2172695"/>
              <a:gd name="connsiteX1829" fmla="*/ 599351 w 1334396"/>
              <a:gd name="connsiteY1829" fmla="*/ 32038 h 2172695"/>
              <a:gd name="connsiteX1830" fmla="*/ 587435 w 1334396"/>
              <a:gd name="connsiteY1830" fmla="*/ 41247 h 2172695"/>
              <a:gd name="connsiteX1831" fmla="*/ 584726 w 1334396"/>
              <a:gd name="connsiteY1831" fmla="*/ 51403 h 2172695"/>
              <a:gd name="connsiteX1832" fmla="*/ 581611 w 1334396"/>
              <a:gd name="connsiteY1832" fmla="*/ 56549 h 2172695"/>
              <a:gd name="connsiteX1833" fmla="*/ 581070 w 1334396"/>
              <a:gd name="connsiteY1833" fmla="*/ 57226 h 2172695"/>
              <a:gd name="connsiteX1834" fmla="*/ 578903 w 1334396"/>
              <a:gd name="connsiteY1834" fmla="*/ 59934 h 2172695"/>
              <a:gd name="connsiteX1835" fmla="*/ 575111 w 1334396"/>
              <a:gd name="connsiteY1835" fmla="*/ 67111 h 2172695"/>
              <a:gd name="connsiteX1836" fmla="*/ 572539 w 1334396"/>
              <a:gd name="connsiteY1836" fmla="*/ 72528 h 2172695"/>
              <a:gd name="connsiteX1837" fmla="*/ 568341 w 1334396"/>
              <a:gd name="connsiteY1837" fmla="*/ 85528 h 2172695"/>
              <a:gd name="connsiteX1838" fmla="*/ 568612 w 1334396"/>
              <a:gd name="connsiteY1838" fmla="*/ 87694 h 2172695"/>
              <a:gd name="connsiteX1839" fmla="*/ 568341 w 1334396"/>
              <a:gd name="connsiteY1839" fmla="*/ 90944 h 2172695"/>
              <a:gd name="connsiteX1840" fmla="*/ 565091 w 1334396"/>
              <a:gd name="connsiteY1840" fmla="*/ 104621 h 2172695"/>
              <a:gd name="connsiteX1841" fmla="*/ 564820 w 1334396"/>
              <a:gd name="connsiteY1841" fmla="*/ 107600 h 2172695"/>
              <a:gd name="connsiteX1842" fmla="*/ 560351 w 1334396"/>
              <a:gd name="connsiteY1842" fmla="*/ 116944 h 2172695"/>
              <a:gd name="connsiteX1843" fmla="*/ 552226 w 1334396"/>
              <a:gd name="connsiteY1843" fmla="*/ 127236 h 2172695"/>
              <a:gd name="connsiteX1844" fmla="*/ 551549 w 1334396"/>
              <a:gd name="connsiteY1844" fmla="*/ 131298 h 2172695"/>
              <a:gd name="connsiteX1845" fmla="*/ 554122 w 1334396"/>
              <a:gd name="connsiteY1845" fmla="*/ 136444 h 2172695"/>
              <a:gd name="connsiteX1846" fmla="*/ 556289 w 1334396"/>
              <a:gd name="connsiteY1846" fmla="*/ 155538 h 2172695"/>
              <a:gd name="connsiteX1847" fmla="*/ 555747 w 1334396"/>
              <a:gd name="connsiteY1847" fmla="*/ 159059 h 2172695"/>
              <a:gd name="connsiteX1848" fmla="*/ 553310 w 1334396"/>
              <a:gd name="connsiteY1848" fmla="*/ 166777 h 2172695"/>
              <a:gd name="connsiteX1849" fmla="*/ 552632 w 1334396"/>
              <a:gd name="connsiteY1849" fmla="*/ 167725 h 2172695"/>
              <a:gd name="connsiteX1850" fmla="*/ 549518 w 1334396"/>
              <a:gd name="connsiteY1850" fmla="*/ 175444 h 2172695"/>
              <a:gd name="connsiteX1851" fmla="*/ 545049 w 1334396"/>
              <a:gd name="connsiteY1851" fmla="*/ 192777 h 2172695"/>
              <a:gd name="connsiteX1852" fmla="*/ 544372 w 1334396"/>
              <a:gd name="connsiteY1852" fmla="*/ 200632 h 2172695"/>
              <a:gd name="connsiteX1853" fmla="*/ 539633 w 1334396"/>
              <a:gd name="connsiteY1853" fmla="*/ 215798 h 2172695"/>
              <a:gd name="connsiteX1854" fmla="*/ 536924 w 1334396"/>
              <a:gd name="connsiteY1854" fmla="*/ 223381 h 2172695"/>
              <a:gd name="connsiteX1855" fmla="*/ 536789 w 1334396"/>
              <a:gd name="connsiteY1855" fmla="*/ 228798 h 2172695"/>
              <a:gd name="connsiteX1856" fmla="*/ 537195 w 1334396"/>
              <a:gd name="connsiteY1856" fmla="*/ 234621 h 2172695"/>
              <a:gd name="connsiteX1857" fmla="*/ 537195 w 1334396"/>
              <a:gd name="connsiteY1857" fmla="*/ 235704 h 2172695"/>
              <a:gd name="connsiteX1858" fmla="*/ 538414 w 1334396"/>
              <a:gd name="connsiteY1858" fmla="*/ 241662 h 2172695"/>
              <a:gd name="connsiteX1859" fmla="*/ 537872 w 1334396"/>
              <a:gd name="connsiteY1859" fmla="*/ 242610 h 2172695"/>
              <a:gd name="connsiteX1860" fmla="*/ 537195 w 1334396"/>
              <a:gd name="connsiteY1860" fmla="*/ 243694 h 2172695"/>
              <a:gd name="connsiteX1861" fmla="*/ 536518 w 1334396"/>
              <a:gd name="connsiteY1861" fmla="*/ 249787 h 2172695"/>
              <a:gd name="connsiteX1862" fmla="*/ 535841 w 1334396"/>
              <a:gd name="connsiteY1862" fmla="*/ 254662 h 2172695"/>
              <a:gd name="connsiteX1863" fmla="*/ 535164 w 1334396"/>
              <a:gd name="connsiteY1863" fmla="*/ 257642 h 2172695"/>
              <a:gd name="connsiteX1864" fmla="*/ 532320 w 1334396"/>
              <a:gd name="connsiteY1864" fmla="*/ 263600 h 2172695"/>
              <a:gd name="connsiteX1865" fmla="*/ 529070 w 1334396"/>
              <a:gd name="connsiteY1865" fmla="*/ 271319 h 2172695"/>
              <a:gd name="connsiteX1866" fmla="*/ 523518 w 1334396"/>
              <a:gd name="connsiteY1866" fmla="*/ 280527 h 2172695"/>
              <a:gd name="connsiteX1867" fmla="*/ 516747 w 1334396"/>
              <a:gd name="connsiteY1867" fmla="*/ 290141 h 2172695"/>
              <a:gd name="connsiteX1868" fmla="*/ 507945 w 1334396"/>
              <a:gd name="connsiteY1868" fmla="*/ 300704 h 2172695"/>
              <a:gd name="connsiteX1869" fmla="*/ 506049 w 1334396"/>
              <a:gd name="connsiteY1869" fmla="*/ 305443 h 2172695"/>
              <a:gd name="connsiteX1870" fmla="*/ 504966 w 1334396"/>
              <a:gd name="connsiteY1870" fmla="*/ 312350 h 2172695"/>
              <a:gd name="connsiteX1871" fmla="*/ 504289 w 1334396"/>
              <a:gd name="connsiteY1871" fmla="*/ 314381 h 2172695"/>
              <a:gd name="connsiteX1872" fmla="*/ 499008 w 1334396"/>
              <a:gd name="connsiteY1872" fmla="*/ 329006 h 2172695"/>
              <a:gd name="connsiteX1873" fmla="*/ 498601 w 1334396"/>
              <a:gd name="connsiteY1873" fmla="*/ 330901 h 2172695"/>
              <a:gd name="connsiteX1874" fmla="*/ 496841 w 1334396"/>
              <a:gd name="connsiteY1874" fmla="*/ 334558 h 2172695"/>
              <a:gd name="connsiteX1875" fmla="*/ 489935 w 1334396"/>
              <a:gd name="connsiteY1875" fmla="*/ 343631 h 2172695"/>
              <a:gd name="connsiteX1876" fmla="*/ 489122 w 1334396"/>
              <a:gd name="connsiteY1876" fmla="*/ 344579 h 2172695"/>
              <a:gd name="connsiteX1877" fmla="*/ 480591 w 1334396"/>
              <a:gd name="connsiteY1877" fmla="*/ 355006 h 2172695"/>
              <a:gd name="connsiteX1878" fmla="*/ 475310 w 1334396"/>
              <a:gd name="connsiteY1878" fmla="*/ 361641 h 2172695"/>
              <a:gd name="connsiteX1879" fmla="*/ 463122 w 1334396"/>
              <a:gd name="connsiteY1879" fmla="*/ 373964 h 2172695"/>
              <a:gd name="connsiteX1880" fmla="*/ 460008 w 1334396"/>
              <a:gd name="connsiteY1880" fmla="*/ 376807 h 2172695"/>
              <a:gd name="connsiteX1881" fmla="*/ 449310 w 1334396"/>
              <a:gd name="connsiteY1881" fmla="*/ 385339 h 2172695"/>
              <a:gd name="connsiteX1882" fmla="*/ 441862 w 1334396"/>
              <a:gd name="connsiteY1882" fmla="*/ 389266 h 2172695"/>
              <a:gd name="connsiteX1883" fmla="*/ 434279 w 1334396"/>
              <a:gd name="connsiteY1883" fmla="*/ 391433 h 2172695"/>
              <a:gd name="connsiteX1884" fmla="*/ 421820 w 1334396"/>
              <a:gd name="connsiteY1884" fmla="*/ 394818 h 2172695"/>
              <a:gd name="connsiteX1885" fmla="*/ 405435 w 1334396"/>
              <a:gd name="connsiteY1885" fmla="*/ 397662 h 2172695"/>
              <a:gd name="connsiteX1886" fmla="*/ 405029 w 1334396"/>
              <a:gd name="connsiteY1886" fmla="*/ 402266 h 2172695"/>
              <a:gd name="connsiteX1887" fmla="*/ 403268 w 1334396"/>
              <a:gd name="connsiteY1887" fmla="*/ 410933 h 2172695"/>
              <a:gd name="connsiteX1888" fmla="*/ 400018 w 1334396"/>
              <a:gd name="connsiteY1888" fmla="*/ 425828 h 2172695"/>
              <a:gd name="connsiteX1889" fmla="*/ 392299 w 1334396"/>
              <a:gd name="connsiteY1889" fmla="*/ 432599 h 2172695"/>
              <a:gd name="connsiteX1890" fmla="*/ 385935 w 1334396"/>
              <a:gd name="connsiteY1890" fmla="*/ 407683 h 2172695"/>
              <a:gd name="connsiteX1891" fmla="*/ 383768 w 1334396"/>
              <a:gd name="connsiteY1891" fmla="*/ 393464 h 2172695"/>
              <a:gd name="connsiteX1892" fmla="*/ 384175 w 1334396"/>
              <a:gd name="connsiteY1892" fmla="*/ 375454 h 2172695"/>
              <a:gd name="connsiteX1893" fmla="*/ 384716 w 1334396"/>
              <a:gd name="connsiteY1893" fmla="*/ 358120 h 2172695"/>
              <a:gd name="connsiteX1894" fmla="*/ 385393 w 1334396"/>
              <a:gd name="connsiteY1894" fmla="*/ 349995 h 2172695"/>
              <a:gd name="connsiteX1895" fmla="*/ 387831 w 1334396"/>
              <a:gd name="connsiteY1895" fmla="*/ 331985 h 2172695"/>
              <a:gd name="connsiteX1896" fmla="*/ 389862 w 1334396"/>
              <a:gd name="connsiteY1896" fmla="*/ 319256 h 2172695"/>
              <a:gd name="connsiteX1897" fmla="*/ 389862 w 1334396"/>
              <a:gd name="connsiteY1897" fmla="*/ 318308 h 2172695"/>
              <a:gd name="connsiteX1898" fmla="*/ 390675 w 1334396"/>
              <a:gd name="connsiteY1898" fmla="*/ 304360 h 2172695"/>
              <a:gd name="connsiteX1899" fmla="*/ 392164 w 1334396"/>
              <a:gd name="connsiteY1899" fmla="*/ 291225 h 2172695"/>
              <a:gd name="connsiteX1900" fmla="*/ 393518 w 1334396"/>
              <a:gd name="connsiteY1900" fmla="*/ 285672 h 2172695"/>
              <a:gd name="connsiteX1901" fmla="*/ 396633 w 1334396"/>
              <a:gd name="connsiteY1901" fmla="*/ 272943 h 2172695"/>
              <a:gd name="connsiteX1902" fmla="*/ 399612 w 1334396"/>
              <a:gd name="connsiteY1902" fmla="*/ 263600 h 2172695"/>
              <a:gd name="connsiteX1903" fmla="*/ 411664 w 1334396"/>
              <a:gd name="connsiteY1903" fmla="*/ 235704 h 2172695"/>
              <a:gd name="connsiteX1904" fmla="*/ 415456 w 1334396"/>
              <a:gd name="connsiteY1904" fmla="*/ 226225 h 2172695"/>
              <a:gd name="connsiteX1905" fmla="*/ 418841 w 1334396"/>
              <a:gd name="connsiteY1905" fmla="*/ 217287 h 2172695"/>
              <a:gd name="connsiteX1906" fmla="*/ 422226 w 1334396"/>
              <a:gd name="connsiteY1906" fmla="*/ 206725 h 2172695"/>
              <a:gd name="connsiteX1907" fmla="*/ 422362 w 1334396"/>
              <a:gd name="connsiteY1907" fmla="*/ 205913 h 2172695"/>
              <a:gd name="connsiteX1908" fmla="*/ 424529 w 1334396"/>
              <a:gd name="connsiteY1908" fmla="*/ 200361 h 2172695"/>
              <a:gd name="connsiteX1909" fmla="*/ 427237 w 1334396"/>
              <a:gd name="connsiteY1909" fmla="*/ 194538 h 2172695"/>
              <a:gd name="connsiteX1910" fmla="*/ 435362 w 1334396"/>
              <a:gd name="connsiteY1910" fmla="*/ 182621 h 2172695"/>
              <a:gd name="connsiteX1911" fmla="*/ 450800 w 1334396"/>
              <a:gd name="connsiteY1911" fmla="*/ 156215 h 2172695"/>
              <a:gd name="connsiteX1912" fmla="*/ 454185 w 1334396"/>
              <a:gd name="connsiteY1912" fmla="*/ 150121 h 2172695"/>
              <a:gd name="connsiteX1913" fmla="*/ 458383 w 1334396"/>
              <a:gd name="connsiteY1913" fmla="*/ 144163 h 2172695"/>
              <a:gd name="connsiteX1914" fmla="*/ 462716 w 1334396"/>
              <a:gd name="connsiteY1914" fmla="*/ 138205 h 2172695"/>
              <a:gd name="connsiteX1915" fmla="*/ 464206 w 1334396"/>
              <a:gd name="connsiteY1915" fmla="*/ 135496 h 2172695"/>
              <a:gd name="connsiteX1916" fmla="*/ 472195 w 1334396"/>
              <a:gd name="connsiteY1916" fmla="*/ 123580 h 2172695"/>
              <a:gd name="connsiteX1917" fmla="*/ 476529 w 1334396"/>
              <a:gd name="connsiteY1917" fmla="*/ 117350 h 2172695"/>
              <a:gd name="connsiteX1918" fmla="*/ 480862 w 1334396"/>
              <a:gd name="connsiteY1918" fmla="*/ 111392 h 2172695"/>
              <a:gd name="connsiteX1919" fmla="*/ 488174 w 1334396"/>
              <a:gd name="connsiteY1919" fmla="*/ 102049 h 2172695"/>
              <a:gd name="connsiteX1920" fmla="*/ 495758 w 1334396"/>
              <a:gd name="connsiteY1920" fmla="*/ 95684 h 2172695"/>
              <a:gd name="connsiteX1921" fmla="*/ 501851 w 1334396"/>
              <a:gd name="connsiteY1921" fmla="*/ 88913 h 2172695"/>
              <a:gd name="connsiteX1922" fmla="*/ 504018 w 1334396"/>
              <a:gd name="connsiteY1922" fmla="*/ 85663 h 2172695"/>
              <a:gd name="connsiteX1923" fmla="*/ 510654 w 1334396"/>
              <a:gd name="connsiteY1923" fmla="*/ 77403 h 2172695"/>
              <a:gd name="connsiteX1924" fmla="*/ 517695 w 1334396"/>
              <a:gd name="connsiteY1924" fmla="*/ 69955 h 2172695"/>
              <a:gd name="connsiteX1925" fmla="*/ 519591 w 1334396"/>
              <a:gd name="connsiteY1925" fmla="*/ 68194 h 2172695"/>
              <a:gd name="connsiteX1926" fmla="*/ 530289 w 1334396"/>
              <a:gd name="connsiteY1926" fmla="*/ 58444 h 2172695"/>
              <a:gd name="connsiteX1927" fmla="*/ 543831 w 1334396"/>
              <a:gd name="connsiteY1927" fmla="*/ 46257 h 2172695"/>
              <a:gd name="connsiteX1928" fmla="*/ 544236 w 1334396"/>
              <a:gd name="connsiteY1928" fmla="*/ 45851 h 2172695"/>
              <a:gd name="connsiteX1929" fmla="*/ 563060 w 1334396"/>
              <a:gd name="connsiteY1929" fmla="*/ 33663 h 2172695"/>
              <a:gd name="connsiteX1930" fmla="*/ 567528 w 1334396"/>
              <a:gd name="connsiteY1930" fmla="*/ 30955 h 2172695"/>
              <a:gd name="connsiteX1931" fmla="*/ 571455 w 1334396"/>
              <a:gd name="connsiteY1931" fmla="*/ 28518 h 2172695"/>
              <a:gd name="connsiteX1932" fmla="*/ 573622 w 1334396"/>
              <a:gd name="connsiteY1932" fmla="*/ 26622 h 2172695"/>
              <a:gd name="connsiteX1933" fmla="*/ 575382 w 1334396"/>
              <a:gd name="connsiteY1933" fmla="*/ 20663 h 2172695"/>
              <a:gd name="connsiteX1934" fmla="*/ 577549 w 1334396"/>
              <a:gd name="connsiteY1934" fmla="*/ 16736 h 2172695"/>
              <a:gd name="connsiteX1935" fmla="*/ 579851 w 1334396"/>
              <a:gd name="connsiteY1935" fmla="*/ 13622 h 2172695"/>
              <a:gd name="connsiteX1936" fmla="*/ 582830 w 1334396"/>
              <a:gd name="connsiteY1936" fmla="*/ 7664 h 2172695"/>
              <a:gd name="connsiteX1937" fmla="*/ 584320 w 1334396"/>
              <a:gd name="connsiteY1937" fmla="*/ 6580 h 2172695"/>
              <a:gd name="connsiteX1938" fmla="*/ 590414 w 1334396"/>
              <a:gd name="connsiteY1938" fmla="*/ 4414 h 2172695"/>
              <a:gd name="connsiteX1939" fmla="*/ 596643 w 1334396"/>
              <a:gd name="connsiteY1939" fmla="*/ 9966 h 2172695"/>
              <a:gd name="connsiteX1940" fmla="*/ 596914 w 1334396"/>
              <a:gd name="connsiteY1940" fmla="*/ 10778 h 2172695"/>
              <a:gd name="connsiteX1941" fmla="*/ 599893 w 1334396"/>
              <a:gd name="connsiteY1941" fmla="*/ 9153 h 2172695"/>
              <a:gd name="connsiteX1942" fmla="*/ 604497 w 1334396"/>
              <a:gd name="connsiteY1942" fmla="*/ 6716 h 2172695"/>
              <a:gd name="connsiteX1943" fmla="*/ 608559 w 1334396"/>
              <a:gd name="connsiteY1943" fmla="*/ 5091 h 2172695"/>
              <a:gd name="connsiteX1944" fmla="*/ 615059 w 1334396"/>
              <a:gd name="connsiteY1944" fmla="*/ 1164 h 2172695"/>
              <a:gd name="connsiteX1945" fmla="*/ 617091 w 1334396"/>
              <a:gd name="connsiteY1945" fmla="*/ 893 h 217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</a:cxnLst>
            <a:rect l="l" t="t" r="r" b="b"/>
            <a:pathLst>
              <a:path w="1334396" h="2172695">
                <a:moveTo>
                  <a:pt x="1241087" y="1904164"/>
                </a:moveTo>
                <a:cubicBezTo>
                  <a:pt x="1244066" y="1903487"/>
                  <a:pt x="1247180" y="1904977"/>
                  <a:pt x="1248535" y="1907820"/>
                </a:cubicBezTo>
                <a:cubicBezTo>
                  <a:pt x="1249618" y="1909852"/>
                  <a:pt x="1250701" y="1912018"/>
                  <a:pt x="1251785" y="1914185"/>
                </a:cubicBezTo>
                <a:cubicBezTo>
                  <a:pt x="1250701" y="1915675"/>
                  <a:pt x="1250160" y="1917299"/>
                  <a:pt x="1250160" y="1919602"/>
                </a:cubicBezTo>
                <a:cubicBezTo>
                  <a:pt x="1249889" y="1923122"/>
                  <a:pt x="1249618" y="1927185"/>
                  <a:pt x="1246774" y="1928945"/>
                </a:cubicBezTo>
                <a:cubicBezTo>
                  <a:pt x="1246503" y="1930841"/>
                  <a:pt x="1246097" y="1931924"/>
                  <a:pt x="1245826" y="1933143"/>
                </a:cubicBezTo>
                <a:cubicBezTo>
                  <a:pt x="1245285" y="1934768"/>
                  <a:pt x="1244066" y="1936664"/>
                  <a:pt x="1244337" y="1937747"/>
                </a:cubicBezTo>
                <a:cubicBezTo>
                  <a:pt x="1244878" y="1939643"/>
                  <a:pt x="1244608" y="1941133"/>
                  <a:pt x="1243930" y="1942622"/>
                </a:cubicBezTo>
                <a:cubicBezTo>
                  <a:pt x="1244743" y="1942758"/>
                  <a:pt x="1245420" y="1942758"/>
                  <a:pt x="1245691" y="1942487"/>
                </a:cubicBezTo>
                <a:cubicBezTo>
                  <a:pt x="1247858" y="1939643"/>
                  <a:pt x="1250295" y="1941810"/>
                  <a:pt x="1252462" y="1942081"/>
                </a:cubicBezTo>
                <a:cubicBezTo>
                  <a:pt x="1253003" y="1942081"/>
                  <a:pt x="1253680" y="1942758"/>
                  <a:pt x="1254222" y="1942758"/>
                </a:cubicBezTo>
                <a:cubicBezTo>
                  <a:pt x="1257337" y="1942487"/>
                  <a:pt x="1258420" y="1944789"/>
                  <a:pt x="1259639" y="1946956"/>
                </a:cubicBezTo>
                <a:cubicBezTo>
                  <a:pt x="1260993" y="1949664"/>
                  <a:pt x="1260451" y="1953049"/>
                  <a:pt x="1258420" y="1955216"/>
                </a:cubicBezTo>
                <a:cubicBezTo>
                  <a:pt x="1257337" y="1956435"/>
                  <a:pt x="1255982" y="1957789"/>
                  <a:pt x="1254764" y="1959143"/>
                </a:cubicBezTo>
                <a:cubicBezTo>
                  <a:pt x="1256660" y="1960091"/>
                  <a:pt x="1258556" y="1961039"/>
                  <a:pt x="1260451" y="1961852"/>
                </a:cubicBezTo>
                <a:cubicBezTo>
                  <a:pt x="1261128" y="1962258"/>
                  <a:pt x="1262347" y="1961987"/>
                  <a:pt x="1262753" y="1962664"/>
                </a:cubicBezTo>
                <a:cubicBezTo>
                  <a:pt x="1264243" y="1965508"/>
                  <a:pt x="1267087" y="1966726"/>
                  <a:pt x="1268847" y="1969164"/>
                </a:cubicBezTo>
                <a:cubicBezTo>
                  <a:pt x="1271149" y="1972143"/>
                  <a:pt x="1273451" y="1974987"/>
                  <a:pt x="1274128" y="1979185"/>
                </a:cubicBezTo>
                <a:cubicBezTo>
                  <a:pt x="1274399" y="1980810"/>
                  <a:pt x="1275753" y="1981081"/>
                  <a:pt x="1277107" y="1980810"/>
                </a:cubicBezTo>
                <a:cubicBezTo>
                  <a:pt x="1278732" y="1980539"/>
                  <a:pt x="1280357" y="1980539"/>
                  <a:pt x="1281982" y="1979997"/>
                </a:cubicBezTo>
                <a:cubicBezTo>
                  <a:pt x="1288347" y="1977966"/>
                  <a:pt x="1292816" y="1981487"/>
                  <a:pt x="1297555" y="1983924"/>
                </a:cubicBezTo>
                <a:cubicBezTo>
                  <a:pt x="1298368" y="1984466"/>
                  <a:pt x="1299180" y="1985143"/>
                  <a:pt x="1299993" y="1985685"/>
                </a:cubicBezTo>
                <a:cubicBezTo>
                  <a:pt x="1301888" y="1986768"/>
                  <a:pt x="1304191" y="1987581"/>
                  <a:pt x="1304597" y="1990560"/>
                </a:cubicBezTo>
                <a:cubicBezTo>
                  <a:pt x="1304597" y="1990830"/>
                  <a:pt x="1304732" y="1991237"/>
                  <a:pt x="1304868" y="1991508"/>
                </a:cubicBezTo>
                <a:cubicBezTo>
                  <a:pt x="1306357" y="1993268"/>
                  <a:pt x="1307847" y="1995029"/>
                  <a:pt x="1309066" y="1996924"/>
                </a:cubicBezTo>
                <a:cubicBezTo>
                  <a:pt x="1311774" y="2001122"/>
                  <a:pt x="1315430" y="2004372"/>
                  <a:pt x="1319628" y="2006945"/>
                </a:cubicBezTo>
                <a:cubicBezTo>
                  <a:pt x="1321388" y="2008028"/>
                  <a:pt x="1323149" y="2009112"/>
                  <a:pt x="1324774" y="2010466"/>
                </a:cubicBezTo>
                <a:cubicBezTo>
                  <a:pt x="1328024" y="2013174"/>
                  <a:pt x="1331409" y="2015747"/>
                  <a:pt x="1333170" y="2019945"/>
                </a:cubicBezTo>
                <a:cubicBezTo>
                  <a:pt x="1333576" y="2020080"/>
                  <a:pt x="1333576" y="2020487"/>
                  <a:pt x="1333847" y="2020622"/>
                </a:cubicBezTo>
                <a:cubicBezTo>
                  <a:pt x="1333982" y="2020487"/>
                  <a:pt x="1334117" y="2020216"/>
                  <a:pt x="1334253" y="2020216"/>
                </a:cubicBezTo>
                <a:lnTo>
                  <a:pt x="1334396" y="2020057"/>
                </a:lnTo>
                <a:lnTo>
                  <a:pt x="1334396" y="2046506"/>
                </a:lnTo>
                <a:lnTo>
                  <a:pt x="1333982" y="2046216"/>
                </a:lnTo>
                <a:cubicBezTo>
                  <a:pt x="1333441" y="2046757"/>
                  <a:pt x="1332899" y="2047028"/>
                  <a:pt x="1332222" y="2047435"/>
                </a:cubicBezTo>
                <a:cubicBezTo>
                  <a:pt x="1331138" y="2048112"/>
                  <a:pt x="1329513" y="2048112"/>
                  <a:pt x="1329243" y="2049872"/>
                </a:cubicBezTo>
                <a:cubicBezTo>
                  <a:pt x="1329243" y="2050007"/>
                  <a:pt x="1328836" y="2050143"/>
                  <a:pt x="1328701" y="2050143"/>
                </a:cubicBezTo>
                <a:cubicBezTo>
                  <a:pt x="1325722" y="2050414"/>
                  <a:pt x="1324774" y="2052986"/>
                  <a:pt x="1323284" y="2055018"/>
                </a:cubicBezTo>
                <a:cubicBezTo>
                  <a:pt x="1322066" y="2056778"/>
                  <a:pt x="1320982" y="2058539"/>
                  <a:pt x="1319086" y="2059622"/>
                </a:cubicBezTo>
                <a:cubicBezTo>
                  <a:pt x="1316920" y="2060841"/>
                  <a:pt x="1315972" y="2062872"/>
                  <a:pt x="1314753" y="2064632"/>
                </a:cubicBezTo>
                <a:cubicBezTo>
                  <a:pt x="1310962" y="2070185"/>
                  <a:pt x="1307982" y="2076278"/>
                  <a:pt x="1304462" y="2081830"/>
                </a:cubicBezTo>
                <a:cubicBezTo>
                  <a:pt x="1303514" y="2083591"/>
                  <a:pt x="1302159" y="2085216"/>
                  <a:pt x="1300805" y="2086976"/>
                </a:cubicBezTo>
                <a:cubicBezTo>
                  <a:pt x="1299045" y="2089278"/>
                  <a:pt x="1297285" y="2091310"/>
                  <a:pt x="1295930" y="2093882"/>
                </a:cubicBezTo>
                <a:cubicBezTo>
                  <a:pt x="1295253" y="2094966"/>
                  <a:pt x="1293764" y="2095372"/>
                  <a:pt x="1293764" y="2096861"/>
                </a:cubicBezTo>
                <a:cubicBezTo>
                  <a:pt x="1289972" y="2097403"/>
                  <a:pt x="1289701" y="2101059"/>
                  <a:pt x="1287535" y="2102955"/>
                </a:cubicBezTo>
                <a:cubicBezTo>
                  <a:pt x="1285232" y="2104851"/>
                  <a:pt x="1283337" y="2107289"/>
                  <a:pt x="1281441" y="2109591"/>
                </a:cubicBezTo>
                <a:cubicBezTo>
                  <a:pt x="1281305" y="2109726"/>
                  <a:pt x="1281035" y="2109726"/>
                  <a:pt x="1281035" y="2109997"/>
                </a:cubicBezTo>
                <a:cubicBezTo>
                  <a:pt x="1280899" y="2113247"/>
                  <a:pt x="1278055" y="2114601"/>
                  <a:pt x="1276566" y="2117039"/>
                </a:cubicBezTo>
                <a:cubicBezTo>
                  <a:pt x="1274399" y="2120289"/>
                  <a:pt x="1272909" y="2123945"/>
                  <a:pt x="1271014" y="2127330"/>
                </a:cubicBezTo>
                <a:cubicBezTo>
                  <a:pt x="1270201" y="2128820"/>
                  <a:pt x="1269253" y="2130309"/>
                  <a:pt x="1268441" y="2131799"/>
                </a:cubicBezTo>
                <a:cubicBezTo>
                  <a:pt x="1266680" y="2134913"/>
                  <a:pt x="1264785" y="2138028"/>
                  <a:pt x="1262889" y="2141278"/>
                </a:cubicBezTo>
                <a:cubicBezTo>
                  <a:pt x="1260722" y="2144528"/>
                  <a:pt x="1260045" y="2148320"/>
                  <a:pt x="1258149" y="2151705"/>
                </a:cubicBezTo>
                <a:cubicBezTo>
                  <a:pt x="1256660" y="2154414"/>
                  <a:pt x="1255441" y="2157122"/>
                  <a:pt x="1253951" y="2159559"/>
                </a:cubicBezTo>
                <a:cubicBezTo>
                  <a:pt x="1250972" y="2163893"/>
                  <a:pt x="1248806" y="2169038"/>
                  <a:pt x="1244201" y="2172695"/>
                </a:cubicBezTo>
                <a:cubicBezTo>
                  <a:pt x="1239868" y="2170934"/>
                  <a:pt x="1238108" y="2169038"/>
                  <a:pt x="1237837" y="2165924"/>
                </a:cubicBezTo>
                <a:cubicBezTo>
                  <a:pt x="1237566" y="2162403"/>
                  <a:pt x="1237566" y="2158747"/>
                  <a:pt x="1237430" y="2155090"/>
                </a:cubicBezTo>
                <a:cubicBezTo>
                  <a:pt x="1237430" y="2152924"/>
                  <a:pt x="1237160" y="2150622"/>
                  <a:pt x="1237430" y="2148455"/>
                </a:cubicBezTo>
                <a:cubicBezTo>
                  <a:pt x="1237837" y="2146288"/>
                  <a:pt x="1238514" y="2144122"/>
                  <a:pt x="1239327" y="2142090"/>
                </a:cubicBezTo>
                <a:cubicBezTo>
                  <a:pt x="1240681" y="2138570"/>
                  <a:pt x="1242035" y="2135320"/>
                  <a:pt x="1243253" y="2131934"/>
                </a:cubicBezTo>
                <a:cubicBezTo>
                  <a:pt x="1243795" y="2130851"/>
                  <a:pt x="1244337" y="2129903"/>
                  <a:pt x="1244878" y="2128955"/>
                </a:cubicBezTo>
                <a:lnTo>
                  <a:pt x="1251920" y="2117174"/>
                </a:lnTo>
                <a:cubicBezTo>
                  <a:pt x="1253139" y="2115278"/>
                  <a:pt x="1254222" y="2113247"/>
                  <a:pt x="1255306" y="2111351"/>
                </a:cubicBezTo>
                <a:cubicBezTo>
                  <a:pt x="1257066" y="2108237"/>
                  <a:pt x="1258962" y="2105257"/>
                  <a:pt x="1260722" y="2102143"/>
                </a:cubicBezTo>
                <a:cubicBezTo>
                  <a:pt x="1260993" y="2101872"/>
                  <a:pt x="1261128" y="2101601"/>
                  <a:pt x="1261264" y="2101466"/>
                </a:cubicBezTo>
                <a:cubicBezTo>
                  <a:pt x="1264243" y="2099705"/>
                  <a:pt x="1264378" y="2096320"/>
                  <a:pt x="1266139" y="2093747"/>
                </a:cubicBezTo>
                <a:cubicBezTo>
                  <a:pt x="1266680" y="2092799"/>
                  <a:pt x="1267493" y="2091986"/>
                  <a:pt x="1268170" y="2091174"/>
                </a:cubicBezTo>
                <a:cubicBezTo>
                  <a:pt x="1268576" y="2090768"/>
                  <a:pt x="1269253" y="2090768"/>
                  <a:pt x="1269524" y="2090361"/>
                </a:cubicBezTo>
                <a:cubicBezTo>
                  <a:pt x="1272097" y="2087112"/>
                  <a:pt x="1275753" y="2085080"/>
                  <a:pt x="1279003" y="2082507"/>
                </a:cubicBezTo>
                <a:cubicBezTo>
                  <a:pt x="1279545" y="2081966"/>
                  <a:pt x="1279816" y="2081424"/>
                  <a:pt x="1280493" y="2081289"/>
                </a:cubicBezTo>
                <a:cubicBezTo>
                  <a:pt x="1282795" y="2081153"/>
                  <a:pt x="1283878" y="2079664"/>
                  <a:pt x="1285368" y="2078445"/>
                </a:cubicBezTo>
                <a:cubicBezTo>
                  <a:pt x="1286451" y="2077497"/>
                  <a:pt x="1287399" y="2076549"/>
                  <a:pt x="1287941" y="2075195"/>
                </a:cubicBezTo>
                <a:cubicBezTo>
                  <a:pt x="1289159" y="2071810"/>
                  <a:pt x="1290649" y="2068289"/>
                  <a:pt x="1291868" y="2064903"/>
                </a:cubicBezTo>
                <a:cubicBezTo>
                  <a:pt x="1293222" y="2061924"/>
                  <a:pt x="1294441" y="2058945"/>
                  <a:pt x="1295659" y="2056101"/>
                </a:cubicBezTo>
                <a:cubicBezTo>
                  <a:pt x="1296878" y="2053393"/>
                  <a:pt x="1298097" y="2050685"/>
                  <a:pt x="1299587" y="2048247"/>
                </a:cubicBezTo>
                <a:cubicBezTo>
                  <a:pt x="1300805" y="2046487"/>
                  <a:pt x="1302430" y="2044862"/>
                  <a:pt x="1303784" y="2043101"/>
                </a:cubicBezTo>
                <a:cubicBezTo>
                  <a:pt x="1304732" y="2041747"/>
                  <a:pt x="1305816" y="2040122"/>
                  <a:pt x="1306764" y="2038768"/>
                </a:cubicBezTo>
                <a:cubicBezTo>
                  <a:pt x="1307305" y="2038091"/>
                  <a:pt x="1307847" y="2037414"/>
                  <a:pt x="1308524" y="2037008"/>
                </a:cubicBezTo>
                <a:cubicBezTo>
                  <a:pt x="1309743" y="2036466"/>
                  <a:pt x="1310555" y="2035518"/>
                  <a:pt x="1311503" y="2034570"/>
                </a:cubicBezTo>
                <a:cubicBezTo>
                  <a:pt x="1312586" y="2033351"/>
                  <a:pt x="1314618" y="2033216"/>
                  <a:pt x="1315701" y="2031726"/>
                </a:cubicBezTo>
                <a:cubicBezTo>
                  <a:pt x="1315836" y="2031591"/>
                  <a:pt x="1316243" y="2031049"/>
                  <a:pt x="1316107" y="2030778"/>
                </a:cubicBezTo>
                <a:cubicBezTo>
                  <a:pt x="1315972" y="2030372"/>
                  <a:pt x="1315566" y="2030101"/>
                  <a:pt x="1316514" y="2030101"/>
                </a:cubicBezTo>
                <a:cubicBezTo>
                  <a:pt x="1318409" y="2030101"/>
                  <a:pt x="1319764" y="2029424"/>
                  <a:pt x="1321524" y="2028883"/>
                </a:cubicBezTo>
                <a:cubicBezTo>
                  <a:pt x="1318951" y="2026445"/>
                  <a:pt x="1316107" y="2024278"/>
                  <a:pt x="1313399" y="2021841"/>
                </a:cubicBezTo>
                <a:cubicBezTo>
                  <a:pt x="1312180" y="2020758"/>
                  <a:pt x="1310420" y="2020351"/>
                  <a:pt x="1309878" y="2018862"/>
                </a:cubicBezTo>
                <a:cubicBezTo>
                  <a:pt x="1309201" y="2017101"/>
                  <a:pt x="1307847" y="2016153"/>
                  <a:pt x="1306493" y="2015341"/>
                </a:cubicBezTo>
                <a:cubicBezTo>
                  <a:pt x="1305274" y="2014393"/>
                  <a:pt x="1303784" y="2013580"/>
                  <a:pt x="1303107" y="2012091"/>
                </a:cubicBezTo>
                <a:cubicBezTo>
                  <a:pt x="1302566" y="2011549"/>
                  <a:pt x="1301753" y="2011279"/>
                  <a:pt x="1301347" y="2011008"/>
                </a:cubicBezTo>
                <a:lnTo>
                  <a:pt x="1293764" y="2005049"/>
                </a:lnTo>
                <a:cubicBezTo>
                  <a:pt x="1292409" y="2003966"/>
                  <a:pt x="1291055" y="2003018"/>
                  <a:pt x="1289837" y="2001935"/>
                </a:cubicBezTo>
                <a:cubicBezTo>
                  <a:pt x="1288618" y="2000716"/>
                  <a:pt x="1287128" y="2000174"/>
                  <a:pt x="1285774" y="1999362"/>
                </a:cubicBezTo>
                <a:cubicBezTo>
                  <a:pt x="1283472" y="1998143"/>
                  <a:pt x="1281170" y="1996789"/>
                  <a:pt x="1279274" y="1994893"/>
                </a:cubicBezTo>
                <a:cubicBezTo>
                  <a:pt x="1277785" y="1993403"/>
                  <a:pt x="1276024" y="1991914"/>
                  <a:pt x="1275076" y="1989612"/>
                </a:cubicBezTo>
                <a:cubicBezTo>
                  <a:pt x="1273587" y="1986497"/>
                  <a:pt x="1273316" y="1986768"/>
                  <a:pt x="1270066" y="1986226"/>
                </a:cubicBezTo>
                <a:cubicBezTo>
                  <a:pt x="1269253" y="1986091"/>
                  <a:pt x="1268305" y="1985685"/>
                  <a:pt x="1267493" y="1985414"/>
                </a:cubicBezTo>
                <a:cubicBezTo>
                  <a:pt x="1265326" y="1984466"/>
                  <a:pt x="1263295" y="1983247"/>
                  <a:pt x="1260993" y="1982435"/>
                </a:cubicBezTo>
                <a:cubicBezTo>
                  <a:pt x="1258962" y="1981622"/>
                  <a:pt x="1256930" y="1980810"/>
                  <a:pt x="1255306" y="1978914"/>
                </a:cubicBezTo>
                <a:cubicBezTo>
                  <a:pt x="1254899" y="1978508"/>
                  <a:pt x="1254358" y="1978102"/>
                  <a:pt x="1253816" y="1977831"/>
                </a:cubicBezTo>
                <a:cubicBezTo>
                  <a:pt x="1250972" y="1976476"/>
                  <a:pt x="1248264" y="1974987"/>
                  <a:pt x="1245285" y="1973497"/>
                </a:cubicBezTo>
                <a:cubicBezTo>
                  <a:pt x="1241764" y="1971601"/>
                  <a:pt x="1238649" y="1968622"/>
                  <a:pt x="1234451" y="1968216"/>
                </a:cubicBezTo>
                <a:cubicBezTo>
                  <a:pt x="1234316" y="1968216"/>
                  <a:pt x="1234180" y="1968216"/>
                  <a:pt x="1234180" y="1968216"/>
                </a:cubicBezTo>
                <a:cubicBezTo>
                  <a:pt x="1233639" y="1968081"/>
                  <a:pt x="1233097" y="1967810"/>
                  <a:pt x="1232556" y="1967539"/>
                </a:cubicBezTo>
                <a:cubicBezTo>
                  <a:pt x="1232556" y="1967674"/>
                  <a:pt x="1232420" y="1967810"/>
                  <a:pt x="1232420" y="1968081"/>
                </a:cubicBezTo>
                <a:cubicBezTo>
                  <a:pt x="1232420" y="1968351"/>
                  <a:pt x="1231743" y="1968758"/>
                  <a:pt x="1231472" y="1969029"/>
                </a:cubicBezTo>
                <a:cubicBezTo>
                  <a:pt x="1230389" y="1970112"/>
                  <a:pt x="1229306" y="1971060"/>
                  <a:pt x="1228358" y="1972143"/>
                </a:cubicBezTo>
                <a:cubicBezTo>
                  <a:pt x="1226327" y="1974987"/>
                  <a:pt x="1224295" y="1977695"/>
                  <a:pt x="1222264" y="1980403"/>
                </a:cubicBezTo>
                <a:cubicBezTo>
                  <a:pt x="1220774" y="1982435"/>
                  <a:pt x="1219149" y="1984466"/>
                  <a:pt x="1217524" y="1986497"/>
                </a:cubicBezTo>
                <a:cubicBezTo>
                  <a:pt x="1214139" y="1990966"/>
                  <a:pt x="1210753" y="1995570"/>
                  <a:pt x="1207233" y="1999903"/>
                </a:cubicBezTo>
                <a:cubicBezTo>
                  <a:pt x="1206691" y="2000581"/>
                  <a:pt x="1206556" y="2001528"/>
                  <a:pt x="1206150" y="2002341"/>
                </a:cubicBezTo>
                <a:cubicBezTo>
                  <a:pt x="1205472" y="2003424"/>
                  <a:pt x="1204795" y="2004778"/>
                  <a:pt x="1203983" y="2005726"/>
                </a:cubicBezTo>
                <a:cubicBezTo>
                  <a:pt x="1200327" y="2010466"/>
                  <a:pt x="1196264" y="2014664"/>
                  <a:pt x="1192066" y="2018862"/>
                </a:cubicBezTo>
                <a:cubicBezTo>
                  <a:pt x="1191254" y="2019674"/>
                  <a:pt x="1190712" y="2021299"/>
                  <a:pt x="1189764" y="2021570"/>
                </a:cubicBezTo>
                <a:cubicBezTo>
                  <a:pt x="1185972" y="2023330"/>
                  <a:pt x="1182587" y="2026310"/>
                  <a:pt x="1178795" y="2028206"/>
                </a:cubicBezTo>
                <a:cubicBezTo>
                  <a:pt x="1174191" y="2030507"/>
                  <a:pt x="1169181" y="2032403"/>
                  <a:pt x="1164171" y="2031862"/>
                </a:cubicBezTo>
                <a:cubicBezTo>
                  <a:pt x="1162139" y="2031726"/>
                  <a:pt x="1160785" y="2032945"/>
                  <a:pt x="1160108" y="2034705"/>
                </a:cubicBezTo>
                <a:cubicBezTo>
                  <a:pt x="1159295" y="2036737"/>
                  <a:pt x="1158077" y="2038633"/>
                  <a:pt x="1157400" y="2040528"/>
                </a:cubicBezTo>
                <a:cubicBezTo>
                  <a:pt x="1154692" y="2048112"/>
                  <a:pt x="1147108" y="2052039"/>
                  <a:pt x="1140066" y="2055695"/>
                </a:cubicBezTo>
                <a:cubicBezTo>
                  <a:pt x="1138848" y="2056507"/>
                  <a:pt x="1137223" y="2056914"/>
                  <a:pt x="1136004" y="2057726"/>
                </a:cubicBezTo>
                <a:cubicBezTo>
                  <a:pt x="1132889" y="2058945"/>
                  <a:pt x="1129775" y="2060841"/>
                  <a:pt x="1126389" y="2059893"/>
                </a:cubicBezTo>
                <a:cubicBezTo>
                  <a:pt x="1125983" y="2059757"/>
                  <a:pt x="1125442" y="2059757"/>
                  <a:pt x="1125035" y="2059893"/>
                </a:cubicBezTo>
                <a:cubicBezTo>
                  <a:pt x="1121785" y="2060570"/>
                  <a:pt x="1118535" y="2060976"/>
                  <a:pt x="1115285" y="2061247"/>
                </a:cubicBezTo>
                <a:cubicBezTo>
                  <a:pt x="1108108" y="2061653"/>
                  <a:pt x="1101067" y="2062466"/>
                  <a:pt x="1094296" y="2064903"/>
                </a:cubicBezTo>
                <a:cubicBezTo>
                  <a:pt x="1091317" y="2065986"/>
                  <a:pt x="1088338" y="2066664"/>
                  <a:pt x="1085358" y="2067205"/>
                </a:cubicBezTo>
                <a:cubicBezTo>
                  <a:pt x="1079129" y="2068424"/>
                  <a:pt x="1073036" y="2069372"/>
                  <a:pt x="1066942" y="2067882"/>
                </a:cubicBezTo>
                <a:cubicBezTo>
                  <a:pt x="1063692" y="2069101"/>
                  <a:pt x="1060712" y="2067612"/>
                  <a:pt x="1057598" y="2067612"/>
                </a:cubicBezTo>
                <a:cubicBezTo>
                  <a:pt x="1055431" y="2067612"/>
                  <a:pt x="1052994" y="2067882"/>
                  <a:pt x="1051504" y="2069101"/>
                </a:cubicBezTo>
                <a:cubicBezTo>
                  <a:pt x="1049609" y="2070726"/>
                  <a:pt x="1047442" y="2071132"/>
                  <a:pt x="1045140" y="2071268"/>
                </a:cubicBezTo>
                <a:cubicBezTo>
                  <a:pt x="1044598" y="2071268"/>
                  <a:pt x="1044327" y="2071403"/>
                  <a:pt x="1043921" y="2071539"/>
                </a:cubicBezTo>
                <a:cubicBezTo>
                  <a:pt x="1041754" y="2072486"/>
                  <a:pt x="1039452" y="2073164"/>
                  <a:pt x="1037692" y="2074382"/>
                </a:cubicBezTo>
                <a:cubicBezTo>
                  <a:pt x="1036473" y="2075060"/>
                  <a:pt x="1036879" y="2074653"/>
                  <a:pt x="1036473" y="2074112"/>
                </a:cubicBezTo>
                <a:cubicBezTo>
                  <a:pt x="1036202" y="2073976"/>
                  <a:pt x="1035390" y="2073841"/>
                  <a:pt x="1034983" y="2073841"/>
                </a:cubicBezTo>
                <a:cubicBezTo>
                  <a:pt x="1032411" y="2073434"/>
                  <a:pt x="1030109" y="2074789"/>
                  <a:pt x="1027807" y="2074653"/>
                </a:cubicBezTo>
                <a:cubicBezTo>
                  <a:pt x="1025911" y="2074518"/>
                  <a:pt x="1024150" y="2074653"/>
                  <a:pt x="1022254" y="2075195"/>
                </a:cubicBezTo>
                <a:cubicBezTo>
                  <a:pt x="1021171" y="2075465"/>
                  <a:pt x="1019952" y="2075195"/>
                  <a:pt x="1018869" y="2075195"/>
                </a:cubicBezTo>
                <a:cubicBezTo>
                  <a:pt x="1016432" y="2074924"/>
                  <a:pt x="1013723" y="2074518"/>
                  <a:pt x="1011421" y="2074247"/>
                </a:cubicBezTo>
                <a:cubicBezTo>
                  <a:pt x="1008307" y="2073976"/>
                  <a:pt x="1005057" y="2073976"/>
                  <a:pt x="1001942" y="2073434"/>
                </a:cubicBezTo>
                <a:cubicBezTo>
                  <a:pt x="998015" y="2072757"/>
                  <a:pt x="994088" y="2071674"/>
                  <a:pt x="990025" y="2070591"/>
                </a:cubicBezTo>
                <a:cubicBezTo>
                  <a:pt x="985692" y="2069507"/>
                  <a:pt x="981359" y="2068289"/>
                  <a:pt x="977025" y="2067070"/>
                </a:cubicBezTo>
                <a:cubicBezTo>
                  <a:pt x="972151" y="2065580"/>
                  <a:pt x="967005" y="2063955"/>
                  <a:pt x="962130" y="2062466"/>
                </a:cubicBezTo>
                <a:cubicBezTo>
                  <a:pt x="960098" y="2061924"/>
                  <a:pt x="958203" y="2061924"/>
                  <a:pt x="956172" y="2062195"/>
                </a:cubicBezTo>
                <a:cubicBezTo>
                  <a:pt x="953463" y="2062466"/>
                  <a:pt x="950755" y="2062195"/>
                  <a:pt x="948317" y="2063820"/>
                </a:cubicBezTo>
                <a:cubicBezTo>
                  <a:pt x="947776" y="2064226"/>
                  <a:pt x="946828" y="2063955"/>
                  <a:pt x="945880" y="2064091"/>
                </a:cubicBezTo>
                <a:cubicBezTo>
                  <a:pt x="940057" y="2064768"/>
                  <a:pt x="934369" y="2066122"/>
                  <a:pt x="928411" y="2065851"/>
                </a:cubicBezTo>
                <a:cubicBezTo>
                  <a:pt x="927734" y="2065851"/>
                  <a:pt x="927057" y="2066393"/>
                  <a:pt x="926245" y="2066393"/>
                </a:cubicBezTo>
                <a:cubicBezTo>
                  <a:pt x="924755" y="2066528"/>
                  <a:pt x="923130" y="2066528"/>
                  <a:pt x="921640" y="2066393"/>
                </a:cubicBezTo>
                <a:cubicBezTo>
                  <a:pt x="917307" y="2065986"/>
                  <a:pt x="913245" y="2063955"/>
                  <a:pt x="908776" y="2065174"/>
                </a:cubicBezTo>
                <a:cubicBezTo>
                  <a:pt x="908234" y="2065310"/>
                  <a:pt x="907828" y="2065174"/>
                  <a:pt x="907422" y="2065039"/>
                </a:cubicBezTo>
                <a:cubicBezTo>
                  <a:pt x="902411" y="2064632"/>
                  <a:pt x="897266" y="2064226"/>
                  <a:pt x="892255" y="2063820"/>
                </a:cubicBezTo>
                <a:cubicBezTo>
                  <a:pt x="889140" y="2063549"/>
                  <a:pt x="886026" y="2063414"/>
                  <a:pt x="882911" y="2063414"/>
                </a:cubicBezTo>
                <a:cubicBezTo>
                  <a:pt x="876411" y="2063143"/>
                  <a:pt x="869911" y="2063007"/>
                  <a:pt x="863411" y="2063007"/>
                </a:cubicBezTo>
                <a:cubicBezTo>
                  <a:pt x="861787" y="2063007"/>
                  <a:pt x="860161" y="2063143"/>
                  <a:pt x="858672" y="2062872"/>
                </a:cubicBezTo>
                <a:cubicBezTo>
                  <a:pt x="858537" y="2062872"/>
                  <a:pt x="858401" y="2062872"/>
                  <a:pt x="858401" y="2062872"/>
                </a:cubicBezTo>
                <a:cubicBezTo>
                  <a:pt x="857182" y="2064903"/>
                  <a:pt x="855963" y="2066935"/>
                  <a:pt x="854745" y="2068966"/>
                </a:cubicBezTo>
                <a:cubicBezTo>
                  <a:pt x="852443" y="2072486"/>
                  <a:pt x="849870" y="2073570"/>
                  <a:pt x="845401" y="2072622"/>
                </a:cubicBezTo>
                <a:cubicBezTo>
                  <a:pt x="844995" y="2069101"/>
                  <a:pt x="844995" y="2065580"/>
                  <a:pt x="845130" y="2062060"/>
                </a:cubicBezTo>
                <a:cubicBezTo>
                  <a:pt x="844453" y="2061924"/>
                  <a:pt x="843912" y="2061924"/>
                  <a:pt x="843234" y="2061924"/>
                </a:cubicBezTo>
                <a:cubicBezTo>
                  <a:pt x="840120" y="2061653"/>
                  <a:pt x="836870" y="2061518"/>
                  <a:pt x="833891" y="2060976"/>
                </a:cubicBezTo>
                <a:cubicBezTo>
                  <a:pt x="830912" y="2060434"/>
                  <a:pt x="828203" y="2059487"/>
                  <a:pt x="825224" y="2058674"/>
                </a:cubicBezTo>
                <a:cubicBezTo>
                  <a:pt x="820349" y="2057184"/>
                  <a:pt x="815474" y="2056372"/>
                  <a:pt x="810599" y="2055018"/>
                </a:cubicBezTo>
                <a:cubicBezTo>
                  <a:pt x="806266" y="2053935"/>
                  <a:pt x="804505" y="2051633"/>
                  <a:pt x="804370" y="2047028"/>
                </a:cubicBezTo>
                <a:cubicBezTo>
                  <a:pt x="812360" y="2043643"/>
                  <a:pt x="821026" y="2042966"/>
                  <a:pt x="829287" y="2041747"/>
                </a:cubicBezTo>
                <a:cubicBezTo>
                  <a:pt x="833891" y="2041070"/>
                  <a:pt x="838630" y="2041070"/>
                  <a:pt x="843234" y="2040935"/>
                </a:cubicBezTo>
                <a:cubicBezTo>
                  <a:pt x="845130" y="2040935"/>
                  <a:pt x="847161" y="2041070"/>
                  <a:pt x="849057" y="2041205"/>
                </a:cubicBezTo>
                <a:cubicBezTo>
                  <a:pt x="849599" y="2039174"/>
                  <a:pt x="850276" y="2037278"/>
                  <a:pt x="850953" y="2035518"/>
                </a:cubicBezTo>
                <a:cubicBezTo>
                  <a:pt x="853255" y="2029966"/>
                  <a:pt x="855828" y="2024956"/>
                  <a:pt x="858672" y="2019674"/>
                </a:cubicBezTo>
                <a:cubicBezTo>
                  <a:pt x="861109" y="2014528"/>
                  <a:pt x="863818" y="2009518"/>
                  <a:pt x="867203" y="2004914"/>
                </a:cubicBezTo>
                <a:cubicBezTo>
                  <a:pt x="868693" y="2002747"/>
                  <a:pt x="870182" y="2000581"/>
                  <a:pt x="871807" y="1998414"/>
                </a:cubicBezTo>
                <a:cubicBezTo>
                  <a:pt x="875734" y="1993945"/>
                  <a:pt x="879797" y="1989612"/>
                  <a:pt x="883995" y="1985414"/>
                </a:cubicBezTo>
                <a:cubicBezTo>
                  <a:pt x="887109" y="1982705"/>
                  <a:pt x="889140" y="1978508"/>
                  <a:pt x="893338" y="1977018"/>
                </a:cubicBezTo>
                <a:cubicBezTo>
                  <a:pt x="893609" y="1976883"/>
                  <a:pt x="893745" y="1976612"/>
                  <a:pt x="894016" y="1976341"/>
                </a:cubicBezTo>
                <a:cubicBezTo>
                  <a:pt x="897401" y="1973226"/>
                  <a:pt x="900922" y="1970383"/>
                  <a:pt x="904036" y="1967133"/>
                </a:cubicBezTo>
                <a:cubicBezTo>
                  <a:pt x="907151" y="1964154"/>
                  <a:pt x="912161" y="1963476"/>
                  <a:pt x="914057" y="1959008"/>
                </a:cubicBezTo>
                <a:cubicBezTo>
                  <a:pt x="916088" y="1958737"/>
                  <a:pt x="917036" y="1956841"/>
                  <a:pt x="918797" y="1956299"/>
                </a:cubicBezTo>
                <a:cubicBezTo>
                  <a:pt x="922859" y="1954810"/>
                  <a:pt x="926380" y="1952643"/>
                  <a:pt x="930172" y="1950747"/>
                </a:cubicBezTo>
                <a:cubicBezTo>
                  <a:pt x="933015" y="1949529"/>
                  <a:pt x="935859" y="1948310"/>
                  <a:pt x="938838" y="1947362"/>
                </a:cubicBezTo>
                <a:cubicBezTo>
                  <a:pt x="948182" y="1944654"/>
                  <a:pt x="957526" y="1942758"/>
                  <a:pt x="966869" y="1941268"/>
                </a:cubicBezTo>
                <a:cubicBezTo>
                  <a:pt x="969848" y="1940726"/>
                  <a:pt x="972963" y="1940320"/>
                  <a:pt x="975942" y="1938966"/>
                </a:cubicBezTo>
                <a:cubicBezTo>
                  <a:pt x="978380" y="1937747"/>
                  <a:pt x="981494" y="1937477"/>
                  <a:pt x="984473" y="1936935"/>
                </a:cubicBezTo>
                <a:cubicBezTo>
                  <a:pt x="987994" y="1936393"/>
                  <a:pt x="991515" y="1936935"/>
                  <a:pt x="994359" y="1934227"/>
                </a:cubicBezTo>
                <a:cubicBezTo>
                  <a:pt x="994494" y="1934091"/>
                  <a:pt x="994901" y="1933820"/>
                  <a:pt x="995036" y="1933956"/>
                </a:cubicBezTo>
                <a:cubicBezTo>
                  <a:pt x="997067" y="1934633"/>
                  <a:pt x="998557" y="1933143"/>
                  <a:pt x="1000317" y="1932602"/>
                </a:cubicBezTo>
                <a:cubicBezTo>
                  <a:pt x="1002213" y="1931924"/>
                  <a:pt x="1004244" y="1931247"/>
                  <a:pt x="1006140" y="1931518"/>
                </a:cubicBezTo>
                <a:cubicBezTo>
                  <a:pt x="1010609" y="1932060"/>
                  <a:pt x="1015077" y="1931789"/>
                  <a:pt x="1019411" y="1932060"/>
                </a:cubicBezTo>
                <a:cubicBezTo>
                  <a:pt x="1028619" y="1932737"/>
                  <a:pt x="1037827" y="1931247"/>
                  <a:pt x="1047036" y="1930706"/>
                </a:cubicBezTo>
                <a:cubicBezTo>
                  <a:pt x="1049202" y="1930570"/>
                  <a:pt x="1051504" y="1929622"/>
                  <a:pt x="1053400" y="1930299"/>
                </a:cubicBezTo>
                <a:cubicBezTo>
                  <a:pt x="1055702" y="1930977"/>
                  <a:pt x="1057869" y="1930841"/>
                  <a:pt x="1060036" y="1930570"/>
                </a:cubicBezTo>
                <a:cubicBezTo>
                  <a:pt x="1062338" y="1930435"/>
                  <a:pt x="1064504" y="1930164"/>
                  <a:pt x="1066671" y="1930841"/>
                </a:cubicBezTo>
                <a:cubicBezTo>
                  <a:pt x="1067483" y="1930977"/>
                  <a:pt x="1068431" y="1930570"/>
                  <a:pt x="1069379" y="1930570"/>
                </a:cubicBezTo>
                <a:lnTo>
                  <a:pt x="1082379" y="1930435"/>
                </a:lnTo>
                <a:cubicBezTo>
                  <a:pt x="1084546" y="1930299"/>
                  <a:pt x="1086848" y="1930164"/>
                  <a:pt x="1089150" y="1930435"/>
                </a:cubicBezTo>
                <a:cubicBezTo>
                  <a:pt x="1091452" y="1930570"/>
                  <a:pt x="1093619" y="1930299"/>
                  <a:pt x="1095786" y="1930299"/>
                </a:cubicBezTo>
                <a:cubicBezTo>
                  <a:pt x="1099442" y="1930029"/>
                  <a:pt x="1102962" y="1930029"/>
                  <a:pt x="1106483" y="1930570"/>
                </a:cubicBezTo>
                <a:cubicBezTo>
                  <a:pt x="1109462" y="1931112"/>
                  <a:pt x="1112306" y="1931383"/>
                  <a:pt x="1115150" y="1932873"/>
                </a:cubicBezTo>
                <a:cubicBezTo>
                  <a:pt x="1118942" y="1934768"/>
                  <a:pt x="1118942" y="1934497"/>
                  <a:pt x="1123275" y="1933549"/>
                </a:cubicBezTo>
                <a:cubicBezTo>
                  <a:pt x="1124358" y="1933278"/>
                  <a:pt x="1125577" y="1933143"/>
                  <a:pt x="1126796" y="1933143"/>
                </a:cubicBezTo>
                <a:cubicBezTo>
                  <a:pt x="1130046" y="1933008"/>
                  <a:pt x="1133160" y="1933143"/>
                  <a:pt x="1136410" y="1932873"/>
                </a:cubicBezTo>
                <a:cubicBezTo>
                  <a:pt x="1139389" y="1932602"/>
                  <a:pt x="1142504" y="1932331"/>
                  <a:pt x="1145483" y="1933549"/>
                </a:cubicBezTo>
                <a:cubicBezTo>
                  <a:pt x="1146160" y="1933820"/>
                  <a:pt x="1146973" y="1933820"/>
                  <a:pt x="1147785" y="1933956"/>
                </a:cubicBezTo>
                <a:cubicBezTo>
                  <a:pt x="1152118" y="1934227"/>
                  <a:pt x="1156316" y="1934633"/>
                  <a:pt x="1160785" y="1935039"/>
                </a:cubicBezTo>
                <a:cubicBezTo>
                  <a:pt x="1166202" y="1935716"/>
                  <a:pt x="1171483" y="1937477"/>
                  <a:pt x="1177035" y="1936528"/>
                </a:cubicBezTo>
                <a:cubicBezTo>
                  <a:pt x="1177306" y="1936528"/>
                  <a:pt x="1177441" y="1936528"/>
                  <a:pt x="1177577" y="1936528"/>
                </a:cubicBezTo>
                <a:cubicBezTo>
                  <a:pt x="1179473" y="1936799"/>
                  <a:pt x="1181504" y="1937206"/>
                  <a:pt x="1183400" y="1937477"/>
                </a:cubicBezTo>
                <a:cubicBezTo>
                  <a:pt x="1185837" y="1936664"/>
                  <a:pt x="1188545" y="1936258"/>
                  <a:pt x="1190170" y="1938424"/>
                </a:cubicBezTo>
                <a:cubicBezTo>
                  <a:pt x="1191524" y="1938289"/>
                  <a:pt x="1192337" y="1938154"/>
                  <a:pt x="1193285" y="1938018"/>
                </a:cubicBezTo>
                <a:cubicBezTo>
                  <a:pt x="1194504" y="1938018"/>
                  <a:pt x="1195993" y="1938695"/>
                  <a:pt x="1196806" y="1938018"/>
                </a:cubicBezTo>
                <a:cubicBezTo>
                  <a:pt x="1198837" y="1936528"/>
                  <a:pt x="1200733" y="1937341"/>
                  <a:pt x="1202493" y="1938154"/>
                </a:cubicBezTo>
                <a:cubicBezTo>
                  <a:pt x="1206556" y="1939914"/>
                  <a:pt x="1210618" y="1939778"/>
                  <a:pt x="1215222" y="1939237"/>
                </a:cubicBezTo>
                <a:cubicBezTo>
                  <a:pt x="1215764" y="1940049"/>
                  <a:pt x="1216306" y="1940726"/>
                  <a:pt x="1216983" y="1941268"/>
                </a:cubicBezTo>
                <a:cubicBezTo>
                  <a:pt x="1217795" y="1941404"/>
                  <a:pt x="1218743" y="1941675"/>
                  <a:pt x="1219556" y="1941945"/>
                </a:cubicBezTo>
                <a:cubicBezTo>
                  <a:pt x="1219691" y="1941810"/>
                  <a:pt x="1219962" y="1941945"/>
                  <a:pt x="1220233" y="1941810"/>
                </a:cubicBezTo>
                <a:cubicBezTo>
                  <a:pt x="1220368" y="1941810"/>
                  <a:pt x="1220503" y="1942081"/>
                  <a:pt x="1220774" y="1942352"/>
                </a:cubicBezTo>
                <a:cubicBezTo>
                  <a:pt x="1221858" y="1942487"/>
                  <a:pt x="1223077" y="1942487"/>
                  <a:pt x="1224160" y="1942487"/>
                </a:cubicBezTo>
                <a:cubicBezTo>
                  <a:pt x="1225108" y="1940726"/>
                  <a:pt x="1225920" y="1938831"/>
                  <a:pt x="1226597" y="1936799"/>
                </a:cubicBezTo>
                <a:cubicBezTo>
                  <a:pt x="1227681" y="1933414"/>
                  <a:pt x="1227274" y="1929758"/>
                  <a:pt x="1229035" y="1926508"/>
                </a:cubicBezTo>
                <a:cubicBezTo>
                  <a:pt x="1228087" y="1924341"/>
                  <a:pt x="1229441" y="1923258"/>
                  <a:pt x="1230524" y="1921633"/>
                </a:cubicBezTo>
                <a:cubicBezTo>
                  <a:pt x="1231472" y="1920549"/>
                  <a:pt x="1232691" y="1918247"/>
                  <a:pt x="1232285" y="1917706"/>
                </a:cubicBezTo>
                <a:cubicBezTo>
                  <a:pt x="1230253" y="1914456"/>
                  <a:pt x="1233097" y="1912695"/>
                  <a:pt x="1234045" y="1910393"/>
                </a:cubicBezTo>
                <a:cubicBezTo>
                  <a:pt x="1234180" y="1909716"/>
                  <a:pt x="1235128" y="1909310"/>
                  <a:pt x="1235264" y="1908768"/>
                </a:cubicBezTo>
                <a:cubicBezTo>
                  <a:pt x="1236077" y="1905383"/>
                  <a:pt x="1238649" y="1904841"/>
                  <a:pt x="1241087" y="1904164"/>
                </a:cubicBezTo>
                <a:close/>
                <a:moveTo>
                  <a:pt x="791506" y="1858259"/>
                </a:moveTo>
                <a:cubicBezTo>
                  <a:pt x="794756" y="1857987"/>
                  <a:pt x="797736" y="1857852"/>
                  <a:pt x="800715" y="1858259"/>
                </a:cubicBezTo>
                <a:cubicBezTo>
                  <a:pt x="803288" y="1858665"/>
                  <a:pt x="805861" y="1858936"/>
                  <a:pt x="808298" y="1860290"/>
                </a:cubicBezTo>
                <a:cubicBezTo>
                  <a:pt x="811413" y="1862185"/>
                  <a:pt x="811548" y="1861915"/>
                  <a:pt x="815340" y="1860967"/>
                </a:cubicBezTo>
                <a:cubicBezTo>
                  <a:pt x="816288" y="1860831"/>
                  <a:pt x="817236" y="1860696"/>
                  <a:pt x="818319" y="1860696"/>
                </a:cubicBezTo>
                <a:cubicBezTo>
                  <a:pt x="821027" y="1860696"/>
                  <a:pt x="823871" y="1860967"/>
                  <a:pt x="826579" y="1860696"/>
                </a:cubicBezTo>
                <a:cubicBezTo>
                  <a:pt x="829423" y="1860425"/>
                  <a:pt x="831996" y="1860154"/>
                  <a:pt x="834569" y="1861373"/>
                </a:cubicBezTo>
                <a:cubicBezTo>
                  <a:pt x="835111" y="1861644"/>
                  <a:pt x="835923" y="1861779"/>
                  <a:pt x="836600" y="1861779"/>
                </a:cubicBezTo>
                <a:cubicBezTo>
                  <a:pt x="840392" y="1862321"/>
                  <a:pt x="843913" y="1862998"/>
                  <a:pt x="847840" y="1863540"/>
                </a:cubicBezTo>
                <a:cubicBezTo>
                  <a:pt x="852444" y="1864488"/>
                  <a:pt x="856912" y="1866248"/>
                  <a:pt x="861787" y="1865842"/>
                </a:cubicBezTo>
                <a:cubicBezTo>
                  <a:pt x="861787" y="1865842"/>
                  <a:pt x="861923" y="1865842"/>
                  <a:pt x="862058" y="1865842"/>
                </a:cubicBezTo>
                <a:cubicBezTo>
                  <a:pt x="867610" y="1867467"/>
                  <a:pt x="873162" y="1868956"/>
                  <a:pt x="878714" y="1870717"/>
                </a:cubicBezTo>
                <a:cubicBezTo>
                  <a:pt x="879933" y="1871123"/>
                  <a:pt x="881287" y="1871664"/>
                  <a:pt x="882641" y="1872071"/>
                </a:cubicBezTo>
                <a:cubicBezTo>
                  <a:pt x="883725" y="1872477"/>
                  <a:pt x="884808" y="1873019"/>
                  <a:pt x="885891" y="1873154"/>
                </a:cubicBezTo>
                <a:cubicBezTo>
                  <a:pt x="887246" y="1873425"/>
                  <a:pt x="888464" y="1873290"/>
                  <a:pt x="889683" y="1873290"/>
                </a:cubicBezTo>
                <a:cubicBezTo>
                  <a:pt x="890767" y="1873290"/>
                  <a:pt x="891985" y="1872883"/>
                  <a:pt x="892662" y="1873290"/>
                </a:cubicBezTo>
                <a:cubicBezTo>
                  <a:pt x="896048" y="1875727"/>
                  <a:pt x="899975" y="1876404"/>
                  <a:pt x="903902" y="1877081"/>
                </a:cubicBezTo>
                <a:cubicBezTo>
                  <a:pt x="906475" y="1877488"/>
                  <a:pt x="909454" y="1876269"/>
                  <a:pt x="912162" y="1877488"/>
                </a:cubicBezTo>
                <a:cubicBezTo>
                  <a:pt x="913787" y="1876269"/>
                  <a:pt x="914870" y="1877352"/>
                  <a:pt x="916089" y="1878300"/>
                </a:cubicBezTo>
                <a:cubicBezTo>
                  <a:pt x="917037" y="1878977"/>
                  <a:pt x="918662" y="1879925"/>
                  <a:pt x="919204" y="1879383"/>
                </a:cubicBezTo>
                <a:cubicBezTo>
                  <a:pt x="921777" y="1876946"/>
                  <a:pt x="923266" y="1879654"/>
                  <a:pt x="925027" y="1880196"/>
                </a:cubicBezTo>
                <a:cubicBezTo>
                  <a:pt x="925568" y="1880331"/>
                  <a:pt x="925839" y="1881279"/>
                  <a:pt x="926381" y="1881279"/>
                </a:cubicBezTo>
                <a:cubicBezTo>
                  <a:pt x="929089" y="1881685"/>
                  <a:pt x="929496" y="1883988"/>
                  <a:pt x="929902" y="1886425"/>
                </a:cubicBezTo>
                <a:cubicBezTo>
                  <a:pt x="930037" y="1887509"/>
                  <a:pt x="930443" y="1888863"/>
                  <a:pt x="930985" y="1890352"/>
                </a:cubicBezTo>
                <a:cubicBezTo>
                  <a:pt x="934777" y="1889133"/>
                  <a:pt x="938162" y="1886696"/>
                  <a:pt x="941141" y="1883988"/>
                </a:cubicBezTo>
                <a:cubicBezTo>
                  <a:pt x="943308" y="1881956"/>
                  <a:pt x="944120" y="1878842"/>
                  <a:pt x="946693" y="1877081"/>
                </a:cubicBezTo>
                <a:cubicBezTo>
                  <a:pt x="946558" y="1874915"/>
                  <a:pt x="948047" y="1874644"/>
                  <a:pt x="949672" y="1874102"/>
                </a:cubicBezTo>
                <a:cubicBezTo>
                  <a:pt x="950756" y="1873696"/>
                  <a:pt x="952651" y="1872613"/>
                  <a:pt x="952516" y="1871935"/>
                </a:cubicBezTo>
                <a:cubicBezTo>
                  <a:pt x="951975" y="1868415"/>
                  <a:pt x="955225" y="1868550"/>
                  <a:pt x="956714" y="1867331"/>
                </a:cubicBezTo>
                <a:cubicBezTo>
                  <a:pt x="957256" y="1866925"/>
                  <a:pt x="958204" y="1867061"/>
                  <a:pt x="958475" y="1866654"/>
                </a:cubicBezTo>
                <a:cubicBezTo>
                  <a:pt x="960506" y="1864352"/>
                  <a:pt x="962808" y="1865300"/>
                  <a:pt x="965245" y="1866113"/>
                </a:cubicBezTo>
                <a:cubicBezTo>
                  <a:pt x="968089" y="1867196"/>
                  <a:pt x="970120" y="1869769"/>
                  <a:pt x="970120" y="1872748"/>
                </a:cubicBezTo>
                <a:cubicBezTo>
                  <a:pt x="970256" y="1874644"/>
                  <a:pt x="970256" y="1876811"/>
                  <a:pt x="970527" y="1879112"/>
                </a:cubicBezTo>
                <a:cubicBezTo>
                  <a:pt x="968901" y="1879654"/>
                  <a:pt x="967954" y="1880602"/>
                  <a:pt x="967006" y="1882362"/>
                </a:cubicBezTo>
                <a:cubicBezTo>
                  <a:pt x="965516" y="1884935"/>
                  <a:pt x="963756" y="1887779"/>
                  <a:pt x="960641" y="1887779"/>
                </a:cubicBezTo>
                <a:cubicBezTo>
                  <a:pt x="959693" y="1889133"/>
                  <a:pt x="959016" y="1889810"/>
                  <a:pt x="958339" y="1890623"/>
                </a:cubicBezTo>
                <a:cubicBezTo>
                  <a:pt x="957391" y="1891571"/>
                  <a:pt x="955766" y="1892383"/>
                  <a:pt x="955631" y="1893602"/>
                </a:cubicBezTo>
                <a:cubicBezTo>
                  <a:pt x="955225" y="1896311"/>
                  <a:pt x="953329" y="1897664"/>
                  <a:pt x="951433" y="1898612"/>
                </a:cubicBezTo>
                <a:cubicBezTo>
                  <a:pt x="946964" y="1900914"/>
                  <a:pt x="943849" y="1904571"/>
                  <a:pt x="940599" y="1908769"/>
                </a:cubicBezTo>
                <a:cubicBezTo>
                  <a:pt x="938433" y="1908769"/>
                  <a:pt x="935860" y="1908498"/>
                  <a:pt x="934777" y="1911477"/>
                </a:cubicBezTo>
                <a:cubicBezTo>
                  <a:pt x="934777" y="1911748"/>
                  <a:pt x="934235" y="1911748"/>
                  <a:pt x="933829" y="1911748"/>
                </a:cubicBezTo>
                <a:cubicBezTo>
                  <a:pt x="932610" y="1912289"/>
                  <a:pt x="931527" y="1912425"/>
                  <a:pt x="930308" y="1912967"/>
                </a:cubicBezTo>
                <a:cubicBezTo>
                  <a:pt x="927870" y="1914185"/>
                  <a:pt x="925433" y="1915539"/>
                  <a:pt x="922725" y="1916623"/>
                </a:cubicBezTo>
                <a:cubicBezTo>
                  <a:pt x="920829" y="1917571"/>
                  <a:pt x="918798" y="1918383"/>
                  <a:pt x="916902" y="1919331"/>
                </a:cubicBezTo>
                <a:cubicBezTo>
                  <a:pt x="912704" y="1921498"/>
                  <a:pt x="908641" y="1923800"/>
                  <a:pt x="904579" y="1925967"/>
                </a:cubicBezTo>
                <a:cubicBezTo>
                  <a:pt x="903902" y="1926237"/>
                  <a:pt x="903766" y="1927185"/>
                  <a:pt x="903225" y="1927727"/>
                </a:cubicBezTo>
                <a:cubicBezTo>
                  <a:pt x="902277" y="1928404"/>
                  <a:pt x="901464" y="1929352"/>
                  <a:pt x="900517" y="1929758"/>
                </a:cubicBezTo>
                <a:lnTo>
                  <a:pt x="887517" y="1935987"/>
                </a:lnTo>
                <a:cubicBezTo>
                  <a:pt x="886569" y="1936394"/>
                  <a:pt x="885891" y="1937748"/>
                  <a:pt x="885079" y="1937612"/>
                </a:cubicBezTo>
                <a:cubicBezTo>
                  <a:pt x="881423" y="1937612"/>
                  <a:pt x="878308" y="1939508"/>
                  <a:pt x="874787" y="1939779"/>
                </a:cubicBezTo>
                <a:cubicBezTo>
                  <a:pt x="870319" y="1939914"/>
                  <a:pt x="865985" y="1940185"/>
                  <a:pt x="861787" y="1938289"/>
                </a:cubicBezTo>
                <a:cubicBezTo>
                  <a:pt x="860027" y="1937612"/>
                  <a:pt x="858944" y="1938425"/>
                  <a:pt x="857996" y="1939779"/>
                </a:cubicBezTo>
                <a:cubicBezTo>
                  <a:pt x="856912" y="1941404"/>
                  <a:pt x="855694" y="1942894"/>
                  <a:pt x="855017" y="1944654"/>
                </a:cubicBezTo>
                <a:cubicBezTo>
                  <a:pt x="852037" y="1951560"/>
                  <a:pt x="845267" y="1952914"/>
                  <a:pt x="839444" y="1955487"/>
                </a:cubicBezTo>
                <a:cubicBezTo>
                  <a:pt x="838361" y="1955894"/>
                  <a:pt x="837142" y="1956164"/>
                  <a:pt x="836058" y="1956570"/>
                </a:cubicBezTo>
                <a:cubicBezTo>
                  <a:pt x="833485" y="1957518"/>
                  <a:pt x="830913" y="1959008"/>
                  <a:pt x="828069" y="1957789"/>
                </a:cubicBezTo>
                <a:cubicBezTo>
                  <a:pt x="827933" y="1957654"/>
                  <a:pt x="827392" y="1957654"/>
                  <a:pt x="827121" y="1957654"/>
                </a:cubicBezTo>
                <a:cubicBezTo>
                  <a:pt x="824277" y="1957654"/>
                  <a:pt x="821569" y="1957789"/>
                  <a:pt x="820079" y="1958196"/>
                </a:cubicBezTo>
                <a:cubicBezTo>
                  <a:pt x="814121" y="1957925"/>
                  <a:pt x="808298" y="1958737"/>
                  <a:pt x="802746" y="1960904"/>
                </a:cubicBezTo>
                <a:cubicBezTo>
                  <a:pt x="800308" y="1961581"/>
                  <a:pt x="797871" y="1962394"/>
                  <a:pt x="795434" y="1962800"/>
                </a:cubicBezTo>
                <a:cubicBezTo>
                  <a:pt x="790288" y="1963612"/>
                  <a:pt x="785277" y="1964966"/>
                  <a:pt x="780132" y="1963748"/>
                </a:cubicBezTo>
                <a:cubicBezTo>
                  <a:pt x="777559" y="1964966"/>
                  <a:pt x="774850" y="1963612"/>
                  <a:pt x="772277" y="1963748"/>
                </a:cubicBezTo>
                <a:cubicBezTo>
                  <a:pt x="770517" y="1963883"/>
                  <a:pt x="768486" y="1964154"/>
                  <a:pt x="767403" y="1965373"/>
                </a:cubicBezTo>
                <a:cubicBezTo>
                  <a:pt x="765913" y="1966998"/>
                  <a:pt x="764153" y="1967539"/>
                  <a:pt x="762257" y="1967810"/>
                </a:cubicBezTo>
                <a:cubicBezTo>
                  <a:pt x="761986" y="1967946"/>
                  <a:pt x="761579" y="1968081"/>
                  <a:pt x="761309" y="1968352"/>
                </a:cubicBezTo>
                <a:cubicBezTo>
                  <a:pt x="759684" y="1969435"/>
                  <a:pt x="757788" y="1970248"/>
                  <a:pt x="756434" y="1971602"/>
                </a:cubicBezTo>
                <a:cubicBezTo>
                  <a:pt x="755621" y="1972414"/>
                  <a:pt x="755892" y="1971873"/>
                  <a:pt x="755486" y="1971466"/>
                </a:cubicBezTo>
                <a:cubicBezTo>
                  <a:pt x="755215" y="1971195"/>
                  <a:pt x="754809" y="1971195"/>
                  <a:pt x="754267" y="1971195"/>
                </a:cubicBezTo>
                <a:cubicBezTo>
                  <a:pt x="752100" y="1971195"/>
                  <a:pt x="750476" y="1972549"/>
                  <a:pt x="748444" y="1972685"/>
                </a:cubicBezTo>
                <a:cubicBezTo>
                  <a:pt x="746819" y="1972685"/>
                  <a:pt x="745330" y="1972956"/>
                  <a:pt x="743840" y="1973633"/>
                </a:cubicBezTo>
                <a:cubicBezTo>
                  <a:pt x="742892" y="1974039"/>
                  <a:pt x="741944" y="1974039"/>
                  <a:pt x="740996" y="1974039"/>
                </a:cubicBezTo>
                <a:cubicBezTo>
                  <a:pt x="738965" y="1973904"/>
                  <a:pt x="736663" y="1973768"/>
                  <a:pt x="734767" y="1973768"/>
                </a:cubicBezTo>
                <a:cubicBezTo>
                  <a:pt x="732059" y="1973768"/>
                  <a:pt x="729350" y="1974175"/>
                  <a:pt x="726778" y="1973904"/>
                </a:cubicBezTo>
                <a:cubicBezTo>
                  <a:pt x="723392" y="1973498"/>
                  <a:pt x="720007" y="1972820"/>
                  <a:pt x="716621" y="1972279"/>
                </a:cubicBezTo>
                <a:cubicBezTo>
                  <a:pt x="712965" y="1971602"/>
                  <a:pt x="709309" y="1970925"/>
                  <a:pt x="705517" y="1970248"/>
                </a:cubicBezTo>
                <a:cubicBezTo>
                  <a:pt x="701319" y="1969300"/>
                  <a:pt x="696851" y="1968216"/>
                  <a:pt x="692653" y="1967268"/>
                </a:cubicBezTo>
                <a:cubicBezTo>
                  <a:pt x="690892" y="1966998"/>
                  <a:pt x="689403" y="1967268"/>
                  <a:pt x="687642" y="1967675"/>
                </a:cubicBezTo>
                <a:cubicBezTo>
                  <a:pt x="685340" y="1968216"/>
                  <a:pt x="683174" y="1968352"/>
                  <a:pt x="681413" y="1970112"/>
                </a:cubicBezTo>
                <a:cubicBezTo>
                  <a:pt x="680872" y="1970654"/>
                  <a:pt x="679924" y="1970654"/>
                  <a:pt x="679247" y="1970789"/>
                </a:cubicBezTo>
                <a:cubicBezTo>
                  <a:pt x="674507" y="1972144"/>
                  <a:pt x="669903" y="1974039"/>
                  <a:pt x="665028" y="1974445"/>
                </a:cubicBezTo>
                <a:cubicBezTo>
                  <a:pt x="664351" y="1974445"/>
                  <a:pt x="663809" y="1974987"/>
                  <a:pt x="663268" y="1975123"/>
                </a:cubicBezTo>
                <a:cubicBezTo>
                  <a:pt x="661913" y="1975258"/>
                  <a:pt x="660695" y="1975529"/>
                  <a:pt x="659476" y="1975529"/>
                </a:cubicBezTo>
                <a:cubicBezTo>
                  <a:pt x="655820" y="1975664"/>
                  <a:pt x="652299" y="1974175"/>
                  <a:pt x="648643" y="1975664"/>
                </a:cubicBezTo>
                <a:cubicBezTo>
                  <a:pt x="648236" y="1975799"/>
                  <a:pt x="647965" y="1975664"/>
                  <a:pt x="647559" y="1975664"/>
                </a:cubicBezTo>
                <a:cubicBezTo>
                  <a:pt x="643361" y="1975799"/>
                  <a:pt x="639028" y="1975935"/>
                  <a:pt x="634966" y="1975935"/>
                </a:cubicBezTo>
                <a:cubicBezTo>
                  <a:pt x="632257" y="1976206"/>
                  <a:pt x="629684" y="1976341"/>
                  <a:pt x="626976" y="1976477"/>
                </a:cubicBezTo>
                <a:lnTo>
                  <a:pt x="610726" y="1977560"/>
                </a:lnTo>
                <a:cubicBezTo>
                  <a:pt x="609372" y="1977696"/>
                  <a:pt x="608153" y="1977831"/>
                  <a:pt x="606799" y="1977831"/>
                </a:cubicBezTo>
                <a:cubicBezTo>
                  <a:pt x="602601" y="1977831"/>
                  <a:pt x="598268" y="1977696"/>
                  <a:pt x="593799" y="1977560"/>
                </a:cubicBezTo>
                <a:cubicBezTo>
                  <a:pt x="591226" y="1977425"/>
                  <a:pt x="588518" y="1977560"/>
                  <a:pt x="585945" y="1977018"/>
                </a:cubicBezTo>
                <a:cubicBezTo>
                  <a:pt x="583372" y="1976612"/>
                  <a:pt x="581070" y="1975664"/>
                  <a:pt x="578633" y="1974987"/>
                </a:cubicBezTo>
                <a:cubicBezTo>
                  <a:pt x="575924" y="1976341"/>
                  <a:pt x="573216" y="1977560"/>
                  <a:pt x="570237" y="1978914"/>
                </a:cubicBezTo>
                <a:cubicBezTo>
                  <a:pt x="566851" y="1980268"/>
                  <a:pt x="564278" y="1979591"/>
                  <a:pt x="560893" y="1976612"/>
                </a:cubicBezTo>
                <a:cubicBezTo>
                  <a:pt x="561570" y="1974310"/>
                  <a:pt x="562789" y="1972279"/>
                  <a:pt x="564008" y="1970248"/>
                </a:cubicBezTo>
                <a:cubicBezTo>
                  <a:pt x="561976" y="1968894"/>
                  <a:pt x="561028" y="1966727"/>
                  <a:pt x="560893" y="1963341"/>
                </a:cubicBezTo>
                <a:cubicBezTo>
                  <a:pt x="564143" y="1961581"/>
                  <a:pt x="567664" y="1960633"/>
                  <a:pt x="571320" y="1959956"/>
                </a:cubicBezTo>
                <a:cubicBezTo>
                  <a:pt x="573216" y="1956977"/>
                  <a:pt x="575924" y="1954268"/>
                  <a:pt x="578226" y="1951560"/>
                </a:cubicBezTo>
                <a:cubicBezTo>
                  <a:pt x="581341" y="1948175"/>
                  <a:pt x="585539" y="1945873"/>
                  <a:pt x="588653" y="1942352"/>
                </a:cubicBezTo>
                <a:cubicBezTo>
                  <a:pt x="591497" y="1938967"/>
                  <a:pt x="594883" y="1935987"/>
                  <a:pt x="598133" y="1932873"/>
                </a:cubicBezTo>
                <a:cubicBezTo>
                  <a:pt x="599487" y="1931383"/>
                  <a:pt x="600976" y="1929894"/>
                  <a:pt x="602736" y="1928675"/>
                </a:cubicBezTo>
                <a:cubicBezTo>
                  <a:pt x="606664" y="1925831"/>
                  <a:pt x="610591" y="1922852"/>
                  <a:pt x="614247" y="1920144"/>
                </a:cubicBezTo>
                <a:cubicBezTo>
                  <a:pt x="616820" y="1917977"/>
                  <a:pt x="618445" y="1914592"/>
                  <a:pt x="622101" y="1913779"/>
                </a:cubicBezTo>
                <a:cubicBezTo>
                  <a:pt x="622372" y="1913779"/>
                  <a:pt x="622507" y="1913508"/>
                  <a:pt x="622643" y="1913238"/>
                </a:cubicBezTo>
                <a:cubicBezTo>
                  <a:pt x="625351" y="1910800"/>
                  <a:pt x="628330" y="1908633"/>
                  <a:pt x="630903" y="1905925"/>
                </a:cubicBezTo>
                <a:cubicBezTo>
                  <a:pt x="633341" y="1903217"/>
                  <a:pt x="637538" y="1902810"/>
                  <a:pt x="638757" y="1898612"/>
                </a:cubicBezTo>
                <a:cubicBezTo>
                  <a:pt x="640518" y="1898477"/>
                  <a:pt x="641059" y="1896717"/>
                  <a:pt x="642413" y="1896040"/>
                </a:cubicBezTo>
                <a:cubicBezTo>
                  <a:pt x="645528" y="1894550"/>
                  <a:pt x="648643" y="1892790"/>
                  <a:pt x="651622" y="1890894"/>
                </a:cubicBezTo>
                <a:cubicBezTo>
                  <a:pt x="653788" y="1889540"/>
                  <a:pt x="656091" y="1888321"/>
                  <a:pt x="658528" y="1887373"/>
                </a:cubicBezTo>
                <a:cubicBezTo>
                  <a:pt x="665841" y="1883852"/>
                  <a:pt x="673830" y="1881821"/>
                  <a:pt x="681549" y="1879383"/>
                </a:cubicBezTo>
                <a:cubicBezTo>
                  <a:pt x="684122" y="1878571"/>
                  <a:pt x="686694" y="1877894"/>
                  <a:pt x="688997" y="1876133"/>
                </a:cubicBezTo>
                <a:cubicBezTo>
                  <a:pt x="690757" y="1874373"/>
                  <a:pt x="693601" y="1873967"/>
                  <a:pt x="696038" y="1873425"/>
                </a:cubicBezTo>
                <a:cubicBezTo>
                  <a:pt x="699018" y="1872613"/>
                  <a:pt x="702132" y="1872748"/>
                  <a:pt x="704163" y="1869769"/>
                </a:cubicBezTo>
                <a:cubicBezTo>
                  <a:pt x="704299" y="1869633"/>
                  <a:pt x="704569" y="1869363"/>
                  <a:pt x="704705" y="1869363"/>
                </a:cubicBezTo>
                <a:cubicBezTo>
                  <a:pt x="706601" y="1869769"/>
                  <a:pt x="707549" y="1868279"/>
                  <a:pt x="709038" y="1867467"/>
                </a:cubicBezTo>
                <a:cubicBezTo>
                  <a:pt x="710528" y="1866654"/>
                  <a:pt x="712153" y="1865706"/>
                  <a:pt x="713913" y="1865706"/>
                </a:cubicBezTo>
                <a:cubicBezTo>
                  <a:pt x="717840" y="1865977"/>
                  <a:pt x="721632" y="1865165"/>
                  <a:pt x="725424" y="1865165"/>
                </a:cubicBezTo>
                <a:cubicBezTo>
                  <a:pt x="729621" y="1865029"/>
                  <a:pt x="733549" y="1864352"/>
                  <a:pt x="737476" y="1863404"/>
                </a:cubicBezTo>
                <a:lnTo>
                  <a:pt x="749392" y="1861373"/>
                </a:lnTo>
                <a:cubicBezTo>
                  <a:pt x="751153" y="1860967"/>
                  <a:pt x="753048" y="1859883"/>
                  <a:pt x="754809" y="1860425"/>
                </a:cubicBezTo>
                <a:cubicBezTo>
                  <a:pt x="756840" y="1860967"/>
                  <a:pt x="758736" y="1860425"/>
                  <a:pt x="760496" y="1860019"/>
                </a:cubicBezTo>
                <a:cubicBezTo>
                  <a:pt x="762392" y="1859613"/>
                  <a:pt x="764153" y="1859477"/>
                  <a:pt x="766319" y="1860019"/>
                </a:cubicBezTo>
                <a:cubicBezTo>
                  <a:pt x="766996" y="1860154"/>
                  <a:pt x="767809" y="1859613"/>
                  <a:pt x="768621" y="1859613"/>
                </a:cubicBezTo>
                <a:lnTo>
                  <a:pt x="779861" y="1858800"/>
                </a:lnTo>
                <a:cubicBezTo>
                  <a:pt x="781892" y="1858665"/>
                  <a:pt x="783923" y="1858259"/>
                  <a:pt x="785819" y="1858394"/>
                </a:cubicBezTo>
                <a:cubicBezTo>
                  <a:pt x="787715" y="1858665"/>
                  <a:pt x="789611" y="1858394"/>
                  <a:pt x="791506" y="1858259"/>
                </a:cubicBezTo>
                <a:close/>
                <a:moveTo>
                  <a:pt x="872891" y="1655270"/>
                </a:moveTo>
                <a:cubicBezTo>
                  <a:pt x="876953" y="1654999"/>
                  <a:pt x="880880" y="1655270"/>
                  <a:pt x="884672" y="1655947"/>
                </a:cubicBezTo>
                <a:cubicBezTo>
                  <a:pt x="889682" y="1656759"/>
                  <a:pt x="894422" y="1658520"/>
                  <a:pt x="899432" y="1658926"/>
                </a:cubicBezTo>
                <a:cubicBezTo>
                  <a:pt x="904307" y="1659332"/>
                  <a:pt x="909182" y="1660145"/>
                  <a:pt x="913786" y="1661499"/>
                </a:cubicBezTo>
                <a:cubicBezTo>
                  <a:pt x="916089" y="1662040"/>
                  <a:pt x="918255" y="1662718"/>
                  <a:pt x="920422" y="1663259"/>
                </a:cubicBezTo>
                <a:cubicBezTo>
                  <a:pt x="925161" y="1664749"/>
                  <a:pt x="930172" y="1666374"/>
                  <a:pt x="934911" y="1667728"/>
                </a:cubicBezTo>
                <a:cubicBezTo>
                  <a:pt x="938161" y="1668947"/>
                  <a:pt x="942088" y="1668676"/>
                  <a:pt x="944932" y="1671519"/>
                </a:cubicBezTo>
                <a:cubicBezTo>
                  <a:pt x="945068" y="1671655"/>
                  <a:pt x="945338" y="1671655"/>
                  <a:pt x="945609" y="1671655"/>
                </a:cubicBezTo>
                <a:cubicBezTo>
                  <a:pt x="949536" y="1672603"/>
                  <a:pt x="953192" y="1673686"/>
                  <a:pt x="957119" y="1674363"/>
                </a:cubicBezTo>
                <a:cubicBezTo>
                  <a:pt x="960911" y="1674769"/>
                  <a:pt x="963755" y="1678426"/>
                  <a:pt x="967953" y="1677207"/>
                </a:cubicBezTo>
                <a:cubicBezTo>
                  <a:pt x="969036" y="1678696"/>
                  <a:pt x="970932" y="1678426"/>
                  <a:pt x="972286" y="1679103"/>
                </a:cubicBezTo>
                <a:cubicBezTo>
                  <a:pt x="975401" y="1681134"/>
                  <a:pt x="978786" y="1682488"/>
                  <a:pt x="982171" y="1683978"/>
                </a:cubicBezTo>
                <a:cubicBezTo>
                  <a:pt x="984744" y="1684926"/>
                  <a:pt x="987182" y="1686280"/>
                  <a:pt x="989348" y="1687769"/>
                </a:cubicBezTo>
                <a:cubicBezTo>
                  <a:pt x="996255" y="1692644"/>
                  <a:pt x="1003296" y="1697926"/>
                  <a:pt x="1009932" y="1702665"/>
                </a:cubicBezTo>
                <a:cubicBezTo>
                  <a:pt x="1012098" y="1704425"/>
                  <a:pt x="1014129" y="1706321"/>
                  <a:pt x="1016973" y="1707269"/>
                </a:cubicBezTo>
                <a:cubicBezTo>
                  <a:pt x="1019411" y="1707946"/>
                  <a:pt x="1021577" y="1709707"/>
                  <a:pt x="1023744" y="1711332"/>
                </a:cubicBezTo>
                <a:cubicBezTo>
                  <a:pt x="1026182" y="1713227"/>
                  <a:pt x="1028213" y="1715665"/>
                  <a:pt x="1031869" y="1715530"/>
                </a:cubicBezTo>
                <a:cubicBezTo>
                  <a:pt x="1032140" y="1715530"/>
                  <a:pt x="1032546" y="1715665"/>
                  <a:pt x="1032546" y="1715801"/>
                </a:cubicBezTo>
                <a:cubicBezTo>
                  <a:pt x="1033358" y="1717696"/>
                  <a:pt x="1035255" y="1717696"/>
                  <a:pt x="1036744" y="1718374"/>
                </a:cubicBezTo>
                <a:cubicBezTo>
                  <a:pt x="1038369" y="1719051"/>
                  <a:pt x="1040265" y="1719998"/>
                  <a:pt x="1041213" y="1721353"/>
                </a:cubicBezTo>
                <a:cubicBezTo>
                  <a:pt x="1043650" y="1724467"/>
                  <a:pt x="1046765" y="1726905"/>
                  <a:pt x="1049473" y="1729884"/>
                </a:cubicBezTo>
                <a:cubicBezTo>
                  <a:pt x="1055161" y="1736248"/>
                  <a:pt x="1062067" y="1740988"/>
                  <a:pt x="1068837" y="1745998"/>
                </a:cubicBezTo>
                <a:cubicBezTo>
                  <a:pt x="1070463" y="1747217"/>
                  <a:pt x="1072629" y="1747894"/>
                  <a:pt x="1073442" y="1749519"/>
                </a:cubicBezTo>
                <a:cubicBezTo>
                  <a:pt x="1074390" y="1751415"/>
                  <a:pt x="1076150" y="1752634"/>
                  <a:pt x="1077640" y="1753717"/>
                </a:cubicBezTo>
                <a:cubicBezTo>
                  <a:pt x="1079265" y="1754936"/>
                  <a:pt x="1080890" y="1756019"/>
                  <a:pt x="1081973" y="1757915"/>
                </a:cubicBezTo>
                <a:cubicBezTo>
                  <a:pt x="1082379" y="1758592"/>
                  <a:pt x="1083327" y="1758863"/>
                  <a:pt x="1084004" y="1759405"/>
                </a:cubicBezTo>
                <a:lnTo>
                  <a:pt x="1093077" y="1766988"/>
                </a:lnTo>
                <a:cubicBezTo>
                  <a:pt x="1094702" y="1768342"/>
                  <a:pt x="1096327" y="1769561"/>
                  <a:pt x="1097817" y="1771050"/>
                </a:cubicBezTo>
                <a:cubicBezTo>
                  <a:pt x="1099171" y="1772675"/>
                  <a:pt x="1100931" y="1773758"/>
                  <a:pt x="1102421" y="1774977"/>
                </a:cubicBezTo>
                <a:cubicBezTo>
                  <a:pt x="1105129" y="1776873"/>
                  <a:pt x="1107566" y="1778904"/>
                  <a:pt x="1109733" y="1781342"/>
                </a:cubicBezTo>
                <a:cubicBezTo>
                  <a:pt x="1111358" y="1783373"/>
                  <a:pt x="1113390" y="1785404"/>
                  <a:pt x="1114337" y="1788113"/>
                </a:cubicBezTo>
                <a:cubicBezTo>
                  <a:pt x="1115556" y="1791769"/>
                  <a:pt x="1115827" y="1791498"/>
                  <a:pt x="1119483" y="1793258"/>
                </a:cubicBezTo>
                <a:cubicBezTo>
                  <a:pt x="1120566" y="1793800"/>
                  <a:pt x="1121514" y="1794342"/>
                  <a:pt x="1122327" y="1795019"/>
                </a:cubicBezTo>
                <a:cubicBezTo>
                  <a:pt x="1124629" y="1796779"/>
                  <a:pt x="1126795" y="1798675"/>
                  <a:pt x="1129233" y="1800300"/>
                </a:cubicBezTo>
                <a:cubicBezTo>
                  <a:pt x="1131535" y="1801790"/>
                  <a:pt x="1133702" y="1803415"/>
                  <a:pt x="1135191" y="1805987"/>
                </a:cubicBezTo>
                <a:cubicBezTo>
                  <a:pt x="1135462" y="1806664"/>
                  <a:pt x="1136004" y="1807206"/>
                  <a:pt x="1136545" y="1807748"/>
                </a:cubicBezTo>
                <a:cubicBezTo>
                  <a:pt x="1139389" y="1810592"/>
                  <a:pt x="1142098" y="1813300"/>
                  <a:pt x="1145077" y="1816008"/>
                </a:cubicBezTo>
                <a:cubicBezTo>
                  <a:pt x="1148462" y="1819664"/>
                  <a:pt x="1151171" y="1823862"/>
                  <a:pt x="1155774" y="1826300"/>
                </a:cubicBezTo>
                <a:lnTo>
                  <a:pt x="1156181" y="1826435"/>
                </a:lnTo>
                <a:lnTo>
                  <a:pt x="1168368" y="1840112"/>
                </a:lnTo>
                <a:cubicBezTo>
                  <a:pt x="1169181" y="1841195"/>
                  <a:pt x="1170129" y="1842414"/>
                  <a:pt x="1171077" y="1843498"/>
                </a:cubicBezTo>
                <a:cubicBezTo>
                  <a:pt x="1171889" y="1844445"/>
                  <a:pt x="1172702" y="1845529"/>
                  <a:pt x="1173650" y="1846341"/>
                </a:cubicBezTo>
                <a:cubicBezTo>
                  <a:pt x="1174598" y="1847018"/>
                  <a:pt x="1175816" y="1847695"/>
                  <a:pt x="1177035" y="1848237"/>
                </a:cubicBezTo>
                <a:cubicBezTo>
                  <a:pt x="1177983" y="1848779"/>
                  <a:pt x="1179202" y="1849050"/>
                  <a:pt x="1179743" y="1849862"/>
                </a:cubicBezTo>
                <a:cubicBezTo>
                  <a:pt x="1181774" y="1853654"/>
                  <a:pt x="1185024" y="1856362"/>
                  <a:pt x="1188274" y="1859071"/>
                </a:cubicBezTo>
                <a:cubicBezTo>
                  <a:pt x="1190577" y="1860831"/>
                  <a:pt x="1193827" y="1861237"/>
                  <a:pt x="1195858" y="1863539"/>
                </a:cubicBezTo>
                <a:cubicBezTo>
                  <a:pt x="1197889" y="1863133"/>
                  <a:pt x="1198431" y="1864623"/>
                  <a:pt x="1199108" y="1866112"/>
                </a:cubicBezTo>
                <a:cubicBezTo>
                  <a:pt x="1199785" y="1867060"/>
                  <a:pt x="1201003" y="1868820"/>
                  <a:pt x="1201681" y="1868550"/>
                </a:cubicBezTo>
                <a:cubicBezTo>
                  <a:pt x="1205066" y="1867602"/>
                  <a:pt x="1205337" y="1870716"/>
                  <a:pt x="1206827" y="1872070"/>
                </a:cubicBezTo>
                <a:cubicBezTo>
                  <a:pt x="1207097" y="1872477"/>
                  <a:pt x="1207097" y="1873425"/>
                  <a:pt x="1207639" y="1873696"/>
                </a:cubicBezTo>
                <a:cubicBezTo>
                  <a:pt x="1210077" y="1875185"/>
                  <a:pt x="1209535" y="1877623"/>
                  <a:pt x="1208858" y="1880060"/>
                </a:cubicBezTo>
                <a:cubicBezTo>
                  <a:pt x="1208316" y="1882362"/>
                  <a:pt x="1206556" y="1884123"/>
                  <a:pt x="1204389" y="1885070"/>
                </a:cubicBezTo>
                <a:cubicBezTo>
                  <a:pt x="1204660" y="1885206"/>
                  <a:pt x="1204931" y="1885341"/>
                  <a:pt x="1205201" y="1885341"/>
                </a:cubicBezTo>
                <a:cubicBezTo>
                  <a:pt x="1208316" y="1885070"/>
                  <a:pt x="1209535" y="1887373"/>
                  <a:pt x="1210618" y="1889539"/>
                </a:cubicBezTo>
                <a:cubicBezTo>
                  <a:pt x="1211972" y="1892248"/>
                  <a:pt x="1211566" y="1895498"/>
                  <a:pt x="1209535" y="1897664"/>
                </a:cubicBezTo>
                <a:cubicBezTo>
                  <a:pt x="1208181" y="1899289"/>
                  <a:pt x="1206556" y="1900914"/>
                  <a:pt x="1205066" y="1902675"/>
                </a:cubicBezTo>
                <a:cubicBezTo>
                  <a:pt x="1203577" y="1901997"/>
                  <a:pt x="1202087" y="1901997"/>
                  <a:pt x="1200191" y="1902675"/>
                </a:cubicBezTo>
                <a:cubicBezTo>
                  <a:pt x="1197212" y="1903623"/>
                  <a:pt x="1193691" y="1904570"/>
                  <a:pt x="1191524" y="1902404"/>
                </a:cubicBezTo>
                <a:cubicBezTo>
                  <a:pt x="1189900" y="1902675"/>
                  <a:pt x="1188816" y="1902946"/>
                  <a:pt x="1187868" y="1902946"/>
                </a:cubicBezTo>
                <a:cubicBezTo>
                  <a:pt x="1186379" y="1903081"/>
                  <a:pt x="1184618" y="1902539"/>
                  <a:pt x="1183670" y="1903216"/>
                </a:cubicBezTo>
                <a:cubicBezTo>
                  <a:pt x="1181504" y="1904977"/>
                  <a:pt x="1178931" y="1904435"/>
                  <a:pt x="1176900" y="1903893"/>
                </a:cubicBezTo>
                <a:cubicBezTo>
                  <a:pt x="1171618" y="1902539"/>
                  <a:pt x="1166743" y="1903352"/>
                  <a:pt x="1161462" y="1904435"/>
                </a:cubicBezTo>
                <a:cubicBezTo>
                  <a:pt x="1159837" y="1902946"/>
                  <a:pt x="1157941" y="1901185"/>
                  <a:pt x="1155098" y="1902675"/>
                </a:cubicBezTo>
                <a:cubicBezTo>
                  <a:pt x="1154962" y="1902810"/>
                  <a:pt x="1154421" y="1902404"/>
                  <a:pt x="1154150" y="1902268"/>
                </a:cubicBezTo>
                <a:cubicBezTo>
                  <a:pt x="1152931" y="1901727"/>
                  <a:pt x="1151712" y="1901049"/>
                  <a:pt x="1150629" y="1900779"/>
                </a:cubicBezTo>
                <a:cubicBezTo>
                  <a:pt x="1147514" y="1900102"/>
                  <a:pt x="1144806" y="1899425"/>
                  <a:pt x="1141962" y="1898612"/>
                </a:cubicBezTo>
                <a:cubicBezTo>
                  <a:pt x="1139795" y="1898070"/>
                  <a:pt x="1137629" y="1897529"/>
                  <a:pt x="1135462" y="1897123"/>
                </a:cubicBezTo>
                <a:cubicBezTo>
                  <a:pt x="1130723" y="1896446"/>
                  <a:pt x="1125983" y="1895633"/>
                  <a:pt x="1121244" y="1894685"/>
                </a:cubicBezTo>
                <a:cubicBezTo>
                  <a:pt x="1120566" y="1894549"/>
                  <a:pt x="1119619" y="1895091"/>
                  <a:pt x="1118942" y="1895091"/>
                </a:cubicBezTo>
                <a:cubicBezTo>
                  <a:pt x="1117858" y="1895227"/>
                  <a:pt x="1116640" y="1895362"/>
                  <a:pt x="1115421" y="1895091"/>
                </a:cubicBezTo>
                <a:lnTo>
                  <a:pt x="1100796" y="1892654"/>
                </a:lnTo>
                <a:cubicBezTo>
                  <a:pt x="1099712" y="1892518"/>
                  <a:pt x="1098358" y="1893195"/>
                  <a:pt x="1097681" y="1892654"/>
                </a:cubicBezTo>
                <a:cubicBezTo>
                  <a:pt x="1094702" y="1890216"/>
                  <a:pt x="1090911" y="1889810"/>
                  <a:pt x="1087796" y="1888050"/>
                </a:cubicBezTo>
                <a:cubicBezTo>
                  <a:pt x="1083869" y="1885748"/>
                  <a:pt x="1079806" y="1883581"/>
                  <a:pt x="1077233" y="1879789"/>
                </a:cubicBezTo>
                <a:cubicBezTo>
                  <a:pt x="1076150" y="1878164"/>
                  <a:pt x="1074525" y="1878300"/>
                  <a:pt x="1073035" y="1878977"/>
                </a:cubicBezTo>
                <a:cubicBezTo>
                  <a:pt x="1071140" y="1879789"/>
                  <a:pt x="1069244" y="1880331"/>
                  <a:pt x="1067619" y="1881279"/>
                </a:cubicBezTo>
                <a:cubicBezTo>
                  <a:pt x="1061119" y="1884935"/>
                  <a:pt x="1054348" y="1882768"/>
                  <a:pt x="1047713" y="1881820"/>
                </a:cubicBezTo>
                <a:cubicBezTo>
                  <a:pt x="1046629" y="1881550"/>
                  <a:pt x="1045275" y="1881144"/>
                  <a:pt x="1044056" y="1880873"/>
                </a:cubicBezTo>
                <a:cubicBezTo>
                  <a:pt x="1041348" y="1880331"/>
                  <a:pt x="1038098" y="1880331"/>
                  <a:pt x="1036338" y="1877487"/>
                </a:cubicBezTo>
                <a:cubicBezTo>
                  <a:pt x="1036067" y="1877217"/>
                  <a:pt x="1035796" y="1876946"/>
                  <a:pt x="1035390" y="1876675"/>
                </a:cubicBezTo>
                <a:cubicBezTo>
                  <a:pt x="1032952" y="1875185"/>
                  <a:pt x="1030244" y="1873967"/>
                  <a:pt x="1027807" y="1872477"/>
                </a:cubicBezTo>
                <a:cubicBezTo>
                  <a:pt x="1022661" y="1869091"/>
                  <a:pt x="1016838" y="1866654"/>
                  <a:pt x="1010744" y="1865435"/>
                </a:cubicBezTo>
                <a:cubicBezTo>
                  <a:pt x="1008171" y="1864894"/>
                  <a:pt x="1005463" y="1864081"/>
                  <a:pt x="1003026" y="1863133"/>
                </a:cubicBezTo>
                <a:cubicBezTo>
                  <a:pt x="998015" y="1861237"/>
                  <a:pt x="992598" y="1859477"/>
                  <a:pt x="988671" y="1855685"/>
                </a:cubicBezTo>
                <a:cubicBezTo>
                  <a:pt x="985692" y="1855279"/>
                  <a:pt x="984067" y="1852706"/>
                  <a:pt x="981630" y="1851216"/>
                </a:cubicBezTo>
                <a:cubicBezTo>
                  <a:pt x="980140" y="1850268"/>
                  <a:pt x="977973" y="1849320"/>
                  <a:pt x="976349" y="1849727"/>
                </a:cubicBezTo>
                <a:cubicBezTo>
                  <a:pt x="974047" y="1850268"/>
                  <a:pt x="972286" y="1849727"/>
                  <a:pt x="970390" y="1848779"/>
                </a:cubicBezTo>
                <a:cubicBezTo>
                  <a:pt x="970119" y="1848643"/>
                  <a:pt x="969713" y="1848508"/>
                  <a:pt x="969171" y="1848508"/>
                </a:cubicBezTo>
                <a:cubicBezTo>
                  <a:pt x="967276" y="1848373"/>
                  <a:pt x="965109" y="1847966"/>
                  <a:pt x="963078" y="1848373"/>
                </a:cubicBezTo>
                <a:cubicBezTo>
                  <a:pt x="961859" y="1848643"/>
                  <a:pt x="962265" y="1848373"/>
                  <a:pt x="962265" y="1847695"/>
                </a:cubicBezTo>
                <a:cubicBezTo>
                  <a:pt x="962265" y="1847425"/>
                  <a:pt x="961723" y="1847018"/>
                  <a:pt x="961317" y="1846748"/>
                </a:cubicBezTo>
                <a:cubicBezTo>
                  <a:pt x="959557" y="1845529"/>
                  <a:pt x="957119" y="1845529"/>
                  <a:pt x="955359" y="1844310"/>
                </a:cubicBezTo>
                <a:cubicBezTo>
                  <a:pt x="953869" y="1843362"/>
                  <a:pt x="952515" y="1842550"/>
                  <a:pt x="950755" y="1842143"/>
                </a:cubicBezTo>
                <a:cubicBezTo>
                  <a:pt x="949807" y="1841873"/>
                  <a:pt x="948994" y="1841331"/>
                  <a:pt x="948047" y="1840654"/>
                </a:cubicBezTo>
                <a:cubicBezTo>
                  <a:pt x="946421" y="1839300"/>
                  <a:pt x="944390" y="1837675"/>
                  <a:pt x="942765" y="1836321"/>
                </a:cubicBezTo>
                <a:cubicBezTo>
                  <a:pt x="940463" y="1834696"/>
                  <a:pt x="937890" y="1833342"/>
                  <a:pt x="935724" y="1831445"/>
                </a:cubicBezTo>
                <a:cubicBezTo>
                  <a:pt x="933015" y="1829144"/>
                  <a:pt x="930849" y="1825894"/>
                  <a:pt x="928411" y="1823050"/>
                </a:cubicBezTo>
                <a:cubicBezTo>
                  <a:pt x="925974" y="1819935"/>
                  <a:pt x="923536" y="1816821"/>
                  <a:pt x="920828" y="1813571"/>
                </a:cubicBezTo>
                <a:cubicBezTo>
                  <a:pt x="917984" y="1809914"/>
                  <a:pt x="915411" y="1805987"/>
                  <a:pt x="913245" y="1801790"/>
                </a:cubicBezTo>
                <a:cubicBezTo>
                  <a:pt x="912432" y="1800300"/>
                  <a:pt x="911078" y="1799216"/>
                  <a:pt x="909589" y="1798133"/>
                </a:cubicBezTo>
                <a:cubicBezTo>
                  <a:pt x="907557" y="1796644"/>
                  <a:pt x="905932" y="1795019"/>
                  <a:pt x="903224" y="1794748"/>
                </a:cubicBezTo>
                <a:cubicBezTo>
                  <a:pt x="902547" y="1794748"/>
                  <a:pt x="902005" y="1794071"/>
                  <a:pt x="901328" y="1793529"/>
                </a:cubicBezTo>
                <a:cubicBezTo>
                  <a:pt x="896724" y="1790685"/>
                  <a:pt x="892391" y="1787706"/>
                  <a:pt x="889141" y="1783373"/>
                </a:cubicBezTo>
                <a:cubicBezTo>
                  <a:pt x="888734" y="1782831"/>
                  <a:pt x="888057" y="1782696"/>
                  <a:pt x="887515" y="1782290"/>
                </a:cubicBezTo>
                <a:cubicBezTo>
                  <a:pt x="886568" y="1781206"/>
                  <a:pt x="885620" y="1780123"/>
                  <a:pt x="884807" y="1779040"/>
                </a:cubicBezTo>
                <a:cubicBezTo>
                  <a:pt x="882641" y="1775790"/>
                  <a:pt x="881693" y="1771727"/>
                  <a:pt x="878172" y="1769290"/>
                </a:cubicBezTo>
                <a:cubicBezTo>
                  <a:pt x="878036" y="1769019"/>
                  <a:pt x="877630" y="1768613"/>
                  <a:pt x="877495" y="1768342"/>
                </a:cubicBezTo>
                <a:cubicBezTo>
                  <a:pt x="875464" y="1764144"/>
                  <a:pt x="873432" y="1760082"/>
                  <a:pt x="871401" y="1755884"/>
                </a:cubicBezTo>
                <a:cubicBezTo>
                  <a:pt x="870047" y="1753311"/>
                  <a:pt x="868828" y="1750738"/>
                  <a:pt x="867339" y="1748165"/>
                </a:cubicBezTo>
                <a:cubicBezTo>
                  <a:pt x="864360" y="1743155"/>
                  <a:pt x="862464" y="1737467"/>
                  <a:pt x="860568" y="1731780"/>
                </a:cubicBezTo>
                <a:cubicBezTo>
                  <a:pt x="859891" y="1730425"/>
                  <a:pt x="859349" y="1729071"/>
                  <a:pt x="859078" y="1727582"/>
                </a:cubicBezTo>
                <a:cubicBezTo>
                  <a:pt x="857860" y="1723248"/>
                  <a:pt x="856912" y="1718644"/>
                  <a:pt x="855693" y="1714040"/>
                </a:cubicBezTo>
                <a:cubicBezTo>
                  <a:pt x="855151" y="1711332"/>
                  <a:pt x="855151" y="1708353"/>
                  <a:pt x="855287" y="1705509"/>
                </a:cubicBezTo>
                <a:cubicBezTo>
                  <a:pt x="855422" y="1702801"/>
                  <a:pt x="856235" y="1700092"/>
                  <a:pt x="856641" y="1697519"/>
                </a:cubicBezTo>
                <a:cubicBezTo>
                  <a:pt x="857453" y="1693051"/>
                  <a:pt x="858266" y="1688717"/>
                  <a:pt x="859214" y="1684519"/>
                </a:cubicBezTo>
                <a:cubicBezTo>
                  <a:pt x="859891" y="1682488"/>
                  <a:pt x="864360" y="1674634"/>
                  <a:pt x="867068" y="1671790"/>
                </a:cubicBezTo>
                <a:cubicBezTo>
                  <a:pt x="863412" y="1670030"/>
                  <a:pt x="859891" y="1668540"/>
                  <a:pt x="856099" y="1666645"/>
                </a:cubicBezTo>
                <a:cubicBezTo>
                  <a:pt x="852578" y="1664884"/>
                  <a:pt x="851360" y="1662447"/>
                  <a:pt x="851631" y="1657572"/>
                </a:cubicBezTo>
                <a:cubicBezTo>
                  <a:pt x="858537" y="1655270"/>
                  <a:pt x="865849" y="1655811"/>
                  <a:pt x="872891" y="1655270"/>
                </a:cubicBezTo>
                <a:close/>
                <a:moveTo>
                  <a:pt x="368602" y="1453635"/>
                </a:moveTo>
                <a:cubicBezTo>
                  <a:pt x="370227" y="1454854"/>
                  <a:pt x="371987" y="1454041"/>
                  <a:pt x="373477" y="1454447"/>
                </a:cubicBezTo>
                <a:cubicBezTo>
                  <a:pt x="377268" y="1455395"/>
                  <a:pt x="380925" y="1455937"/>
                  <a:pt x="384716" y="1456343"/>
                </a:cubicBezTo>
                <a:cubicBezTo>
                  <a:pt x="387425" y="1456614"/>
                  <a:pt x="390268" y="1457156"/>
                  <a:pt x="392842" y="1458374"/>
                </a:cubicBezTo>
                <a:cubicBezTo>
                  <a:pt x="400966" y="1461624"/>
                  <a:pt x="408956" y="1465010"/>
                  <a:pt x="416675" y="1468531"/>
                </a:cubicBezTo>
                <a:cubicBezTo>
                  <a:pt x="419112" y="1469885"/>
                  <a:pt x="421550" y="1471374"/>
                  <a:pt x="424529" y="1471781"/>
                </a:cubicBezTo>
                <a:cubicBezTo>
                  <a:pt x="427237" y="1472187"/>
                  <a:pt x="429675" y="1473541"/>
                  <a:pt x="432112" y="1474760"/>
                </a:cubicBezTo>
                <a:cubicBezTo>
                  <a:pt x="434956" y="1476114"/>
                  <a:pt x="437529" y="1478145"/>
                  <a:pt x="441050" y="1477468"/>
                </a:cubicBezTo>
                <a:cubicBezTo>
                  <a:pt x="441321" y="1477333"/>
                  <a:pt x="441591" y="1477468"/>
                  <a:pt x="441727" y="1477603"/>
                </a:cubicBezTo>
                <a:cubicBezTo>
                  <a:pt x="442945" y="1479364"/>
                  <a:pt x="444841" y="1478822"/>
                  <a:pt x="446331" y="1479364"/>
                </a:cubicBezTo>
                <a:cubicBezTo>
                  <a:pt x="448091" y="1480041"/>
                  <a:pt x="449987" y="1480583"/>
                  <a:pt x="451341" y="1481801"/>
                </a:cubicBezTo>
                <a:cubicBezTo>
                  <a:pt x="454320" y="1484645"/>
                  <a:pt x="457841" y="1486676"/>
                  <a:pt x="460956" y="1489114"/>
                </a:cubicBezTo>
                <a:cubicBezTo>
                  <a:pt x="467727" y="1494395"/>
                  <a:pt x="475039" y="1498458"/>
                  <a:pt x="482487" y="1502520"/>
                </a:cubicBezTo>
                <a:cubicBezTo>
                  <a:pt x="484112" y="1503468"/>
                  <a:pt x="486414" y="1504010"/>
                  <a:pt x="487497" y="1505364"/>
                </a:cubicBezTo>
                <a:cubicBezTo>
                  <a:pt x="488851" y="1507124"/>
                  <a:pt x="490612" y="1508208"/>
                  <a:pt x="492237" y="1509155"/>
                </a:cubicBezTo>
                <a:cubicBezTo>
                  <a:pt x="494133" y="1510103"/>
                  <a:pt x="495758" y="1511051"/>
                  <a:pt x="497112" y="1512811"/>
                </a:cubicBezTo>
                <a:cubicBezTo>
                  <a:pt x="497518" y="1513353"/>
                  <a:pt x="498601" y="1513489"/>
                  <a:pt x="499279" y="1514030"/>
                </a:cubicBezTo>
                <a:lnTo>
                  <a:pt x="509164" y="1520801"/>
                </a:lnTo>
                <a:cubicBezTo>
                  <a:pt x="510789" y="1522020"/>
                  <a:pt x="512685" y="1522968"/>
                  <a:pt x="514174" y="1524458"/>
                </a:cubicBezTo>
                <a:cubicBezTo>
                  <a:pt x="515664" y="1525812"/>
                  <a:pt x="517560" y="1526759"/>
                  <a:pt x="519185" y="1527843"/>
                </a:cubicBezTo>
                <a:cubicBezTo>
                  <a:pt x="521893" y="1529468"/>
                  <a:pt x="524601" y="1531363"/>
                  <a:pt x="526904" y="1533666"/>
                </a:cubicBezTo>
                <a:cubicBezTo>
                  <a:pt x="528799" y="1535561"/>
                  <a:pt x="530830" y="1537322"/>
                  <a:pt x="532049" y="1540030"/>
                </a:cubicBezTo>
                <a:cubicBezTo>
                  <a:pt x="533674" y="1543551"/>
                  <a:pt x="533809" y="1543416"/>
                  <a:pt x="537601" y="1544905"/>
                </a:cubicBezTo>
                <a:cubicBezTo>
                  <a:pt x="538685" y="1545311"/>
                  <a:pt x="539633" y="1545853"/>
                  <a:pt x="540445" y="1546530"/>
                </a:cubicBezTo>
                <a:cubicBezTo>
                  <a:pt x="542883" y="1548020"/>
                  <a:pt x="545049" y="1549916"/>
                  <a:pt x="547622" y="1551405"/>
                </a:cubicBezTo>
                <a:cubicBezTo>
                  <a:pt x="550060" y="1552895"/>
                  <a:pt x="552362" y="1554384"/>
                  <a:pt x="553987" y="1556822"/>
                </a:cubicBezTo>
                <a:cubicBezTo>
                  <a:pt x="554393" y="1557499"/>
                  <a:pt x="554935" y="1558040"/>
                  <a:pt x="555476" y="1558447"/>
                </a:cubicBezTo>
                <a:cubicBezTo>
                  <a:pt x="558455" y="1561155"/>
                  <a:pt x="561299" y="1563728"/>
                  <a:pt x="564278" y="1566436"/>
                </a:cubicBezTo>
                <a:cubicBezTo>
                  <a:pt x="567934" y="1569822"/>
                  <a:pt x="570778" y="1574155"/>
                  <a:pt x="575382" y="1576321"/>
                </a:cubicBezTo>
                <a:lnTo>
                  <a:pt x="575653" y="1576592"/>
                </a:lnTo>
                <a:lnTo>
                  <a:pt x="588112" y="1590134"/>
                </a:lnTo>
                <a:cubicBezTo>
                  <a:pt x="588924" y="1591082"/>
                  <a:pt x="590008" y="1592301"/>
                  <a:pt x="590955" y="1593384"/>
                </a:cubicBezTo>
                <a:cubicBezTo>
                  <a:pt x="591768" y="1594332"/>
                  <a:pt x="592580" y="1595415"/>
                  <a:pt x="593528" y="1596092"/>
                </a:cubicBezTo>
                <a:cubicBezTo>
                  <a:pt x="594476" y="1596905"/>
                  <a:pt x="595830" y="1597446"/>
                  <a:pt x="596913" y="1598124"/>
                </a:cubicBezTo>
                <a:cubicBezTo>
                  <a:pt x="597862" y="1598665"/>
                  <a:pt x="599216" y="1598800"/>
                  <a:pt x="599622" y="1599613"/>
                </a:cubicBezTo>
                <a:cubicBezTo>
                  <a:pt x="601653" y="1603540"/>
                  <a:pt x="604903" y="1606248"/>
                  <a:pt x="608153" y="1608957"/>
                </a:cubicBezTo>
                <a:cubicBezTo>
                  <a:pt x="610320" y="1610717"/>
                  <a:pt x="613570" y="1611259"/>
                  <a:pt x="615466" y="1613696"/>
                </a:cubicBezTo>
                <a:cubicBezTo>
                  <a:pt x="617632" y="1613426"/>
                  <a:pt x="618174" y="1614780"/>
                  <a:pt x="618851" y="1616269"/>
                </a:cubicBezTo>
                <a:cubicBezTo>
                  <a:pt x="619393" y="1617488"/>
                  <a:pt x="620611" y="1619249"/>
                  <a:pt x="621289" y="1618978"/>
                </a:cubicBezTo>
                <a:cubicBezTo>
                  <a:pt x="624809" y="1618030"/>
                  <a:pt x="624945" y="1621144"/>
                  <a:pt x="626299" y="1622634"/>
                </a:cubicBezTo>
                <a:cubicBezTo>
                  <a:pt x="626705" y="1623040"/>
                  <a:pt x="626705" y="1623988"/>
                  <a:pt x="627111" y="1624259"/>
                </a:cubicBezTo>
                <a:cubicBezTo>
                  <a:pt x="629413" y="1625884"/>
                  <a:pt x="630903" y="1639425"/>
                  <a:pt x="630361" y="1641863"/>
                </a:cubicBezTo>
                <a:cubicBezTo>
                  <a:pt x="629413" y="1644571"/>
                  <a:pt x="635236" y="1655405"/>
                  <a:pt x="632257" y="1655811"/>
                </a:cubicBezTo>
                <a:cubicBezTo>
                  <a:pt x="631039" y="1655946"/>
                  <a:pt x="632799" y="1661905"/>
                  <a:pt x="634018" y="1667050"/>
                </a:cubicBezTo>
                <a:cubicBezTo>
                  <a:pt x="634288" y="1667321"/>
                  <a:pt x="634830" y="1667592"/>
                  <a:pt x="635236" y="1667727"/>
                </a:cubicBezTo>
                <a:cubicBezTo>
                  <a:pt x="635778" y="1667863"/>
                  <a:pt x="636184" y="1668811"/>
                  <a:pt x="636726" y="1668811"/>
                </a:cubicBezTo>
                <a:cubicBezTo>
                  <a:pt x="639840" y="1669217"/>
                  <a:pt x="640382" y="1671654"/>
                  <a:pt x="640924" y="1674092"/>
                </a:cubicBezTo>
                <a:cubicBezTo>
                  <a:pt x="641466" y="1677071"/>
                  <a:pt x="640247" y="1680186"/>
                  <a:pt x="637809" y="1681811"/>
                </a:cubicBezTo>
                <a:cubicBezTo>
                  <a:pt x="636049" y="1683029"/>
                  <a:pt x="634288" y="1684248"/>
                  <a:pt x="632393" y="1685602"/>
                </a:cubicBezTo>
                <a:cubicBezTo>
                  <a:pt x="631174" y="1684654"/>
                  <a:pt x="629684" y="1684248"/>
                  <a:pt x="627788" y="1684519"/>
                </a:cubicBezTo>
                <a:cubicBezTo>
                  <a:pt x="624809" y="1684790"/>
                  <a:pt x="621424" y="1684925"/>
                  <a:pt x="619799" y="1682217"/>
                </a:cubicBezTo>
                <a:cubicBezTo>
                  <a:pt x="618174" y="1682082"/>
                  <a:pt x="617226" y="1682082"/>
                  <a:pt x="616278" y="1681946"/>
                </a:cubicBezTo>
                <a:cubicBezTo>
                  <a:pt x="614924" y="1681675"/>
                  <a:pt x="613299" y="1680727"/>
                  <a:pt x="612351" y="1681269"/>
                </a:cubicBezTo>
                <a:cubicBezTo>
                  <a:pt x="609778" y="1682623"/>
                  <a:pt x="607611" y="1681540"/>
                  <a:pt x="605716" y="1680727"/>
                </a:cubicBezTo>
                <a:cubicBezTo>
                  <a:pt x="601111" y="1678561"/>
                  <a:pt x="596372" y="1678425"/>
                  <a:pt x="591226" y="1678696"/>
                </a:cubicBezTo>
                <a:cubicBezTo>
                  <a:pt x="589872" y="1676936"/>
                  <a:pt x="588382" y="1674905"/>
                  <a:pt x="585403" y="1675988"/>
                </a:cubicBezTo>
                <a:cubicBezTo>
                  <a:pt x="585132" y="1675988"/>
                  <a:pt x="584862" y="1675582"/>
                  <a:pt x="584455" y="1675311"/>
                </a:cubicBezTo>
                <a:cubicBezTo>
                  <a:pt x="583372" y="1674634"/>
                  <a:pt x="582424" y="1673956"/>
                  <a:pt x="581205" y="1673415"/>
                </a:cubicBezTo>
                <a:cubicBezTo>
                  <a:pt x="578362" y="1672196"/>
                  <a:pt x="575924" y="1671113"/>
                  <a:pt x="573351" y="1670165"/>
                </a:cubicBezTo>
                <a:cubicBezTo>
                  <a:pt x="571320" y="1669352"/>
                  <a:pt x="569424" y="1668540"/>
                  <a:pt x="567393" y="1667863"/>
                </a:cubicBezTo>
                <a:cubicBezTo>
                  <a:pt x="562789" y="1666373"/>
                  <a:pt x="558320" y="1665019"/>
                  <a:pt x="553987" y="1663665"/>
                </a:cubicBezTo>
                <a:cubicBezTo>
                  <a:pt x="553310" y="1663529"/>
                  <a:pt x="552497" y="1663936"/>
                  <a:pt x="551820" y="1663936"/>
                </a:cubicBezTo>
                <a:cubicBezTo>
                  <a:pt x="550601" y="1663936"/>
                  <a:pt x="549383" y="1663800"/>
                  <a:pt x="548435" y="1663529"/>
                </a:cubicBezTo>
                <a:lnTo>
                  <a:pt x="534487" y="1659738"/>
                </a:lnTo>
                <a:cubicBezTo>
                  <a:pt x="533539" y="1659467"/>
                  <a:pt x="532185" y="1660009"/>
                  <a:pt x="531508" y="1659467"/>
                </a:cubicBezTo>
                <a:cubicBezTo>
                  <a:pt x="528799" y="1656894"/>
                  <a:pt x="525143" y="1656217"/>
                  <a:pt x="522164" y="1654186"/>
                </a:cubicBezTo>
                <a:cubicBezTo>
                  <a:pt x="518508" y="1651748"/>
                  <a:pt x="514716" y="1649175"/>
                  <a:pt x="512414" y="1645248"/>
                </a:cubicBezTo>
                <a:cubicBezTo>
                  <a:pt x="511466" y="1643623"/>
                  <a:pt x="509976" y="1643623"/>
                  <a:pt x="508351" y="1644165"/>
                </a:cubicBezTo>
                <a:cubicBezTo>
                  <a:pt x="506456" y="1644842"/>
                  <a:pt x="504695" y="1645384"/>
                  <a:pt x="502935" y="1646196"/>
                </a:cubicBezTo>
                <a:cubicBezTo>
                  <a:pt x="496299" y="1649717"/>
                  <a:pt x="489935" y="1647279"/>
                  <a:pt x="483435" y="1646061"/>
                </a:cubicBezTo>
                <a:cubicBezTo>
                  <a:pt x="482216" y="1645790"/>
                  <a:pt x="481133" y="1645384"/>
                  <a:pt x="479914" y="1645113"/>
                </a:cubicBezTo>
                <a:cubicBezTo>
                  <a:pt x="477070" y="1644436"/>
                  <a:pt x="474091" y="1644436"/>
                  <a:pt x="472466" y="1641592"/>
                </a:cubicBezTo>
                <a:cubicBezTo>
                  <a:pt x="472195" y="1641321"/>
                  <a:pt x="471789" y="1641050"/>
                  <a:pt x="471518" y="1640779"/>
                </a:cubicBezTo>
                <a:cubicBezTo>
                  <a:pt x="469081" y="1639425"/>
                  <a:pt x="466508" y="1638207"/>
                  <a:pt x="464206" y="1636582"/>
                </a:cubicBezTo>
                <a:cubicBezTo>
                  <a:pt x="459060" y="1633061"/>
                  <a:pt x="453508" y="1630759"/>
                  <a:pt x="447414" y="1629540"/>
                </a:cubicBezTo>
                <a:cubicBezTo>
                  <a:pt x="444841" y="1628998"/>
                  <a:pt x="442269" y="1628457"/>
                  <a:pt x="439831" y="1627509"/>
                </a:cubicBezTo>
                <a:cubicBezTo>
                  <a:pt x="434821" y="1625613"/>
                  <a:pt x="429539" y="1623988"/>
                  <a:pt x="425477" y="1620332"/>
                </a:cubicBezTo>
                <a:cubicBezTo>
                  <a:pt x="422633" y="1620061"/>
                  <a:pt x="420873" y="1617624"/>
                  <a:pt x="418435" y="1616269"/>
                </a:cubicBezTo>
                <a:cubicBezTo>
                  <a:pt x="416810" y="1615321"/>
                  <a:pt x="414643" y="1614644"/>
                  <a:pt x="413154" y="1615050"/>
                </a:cubicBezTo>
                <a:cubicBezTo>
                  <a:pt x="410852" y="1615728"/>
                  <a:pt x="409092" y="1615321"/>
                  <a:pt x="407196" y="1614509"/>
                </a:cubicBezTo>
                <a:cubicBezTo>
                  <a:pt x="406789" y="1614374"/>
                  <a:pt x="406383" y="1614374"/>
                  <a:pt x="405977" y="1614374"/>
                </a:cubicBezTo>
                <a:cubicBezTo>
                  <a:pt x="403946" y="1614374"/>
                  <a:pt x="401779" y="1614238"/>
                  <a:pt x="399883" y="1614644"/>
                </a:cubicBezTo>
                <a:cubicBezTo>
                  <a:pt x="398800" y="1614915"/>
                  <a:pt x="399206" y="1614509"/>
                  <a:pt x="399071" y="1613967"/>
                </a:cubicBezTo>
                <a:cubicBezTo>
                  <a:pt x="399071" y="1613561"/>
                  <a:pt x="398529" y="1613290"/>
                  <a:pt x="398123" y="1613019"/>
                </a:cubicBezTo>
                <a:cubicBezTo>
                  <a:pt x="396227" y="1611801"/>
                  <a:pt x="393789" y="1612071"/>
                  <a:pt x="392029" y="1611124"/>
                </a:cubicBezTo>
                <a:cubicBezTo>
                  <a:pt x="390539" y="1610311"/>
                  <a:pt x="389185" y="1609634"/>
                  <a:pt x="387425" y="1609363"/>
                </a:cubicBezTo>
                <a:cubicBezTo>
                  <a:pt x="386477" y="1609092"/>
                  <a:pt x="385664" y="1608551"/>
                  <a:pt x="384716" y="1608009"/>
                </a:cubicBezTo>
                <a:cubicBezTo>
                  <a:pt x="382956" y="1606790"/>
                  <a:pt x="381060" y="1605436"/>
                  <a:pt x="379300" y="1604217"/>
                </a:cubicBezTo>
                <a:cubicBezTo>
                  <a:pt x="376998" y="1602592"/>
                  <a:pt x="374425" y="1601509"/>
                  <a:pt x="372123" y="1599749"/>
                </a:cubicBezTo>
                <a:cubicBezTo>
                  <a:pt x="369144" y="1597853"/>
                  <a:pt x="366842" y="1594874"/>
                  <a:pt x="364133" y="1592436"/>
                </a:cubicBezTo>
                <a:cubicBezTo>
                  <a:pt x="361425" y="1589728"/>
                  <a:pt x="358717" y="1586884"/>
                  <a:pt x="355737" y="1583905"/>
                </a:cubicBezTo>
                <a:cubicBezTo>
                  <a:pt x="352623" y="1580519"/>
                  <a:pt x="349644" y="1577270"/>
                  <a:pt x="346936" y="1573478"/>
                </a:cubicBezTo>
                <a:cubicBezTo>
                  <a:pt x="345852" y="1571988"/>
                  <a:pt x="344363" y="1571040"/>
                  <a:pt x="342738" y="1570228"/>
                </a:cubicBezTo>
                <a:cubicBezTo>
                  <a:pt x="340571" y="1569009"/>
                  <a:pt x="338810" y="1567655"/>
                  <a:pt x="336102" y="1567790"/>
                </a:cubicBezTo>
                <a:cubicBezTo>
                  <a:pt x="335425" y="1567926"/>
                  <a:pt x="334748" y="1567249"/>
                  <a:pt x="334071" y="1566842"/>
                </a:cubicBezTo>
                <a:cubicBezTo>
                  <a:pt x="329467" y="1564540"/>
                  <a:pt x="324457" y="1562645"/>
                  <a:pt x="320665" y="1558989"/>
                </a:cubicBezTo>
                <a:cubicBezTo>
                  <a:pt x="320123" y="1558582"/>
                  <a:pt x="319446" y="1558582"/>
                  <a:pt x="318904" y="1558176"/>
                </a:cubicBezTo>
                <a:cubicBezTo>
                  <a:pt x="317821" y="1557363"/>
                  <a:pt x="316602" y="1556416"/>
                  <a:pt x="315654" y="1555468"/>
                </a:cubicBezTo>
                <a:cubicBezTo>
                  <a:pt x="312946" y="1552759"/>
                  <a:pt x="311592" y="1548968"/>
                  <a:pt x="307800" y="1547072"/>
                </a:cubicBezTo>
                <a:cubicBezTo>
                  <a:pt x="307394" y="1546937"/>
                  <a:pt x="307259" y="1546666"/>
                  <a:pt x="306988" y="1546395"/>
                </a:cubicBezTo>
                <a:cubicBezTo>
                  <a:pt x="303738" y="1543280"/>
                  <a:pt x="301571" y="1539082"/>
                  <a:pt x="298727" y="1535697"/>
                </a:cubicBezTo>
                <a:lnTo>
                  <a:pt x="293446" y="1528926"/>
                </a:lnTo>
                <a:lnTo>
                  <a:pt x="288030" y="1522020"/>
                </a:lnTo>
                <a:lnTo>
                  <a:pt x="283561" y="1514437"/>
                </a:lnTo>
                <a:cubicBezTo>
                  <a:pt x="282748" y="1513218"/>
                  <a:pt x="281936" y="1511999"/>
                  <a:pt x="281394" y="1510780"/>
                </a:cubicBezTo>
                <a:cubicBezTo>
                  <a:pt x="279363" y="1506582"/>
                  <a:pt x="277467" y="1502520"/>
                  <a:pt x="275977" y="1498864"/>
                </a:cubicBezTo>
                <a:cubicBezTo>
                  <a:pt x="274623" y="1496426"/>
                  <a:pt x="274082" y="1493447"/>
                  <a:pt x="273540" y="1490739"/>
                </a:cubicBezTo>
                <a:cubicBezTo>
                  <a:pt x="273404" y="1489385"/>
                  <a:pt x="273269" y="1488031"/>
                  <a:pt x="273269" y="1486812"/>
                </a:cubicBezTo>
                <a:cubicBezTo>
                  <a:pt x="273134" y="1486812"/>
                  <a:pt x="272998" y="1486812"/>
                  <a:pt x="272998" y="1486812"/>
                </a:cubicBezTo>
                <a:cubicBezTo>
                  <a:pt x="268665" y="1487082"/>
                  <a:pt x="264603" y="1487353"/>
                  <a:pt x="259998" y="1487624"/>
                </a:cubicBezTo>
                <a:cubicBezTo>
                  <a:pt x="256071" y="1487760"/>
                  <a:pt x="253634" y="1486270"/>
                  <a:pt x="251738" y="1482208"/>
                </a:cubicBezTo>
                <a:cubicBezTo>
                  <a:pt x="256613" y="1476655"/>
                  <a:pt x="263519" y="1473676"/>
                  <a:pt x="269613" y="1469750"/>
                </a:cubicBezTo>
                <a:cubicBezTo>
                  <a:pt x="270832" y="1469072"/>
                  <a:pt x="272050" y="1468395"/>
                  <a:pt x="273134" y="1467853"/>
                </a:cubicBezTo>
                <a:cubicBezTo>
                  <a:pt x="273811" y="1465281"/>
                  <a:pt x="275571" y="1463791"/>
                  <a:pt x="279227" y="1462708"/>
                </a:cubicBezTo>
                <a:cubicBezTo>
                  <a:pt x="279904" y="1463249"/>
                  <a:pt x="280311" y="1463926"/>
                  <a:pt x="280852" y="1464603"/>
                </a:cubicBezTo>
                <a:cubicBezTo>
                  <a:pt x="285863" y="1463114"/>
                  <a:pt x="291144" y="1462572"/>
                  <a:pt x="295883" y="1460812"/>
                </a:cubicBezTo>
                <a:cubicBezTo>
                  <a:pt x="300623" y="1459322"/>
                  <a:pt x="305363" y="1457562"/>
                  <a:pt x="310373" y="1457156"/>
                </a:cubicBezTo>
                <a:cubicBezTo>
                  <a:pt x="312811" y="1456885"/>
                  <a:pt x="314977" y="1456614"/>
                  <a:pt x="317415" y="1456343"/>
                </a:cubicBezTo>
                <a:cubicBezTo>
                  <a:pt x="322560" y="1455802"/>
                  <a:pt x="327977" y="1455260"/>
                  <a:pt x="333123" y="1454854"/>
                </a:cubicBezTo>
                <a:cubicBezTo>
                  <a:pt x="336779" y="1454718"/>
                  <a:pt x="340571" y="1453364"/>
                  <a:pt x="344227" y="1455124"/>
                </a:cubicBezTo>
                <a:cubicBezTo>
                  <a:pt x="344498" y="1455124"/>
                  <a:pt x="344769" y="1454989"/>
                  <a:pt x="345040" y="1454989"/>
                </a:cubicBezTo>
                <a:cubicBezTo>
                  <a:pt x="349102" y="1454718"/>
                  <a:pt x="353165" y="1454583"/>
                  <a:pt x="357092" y="1453906"/>
                </a:cubicBezTo>
                <a:cubicBezTo>
                  <a:pt x="361019" y="1453093"/>
                  <a:pt x="364810" y="1455802"/>
                  <a:pt x="368602" y="1453635"/>
                </a:cubicBezTo>
                <a:close/>
                <a:moveTo>
                  <a:pt x="596777" y="1398927"/>
                </a:moveTo>
                <a:cubicBezTo>
                  <a:pt x="604903" y="1398791"/>
                  <a:pt x="612621" y="1401635"/>
                  <a:pt x="620340" y="1403395"/>
                </a:cubicBezTo>
                <a:cubicBezTo>
                  <a:pt x="624673" y="1404478"/>
                  <a:pt x="628736" y="1405833"/>
                  <a:pt x="632798" y="1407593"/>
                </a:cubicBezTo>
                <a:cubicBezTo>
                  <a:pt x="638215" y="1410031"/>
                  <a:pt x="642819" y="1413551"/>
                  <a:pt x="647965" y="1415583"/>
                </a:cubicBezTo>
                <a:cubicBezTo>
                  <a:pt x="652975" y="1417749"/>
                  <a:pt x="657985" y="1420051"/>
                  <a:pt x="662725" y="1422760"/>
                </a:cubicBezTo>
                <a:cubicBezTo>
                  <a:pt x="664892" y="1424114"/>
                  <a:pt x="667059" y="1425468"/>
                  <a:pt x="669225" y="1426958"/>
                </a:cubicBezTo>
                <a:cubicBezTo>
                  <a:pt x="673829" y="1430208"/>
                  <a:pt x="678704" y="1433593"/>
                  <a:pt x="683308" y="1436843"/>
                </a:cubicBezTo>
                <a:cubicBezTo>
                  <a:pt x="686829" y="1438874"/>
                  <a:pt x="691027" y="1440228"/>
                  <a:pt x="693058" y="1444156"/>
                </a:cubicBezTo>
                <a:cubicBezTo>
                  <a:pt x="693194" y="1444426"/>
                  <a:pt x="693464" y="1444562"/>
                  <a:pt x="693735" y="1444697"/>
                </a:cubicBezTo>
                <a:cubicBezTo>
                  <a:pt x="697392" y="1447270"/>
                  <a:pt x="701048" y="1449978"/>
                  <a:pt x="704839" y="1452145"/>
                </a:cubicBezTo>
                <a:cubicBezTo>
                  <a:pt x="708496" y="1454447"/>
                  <a:pt x="710933" y="1458510"/>
                  <a:pt x="715402" y="1459458"/>
                </a:cubicBezTo>
                <a:cubicBezTo>
                  <a:pt x="716079" y="1461353"/>
                  <a:pt x="718110" y="1461895"/>
                  <a:pt x="719194" y="1463385"/>
                </a:cubicBezTo>
                <a:cubicBezTo>
                  <a:pt x="721767" y="1466770"/>
                  <a:pt x="724746" y="1469614"/>
                  <a:pt x="727725" y="1472728"/>
                </a:cubicBezTo>
                <a:cubicBezTo>
                  <a:pt x="729891" y="1474895"/>
                  <a:pt x="732058" y="1477197"/>
                  <a:pt x="733954" y="1479634"/>
                </a:cubicBezTo>
                <a:cubicBezTo>
                  <a:pt x="738964" y="1487760"/>
                  <a:pt x="744381" y="1496426"/>
                  <a:pt x="749256" y="1504416"/>
                </a:cubicBezTo>
                <a:cubicBezTo>
                  <a:pt x="750881" y="1507124"/>
                  <a:pt x="751964" y="1510239"/>
                  <a:pt x="754266" y="1512676"/>
                </a:cubicBezTo>
                <a:cubicBezTo>
                  <a:pt x="756298" y="1514707"/>
                  <a:pt x="757652" y="1517686"/>
                  <a:pt x="759141" y="1520395"/>
                </a:cubicBezTo>
                <a:cubicBezTo>
                  <a:pt x="760766" y="1523509"/>
                  <a:pt x="761579" y="1527165"/>
                  <a:pt x="765235" y="1528926"/>
                </a:cubicBezTo>
                <a:cubicBezTo>
                  <a:pt x="765506" y="1529061"/>
                  <a:pt x="765777" y="1529332"/>
                  <a:pt x="765777" y="1529468"/>
                </a:cubicBezTo>
                <a:cubicBezTo>
                  <a:pt x="766047" y="1531634"/>
                  <a:pt x="767673" y="1532582"/>
                  <a:pt x="768756" y="1534207"/>
                </a:cubicBezTo>
                <a:cubicBezTo>
                  <a:pt x="769975" y="1535832"/>
                  <a:pt x="771329" y="1537728"/>
                  <a:pt x="771735" y="1539624"/>
                </a:cubicBezTo>
                <a:cubicBezTo>
                  <a:pt x="772547" y="1544228"/>
                  <a:pt x="774443" y="1548290"/>
                  <a:pt x="775662" y="1552759"/>
                </a:cubicBezTo>
                <a:cubicBezTo>
                  <a:pt x="778506" y="1561832"/>
                  <a:pt x="781891" y="1570770"/>
                  <a:pt x="785818" y="1579571"/>
                </a:cubicBezTo>
                <a:cubicBezTo>
                  <a:pt x="786631" y="1581603"/>
                  <a:pt x="788256" y="1583769"/>
                  <a:pt x="788256" y="1585665"/>
                </a:cubicBezTo>
                <a:cubicBezTo>
                  <a:pt x="788391" y="1588103"/>
                  <a:pt x="789204" y="1590269"/>
                  <a:pt x="790016" y="1592301"/>
                </a:cubicBezTo>
                <a:cubicBezTo>
                  <a:pt x="790828" y="1594467"/>
                  <a:pt x="791641" y="1596499"/>
                  <a:pt x="791777" y="1598936"/>
                </a:cubicBezTo>
                <a:cubicBezTo>
                  <a:pt x="791777" y="1599884"/>
                  <a:pt x="792454" y="1600696"/>
                  <a:pt x="792724" y="1601644"/>
                </a:cubicBezTo>
                <a:lnTo>
                  <a:pt x="796922" y="1614644"/>
                </a:lnTo>
                <a:cubicBezTo>
                  <a:pt x="797735" y="1616811"/>
                  <a:pt x="798276" y="1619113"/>
                  <a:pt x="798683" y="1621415"/>
                </a:cubicBezTo>
                <a:cubicBezTo>
                  <a:pt x="798954" y="1623717"/>
                  <a:pt x="799766" y="1625884"/>
                  <a:pt x="800578" y="1628050"/>
                </a:cubicBezTo>
                <a:cubicBezTo>
                  <a:pt x="801797" y="1631571"/>
                  <a:pt x="802745" y="1635092"/>
                  <a:pt x="803287" y="1638748"/>
                </a:cubicBezTo>
                <a:cubicBezTo>
                  <a:pt x="803422" y="1641863"/>
                  <a:pt x="804099" y="1644842"/>
                  <a:pt x="803287" y="1647957"/>
                </a:cubicBezTo>
                <a:cubicBezTo>
                  <a:pt x="802339" y="1652155"/>
                  <a:pt x="802610" y="1652290"/>
                  <a:pt x="804641" y="1656217"/>
                </a:cubicBezTo>
                <a:cubicBezTo>
                  <a:pt x="805183" y="1657300"/>
                  <a:pt x="805589" y="1658519"/>
                  <a:pt x="805860" y="1659738"/>
                </a:cubicBezTo>
                <a:cubicBezTo>
                  <a:pt x="806808" y="1662853"/>
                  <a:pt x="807349" y="1666102"/>
                  <a:pt x="808433" y="1669217"/>
                </a:cubicBezTo>
                <a:cubicBezTo>
                  <a:pt x="809381" y="1672332"/>
                  <a:pt x="810599" y="1675311"/>
                  <a:pt x="809922" y="1678561"/>
                </a:cubicBezTo>
                <a:cubicBezTo>
                  <a:pt x="809922" y="1679373"/>
                  <a:pt x="810058" y="1680186"/>
                  <a:pt x="810193" y="1680998"/>
                </a:cubicBezTo>
                <a:cubicBezTo>
                  <a:pt x="810735" y="1685467"/>
                  <a:pt x="811276" y="1689935"/>
                  <a:pt x="811818" y="1694404"/>
                </a:cubicBezTo>
                <a:cubicBezTo>
                  <a:pt x="812360" y="1700092"/>
                  <a:pt x="811954" y="1705779"/>
                  <a:pt x="813849" y="1711196"/>
                </a:cubicBezTo>
                <a:cubicBezTo>
                  <a:pt x="813985" y="1711331"/>
                  <a:pt x="813985" y="1711467"/>
                  <a:pt x="813985" y="1711602"/>
                </a:cubicBezTo>
                <a:cubicBezTo>
                  <a:pt x="814255" y="1718508"/>
                  <a:pt x="814255" y="1725279"/>
                  <a:pt x="814526" y="1732321"/>
                </a:cubicBezTo>
                <a:cubicBezTo>
                  <a:pt x="814391" y="1733810"/>
                  <a:pt x="814391" y="1735571"/>
                  <a:pt x="814391" y="1737196"/>
                </a:cubicBezTo>
                <a:cubicBezTo>
                  <a:pt x="814391" y="1738685"/>
                  <a:pt x="814255" y="1740175"/>
                  <a:pt x="814391" y="1741529"/>
                </a:cubicBezTo>
                <a:cubicBezTo>
                  <a:pt x="814662" y="1743019"/>
                  <a:pt x="815204" y="1744373"/>
                  <a:pt x="815610" y="1745862"/>
                </a:cubicBezTo>
                <a:cubicBezTo>
                  <a:pt x="816016" y="1747081"/>
                  <a:pt x="816828" y="1748300"/>
                  <a:pt x="816557" y="1749248"/>
                </a:cubicBezTo>
                <a:cubicBezTo>
                  <a:pt x="815339" y="1753987"/>
                  <a:pt x="816016" y="1758862"/>
                  <a:pt x="816557" y="1763467"/>
                </a:cubicBezTo>
                <a:cubicBezTo>
                  <a:pt x="816964" y="1766717"/>
                  <a:pt x="818995" y="1769696"/>
                  <a:pt x="818724" y="1773081"/>
                </a:cubicBezTo>
                <a:cubicBezTo>
                  <a:pt x="820349" y="1774435"/>
                  <a:pt x="819807" y="1776060"/>
                  <a:pt x="819266" y="1777821"/>
                </a:cubicBezTo>
                <a:cubicBezTo>
                  <a:pt x="818995" y="1779175"/>
                  <a:pt x="818724" y="1781477"/>
                  <a:pt x="819266" y="1781883"/>
                </a:cubicBezTo>
                <a:cubicBezTo>
                  <a:pt x="822381" y="1784050"/>
                  <a:pt x="820349" y="1786622"/>
                  <a:pt x="820485" y="1788925"/>
                </a:cubicBezTo>
                <a:cubicBezTo>
                  <a:pt x="820485" y="1789602"/>
                  <a:pt x="819807" y="1790279"/>
                  <a:pt x="819943" y="1790820"/>
                </a:cubicBezTo>
                <a:cubicBezTo>
                  <a:pt x="820485" y="1794070"/>
                  <a:pt x="818453" y="1795425"/>
                  <a:pt x="816287" y="1796779"/>
                </a:cubicBezTo>
                <a:cubicBezTo>
                  <a:pt x="813714" y="1798404"/>
                  <a:pt x="810464" y="1798133"/>
                  <a:pt x="808026" y="1796237"/>
                </a:cubicBezTo>
                <a:cubicBezTo>
                  <a:pt x="806943" y="1795289"/>
                  <a:pt x="805454" y="1794206"/>
                  <a:pt x="804235" y="1793122"/>
                </a:cubicBezTo>
                <a:cubicBezTo>
                  <a:pt x="803016" y="1793935"/>
                  <a:pt x="801391" y="1794341"/>
                  <a:pt x="799902" y="1794341"/>
                </a:cubicBezTo>
                <a:cubicBezTo>
                  <a:pt x="797870" y="1794206"/>
                  <a:pt x="795704" y="1794206"/>
                  <a:pt x="793402" y="1794206"/>
                </a:cubicBezTo>
                <a:cubicBezTo>
                  <a:pt x="793131" y="1793122"/>
                  <a:pt x="792454" y="1792446"/>
                  <a:pt x="791777" y="1791633"/>
                </a:cubicBezTo>
                <a:cubicBezTo>
                  <a:pt x="791641" y="1791904"/>
                  <a:pt x="791641" y="1792175"/>
                  <a:pt x="791641" y="1792446"/>
                </a:cubicBezTo>
                <a:cubicBezTo>
                  <a:pt x="790558" y="1794341"/>
                  <a:pt x="789475" y="1796372"/>
                  <a:pt x="788256" y="1798539"/>
                </a:cubicBezTo>
                <a:cubicBezTo>
                  <a:pt x="786495" y="1798539"/>
                  <a:pt x="785006" y="1798946"/>
                  <a:pt x="783245" y="1800029"/>
                </a:cubicBezTo>
                <a:cubicBezTo>
                  <a:pt x="780402" y="1801925"/>
                  <a:pt x="777152" y="1803820"/>
                  <a:pt x="774172" y="1802331"/>
                </a:cubicBezTo>
                <a:cubicBezTo>
                  <a:pt x="772547" y="1803008"/>
                  <a:pt x="771464" y="1803550"/>
                  <a:pt x="770516" y="1803956"/>
                </a:cubicBezTo>
                <a:cubicBezTo>
                  <a:pt x="769027" y="1804497"/>
                  <a:pt x="766860" y="1804497"/>
                  <a:pt x="766183" y="1805446"/>
                </a:cubicBezTo>
                <a:cubicBezTo>
                  <a:pt x="764287" y="1808018"/>
                  <a:pt x="761714" y="1808154"/>
                  <a:pt x="759277" y="1808425"/>
                </a:cubicBezTo>
                <a:cubicBezTo>
                  <a:pt x="753589" y="1808966"/>
                  <a:pt x="748714" y="1811268"/>
                  <a:pt x="743568" y="1813977"/>
                </a:cubicBezTo>
                <a:cubicBezTo>
                  <a:pt x="741537" y="1813164"/>
                  <a:pt x="738964" y="1812081"/>
                  <a:pt x="736527" y="1814383"/>
                </a:cubicBezTo>
                <a:cubicBezTo>
                  <a:pt x="736256" y="1814654"/>
                  <a:pt x="735850" y="1814383"/>
                  <a:pt x="735308" y="1814383"/>
                </a:cubicBezTo>
                <a:cubicBezTo>
                  <a:pt x="733954" y="1814383"/>
                  <a:pt x="732600" y="1814112"/>
                  <a:pt x="731246" y="1814112"/>
                </a:cubicBezTo>
                <a:cubicBezTo>
                  <a:pt x="727860" y="1814518"/>
                  <a:pt x="724746" y="1814789"/>
                  <a:pt x="721631" y="1815060"/>
                </a:cubicBezTo>
                <a:cubicBezTo>
                  <a:pt x="719194" y="1815331"/>
                  <a:pt x="716891" y="1815466"/>
                  <a:pt x="714454" y="1815872"/>
                </a:cubicBezTo>
                <a:cubicBezTo>
                  <a:pt x="709173" y="1816685"/>
                  <a:pt x="704027" y="1817633"/>
                  <a:pt x="698881" y="1818446"/>
                </a:cubicBezTo>
                <a:cubicBezTo>
                  <a:pt x="698069" y="1818581"/>
                  <a:pt x="697392" y="1819393"/>
                  <a:pt x="696714" y="1819799"/>
                </a:cubicBezTo>
                <a:cubicBezTo>
                  <a:pt x="695496" y="1820341"/>
                  <a:pt x="694277" y="1820747"/>
                  <a:pt x="693058" y="1821018"/>
                </a:cubicBezTo>
                <a:lnTo>
                  <a:pt x="677079" y="1824133"/>
                </a:lnTo>
                <a:cubicBezTo>
                  <a:pt x="676131" y="1824404"/>
                  <a:pt x="674912" y="1825351"/>
                  <a:pt x="674100" y="1825081"/>
                </a:cubicBezTo>
                <a:cubicBezTo>
                  <a:pt x="670173" y="1824133"/>
                  <a:pt x="666111" y="1825216"/>
                  <a:pt x="662183" y="1824675"/>
                </a:cubicBezTo>
                <a:cubicBezTo>
                  <a:pt x="657309" y="1824133"/>
                  <a:pt x="652433" y="1823591"/>
                  <a:pt x="648235" y="1821018"/>
                </a:cubicBezTo>
                <a:cubicBezTo>
                  <a:pt x="646611" y="1819935"/>
                  <a:pt x="644985" y="1820612"/>
                  <a:pt x="643631" y="1821831"/>
                </a:cubicBezTo>
                <a:cubicBezTo>
                  <a:pt x="642006" y="1823185"/>
                  <a:pt x="640382" y="1824539"/>
                  <a:pt x="639027" y="1826029"/>
                </a:cubicBezTo>
                <a:cubicBezTo>
                  <a:pt x="634017" y="1831987"/>
                  <a:pt x="626298" y="1832664"/>
                  <a:pt x="619121" y="1834424"/>
                </a:cubicBezTo>
                <a:cubicBezTo>
                  <a:pt x="617767" y="1834831"/>
                  <a:pt x="616277" y="1834831"/>
                  <a:pt x="615059" y="1835101"/>
                </a:cubicBezTo>
                <a:cubicBezTo>
                  <a:pt x="611944" y="1835778"/>
                  <a:pt x="608830" y="1836862"/>
                  <a:pt x="605851" y="1835101"/>
                </a:cubicBezTo>
                <a:cubicBezTo>
                  <a:pt x="605580" y="1834966"/>
                  <a:pt x="605038" y="1834831"/>
                  <a:pt x="604632" y="1834831"/>
                </a:cubicBezTo>
                <a:cubicBezTo>
                  <a:pt x="601653" y="1834560"/>
                  <a:pt x="598538" y="1834560"/>
                  <a:pt x="595423" y="1834154"/>
                </a:cubicBezTo>
                <a:cubicBezTo>
                  <a:pt x="588517" y="1833206"/>
                  <a:pt x="581746" y="1833477"/>
                  <a:pt x="575111" y="1834831"/>
                </a:cubicBezTo>
                <a:cubicBezTo>
                  <a:pt x="572267" y="1835372"/>
                  <a:pt x="569288" y="1835914"/>
                  <a:pt x="566174" y="1835508"/>
                </a:cubicBezTo>
                <a:cubicBezTo>
                  <a:pt x="560350" y="1835914"/>
                  <a:pt x="554392" y="1836862"/>
                  <a:pt x="548569" y="1835101"/>
                </a:cubicBezTo>
                <a:cubicBezTo>
                  <a:pt x="545319" y="1835914"/>
                  <a:pt x="542476" y="1834424"/>
                  <a:pt x="539497" y="1834289"/>
                </a:cubicBezTo>
                <a:cubicBezTo>
                  <a:pt x="537465" y="1834289"/>
                  <a:pt x="534892" y="1834424"/>
                  <a:pt x="533538" y="1835508"/>
                </a:cubicBezTo>
                <a:cubicBezTo>
                  <a:pt x="531507" y="1837133"/>
                  <a:pt x="529476" y="1837539"/>
                  <a:pt x="527174" y="1837674"/>
                </a:cubicBezTo>
                <a:cubicBezTo>
                  <a:pt x="526767" y="1837674"/>
                  <a:pt x="526361" y="1837810"/>
                  <a:pt x="525955" y="1837945"/>
                </a:cubicBezTo>
                <a:cubicBezTo>
                  <a:pt x="523924" y="1838893"/>
                  <a:pt x="521621" y="1839570"/>
                  <a:pt x="519861" y="1840789"/>
                </a:cubicBezTo>
                <a:cubicBezTo>
                  <a:pt x="518778" y="1841466"/>
                  <a:pt x="519049" y="1841060"/>
                  <a:pt x="518778" y="1840518"/>
                </a:cubicBezTo>
                <a:cubicBezTo>
                  <a:pt x="518642" y="1840247"/>
                  <a:pt x="517965" y="1840247"/>
                  <a:pt x="517424" y="1840112"/>
                </a:cubicBezTo>
                <a:cubicBezTo>
                  <a:pt x="514986" y="1839706"/>
                  <a:pt x="512684" y="1841060"/>
                  <a:pt x="510518" y="1840925"/>
                </a:cubicBezTo>
                <a:cubicBezTo>
                  <a:pt x="508622" y="1840925"/>
                  <a:pt x="506861" y="1840925"/>
                  <a:pt x="505101" y="1841466"/>
                </a:cubicBezTo>
                <a:cubicBezTo>
                  <a:pt x="503882" y="1841737"/>
                  <a:pt x="502799" y="1841601"/>
                  <a:pt x="501716" y="1841466"/>
                </a:cubicBezTo>
                <a:cubicBezTo>
                  <a:pt x="499278" y="1841195"/>
                  <a:pt x="496705" y="1840789"/>
                  <a:pt x="494403" y="1840518"/>
                </a:cubicBezTo>
                <a:cubicBezTo>
                  <a:pt x="491289" y="1840247"/>
                  <a:pt x="488174" y="1840383"/>
                  <a:pt x="485195" y="1839706"/>
                </a:cubicBezTo>
                <a:cubicBezTo>
                  <a:pt x="481132" y="1838758"/>
                  <a:pt x="477341" y="1837674"/>
                  <a:pt x="473413" y="1836591"/>
                </a:cubicBezTo>
                <a:cubicBezTo>
                  <a:pt x="469351" y="1835372"/>
                  <a:pt x="465153" y="1834154"/>
                  <a:pt x="460820" y="1832935"/>
                </a:cubicBezTo>
                <a:cubicBezTo>
                  <a:pt x="456080" y="1831445"/>
                  <a:pt x="451341" y="1829279"/>
                  <a:pt x="446601" y="1827518"/>
                </a:cubicBezTo>
                <a:cubicBezTo>
                  <a:pt x="444705" y="1826841"/>
                  <a:pt x="442810" y="1826841"/>
                  <a:pt x="440778" y="1826841"/>
                </a:cubicBezTo>
                <a:cubicBezTo>
                  <a:pt x="438070" y="1826976"/>
                  <a:pt x="435497" y="1826706"/>
                  <a:pt x="433060" y="1828060"/>
                </a:cubicBezTo>
                <a:cubicBezTo>
                  <a:pt x="432383" y="1828466"/>
                  <a:pt x="431299" y="1828195"/>
                  <a:pt x="430487" y="1828195"/>
                </a:cubicBezTo>
                <a:cubicBezTo>
                  <a:pt x="424799" y="1828737"/>
                  <a:pt x="419112" y="1828872"/>
                  <a:pt x="413424" y="1828060"/>
                </a:cubicBezTo>
                <a:cubicBezTo>
                  <a:pt x="412747" y="1827925"/>
                  <a:pt x="411935" y="1828331"/>
                  <a:pt x="411258" y="1828331"/>
                </a:cubicBezTo>
                <a:cubicBezTo>
                  <a:pt x="409768" y="1828195"/>
                  <a:pt x="408278" y="1828060"/>
                  <a:pt x="406789" y="1827789"/>
                </a:cubicBezTo>
                <a:cubicBezTo>
                  <a:pt x="402591" y="1826841"/>
                  <a:pt x="398799" y="1824404"/>
                  <a:pt x="394331" y="1824810"/>
                </a:cubicBezTo>
                <a:cubicBezTo>
                  <a:pt x="393924" y="1824810"/>
                  <a:pt x="393518" y="1824675"/>
                  <a:pt x="393112" y="1824539"/>
                </a:cubicBezTo>
                <a:cubicBezTo>
                  <a:pt x="388372" y="1823049"/>
                  <a:pt x="383633" y="1821560"/>
                  <a:pt x="378758" y="1820070"/>
                </a:cubicBezTo>
                <a:lnTo>
                  <a:pt x="369685" y="1817633"/>
                </a:lnTo>
                <a:cubicBezTo>
                  <a:pt x="363456" y="1816143"/>
                  <a:pt x="357362" y="1813977"/>
                  <a:pt x="351268" y="1811945"/>
                </a:cubicBezTo>
                <a:cubicBezTo>
                  <a:pt x="349779" y="1811404"/>
                  <a:pt x="348289" y="1810862"/>
                  <a:pt x="346800" y="1810320"/>
                </a:cubicBezTo>
                <a:cubicBezTo>
                  <a:pt x="342196" y="1808289"/>
                  <a:pt x="337591" y="1806393"/>
                  <a:pt x="332852" y="1804362"/>
                </a:cubicBezTo>
                <a:cubicBezTo>
                  <a:pt x="330008" y="1803008"/>
                  <a:pt x="327300" y="1801383"/>
                  <a:pt x="324727" y="1799622"/>
                </a:cubicBezTo>
                <a:cubicBezTo>
                  <a:pt x="322425" y="1797862"/>
                  <a:pt x="320258" y="1795831"/>
                  <a:pt x="318091" y="1793935"/>
                </a:cubicBezTo>
                <a:cubicBezTo>
                  <a:pt x="314435" y="1790820"/>
                  <a:pt x="310779" y="1787570"/>
                  <a:pt x="307394" y="1784185"/>
                </a:cubicBezTo>
                <a:cubicBezTo>
                  <a:pt x="304956" y="1781883"/>
                  <a:pt x="304415" y="1779852"/>
                  <a:pt x="305091" y="1777143"/>
                </a:cubicBezTo>
                <a:cubicBezTo>
                  <a:pt x="304956" y="1777143"/>
                  <a:pt x="304956" y="1777279"/>
                  <a:pt x="304821" y="1777279"/>
                </a:cubicBezTo>
                <a:cubicBezTo>
                  <a:pt x="302248" y="1778091"/>
                  <a:pt x="299539" y="1778498"/>
                  <a:pt x="296967" y="1779039"/>
                </a:cubicBezTo>
                <a:cubicBezTo>
                  <a:pt x="292633" y="1779987"/>
                  <a:pt x="288300" y="1780935"/>
                  <a:pt x="283560" y="1781883"/>
                </a:cubicBezTo>
                <a:cubicBezTo>
                  <a:pt x="279498" y="1782696"/>
                  <a:pt x="276925" y="1781341"/>
                  <a:pt x="274623" y="1777550"/>
                </a:cubicBezTo>
                <a:cubicBezTo>
                  <a:pt x="279227" y="1771321"/>
                  <a:pt x="285998" y="1767258"/>
                  <a:pt x="291821" y="1762383"/>
                </a:cubicBezTo>
                <a:cubicBezTo>
                  <a:pt x="295071" y="1759810"/>
                  <a:pt x="298727" y="1757508"/>
                  <a:pt x="302383" y="1755612"/>
                </a:cubicBezTo>
                <a:cubicBezTo>
                  <a:pt x="307123" y="1752904"/>
                  <a:pt x="312404" y="1751414"/>
                  <a:pt x="317008" y="1748571"/>
                </a:cubicBezTo>
                <a:cubicBezTo>
                  <a:pt x="321477" y="1745998"/>
                  <a:pt x="325946" y="1743425"/>
                  <a:pt x="330821" y="1741529"/>
                </a:cubicBezTo>
                <a:cubicBezTo>
                  <a:pt x="333123" y="1740581"/>
                  <a:pt x="335289" y="1739633"/>
                  <a:pt x="337591" y="1738685"/>
                </a:cubicBezTo>
                <a:cubicBezTo>
                  <a:pt x="342602" y="1736790"/>
                  <a:pt x="347883" y="1734893"/>
                  <a:pt x="352893" y="1732998"/>
                </a:cubicBezTo>
                <a:cubicBezTo>
                  <a:pt x="356279" y="1731373"/>
                  <a:pt x="359664" y="1728935"/>
                  <a:pt x="363862" y="1729206"/>
                </a:cubicBezTo>
                <a:cubicBezTo>
                  <a:pt x="364133" y="1729206"/>
                  <a:pt x="364268" y="1728935"/>
                  <a:pt x="364539" y="1728935"/>
                </a:cubicBezTo>
                <a:cubicBezTo>
                  <a:pt x="368466" y="1727310"/>
                  <a:pt x="372393" y="1725821"/>
                  <a:pt x="376185" y="1723790"/>
                </a:cubicBezTo>
                <a:cubicBezTo>
                  <a:pt x="379706" y="1721894"/>
                  <a:pt x="384174" y="1722300"/>
                  <a:pt x="387154" y="1718915"/>
                </a:cubicBezTo>
                <a:cubicBezTo>
                  <a:pt x="389049" y="1719456"/>
                  <a:pt x="390539" y="1717967"/>
                  <a:pt x="392164" y="1717696"/>
                </a:cubicBezTo>
                <a:cubicBezTo>
                  <a:pt x="396226" y="1717154"/>
                  <a:pt x="400018" y="1716071"/>
                  <a:pt x="403810" y="1715123"/>
                </a:cubicBezTo>
                <a:cubicBezTo>
                  <a:pt x="406653" y="1714311"/>
                  <a:pt x="409497" y="1713769"/>
                  <a:pt x="412476" y="1713363"/>
                </a:cubicBezTo>
                <a:cubicBezTo>
                  <a:pt x="421685" y="1712550"/>
                  <a:pt x="430893" y="1712550"/>
                  <a:pt x="439966" y="1712008"/>
                </a:cubicBezTo>
                <a:cubicBezTo>
                  <a:pt x="443080" y="1711737"/>
                  <a:pt x="446060" y="1712008"/>
                  <a:pt x="449174" y="1711061"/>
                </a:cubicBezTo>
                <a:cubicBezTo>
                  <a:pt x="451882" y="1710248"/>
                  <a:pt x="454862" y="1710248"/>
                  <a:pt x="457705" y="1710248"/>
                </a:cubicBezTo>
                <a:cubicBezTo>
                  <a:pt x="461091" y="1710248"/>
                  <a:pt x="464611" y="1711061"/>
                  <a:pt x="467591" y="1708623"/>
                </a:cubicBezTo>
                <a:cubicBezTo>
                  <a:pt x="467726" y="1708352"/>
                  <a:pt x="468132" y="1708352"/>
                  <a:pt x="468268" y="1708352"/>
                </a:cubicBezTo>
                <a:cubicBezTo>
                  <a:pt x="470163" y="1709300"/>
                  <a:pt x="471789" y="1707946"/>
                  <a:pt x="473549" y="1707540"/>
                </a:cubicBezTo>
                <a:cubicBezTo>
                  <a:pt x="475445" y="1707269"/>
                  <a:pt x="477611" y="1706863"/>
                  <a:pt x="479372" y="1707404"/>
                </a:cubicBezTo>
                <a:cubicBezTo>
                  <a:pt x="483705" y="1708623"/>
                  <a:pt x="488039" y="1708758"/>
                  <a:pt x="492236" y="1709571"/>
                </a:cubicBezTo>
                <a:cubicBezTo>
                  <a:pt x="501445" y="1711061"/>
                  <a:pt x="510518" y="1711061"/>
                  <a:pt x="519726" y="1711602"/>
                </a:cubicBezTo>
                <a:cubicBezTo>
                  <a:pt x="521892" y="1711602"/>
                  <a:pt x="524330" y="1711061"/>
                  <a:pt x="526090" y="1711873"/>
                </a:cubicBezTo>
                <a:cubicBezTo>
                  <a:pt x="528257" y="1712821"/>
                  <a:pt x="530424" y="1712821"/>
                  <a:pt x="532590" y="1712821"/>
                </a:cubicBezTo>
                <a:cubicBezTo>
                  <a:pt x="534892" y="1712956"/>
                  <a:pt x="537059" y="1713092"/>
                  <a:pt x="539226" y="1714040"/>
                </a:cubicBezTo>
                <a:cubicBezTo>
                  <a:pt x="540038" y="1714446"/>
                  <a:pt x="540986" y="1714040"/>
                  <a:pt x="541934" y="1714175"/>
                </a:cubicBezTo>
                <a:lnTo>
                  <a:pt x="554798" y="1715935"/>
                </a:lnTo>
                <a:cubicBezTo>
                  <a:pt x="556965" y="1716206"/>
                  <a:pt x="559267" y="1716342"/>
                  <a:pt x="561434" y="1716883"/>
                </a:cubicBezTo>
                <a:cubicBezTo>
                  <a:pt x="563736" y="1717561"/>
                  <a:pt x="566038" y="1717696"/>
                  <a:pt x="568069" y="1717967"/>
                </a:cubicBezTo>
                <a:cubicBezTo>
                  <a:pt x="571726" y="1718508"/>
                  <a:pt x="575246" y="1718915"/>
                  <a:pt x="578632" y="1720133"/>
                </a:cubicBezTo>
                <a:cubicBezTo>
                  <a:pt x="581476" y="1721081"/>
                  <a:pt x="584319" y="1721894"/>
                  <a:pt x="586757" y="1723790"/>
                </a:cubicBezTo>
                <a:cubicBezTo>
                  <a:pt x="590142" y="1726227"/>
                  <a:pt x="590142" y="1726092"/>
                  <a:pt x="594611" y="1725956"/>
                </a:cubicBezTo>
                <a:cubicBezTo>
                  <a:pt x="595694" y="1725821"/>
                  <a:pt x="597048" y="1725956"/>
                  <a:pt x="598132" y="1726227"/>
                </a:cubicBezTo>
                <a:cubicBezTo>
                  <a:pt x="601246" y="1726769"/>
                  <a:pt x="604225" y="1727717"/>
                  <a:pt x="607475" y="1727987"/>
                </a:cubicBezTo>
                <a:cubicBezTo>
                  <a:pt x="610725" y="1728394"/>
                  <a:pt x="613569" y="1728800"/>
                  <a:pt x="616277" y="1730560"/>
                </a:cubicBezTo>
                <a:cubicBezTo>
                  <a:pt x="617090" y="1730967"/>
                  <a:pt x="617902" y="1731102"/>
                  <a:pt x="618580" y="1731373"/>
                </a:cubicBezTo>
                <a:cubicBezTo>
                  <a:pt x="622642" y="1732862"/>
                  <a:pt x="626569" y="1734352"/>
                  <a:pt x="630767" y="1735842"/>
                </a:cubicBezTo>
                <a:cubicBezTo>
                  <a:pt x="635913" y="1737737"/>
                  <a:pt x="640652" y="1740717"/>
                  <a:pt x="646204" y="1741258"/>
                </a:cubicBezTo>
                <a:lnTo>
                  <a:pt x="646611" y="1741258"/>
                </a:lnTo>
                <a:cubicBezTo>
                  <a:pt x="652704" y="1744237"/>
                  <a:pt x="658527" y="1747352"/>
                  <a:pt x="664621" y="1750331"/>
                </a:cubicBezTo>
                <a:cubicBezTo>
                  <a:pt x="665840" y="1751008"/>
                  <a:pt x="667329" y="1751821"/>
                  <a:pt x="668683" y="1752633"/>
                </a:cubicBezTo>
                <a:cubicBezTo>
                  <a:pt x="669767" y="1753310"/>
                  <a:pt x="671121" y="1753987"/>
                  <a:pt x="672340" y="1754529"/>
                </a:cubicBezTo>
                <a:cubicBezTo>
                  <a:pt x="673559" y="1755071"/>
                  <a:pt x="675048" y="1755206"/>
                  <a:pt x="676538" y="1755477"/>
                </a:cubicBezTo>
                <a:cubicBezTo>
                  <a:pt x="677621" y="1755748"/>
                  <a:pt x="679110" y="1755612"/>
                  <a:pt x="679788" y="1756289"/>
                </a:cubicBezTo>
                <a:cubicBezTo>
                  <a:pt x="683173" y="1759540"/>
                  <a:pt x="687506" y="1761435"/>
                  <a:pt x="691704" y="1763196"/>
                </a:cubicBezTo>
                <a:cubicBezTo>
                  <a:pt x="694683" y="1764414"/>
                  <a:pt x="698204" y="1764008"/>
                  <a:pt x="700912" y="1766039"/>
                </a:cubicBezTo>
                <a:cubicBezTo>
                  <a:pt x="702943" y="1765227"/>
                  <a:pt x="704027" y="1766581"/>
                  <a:pt x="705110" y="1767935"/>
                </a:cubicBezTo>
                <a:cubicBezTo>
                  <a:pt x="706058" y="1768883"/>
                  <a:pt x="707819" y="1770237"/>
                  <a:pt x="708496" y="1769967"/>
                </a:cubicBezTo>
                <a:cubicBezTo>
                  <a:pt x="711746" y="1768341"/>
                  <a:pt x="712829" y="1771456"/>
                  <a:pt x="714725" y="1772539"/>
                </a:cubicBezTo>
                <a:cubicBezTo>
                  <a:pt x="715267" y="1772946"/>
                  <a:pt x="715537" y="1773893"/>
                  <a:pt x="716079" y="1774029"/>
                </a:cubicBezTo>
                <a:cubicBezTo>
                  <a:pt x="719058" y="1775248"/>
                  <a:pt x="719058" y="1777685"/>
                  <a:pt x="719058" y="1780122"/>
                </a:cubicBezTo>
                <a:cubicBezTo>
                  <a:pt x="718923" y="1782560"/>
                  <a:pt x="722579" y="1792987"/>
                  <a:pt x="722444" y="1797456"/>
                </a:cubicBezTo>
                <a:cubicBezTo>
                  <a:pt x="723121" y="1797320"/>
                  <a:pt x="723933" y="1797185"/>
                  <a:pt x="724610" y="1797185"/>
                </a:cubicBezTo>
                <a:cubicBezTo>
                  <a:pt x="726235" y="1797050"/>
                  <a:pt x="727996" y="1796779"/>
                  <a:pt x="729756" y="1796643"/>
                </a:cubicBezTo>
                <a:cubicBezTo>
                  <a:pt x="731381" y="1796372"/>
                  <a:pt x="732735" y="1796237"/>
                  <a:pt x="734225" y="1795831"/>
                </a:cubicBezTo>
                <a:cubicBezTo>
                  <a:pt x="735714" y="1795425"/>
                  <a:pt x="737068" y="1794612"/>
                  <a:pt x="738558" y="1793935"/>
                </a:cubicBezTo>
                <a:cubicBezTo>
                  <a:pt x="739641" y="1793393"/>
                  <a:pt x="740860" y="1792446"/>
                  <a:pt x="741808" y="1792446"/>
                </a:cubicBezTo>
                <a:cubicBezTo>
                  <a:pt x="746818" y="1792716"/>
                  <a:pt x="751693" y="1791362"/>
                  <a:pt x="756433" y="1790008"/>
                </a:cubicBezTo>
                <a:cubicBezTo>
                  <a:pt x="759683" y="1789060"/>
                  <a:pt x="762256" y="1786487"/>
                  <a:pt x="765912" y="1785946"/>
                </a:cubicBezTo>
                <a:cubicBezTo>
                  <a:pt x="766995" y="1784050"/>
                  <a:pt x="768756" y="1784320"/>
                  <a:pt x="770652" y="1784456"/>
                </a:cubicBezTo>
                <a:cubicBezTo>
                  <a:pt x="772006" y="1784591"/>
                  <a:pt x="774443" y="1784456"/>
                  <a:pt x="774714" y="1783779"/>
                </a:cubicBezTo>
                <a:cubicBezTo>
                  <a:pt x="776204" y="1780258"/>
                  <a:pt x="779183" y="1781748"/>
                  <a:pt x="781620" y="1781206"/>
                </a:cubicBezTo>
                <a:cubicBezTo>
                  <a:pt x="781891" y="1781206"/>
                  <a:pt x="782162" y="1781206"/>
                  <a:pt x="782568" y="1781341"/>
                </a:cubicBezTo>
                <a:cubicBezTo>
                  <a:pt x="781620" y="1780393"/>
                  <a:pt x="780808" y="1778768"/>
                  <a:pt x="779860" y="1778633"/>
                </a:cubicBezTo>
                <a:cubicBezTo>
                  <a:pt x="777152" y="1778227"/>
                  <a:pt x="775933" y="1776196"/>
                  <a:pt x="774985" y="1774435"/>
                </a:cubicBezTo>
                <a:cubicBezTo>
                  <a:pt x="772547" y="1769967"/>
                  <a:pt x="768891" y="1767123"/>
                  <a:pt x="764558" y="1764279"/>
                </a:cubicBezTo>
                <a:cubicBezTo>
                  <a:pt x="764558" y="1762112"/>
                  <a:pt x="764558" y="1759540"/>
                  <a:pt x="761579" y="1758727"/>
                </a:cubicBezTo>
                <a:cubicBezTo>
                  <a:pt x="761443" y="1758727"/>
                  <a:pt x="761443" y="1758185"/>
                  <a:pt x="761308" y="1757779"/>
                </a:cubicBezTo>
                <a:cubicBezTo>
                  <a:pt x="760902" y="1756696"/>
                  <a:pt x="760631" y="1755342"/>
                  <a:pt x="759954" y="1754393"/>
                </a:cubicBezTo>
                <a:cubicBezTo>
                  <a:pt x="758329" y="1751821"/>
                  <a:pt x="756975" y="1749654"/>
                  <a:pt x="755485" y="1747217"/>
                </a:cubicBezTo>
                <a:cubicBezTo>
                  <a:pt x="754402" y="1745456"/>
                  <a:pt x="753318" y="1743696"/>
                  <a:pt x="752099" y="1741935"/>
                </a:cubicBezTo>
                <a:cubicBezTo>
                  <a:pt x="749256" y="1738144"/>
                  <a:pt x="746548" y="1734352"/>
                  <a:pt x="743839" y="1730696"/>
                </a:cubicBezTo>
                <a:cubicBezTo>
                  <a:pt x="743433" y="1730290"/>
                  <a:pt x="742485" y="1730154"/>
                  <a:pt x="741943" y="1729748"/>
                </a:cubicBezTo>
                <a:cubicBezTo>
                  <a:pt x="741131" y="1729071"/>
                  <a:pt x="740183" y="1728394"/>
                  <a:pt x="739506" y="1727581"/>
                </a:cubicBezTo>
                <a:lnTo>
                  <a:pt x="730433" y="1716477"/>
                </a:lnTo>
                <a:cubicBezTo>
                  <a:pt x="729891" y="1715800"/>
                  <a:pt x="728402" y="1715394"/>
                  <a:pt x="728267" y="1714581"/>
                </a:cubicBezTo>
                <a:cubicBezTo>
                  <a:pt x="727589" y="1711061"/>
                  <a:pt x="725016" y="1708352"/>
                  <a:pt x="723662" y="1705102"/>
                </a:cubicBezTo>
                <a:cubicBezTo>
                  <a:pt x="722173" y="1700904"/>
                  <a:pt x="720548" y="1696842"/>
                  <a:pt x="720954" y="1692237"/>
                </a:cubicBezTo>
                <a:cubicBezTo>
                  <a:pt x="721089" y="1690477"/>
                  <a:pt x="719871" y="1689529"/>
                  <a:pt x="718246" y="1689123"/>
                </a:cubicBezTo>
                <a:cubicBezTo>
                  <a:pt x="716350" y="1688582"/>
                  <a:pt x="714589" y="1687904"/>
                  <a:pt x="712693" y="1687634"/>
                </a:cubicBezTo>
                <a:cubicBezTo>
                  <a:pt x="705381" y="1686956"/>
                  <a:pt x="701454" y="1681404"/>
                  <a:pt x="696850" y="1676800"/>
                </a:cubicBezTo>
                <a:cubicBezTo>
                  <a:pt x="695902" y="1675988"/>
                  <a:pt x="695225" y="1674904"/>
                  <a:pt x="694412" y="1673956"/>
                </a:cubicBezTo>
                <a:cubicBezTo>
                  <a:pt x="692517" y="1671925"/>
                  <a:pt x="690079" y="1670165"/>
                  <a:pt x="690350" y="1666915"/>
                </a:cubicBezTo>
                <a:cubicBezTo>
                  <a:pt x="690350" y="1666644"/>
                  <a:pt x="690214" y="1666102"/>
                  <a:pt x="690079" y="1665832"/>
                </a:cubicBezTo>
                <a:cubicBezTo>
                  <a:pt x="688860" y="1663259"/>
                  <a:pt x="687642" y="1660821"/>
                  <a:pt x="686423" y="1658248"/>
                </a:cubicBezTo>
                <a:cubicBezTo>
                  <a:pt x="684256" y="1652561"/>
                  <a:pt x="680871" y="1647686"/>
                  <a:pt x="676673" y="1643217"/>
                </a:cubicBezTo>
                <a:cubicBezTo>
                  <a:pt x="674642" y="1641321"/>
                  <a:pt x="672881" y="1639425"/>
                  <a:pt x="671392" y="1637394"/>
                </a:cubicBezTo>
                <a:cubicBezTo>
                  <a:pt x="668277" y="1633061"/>
                  <a:pt x="664756" y="1629134"/>
                  <a:pt x="663402" y="1623717"/>
                </a:cubicBezTo>
                <a:cubicBezTo>
                  <a:pt x="661235" y="1621957"/>
                  <a:pt x="661100" y="1618842"/>
                  <a:pt x="659746" y="1616540"/>
                </a:cubicBezTo>
                <a:cubicBezTo>
                  <a:pt x="658933" y="1614915"/>
                  <a:pt x="657579" y="1613290"/>
                  <a:pt x="655954" y="1612748"/>
                </a:cubicBezTo>
                <a:cubicBezTo>
                  <a:pt x="653652" y="1612071"/>
                  <a:pt x="652433" y="1610853"/>
                  <a:pt x="651350" y="1609092"/>
                </a:cubicBezTo>
                <a:cubicBezTo>
                  <a:pt x="651079" y="1608686"/>
                  <a:pt x="650673" y="1608550"/>
                  <a:pt x="650402" y="1608415"/>
                </a:cubicBezTo>
                <a:cubicBezTo>
                  <a:pt x="648642" y="1607332"/>
                  <a:pt x="647017" y="1606113"/>
                  <a:pt x="645121" y="1605436"/>
                </a:cubicBezTo>
                <a:cubicBezTo>
                  <a:pt x="644038" y="1605030"/>
                  <a:pt x="644444" y="1605030"/>
                  <a:pt x="644715" y="1604488"/>
                </a:cubicBezTo>
                <a:cubicBezTo>
                  <a:pt x="644850" y="1604217"/>
                  <a:pt x="644580" y="1603676"/>
                  <a:pt x="644309" y="1603269"/>
                </a:cubicBezTo>
                <a:cubicBezTo>
                  <a:pt x="643361" y="1601238"/>
                  <a:pt x="641465" y="1600290"/>
                  <a:pt x="640382" y="1598530"/>
                </a:cubicBezTo>
                <a:cubicBezTo>
                  <a:pt x="639569" y="1597040"/>
                  <a:pt x="638621" y="1595821"/>
                  <a:pt x="637402" y="1594738"/>
                </a:cubicBezTo>
                <a:cubicBezTo>
                  <a:pt x="636725" y="1594061"/>
                  <a:pt x="636184" y="1592978"/>
                  <a:pt x="635777" y="1592165"/>
                </a:cubicBezTo>
                <a:cubicBezTo>
                  <a:pt x="634965" y="1590269"/>
                  <a:pt x="634017" y="1588103"/>
                  <a:pt x="633204" y="1586207"/>
                </a:cubicBezTo>
                <a:cubicBezTo>
                  <a:pt x="631850" y="1583769"/>
                  <a:pt x="630225" y="1581332"/>
                  <a:pt x="629277" y="1578894"/>
                </a:cubicBezTo>
                <a:cubicBezTo>
                  <a:pt x="628059" y="1575509"/>
                  <a:pt x="627246" y="1571853"/>
                  <a:pt x="626298" y="1568468"/>
                </a:cubicBezTo>
                <a:cubicBezTo>
                  <a:pt x="625350" y="1564676"/>
                  <a:pt x="624402" y="1561020"/>
                  <a:pt x="623454" y="1556957"/>
                </a:cubicBezTo>
                <a:cubicBezTo>
                  <a:pt x="622506" y="1552759"/>
                  <a:pt x="621694" y="1548290"/>
                  <a:pt x="621152" y="1543686"/>
                </a:cubicBezTo>
                <a:cubicBezTo>
                  <a:pt x="620882" y="1541926"/>
                  <a:pt x="619934" y="1540436"/>
                  <a:pt x="618986" y="1538947"/>
                </a:cubicBezTo>
                <a:cubicBezTo>
                  <a:pt x="617767" y="1537051"/>
                  <a:pt x="616819" y="1534884"/>
                  <a:pt x="614382" y="1533801"/>
                </a:cubicBezTo>
                <a:cubicBezTo>
                  <a:pt x="613840" y="1533530"/>
                  <a:pt x="613434" y="1532582"/>
                  <a:pt x="613163" y="1532041"/>
                </a:cubicBezTo>
                <a:cubicBezTo>
                  <a:pt x="610048" y="1527843"/>
                  <a:pt x="606798" y="1523780"/>
                  <a:pt x="605173" y="1518905"/>
                </a:cubicBezTo>
                <a:cubicBezTo>
                  <a:pt x="604903" y="1518228"/>
                  <a:pt x="604225" y="1517822"/>
                  <a:pt x="603955" y="1517280"/>
                </a:cubicBezTo>
                <a:cubicBezTo>
                  <a:pt x="603413" y="1516061"/>
                  <a:pt x="602871" y="1514707"/>
                  <a:pt x="602465" y="1513489"/>
                </a:cubicBezTo>
                <a:cubicBezTo>
                  <a:pt x="601246" y="1509832"/>
                  <a:pt x="601788" y="1505905"/>
                  <a:pt x="599215" y="1502520"/>
                </a:cubicBezTo>
                <a:cubicBezTo>
                  <a:pt x="598944" y="1502249"/>
                  <a:pt x="598944" y="1501843"/>
                  <a:pt x="598809" y="1501436"/>
                </a:cubicBezTo>
                <a:cubicBezTo>
                  <a:pt x="597590" y="1497239"/>
                  <a:pt x="597048" y="1492770"/>
                  <a:pt x="596101" y="1488301"/>
                </a:cubicBezTo>
                <a:cubicBezTo>
                  <a:pt x="595559" y="1485457"/>
                  <a:pt x="595017" y="1482884"/>
                  <a:pt x="594340" y="1480041"/>
                </a:cubicBezTo>
                <a:cubicBezTo>
                  <a:pt x="592851" y="1474489"/>
                  <a:pt x="591903" y="1468801"/>
                  <a:pt x="591361" y="1462978"/>
                </a:cubicBezTo>
                <a:cubicBezTo>
                  <a:pt x="591225" y="1461489"/>
                  <a:pt x="590955" y="1460135"/>
                  <a:pt x="590955" y="1458780"/>
                </a:cubicBezTo>
                <a:cubicBezTo>
                  <a:pt x="590819" y="1454312"/>
                  <a:pt x="590684" y="1449843"/>
                  <a:pt x="590548" y="1445103"/>
                </a:cubicBezTo>
                <a:cubicBezTo>
                  <a:pt x="590413" y="1442395"/>
                  <a:pt x="590819" y="1439551"/>
                  <a:pt x="591496" y="1436843"/>
                </a:cubicBezTo>
                <a:cubicBezTo>
                  <a:pt x="592173" y="1434270"/>
                  <a:pt x="593257" y="1431833"/>
                  <a:pt x="594205" y="1429395"/>
                </a:cubicBezTo>
                <a:cubicBezTo>
                  <a:pt x="595830" y="1425333"/>
                  <a:pt x="597319" y="1421270"/>
                  <a:pt x="599080" y="1417343"/>
                </a:cubicBezTo>
                <a:cubicBezTo>
                  <a:pt x="600298" y="1414635"/>
                  <a:pt x="601923" y="1413551"/>
                  <a:pt x="604903" y="1413280"/>
                </a:cubicBezTo>
                <a:cubicBezTo>
                  <a:pt x="603007" y="1411656"/>
                  <a:pt x="601111" y="1410301"/>
                  <a:pt x="599215" y="1408677"/>
                </a:cubicBezTo>
                <a:cubicBezTo>
                  <a:pt x="595830" y="1405968"/>
                  <a:pt x="595288" y="1403260"/>
                  <a:pt x="596777" y="1398927"/>
                </a:cubicBezTo>
                <a:close/>
                <a:moveTo>
                  <a:pt x="86531" y="1188355"/>
                </a:moveTo>
                <a:cubicBezTo>
                  <a:pt x="90864" y="1188084"/>
                  <a:pt x="95333" y="1186865"/>
                  <a:pt x="99531" y="1188626"/>
                </a:cubicBezTo>
                <a:cubicBezTo>
                  <a:pt x="99802" y="1188761"/>
                  <a:pt x="100208" y="1188626"/>
                  <a:pt x="100479" y="1188626"/>
                </a:cubicBezTo>
                <a:cubicBezTo>
                  <a:pt x="105353" y="1188220"/>
                  <a:pt x="109958" y="1189167"/>
                  <a:pt x="114562" y="1188896"/>
                </a:cubicBezTo>
                <a:cubicBezTo>
                  <a:pt x="119166" y="1188761"/>
                  <a:pt x="123229" y="1192011"/>
                  <a:pt x="127832" y="1190251"/>
                </a:cubicBezTo>
                <a:cubicBezTo>
                  <a:pt x="129322" y="1191740"/>
                  <a:pt x="131489" y="1191063"/>
                  <a:pt x="133249" y="1191740"/>
                </a:cubicBezTo>
                <a:cubicBezTo>
                  <a:pt x="137312" y="1193501"/>
                  <a:pt x="141239" y="1194855"/>
                  <a:pt x="145437" y="1196209"/>
                </a:cubicBezTo>
                <a:cubicBezTo>
                  <a:pt x="148416" y="1197157"/>
                  <a:pt x="151260" y="1198376"/>
                  <a:pt x="153968" y="1200001"/>
                </a:cubicBezTo>
                <a:cubicBezTo>
                  <a:pt x="162635" y="1204740"/>
                  <a:pt x="170353" y="1210428"/>
                  <a:pt x="178343" y="1215844"/>
                </a:cubicBezTo>
                <a:cubicBezTo>
                  <a:pt x="180780" y="1217740"/>
                  <a:pt x="183082" y="1219907"/>
                  <a:pt x="186332" y="1220990"/>
                </a:cubicBezTo>
                <a:cubicBezTo>
                  <a:pt x="189176" y="1221938"/>
                  <a:pt x="191749" y="1223834"/>
                  <a:pt x="193916" y="1225730"/>
                </a:cubicBezTo>
                <a:cubicBezTo>
                  <a:pt x="196759" y="1227896"/>
                  <a:pt x="198926" y="1230740"/>
                  <a:pt x="202853" y="1230875"/>
                </a:cubicBezTo>
                <a:cubicBezTo>
                  <a:pt x="202988" y="1231011"/>
                  <a:pt x="203395" y="1231011"/>
                  <a:pt x="203530" y="1231146"/>
                </a:cubicBezTo>
                <a:cubicBezTo>
                  <a:pt x="204478" y="1233042"/>
                  <a:pt x="206509" y="1233178"/>
                  <a:pt x="208134" y="1234125"/>
                </a:cubicBezTo>
                <a:cubicBezTo>
                  <a:pt x="209895" y="1235073"/>
                  <a:pt x="211790" y="1236157"/>
                  <a:pt x="213009" y="1237646"/>
                </a:cubicBezTo>
                <a:cubicBezTo>
                  <a:pt x="215853" y="1241167"/>
                  <a:pt x="219238" y="1244146"/>
                  <a:pt x="222082" y="1247532"/>
                </a:cubicBezTo>
                <a:cubicBezTo>
                  <a:pt x="228176" y="1254709"/>
                  <a:pt x="235759" y="1260396"/>
                  <a:pt x="242800" y="1266354"/>
                </a:cubicBezTo>
                <a:cubicBezTo>
                  <a:pt x="244561" y="1267709"/>
                  <a:pt x="246728" y="1268792"/>
                  <a:pt x="247676" y="1270552"/>
                </a:cubicBezTo>
                <a:cubicBezTo>
                  <a:pt x="248894" y="1272719"/>
                  <a:pt x="250655" y="1274073"/>
                  <a:pt x="252415" y="1275427"/>
                </a:cubicBezTo>
                <a:cubicBezTo>
                  <a:pt x="254040" y="1276917"/>
                  <a:pt x="255800" y="1278271"/>
                  <a:pt x="257019" y="1280302"/>
                </a:cubicBezTo>
                <a:cubicBezTo>
                  <a:pt x="257426" y="1281115"/>
                  <a:pt x="258509" y="1281521"/>
                  <a:pt x="259186" y="1282062"/>
                </a:cubicBezTo>
                <a:lnTo>
                  <a:pt x="268800" y="1291136"/>
                </a:lnTo>
                <a:cubicBezTo>
                  <a:pt x="270426" y="1292760"/>
                  <a:pt x="272186" y="1294115"/>
                  <a:pt x="273676" y="1295875"/>
                </a:cubicBezTo>
                <a:cubicBezTo>
                  <a:pt x="275165" y="1297500"/>
                  <a:pt x="276925" y="1298854"/>
                  <a:pt x="278550" y="1300344"/>
                </a:cubicBezTo>
                <a:cubicBezTo>
                  <a:pt x="281394" y="1302781"/>
                  <a:pt x="283967" y="1305219"/>
                  <a:pt x="286269" y="1307927"/>
                </a:cubicBezTo>
                <a:cubicBezTo>
                  <a:pt x="288029" y="1310229"/>
                  <a:pt x="290061" y="1312531"/>
                  <a:pt x="291144" y="1315510"/>
                </a:cubicBezTo>
                <a:cubicBezTo>
                  <a:pt x="292498" y="1319573"/>
                  <a:pt x="292769" y="1319438"/>
                  <a:pt x="296696" y="1321604"/>
                </a:cubicBezTo>
                <a:cubicBezTo>
                  <a:pt x="297644" y="1322146"/>
                  <a:pt x="298727" y="1322958"/>
                  <a:pt x="299540" y="1323635"/>
                </a:cubicBezTo>
                <a:cubicBezTo>
                  <a:pt x="301977" y="1325802"/>
                  <a:pt x="304279" y="1328104"/>
                  <a:pt x="306852" y="1330000"/>
                </a:cubicBezTo>
                <a:cubicBezTo>
                  <a:pt x="309425" y="1331760"/>
                  <a:pt x="311863" y="1333656"/>
                  <a:pt x="313352" y="1336635"/>
                </a:cubicBezTo>
                <a:cubicBezTo>
                  <a:pt x="313758" y="1337312"/>
                  <a:pt x="314300" y="1337989"/>
                  <a:pt x="314842" y="1338531"/>
                </a:cubicBezTo>
                <a:cubicBezTo>
                  <a:pt x="317956" y="1341646"/>
                  <a:pt x="320936" y="1344896"/>
                  <a:pt x="323915" y="1348010"/>
                </a:cubicBezTo>
                <a:cubicBezTo>
                  <a:pt x="327706" y="1352073"/>
                  <a:pt x="330685" y="1356948"/>
                  <a:pt x="335561" y="1359791"/>
                </a:cubicBezTo>
                <a:lnTo>
                  <a:pt x="335831" y="1360062"/>
                </a:lnTo>
                <a:cubicBezTo>
                  <a:pt x="340300" y="1365073"/>
                  <a:pt x="344769" y="1370354"/>
                  <a:pt x="349373" y="1375229"/>
                </a:cubicBezTo>
                <a:cubicBezTo>
                  <a:pt x="350321" y="1376312"/>
                  <a:pt x="351404" y="1377531"/>
                  <a:pt x="352487" y="1378749"/>
                </a:cubicBezTo>
                <a:cubicBezTo>
                  <a:pt x="353571" y="1379833"/>
                  <a:pt x="354383" y="1380916"/>
                  <a:pt x="355467" y="1381729"/>
                </a:cubicBezTo>
                <a:cubicBezTo>
                  <a:pt x="356550" y="1382541"/>
                  <a:pt x="357904" y="1383218"/>
                  <a:pt x="359258" y="1383895"/>
                </a:cubicBezTo>
                <a:cubicBezTo>
                  <a:pt x="360342" y="1384437"/>
                  <a:pt x="361831" y="1384708"/>
                  <a:pt x="362237" y="1385520"/>
                </a:cubicBezTo>
                <a:cubicBezTo>
                  <a:pt x="364810" y="1389583"/>
                  <a:pt x="368602" y="1392291"/>
                  <a:pt x="372529" y="1394999"/>
                </a:cubicBezTo>
                <a:cubicBezTo>
                  <a:pt x="375102" y="1397031"/>
                  <a:pt x="378758" y="1397031"/>
                  <a:pt x="381196" y="1399197"/>
                </a:cubicBezTo>
                <a:cubicBezTo>
                  <a:pt x="383362" y="1398656"/>
                  <a:pt x="384039" y="1400145"/>
                  <a:pt x="385258" y="1401635"/>
                </a:cubicBezTo>
                <a:cubicBezTo>
                  <a:pt x="385935" y="1402583"/>
                  <a:pt x="387695" y="1404072"/>
                  <a:pt x="388373" y="1403802"/>
                </a:cubicBezTo>
                <a:cubicBezTo>
                  <a:pt x="391623" y="1402177"/>
                  <a:pt x="392571" y="1405427"/>
                  <a:pt x="394602" y="1406374"/>
                </a:cubicBezTo>
                <a:cubicBezTo>
                  <a:pt x="395279" y="1406510"/>
                  <a:pt x="395414" y="1407458"/>
                  <a:pt x="395956" y="1407593"/>
                </a:cubicBezTo>
                <a:cubicBezTo>
                  <a:pt x="398935" y="1408406"/>
                  <a:pt x="399206" y="1410978"/>
                  <a:pt x="399748" y="1413552"/>
                </a:cubicBezTo>
                <a:cubicBezTo>
                  <a:pt x="400289" y="1416666"/>
                  <a:pt x="398935" y="1419645"/>
                  <a:pt x="395821" y="1420864"/>
                </a:cubicBezTo>
                <a:cubicBezTo>
                  <a:pt x="394602" y="1421405"/>
                  <a:pt x="393383" y="1421812"/>
                  <a:pt x="392029" y="1422354"/>
                </a:cubicBezTo>
                <a:cubicBezTo>
                  <a:pt x="393112" y="1424114"/>
                  <a:pt x="394060" y="1426145"/>
                  <a:pt x="395143" y="1426281"/>
                </a:cubicBezTo>
                <a:cubicBezTo>
                  <a:pt x="395550" y="1426281"/>
                  <a:pt x="396091" y="1426958"/>
                  <a:pt x="396633" y="1426958"/>
                </a:cubicBezTo>
                <a:cubicBezTo>
                  <a:pt x="399612" y="1426822"/>
                  <a:pt x="400695" y="1429124"/>
                  <a:pt x="401779" y="1431291"/>
                </a:cubicBezTo>
                <a:cubicBezTo>
                  <a:pt x="403133" y="1433999"/>
                  <a:pt x="402591" y="1437249"/>
                  <a:pt x="400695" y="1439416"/>
                </a:cubicBezTo>
                <a:cubicBezTo>
                  <a:pt x="399341" y="1440905"/>
                  <a:pt x="397852" y="1442531"/>
                  <a:pt x="396362" y="1444291"/>
                </a:cubicBezTo>
                <a:cubicBezTo>
                  <a:pt x="394873" y="1443614"/>
                  <a:pt x="393519" y="1443614"/>
                  <a:pt x="391623" y="1444155"/>
                </a:cubicBezTo>
                <a:cubicBezTo>
                  <a:pt x="388779" y="1444968"/>
                  <a:pt x="385393" y="1445781"/>
                  <a:pt x="383362" y="1443614"/>
                </a:cubicBezTo>
                <a:cubicBezTo>
                  <a:pt x="381737" y="1443749"/>
                  <a:pt x="380789" y="1443885"/>
                  <a:pt x="379842" y="1444020"/>
                </a:cubicBezTo>
                <a:cubicBezTo>
                  <a:pt x="378487" y="1444020"/>
                  <a:pt x="376727" y="1443614"/>
                  <a:pt x="375779" y="1444155"/>
                </a:cubicBezTo>
                <a:cubicBezTo>
                  <a:pt x="373477" y="1445645"/>
                  <a:pt x="371175" y="1445103"/>
                  <a:pt x="369144" y="1444426"/>
                </a:cubicBezTo>
                <a:cubicBezTo>
                  <a:pt x="364404" y="1443072"/>
                  <a:pt x="359664" y="1443614"/>
                  <a:pt x="354519" y="1444426"/>
                </a:cubicBezTo>
                <a:cubicBezTo>
                  <a:pt x="353029" y="1442801"/>
                  <a:pt x="351269" y="1441176"/>
                  <a:pt x="348425" y="1442395"/>
                </a:cubicBezTo>
                <a:cubicBezTo>
                  <a:pt x="348290" y="1442395"/>
                  <a:pt x="347883" y="1441989"/>
                  <a:pt x="347477" y="1441854"/>
                </a:cubicBezTo>
                <a:cubicBezTo>
                  <a:pt x="346394" y="1441312"/>
                  <a:pt x="345311" y="1440499"/>
                  <a:pt x="344227" y="1440093"/>
                </a:cubicBezTo>
                <a:cubicBezTo>
                  <a:pt x="341383" y="1439145"/>
                  <a:pt x="338811" y="1438333"/>
                  <a:pt x="336102" y="1437385"/>
                </a:cubicBezTo>
                <a:cubicBezTo>
                  <a:pt x="334071" y="1436707"/>
                  <a:pt x="332175" y="1436031"/>
                  <a:pt x="330144" y="1435489"/>
                </a:cubicBezTo>
                <a:cubicBezTo>
                  <a:pt x="325540" y="1434541"/>
                  <a:pt x="321206" y="1433322"/>
                  <a:pt x="316738" y="1431968"/>
                </a:cubicBezTo>
                <a:cubicBezTo>
                  <a:pt x="316061" y="1431833"/>
                  <a:pt x="315248" y="1432239"/>
                  <a:pt x="314571" y="1432239"/>
                </a:cubicBezTo>
                <a:cubicBezTo>
                  <a:pt x="313488" y="1432239"/>
                  <a:pt x="312404" y="1432239"/>
                  <a:pt x="311321" y="1431968"/>
                </a:cubicBezTo>
                <a:lnTo>
                  <a:pt x="297644" y="1428583"/>
                </a:lnTo>
                <a:cubicBezTo>
                  <a:pt x="296696" y="1428447"/>
                  <a:pt x="295342" y="1428853"/>
                  <a:pt x="294800" y="1428312"/>
                </a:cubicBezTo>
                <a:cubicBezTo>
                  <a:pt x="292227" y="1425604"/>
                  <a:pt x="288571" y="1424926"/>
                  <a:pt x="285863" y="1422895"/>
                </a:cubicBezTo>
                <a:cubicBezTo>
                  <a:pt x="282207" y="1420322"/>
                  <a:pt x="278821" y="1417749"/>
                  <a:pt x="276655" y="1413822"/>
                </a:cubicBezTo>
                <a:cubicBezTo>
                  <a:pt x="275707" y="1412197"/>
                  <a:pt x="274353" y="1412197"/>
                  <a:pt x="272728" y="1412739"/>
                </a:cubicBezTo>
                <a:cubicBezTo>
                  <a:pt x="270832" y="1413281"/>
                  <a:pt x="269071" y="1413687"/>
                  <a:pt x="267446" y="1414499"/>
                </a:cubicBezTo>
                <a:cubicBezTo>
                  <a:pt x="260946" y="1417749"/>
                  <a:pt x="254853" y="1415176"/>
                  <a:pt x="248488" y="1413281"/>
                </a:cubicBezTo>
                <a:cubicBezTo>
                  <a:pt x="247269" y="1413010"/>
                  <a:pt x="246186" y="1412468"/>
                  <a:pt x="245103" y="1412062"/>
                </a:cubicBezTo>
                <a:cubicBezTo>
                  <a:pt x="242530" y="1411385"/>
                  <a:pt x="239686" y="1410978"/>
                  <a:pt x="238197" y="1408135"/>
                </a:cubicBezTo>
                <a:cubicBezTo>
                  <a:pt x="238061" y="1407864"/>
                  <a:pt x="237790" y="1407458"/>
                  <a:pt x="237384" y="1407322"/>
                </a:cubicBezTo>
                <a:cubicBezTo>
                  <a:pt x="235217" y="1405833"/>
                  <a:pt x="232915" y="1404478"/>
                  <a:pt x="230749" y="1402718"/>
                </a:cubicBezTo>
                <a:cubicBezTo>
                  <a:pt x="226009" y="1398791"/>
                  <a:pt x="220863" y="1396218"/>
                  <a:pt x="215176" y="1394593"/>
                </a:cubicBezTo>
                <a:cubicBezTo>
                  <a:pt x="212738" y="1393781"/>
                  <a:pt x="210301" y="1393104"/>
                  <a:pt x="207999" y="1391885"/>
                </a:cubicBezTo>
                <a:cubicBezTo>
                  <a:pt x="203395" y="1389718"/>
                  <a:pt x="198384" y="1387823"/>
                  <a:pt x="194999" y="1383895"/>
                </a:cubicBezTo>
                <a:cubicBezTo>
                  <a:pt x="192290" y="1383218"/>
                  <a:pt x="190801" y="1380781"/>
                  <a:pt x="188635" y="1379291"/>
                </a:cubicBezTo>
                <a:cubicBezTo>
                  <a:pt x="187145" y="1378343"/>
                  <a:pt x="185249" y="1377531"/>
                  <a:pt x="183624" y="1377802"/>
                </a:cubicBezTo>
                <a:cubicBezTo>
                  <a:pt x="181322" y="1378343"/>
                  <a:pt x="179697" y="1377802"/>
                  <a:pt x="177937" y="1376854"/>
                </a:cubicBezTo>
                <a:cubicBezTo>
                  <a:pt x="177666" y="1376583"/>
                  <a:pt x="177124" y="1376583"/>
                  <a:pt x="176853" y="1376583"/>
                </a:cubicBezTo>
                <a:cubicBezTo>
                  <a:pt x="174957" y="1376447"/>
                  <a:pt x="172926" y="1376041"/>
                  <a:pt x="171030" y="1376312"/>
                </a:cubicBezTo>
                <a:cubicBezTo>
                  <a:pt x="169811" y="1376447"/>
                  <a:pt x="170353" y="1376177"/>
                  <a:pt x="170353" y="1375499"/>
                </a:cubicBezTo>
                <a:cubicBezTo>
                  <a:pt x="170353" y="1375093"/>
                  <a:pt x="169811" y="1374823"/>
                  <a:pt x="169541" y="1374552"/>
                </a:cubicBezTo>
                <a:cubicBezTo>
                  <a:pt x="167916" y="1373197"/>
                  <a:pt x="165478" y="1373468"/>
                  <a:pt x="163853" y="1372385"/>
                </a:cubicBezTo>
                <a:cubicBezTo>
                  <a:pt x="162635" y="1371437"/>
                  <a:pt x="161145" y="1370760"/>
                  <a:pt x="159655" y="1370354"/>
                </a:cubicBezTo>
                <a:cubicBezTo>
                  <a:pt x="158843" y="1370083"/>
                  <a:pt x="157895" y="1369406"/>
                  <a:pt x="157218" y="1368864"/>
                </a:cubicBezTo>
                <a:cubicBezTo>
                  <a:pt x="155593" y="1367510"/>
                  <a:pt x="153832" y="1366020"/>
                  <a:pt x="152343" y="1364802"/>
                </a:cubicBezTo>
                <a:cubicBezTo>
                  <a:pt x="150176" y="1363041"/>
                  <a:pt x="147874" y="1361687"/>
                  <a:pt x="145843" y="1359927"/>
                </a:cubicBezTo>
                <a:cubicBezTo>
                  <a:pt x="143270" y="1357760"/>
                  <a:pt x="140968" y="1355052"/>
                  <a:pt x="138801" y="1352344"/>
                </a:cubicBezTo>
                <a:cubicBezTo>
                  <a:pt x="136364" y="1349364"/>
                  <a:pt x="134062" y="1346385"/>
                  <a:pt x="131489" y="1343406"/>
                </a:cubicBezTo>
                <a:cubicBezTo>
                  <a:pt x="128781" y="1339885"/>
                  <a:pt x="126072" y="1336500"/>
                  <a:pt x="123635" y="1332844"/>
                </a:cubicBezTo>
                <a:cubicBezTo>
                  <a:pt x="122687" y="1331489"/>
                  <a:pt x="121333" y="1330677"/>
                  <a:pt x="119843" y="1329729"/>
                </a:cubicBezTo>
                <a:cubicBezTo>
                  <a:pt x="117812" y="1328646"/>
                  <a:pt x="116187" y="1327156"/>
                  <a:pt x="113614" y="1327156"/>
                </a:cubicBezTo>
                <a:cubicBezTo>
                  <a:pt x="112937" y="1327156"/>
                  <a:pt x="112395" y="1326479"/>
                  <a:pt x="111718" y="1326073"/>
                </a:cubicBezTo>
                <a:cubicBezTo>
                  <a:pt x="107520" y="1323635"/>
                  <a:pt x="102645" y="1321875"/>
                  <a:pt x="98989" y="1318354"/>
                </a:cubicBezTo>
                <a:cubicBezTo>
                  <a:pt x="98583" y="1317948"/>
                  <a:pt x="97770" y="1317948"/>
                  <a:pt x="97229" y="1317541"/>
                </a:cubicBezTo>
                <a:cubicBezTo>
                  <a:pt x="96145" y="1316865"/>
                  <a:pt x="95198" y="1315917"/>
                  <a:pt x="94250" y="1314969"/>
                </a:cubicBezTo>
                <a:cubicBezTo>
                  <a:pt x="91812" y="1312260"/>
                  <a:pt x="90593" y="1308469"/>
                  <a:pt x="86937" y="1306708"/>
                </a:cubicBezTo>
                <a:cubicBezTo>
                  <a:pt x="86666" y="1306708"/>
                  <a:pt x="86531" y="1306302"/>
                  <a:pt x="86260" y="1306031"/>
                </a:cubicBezTo>
                <a:cubicBezTo>
                  <a:pt x="83416" y="1302917"/>
                  <a:pt x="80708" y="1299396"/>
                  <a:pt x="78270" y="1295875"/>
                </a:cubicBezTo>
                <a:lnTo>
                  <a:pt x="73260" y="1289510"/>
                </a:lnTo>
                <a:cubicBezTo>
                  <a:pt x="70010" y="1285042"/>
                  <a:pt x="66083" y="1280979"/>
                  <a:pt x="63375" y="1276104"/>
                </a:cubicBezTo>
                <a:cubicBezTo>
                  <a:pt x="62562" y="1275021"/>
                  <a:pt x="61885" y="1273802"/>
                  <a:pt x="61208" y="1272583"/>
                </a:cubicBezTo>
                <a:cubicBezTo>
                  <a:pt x="59312" y="1268657"/>
                  <a:pt x="57416" y="1264729"/>
                  <a:pt x="55385" y="1260667"/>
                </a:cubicBezTo>
                <a:cubicBezTo>
                  <a:pt x="54302" y="1258230"/>
                  <a:pt x="53083" y="1255792"/>
                  <a:pt x="52677" y="1253084"/>
                </a:cubicBezTo>
                <a:cubicBezTo>
                  <a:pt x="52135" y="1250646"/>
                  <a:pt x="52135" y="1247938"/>
                  <a:pt x="52000" y="1245365"/>
                </a:cubicBezTo>
                <a:cubicBezTo>
                  <a:pt x="52000" y="1242115"/>
                  <a:pt x="50375" y="1227896"/>
                  <a:pt x="49562" y="1219094"/>
                </a:cubicBezTo>
                <a:cubicBezTo>
                  <a:pt x="45906" y="1220855"/>
                  <a:pt x="42114" y="1222480"/>
                  <a:pt x="38323" y="1224105"/>
                </a:cubicBezTo>
                <a:cubicBezTo>
                  <a:pt x="35885" y="1225594"/>
                  <a:pt x="33312" y="1227084"/>
                  <a:pt x="30739" y="1228032"/>
                </a:cubicBezTo>
                <a:cubicBezTo>
                  <a:pt x="28302" y="1229115"/>
                  <a:pt x="25458" y="1229657"/>
                  <a:pt x="22750" y="1230469"/>
                </a:cubicBezTo>
                <a:cubicBezTo>
                  <a:pt x="18416" y="1232230"/>
                  <a:pt x="14219" y="1233854"/>
                  <a:pt x="9615" y="1235750"/>
                </a:cubicBezTo>
                <a:cubicBezTo>
                  <a:pt x="5688" y="1237240"/>
                  <a:pt x="2979" y="1236563"/>
                  <a:pt x="0" y="1233042"/>
                </a:cubicBezTo>
                <a:cubicBezTo>
                  <a:pt x="4063" y="1226001"/>
                  <a:pt x="9885" y="1220042"/>
                  <a:pt x="16250" y="1214625"/>
                </a:cubicBezTo>
                <a:cubicBezTo>
                  <a:pt x="19635" y="1211511"/>
                  <a:pt x="23698" y="1208938"/>
                  <a:pt x="27489" y="1206365"/>
                </a:cubicBezTo>
                <a:cubicBezTo>
                  <a:pt x="32906" y="1203386"/>
                  <a:pt x="38323" y="1201355"/>
                  <a:pt x="43739" y="1198376"/>
                </a:cubicBezTo>
                <a:cubicBezTo>
                  <a:pt x="49021" y="1196074"/>
                  <a:pt x="54437" y="1193636"/>
                  <a:pt x="60125" y="1192146"/>
                </a:cubicBezTo>
                <a:cubicBezTo>
                  <a:pt x="62833" y="1191470"/>
                  <a:pt x="65541" y="1190928"/>
                  <a:pt x="68250" y="1190251"/>
                </a:cubicBezTo>
                <a:cubicBezTo>
                  <a:pt x="74208" y="1188626"/>
                  <a:pt x="80437" y="1189032"/>
                  <a:pt x="86531" y="1188355"/>
                </a:cubicBezTo>
                <a:close/>
                <a:moveTo>
                  <a:pt x="394196" y="1083002"/>
                </a:moveTo>
                <a:cubicBezTo>
                  <a:pt x="402321" y="1082054"/>
                  <a:pt x="410311" y="1083814"/>
                  <a:pt x="418165" y="1086116"/>
                </a:cubicBezTo>
                <a:cubicBezTo>
                  <a:pt x="422498" y="1087064"/>
                  <a:pt x="426696" y="1089095"/>
                  <a:pt x="430623" y="1091262"/>
                </a:cubicBezTo>
                <a:cubicBezTo>
                  <a:pt x="433196" y="1092481"/>
                  <a:pt x="435633" y="1093971"/>
                  <a:pt x="438071" y="1095460"/>
                </a:cubicBezTo>
                <a:cubicBezTo>
                  <a:pt x="440508" y="1097085"/>
                  <a:pt x="442675" y="1098845"/>
                  <a:pt x="445112" y="1100335"/>
                </a:cubicBezTo>
                <a:cubicBezTo>
                  <a:pt x="449987" y="1102908"/>
                  <a:pt x="454185" y="1106700"/>
                  <a:pt x="458383" y="1110221"/>
                </a:cubicBezTo>
                <a:cubicBezTo>
                  <a:pt x="460279" y="1111845"/>
                  <a:pt x="462310" y="1113470"/>
                  <a:pt x="463935" y="1115366"/>
                </a:cubicBezTo>
                <a:cubicBezTo>
                  <a:pt x="467592" y="1119564"/>
                  <a:pt x="471654" y="1123626"/>
                  <a:pt x="474904" y="1128231"/>
                </a:cubicBezTo>
                <a:cubicBezTo>
                  <a:pt x="477206" y="1131345"/>
                  <a:pt x="481133" y="1133512"/>
                  <a:pt x="482081" y="1137710"/>
                </a:cubicBezTo>
                <a:cubicBezTo>
                  <a:pt x="482081" y="1137981"/>
                  <a:pt x="482352" y="1138116"/>
                  <a:pt x="482487" y="1138387"/>
                </a:cubicBezTo>
                <a:cubicBezTo>
                  <a:pt x="485196" y="1141637"/>
                  <a:pt x="487768" y="1145158"/>
                  <a:pt x="490748" y="1148272"/>
                </a:cubicBezTo>
                <a:cubicBezTo>
                  <a:pt x="493321" y="1151387"/>
                  <a:pt x="493727" y="1156126"/>
                  <a:pt x="497925" y="1158022"/>
                </a:cubicBezTo>
                <a:cubicBezTo>
                  <a:pt x="497925" y="1160053"/>
                  <a:pt x="499821" y="1161001"/>
                  <a:pt x="500362" y="1162626"/>
                </a:cubicBezTo>
                <a:cubicBezTo>
                  <a:pt x="501581" y="1166418"/>
                  <a:pt x="503477" y="1169803"/>
                  <a:pt x="505237" y="1173460"/>
                </a:cubicBezTo>
                <a:cubicBezTo>
                  <a:pt x="506727" y="1176032"/>
                  <a:pt x="507675" y="1178741"/>
                  <a:pt x="508487" y="1181585"/>
                </a:cubicBezTo>
                <a:cubicBezTo>
                  <a:pt x="511195" y="1190387"/>
                  <a:pt x="512685" y="1199324"/>
                  <a:pt x="514716" y="1207991"/>
                </a:cubicBezTo>
                <a:cubicBezTo>
                  <a:pt x="515258" y="1210970"/>
                  <a:pt x="515529" y="1213949"/>
                  <a:pt x="517018" y="1216793"/>
                </a:cubicBezTo>
                <a:cubicBezTo>
                  <a:pt x="518508" y="1219230"/>
                  <a:pt x="518914" y="1222209"/>
                  <a:pt x="519456" y="1224918"/>
                </a:cubicBezTo>
                <a:cubicBezTo>
                  <a:pt x="519862" y="1228168"/>
                  <a:pt x="519591" y="1231553"/>
                  <a:pt x="522435" y="1234126"/>
                </a:cubicBezTo>
                <a:cubicBezTo>
                  <a:pt x="522571" y="1234261"/>
                  <a:pt x="522841" y="1234668"/>
                  <a:pt x="522706" y="1234803"/>
                </a:cubicBezTo>
                <a:cubicBezTo>
                  <a:pt x="522164" y="1236835"/>
                  <a:pt x="523654" y="1238188"/>
                  <a:pt x="524195" y="1239814"/>
                </a:cubicBezTo>
                <a:cubicBezTo>
                  <a:pt x="524872" y="1241574"/>
                  <a:pt x="525685" y="1243605"/>
                  <a:pt x="525414" y="1245501"/>
                </a:cubicBezTo>
                <a:cubicBezTo>
                  <a:pt x="525143" y="1249834"/>
                  <a:pt x="525956" y="1254032"/>
                  <a:pt x="525685" y="1258230"/>
                </a:cubicBezTo>
                <a:cubicBezTo>
                  <a:pt x="525550" y="1267167"/>
                  <a:pt x="527310" y="1275970"/>
                  <a:pt x="528664" y="1284772"/>
                </a:cubicBezTo>
                <a:cubicBezTo>
                  <a:pt x="528935" y="1286803"/>
                  <a:pt x="529883" y="1288970"/>
                  <a:pt x="529341" y="1290865"/>
                </a:cubicBezTo>
                <a:cubicBezTo>
                  <a:pt x="528800" y="1293167"/>
                  <a:pt x="529206" y="1295334"/>
                  <a:pt x="529477" y="1297230"/>
                </a:cubicBezTo>
                <a:cubicBezTo>
                  <a:pt x="529883" y="1299396"/>
                  <a:pt x="530289" y="1301428"/>
                  <a:pt x="529748" y="1303594"/>
                </a:cubicBezTo>
                <a:cubicBezTo>
                  <a:pt x="529612" y="1304542"/>
                  <a:pt x="530019" y="1305490"/>
                  <a:pt x="530154" y="1306303"/>
                </a:cubicBezTo>
                <a:lnTo>
                  <a:pt x="531102" y="1318896"/>
                </a:lnTo>
                <a:cubicBezTo>
                  <a:pt x="531237" y="1321063"/>
                  <a:pt x="531508" y="1323365"/>
                  <a:pt x="531372" y="1325532"/>
                </a:cubicBezTo>
                <a:cubicBezTo>
                  <a:pt x="531237" y="1327699"/>
                  <a:pt x="531643" y="1329865"/>
                  <a:pt x="531914" y="1331896"/>
                </a:cubicBezTo>
                <a:cubicBezTo>
                  <a:pt x="532320" y="1335417"/>
                  <a:pt x="532456" y="1338803"/>
                  <a:pt x="532050" y="1342188"/>
                </a:cubicBezTo>
                <a:cubicBezTo>
                  <a:pt x="531914" y="1345167"/>
                  <a:pt x="531643" y="1348011"/>
                  <a:pt x="530289" y="1350584"/>
                </a:cubicBezTo>
                <a:cubicBezTo>
                  <a:pt x="528529" y="1354240"/>
                  <a:pt x="528800" y="1354240"/>
                  <a:pt x="530019" y="1358438"/>
                </a:cubicBezTo>
                <a:cubicBezTo>
                  <a:pt x="530289" y="1359521"/>
                  <a:pt x="530424" y="1360740"/>
                  <a:pt x="530560" y="1361823"/>
                </a:cubicBezTo>
                <a:cubicBezTo>
                  <a:pt x="530831" y="1364938"/>
                  <a:pt x="530831" y="1368052"/>
                  <a:pt x="531102" y="1371032"/>
                </a:cubicBezTo>
                <a:cubicBezTo>
                  <a:pt x="531372" y="1374146"/>
                  <a:pt x="531643" y="1376990"/>
                  <a:pt x="530695" y="1379969"/>
                </a:cubicBezTo>
                <a:cubicBezTo>
                  <a:pt x="530424" y="1380646"/>
                  <a:pt x="530424" y="1381459"/>
                  <a:pt x="530289" y="1382271"/>
                </a:cubicBezTo>
                <a:cubicBezTo>
                  <a:pt x="530019" y="1386469"/>
                  <a:pt x="529748" y="1390531"/>
                  <a:pt x="529341" y="1394865"/>
                </a:cubicBezTo>
                <a:cubicBezTo>
                  <a:pt x="528935" y="1400011"/>
                  <a:pt x="527039" y="1405156"/>
                  <a:pt x="527987" y="1410573"/>
                </a:cubicBezTo>
                <a:cubicBezTo>
                  <a:pt x="527987" y="1410844"/>
                  <a:pt x="527987" y="1410844"/>
                  <a:pt x="527987" y="1411115"/>
                </a:cubicBezTo>
                <a:cubicBezTo>
                  <a:pt x="526768" y="1417479"/>
                  <a:pt x="525685" y="1423844"/>
                  <a:pt x="524331" y="1430208"/>
                </a:cubicBezTo>
                <a:cubicBezTo>
                  <a:pt x="523925" y="1431698"/>
                  <a:pt x="523383" y="1433188"/>
                  <a:pt x="523112" y="1434677"/>
                </a:cubicBezTo>
                <a:cubicBezTo>
                  <a:pt x="522841" y="1435896"/>
                  <a:pt x="522435" y="1437250"/>
                  <a:pt x="522300" y="1438604"/>
                </a:cubicBezTo>
                <a:cubicBezTo>
                  <a:pt x="522300" y="1440094"/>
                  <a:pt x="522435" y="1441448"/>
                  <a:pt x="522571" y="1442802"/>
                </a:cubicBezTo>
                <a:cubicBezTo>
                  <a:pt x="522706" y="1443886"/>
                  <a:pt x="523383" y="1445240"/>
                  <a:pt x="522841" y="1446052"/>
                </a:cubicBezTo>
                <a:cubicBezTo>
                  <a:pt x="520675" y="1450250"/>
                  <a:pt x="520133" y="1454583"/>
                  <a:pt x="519591" y="1459052"/>
                </a:cubicBezTo>
                <a:cubicBezTo>
                  <a:pt x="519321" y="1462031"/>
                  <a:pt x="520539" y="1465281"/>
                  <a:pt x="519591" y="1468396"/>
                </a:cubicBezTo>
                <a:cubicBezTo>
                  <a:pt x="520810" y="1470156"/>
                  <a:pt x="519862" y="1471375"/>
                  <a:pt x="518914" y="1472864"/>
                </a:cubicBezTo>
                <a:cubicBezTo>
                  <a:pt x="518237" y="1473948"/>
                  <a:pt x="517425" y="1475979"/>
                  <a:pt x="517966" y="1476521"/>
                </a:cubicBezTo>
                <a:cubicBezTo>
                  <a:pt x="520404" y="1479229"/>
                  <a:pt x="517695" y="1481125"/>
                  <a:pt x="517154" y="1483156"/>
                </a:cubicBezTo>
                <a:cubicBezTo>
                  <a:pt x="517018" y="1483833"/>
                  <a:pt x="516206" y="1484104"/>
                  <a:pt x="516071" y="1484781"/>
                </a:cubicBezTo>
                <a:cubicBezTo>
                  <a:pt x="515664" y="1487896"/>
                  <a:pt x="513227" y="1488437"/>
                  <a:pt x="510789" y="1488979"/>
                </a:cubicBezTo>
                <a:cubicBezTo>
                  <a:pt x="507945" y="1489521"/>
                  <a:pt x="504831" y="1488302"/>
                  <a:pt x="503071" y="1485865"/>
                </a:cubicBezTo>
                <a:cubicBezTo>
                  <a:pt x="501852" y="1484239"/>
                  <a:pt x="500633" y="1482614"/>
                  <a:pt x="499143" y="1480854"/>
                </a:cubicBezTo>
                <a:cubicBezTo>
                  <a:pt x="500092" y="1479771"/>
                  <a:pt x="500362" y="1478417"/>
                  <a:pt x="500092" y="1476521"/>
                </a:cubicBezTo>
                <a:cubicBezTo>
                  <a:pt x="499821" y="1474354"/>
                  <a:pt x="499685" y="1472052"/>
                  <a:pt x="500498" y="1470292"/>
                </a:cubicBezTo>
                <a:cubicBezTo>
                  <a:pt x="495081" y="1470969"/>
                  <a:pt x="486144" y="1470427"/>
                  <a:pt x="484112" y="1470427"/>
                </a:cubicBezTo>
                <a:cubicBezTo>
                  <a:pt x="482081" y="1470427"/>
                  <a:pt x="479914" y="1470427"/>
                  <a:pt x="477748" y="1470427"/>
                </a:cubicBezTo>
                <a:cubicBezTo>
                  <a:pt x="477477" y="1468937"/>
                  <a:pt x="476664" y="1467989"/>
                  <a:pt x="475175" y="1467042"/>
                </a:cubicBezTo>
                <a:cubicBezTo>
                  <a:pt x="472873" y="1465687"/>
                  <a:pt x="470164" y="1463792"/>
                  <a:pt x="470706" y="1460948"/>
                </a:cubicBezTo>
                <a:cubicBezTo>
                  <a:pt x="469623" y="1460000"/>
                  <a:pt x="468946" y="1459458"/>
                  <a:pt x="468268" y="1458781"/>
                </a:cubicBezTo>
                <a:cubicBezTo>
                  <a:pt x="467456" y="1457833"/>
                  <a:pt x="466915" y="1456208"/>
                  <a:pt x="465831" y="1456073"/>
                </a:cubicBezTo>
                <a:cubicBezTo>
                  <a:pt x="463123" y="1455667"/>
                  <a:pt x="462310" y="1453635"/>
                  <a:pt x="461498" y="1451875"/>
                </a:cubicBezTo>
                <a:cubicBezTo>
                  <a:pt x="459467" y="1447677"/>
                  <a:pt x="456217" y="1444834"/>
                  <a:pt x="452425" y="1441990"/>
                </a:cubicBezTo>
                <a:cubicBezTo>
                  <a:pt x="452560" y="1439823"/>
                  <a:pt x="452831" y="1437521"/>
                  <a:pt x="450123" y="1436573"/>
                </a:cubicBezTo>
                <a:cubicBezTo>
                  <a:pt x="449852" y="1436438"/>
                  <a:pt x="449852" y="1436031"/>
                  <a:pt x="449852" y="1435625"/>
                </a:cubicBezTo>
                <a:cubicBezTo>
                  <a:pt x="449581" y="1434542"/>
                  <a:pt x="449446" y="1433458"/>
                  <a:pt x="449039" y="1432375"/>
                </a:cubicBezTo>
                <a:cubicBezTo>
                  <a:pt x="447956" y="1429938"/>
                  <a:pt x="446873" y="1427636"/>
                  <a:pt x="445789" y="1425334"/>
                </a:cubicBezTo>
                <a:cubicBezTo>
                  <a:pt x="445112" y="1423438"/>
                  <a:pt x="444300" y="1421813"/>
                  <a:pt x="443352" y="1420052"/>
                </a:cubicBezTo>
                <a:cubicBezTo>
                  <a:pt x="441321" y="1416261"/>
                  <a:pt x="439154" y="1412604"/>
                  <a:pt x="437123" y="1408948"/>
                </a:cubicBezTo>
                <a:cubicBezTo>
                  <a:pt x="436717" y="1408406"/>
                  <a:pt x="435904" y="1408136"/>
                  <a:pt x="435362" y="1407729"/>
                </a:cubicBezTo>
                <a:cubicBezTo>
                  <a:pt x="434685" y="1406917"/>
                  <a:pt x="434008" y="1406104"/>
                  <a:pt x="433467" y="1405292"/>
                </a:cubicBezTo>
                <a:lnTo>
                  <a:pt x="426831" y="1394052"/>
                </a:lnTo>
                <a:cubicBezTo>
                  <a:pt x="426290" y="1393375"/>
                  <a:pt x="425071" y="1392834"/>
                  <a:pt x="425071" y="1392021"/>
                </a:cubicBezTo>
                <a:cubicBezTo>
                  <a:pt x="424800" y="1388771"/>
                  <a:pt x="423040" y="1385927"/>
                  <a:pt x="422633" y="1382677"/>
                </a:cubicBezTo>
                <a:cubicBezTo>
                  <a:pt x="421956" y="1378615"/>
                  <a:pt x="421415" y="1374688"/>
                  <a:pt x="422769" y="1370490"/>
                </a:cubicBezTo>
                <a:cubicBezTo>
                  <a:pt x="423310" y="1368865"/>
                  <a:pt x="422362" y="1367917"/>
                  <a:pt x="420873" y="1367240"/>
                </a:cubicBezTo>
                <a:cubicBezTo>
                  <a:pt x="419248" y="1366563"/>
                  <a:pt x="417623" y="1365750"/>
                  <a:pt x="415862" y="1365344"/>
                </a:cubicBezTo>
                <a:cubicBezTo>
                  <a:pt x="409092" y="1363584"/>
                  <a:pt x="406790" y="1357896"/>
                  <a:pt x="403540" y="1352750"/>
                </a:cubicBezTo>
                <a:cubicBezTo>
                  <a:pt x="402998" y="1351802"/>
                  <a:pt x="402592" y="1350719"/>
                  <a:pt x="402050" y="1349771"/>
                </a:cubicBezTo>
                <a:cubicBezTo>
                  <a:pt x="400831" y="1347605"/>
                  <a:pt x="398935" y="1345709"/>
                  <a:pt x="399883" y="1342730"/>
                </a:cubicBezTo>
                <a:cubicBezTo>
                  <a:pt x="399883" y="1342323"/>
                  <a:pt x="399883" y="1342052"/>
                  <a:pt x="399883" y="1341646"/>
                </a:cubicBezTo>
                <a:cubicBezTo>
                  <a:pt x="399342" y="1339209"/>
                  <a:pt x="398800" y="1336771"/>
                  <a:pt x="398394" y="1334199"/>
                </a:cubicBezTo>
                <a:cubicBezTo>
                  <a:pt x="397717" y="1328646"/>
                  <a:pt x="395956" y="1323501"/>
                  <a:pt x="392977" y="1318761"/>
                </a:cubicBezTo>
                <a:cubicBezTo>
                  <a:pt x="391759" y="1316730"/>
                  <a:pt x="390675" y="1314563"/>
                  <a:pt x="389727" y="1312396"/>
                </a:cubicBezTo>
                <a:cubicBezTo>
                  <a:pt x="388102" y="1307928"/>
                  <a:pt x="385935" y="1303594"/>
                  <a:pt x="386206" y="1298584"/>
                </a:cubicBezTo>
                <a:cubicBezTo>
                  <a:pt x="384581" y="1296553"/>
                  <a:pt x="385529" y="1293709"/>
                  <a:pt x="384988" y="1291407"/>
                </a:cubicBezTo>
                <a:cubicBezTo>
                  <a:pt x="384717" y="1289917"/>
                  <a:pt x="383904" y="1288022"/>
                  <a:pt x="382550" y="1287209"/>
                </a:cubicBezTo>
                <a:cubicBezTo>
                  <a:pt x="380790" y="1285990"/>
                  <a:pt x="379977" y="1284636"/>
                  <a:pt x="379300" y="1282876"/>
                </a:cubicBezTo>
                <a:cubicBezTo>
                  <a:pt x="379165" y="1282605"/>
                  <a:pt x="378894" y="1282334"/>
                  <a:pt x="378759" y="1282063"/>
                </a:cubicBezTo>
                <a:cubicBezTo>
                  <a:pt x="377269" y="1280709"/>
                  <a:pt x="376185" y="1279220"/>
                  <a:pt x="374561" y="1278136"/>
                </a:cubicBezTo>
                <a:cubicBezTo>
                  <a:pt x="373613" y="1277595"/>
                  <a:pt x="374154" y="1277730"/>
                  <a:pt x="374561" y="1277188"/>
                </a:cubicBezTo>
                <a:cubicBezTo>
                  <a:pt x="374832" y="1276917"/>
                  <a:pt x="374561" y="1276376"/>
                  <a:pt x="374561" y="1275970"/>
                </a:cubicBezTo>
                <a:cubicBezTo>
                  <a:pt x="374425" y="1274074"/>
                  <a:pt x="372800" y="1272584"/>
                  <a:pt x="372394" y="1270824"/>
                </a:cubicBezTo>
                <a:cubicBezTo>
                  <a:pt x="372123" y="1269334"/>
                  <a:pt x="371717" y="1267980"/>
                  <a:pt x="370769" y="1266761"/>
                </a:cubicBezTo>
                <a:cubicBezTo>
                  <a:pt x="370363" y="1266084"/>
                  <a:pt x="370227" y="1265001"/>
                  <a:pt x="370092" y="1264188"/>
                </a:cubicBezTo>
                <a:cubicBezTo>
                  <a:pt x="369956" y="1262157"/>
                  <a:pt x="369686" y="1260126"/>
                  <a:pt x="369550" y="1258230"/>
                </a:cubicBezTo>
                <a:cubicBezTo>
                  <a:pt x="369144" y="1255657"/>
                  <a:pt x="368467" y="1253220"/>
                  <a:pt x="368332" y="1250782"/>
                </a:cubicBezTo>
                <a:cubicBezTo>
                  <a:pt x="368332" y="1247668"/>
                  <a:pt x="368738" y="1244282"/>
                  <a:pt x="369008" y="1241032"/>
                </a:cubicBezTo>
                <a:cubicBezTo>
                  <a:pt x="369279" y="1237511"/>
                  <a:pt x="369686" y="1233990"/>
                  <a:pt x="369956" y="1230334"/>
                </a:cubicBezTo>
                <a:cubicBezTo>
                  <a:pt x="370227" y="1226272"/>
                  <a:pt x="371311" y="1222074"/>
                  <a:pt x="372258" y="1218147"/>
                </a:cubicBezTo>
                <a:cubicBezTo>
                  <a:pt x="372529" y="1216522"/>
                  <a:pt x="372258" y="1215168"/>
                  <a:pt x="371717" y="1213543"/>
                </a:cubicBezTo>
                <a:cubicBezTo>
                  <a:pt x="371040" y="1211511"/>
                  <a:pt x="370769" y="1209480"/>
                  <a:pt x="369008" y="1207855"/>
                </a:cubicBezTo>
                <a:cubicBezTo>
                  <a:pt x="368467" y="1207449"/>
                  <a:pt x="368602" y="1206501"/>
                  <a:pt x="368332" y="1205824"/>
                </a:cubicBezTo>
                <a:cubicBezTo>
                  <a:pt x="366842" y="1201491"/>
                  <a:pt x="365352" y="1197022"/>
                  <a:pt x="365217" y="1192282"/>
                </a:cubicBezTo>
                <a:cubicBezTo>
                  <a:pt x="365217" y="1191605"/>
                  <a:pt x="364675" y="1191199"/>
                  <a:pt x="364540" y="1190658"/>
                </a:cubicBezTo>
                <a:cubicBezTo>
                  <a:pt x="364404" y="1189439"/>
                  <a:pt x="364269" y="1188220"/>
                  <a:pt x="364269" y="1187001"/>
                </a:cubicBezTo>
                <a:cubicBezTo>
                  <a:pt x="364404" y="1183616"/>
                  <a:pt x="366165" y="1180366"/>
                  <a:pt x="364675" y="1176710"/>
                </a:cubicBezTo>
                <a:cubicBezTo>
                  <a:pt x="364540" y="1176439"/>
                  <a:pt x="364675" y="1176032"/>
                  <a:pt x="364675" y="1175762"/>
                </a:cubicBezTo>
                <a:cubicBezTo>
                  <a:pt x="365352" y="1171699"/>
                  <a:pt x="365758" y="1167637"/>
                  <a:pt x="366300" y="1163710"/>
                </a:cubicBezTo>
                <a:cubicBezTo>
                  <a:pt x="366436" y="1161272"/>
                  <a:pt x="366706" y="1158699"/>
                  <a:pt x="366977" y="1156262"/>
                </a:cubicBezTo>
                <a:cubicBezTo>
                  <a:pt x="367248" y="1150981"/>
                  <a:pt x="368061" y="1145835"/>
                  <a:pt x="369008" y="1140824"/>
                </a:cubicBezTo>
                <a:cubicBezTo>
                  <a:pt x="369144" y="1139470"/>
                  <a:pt x="369415" y="1138251"/>
                  <a:pt x="369686" y="1137033"/>
                </a:cubicBezTo>
                <a:cubicBezTo>
                  <a:pt x="370634" y="1133106"/>
                  <a:pt x="371852" y="1129179"/>
                  <a:pt x="373071" y="1125116"/>
                </a:cubicBezTo>
                <a:cubicBezTo>
                  <a:pt x="373613" y="1122814"/>
                  <a:pt x="374832" y="1120512"/>
                  <a:pt x="376050" y="1118345"/>
                </a:cubicBezTo>
                <a:cubicBezTo>
                  <a:pt x="377404" y="1116314"/>
                  <a:pt x="379029" y="1114554"/>
                  <a:pt x="380519" y="1112658"/>
                </a:cubicBezTo>
                <a:cubicBezTo>
                  <a:pt x="382956" y="1109543"/>
                  <a:pt x="385394" y="1106293"/>
                  <a:pt x="387967" y="1103450"/>
                </a:cubicBezTo>
                <a:cubicBezTo>
                  <a:pt x="389321" y="1101825"/>
                  <a:pt x="395550" y="1094918"/>
                  <a:pt x="398665" y="1093158"/>
                </a:cubicBezTo>
                <a:cubicBezTo>
                  <a:pt x="398123" y="1093023"/>
                  <a:pt x="397852" y="1092752"/>
                  <a:pt x="397446" y="1092481"/>
                </a:cubicBezTo>
                <a:cubicBezTo>
                  <a:pt x="394061" y="1090043"/>
                  <a:pt x="393248" y="1087471"/>
                  <a:pt x="394196" y="1083002"/>
                </a:cubicBezTo>
                <a:close/>
                <a:moveTo>
                  <a:pt x="75968" y="923617"/>
                </a:moveTo>
                <a:cubicBezTo>
                  <a:pt x="80030" y="923482"/>
                  <a:pt x="84228" y="924023"/>
                  <a:pt x="88156" y="924700"/>
                </a:cubicBezTo>
                <a:cubicBezTo>
                  <a:pt x="93437" y="925648"/>
                  <a:pt x="98312" y="927408"/>
                  <a:pt x="103322" y="928627"/>
                </a:cubicBezTo>
                <a:cubicBezTo>
                  <a:pt x="108197" y="929575"/>
                  <a:pt x="113072" y="931065"/>
                  <a:pt x="117676" y="932961"/>
                </a:cubicBezTo>
                <a:cubicBezTo>
                  <a:pt x="119843" y="933773"/>
                  <a:pt x="122009" y="934721"/>
                  <a:pt x="124176" y="935534"/>
                </a:cubicBezTo>
                <a:cubicBezTo>
                  <a:pt x="128916" y="937565"/>
                  <a:pt x="133384" y="940408"/>
                  <a:pt x="137989" y="942575"/>
                </a:cubicBezTo>
                <a:cubicBezTo>
                  <a:pt x="141103" y="944335"/>
                  <a:pt x="145166" y="944877"/>
                  <a:pt x="147468" y="948127"/>
                </a:cubicBezTo>
                <a:cubicBezTo>
                  <a:pt x="147603" y="948398"/>
                  <a:pt x="147874" y="948398"/>
                  <a:pt x="148145" y="948533"/>
                </a:cubicBezTo>
                <a:cubicBezTo>
                  <a:pt x="151801" y="950023"/>
                  <a:pt x="155051" y="952325"/>
                  <a:pt x="158707" y="953815"/>
                </a:cubicBezTo>
                <a:cubicBezTo>
                  <a:pt x="162228" y="955169"/>
                  <a:pt x="164260" y="959231"/>
                  <a:pt x="168593" y="959231"/>
                </a:cubicBezTo>
                <a:cubicBezTo>
                  <a:pt x="169270" y="960992"/>
                  <a:pt x="171301" y="960992"/>
                  <a:pt x="172384" y="962210"/>
                </a:cubicBezTo>
                <a:cubicBezTo>
                  <a:pt x="175093" y="964919"/>
                  <a:pt x="177666" y="967221"/>
                  <a:pt x="180645" y="969523"/>
                </a:cubicBezTo>
                <a:cubicBezTo>
                  <a:pt x="182676" y="971283"/>
                  <a:pt x="184707" y="973179"/>
                  <a:pt x="186468" y="975210"/>
                </a:cubicBezTo>
                <a:cubicBezTo>
                  <a:pt x="192020" y="981846"/>
                  <a:pt x="196894" y="988752"/>
                  <a:pt x="201770" y="995523"/>
                </a:cubicBezTo>
                <a:cubicBezTo>
                  <a:pt x="203530" y="997825"/>
                  <a:pt x="204749" y="1000262"/>
                  <a:pt x="207186" y="1002023"/>
                </a:cubicBezTo>
                <a:cubicBezTo>
                  <a:pt x="209218" y="1003512"/>
                  <a:pt x="210707" y="1005815"/>
                  <a:pt x="212197" y="1007981"/>
                </a:cubicBezTo>
                <a:cubicBezTo>
                  <a:pt x="213822" y="1010554"/>
                  <a:pt x="214770" y="1013804"/>
                  <a:pt x="218290" y="1014752"/>
                </a:cubicBezTo>
                <a:cubicBezTo>
                  <a:pt x="218561" y="1014752"/>
                  <a:pt x="218968" y="1015023"/>
                  <a:pt x="218968" y="1015158"/>
                </a:cubicBezTo>
                <a:cubicBezTo>
                  <a:pt x="219238" y="1017189"/>
                  <a:pt x="220999" y="1017596"/>
                  <a:pt x="222218" y="1018814"/>
                </a:cubicBezTo>
                <a:cubicBezTo>
                  <a:pt x="223436" y="1020033"/>
                  <a:pt x="224790" y="1021523"/>
                  <a:pt x="225332" y="1023148"/>
                </a:cubicBezTo>
                <a:cubicBezTo>
                  <a:pt x="226551" y="1026939"/>
                  <a:pt x="228717" y="1030325"/>
                  <a:pt x="230207" y="1033981"/>
                </a:cubicBezTo>
                <a:cubicBezTo>
                  <a:pt x="233186" y="1041835"/>
                  <a:pt x="238197" y="1048606"/>
                  <a:pt x="242530" y="1055647"/>
                </a:cubicBezTo>
                <a:cubicBezTo>
                  <a:pt x="243478" y="1057273"/>
                  <a:pt x="245238" y="1058627"/>
                  <a:pt x="245509" y="1060387"/>
                </a:cubicBezTo>
                <a:cubicBezTo>
                  <a:pt x="245780" y="1062689"/>
                  <a:pt x="246863" y="1064314"/>
                  <a:pt x="247947" y="1065804"/>
                </a:cubicBezTo>
                <a:cubicBezTo>
                  <a:pt x="248895" y="1067564"/>
                  <a:pt x="249978" y="1069189"/>
                  <a:pt x="250384" y="1071220"/>
                </a:cubicBezTo>
                <a:cubicBezTo>
                  <a:pt x="250519" y="1072033"/>
                  <a:pt x="251467" y="1072710"/>
                  <a:pt x="251738" y="1073387"/>
                </a:cubicBezTo>
                <a:lnTo>
                  <a:pt x="257290" y="1083814"/>
                </a:lnTo>
                <a:cubicBezTo>
                  <a:pt x="258238" y="1085710"/>
                  <a:pt x="259321" y="1087470"/>
                  <a:pt x="259998" y="1089366"/>
                </a:cubicBezTo>
                <a:cubicBezTo>
                  <a:pt x="260676" y="1091262"/>
                  <a:pt x="261759" y="1093023"/>
                  <a:pt x="262707" y="1094647"/>
                </a:cubicBezTo>
                <a:cubicBezTo>
                  <a:pt x="264332" y="1097491"/>
                  <a:pt x="265821" y="1100335"/>
                  <a:pt x="266769" y="1103314"/>
                </a:cubicBezTo>
                <a:cubicBezTo>
                  <a:pt x="267582" y="1105752"/>
                  <a:pt x="268394" y="1108324"/>
                  <a:pt x="268259" y="1111168"/>
                </a:cubicBezTo>
                <a:cubicBezTo>
                  <a:pt x="267853" y="1115095"/>
                  <a:pt x="268259" y="1115095"/>
                  <a:pt x="270832" y="1118074"/>
                </a:cubicBezTo>
                <a:cubicBezTo>
                  <a:pt x="271644" y="1118887"/>
                  <a:pt x="272051" y="1119835"/>
                  <a:pt x="272592" y="1120783"/>
                </a:cubicBezTo>
                <a:cubicBezTo>
                  <a:pt x="273946" y="1123220"/>
                  <a:pt x="275165" y="1125929"/>
                  <a:pt x="276519" y="1128366"/>
                </a:cubicBezTo>
                <a:cubicBezTo>
                  <a:pt x="278009" y="1130803"/>
                  <a:pt x="279363" y="1133106"/>
                  <a:pt x="279498" y="1136085"/>
                </a:cubicBezTo>
                <a:cubicBezTo>
                  <a:pt x="279498" y="1136762"/>
                  <a:pt x="279769" y="1137439"/>
                  <a:pt x="280040" y="1138116"/>
                </a:cubicBezTo>
                <a:cubicBezTo>
                  <a:pt x="281394" y="1141908"/>
                  <a:pt x="282613" y="1145564"/>
                  <a:pt x="283967" y="1149220"/>
                </a:cubicBezTo>
                <a:cubicBezTo>
                  <a:pt x="285457" y="1153960"/>
                  <a:pt x="285863" y="1158970"/>
                  <a:pt x="288707" y="1163168"/>
                </a:cubicBezTo>
                <a:cubicBezTo>
                  <a:pt x="288842" y="1163304"/>
                  <a:pt x="288977" y="1163439"/>
                  <a:pt x="288977" y="1163439"/>
                </a:cubicBezTo>
                <a:cubicBezTo>
                  <a:pt x="290332" y="1169397"/>
                  <a:pt x="291686" y="1175085"/>
                  <a:pt x="293040" y="1181043"/>
                </a:cubicBezTo>
                <a:cubicBezTo>
                  <a:pt x="293175" y="1182397"/>
                  <a:pt x="293582" y="1183887"/>
                  <a:pt x="293717" y="1185241"/>
                </a:cubicBezTo>
                <a:cubicBezTo>
                  <a:pt x="294123" y="1186459"/>
                  <a:pt x="294123" y="1187678"/>
                  <a:pt x="294665" y="1188897"/>
                </a:cubicBezTo>
                <a:cubicBezTo>
                  <a:pt x="295071" y="1190116"/>
                  <a:pt x="295884" y="1191064"/>
                  <a:pt x="296425" y="1192283"/>
                </a:cubicBezTo>
                <a:cubicBezTo>
                  <a:pt x="297103" y="1193230"/>
                  <a:pt x="298051" y="1194043"/>
                  <a:pt x="298051" y="1194991"/>
                </a:cubicBezTo>
                <a:cubicBezTo>
                  <a:pt x="297780" y="1199324"/>
                  <a:pt x="299134" y="1203251"/>
                  <a:pt x="300488" y="1207178"/>
                </a:cubicBezTo>
                <a:cubicBezTo>
                  <a:pt x="301436" y="1209751"/>
                  <a:pt x="303873" y="1211918"/>
                  <a:pt x="304280" y="1214897"/>
                </a:cubicBezTo>
                <a:cubicBezTo>
                  <a:pt x="306175" y="1215710"/>
                  <a:pt x="305905" y="1217199"/>
                  <a:pt x="305634" y="1218824"/>
                </a:cubicBezTo>
                <a:cubicBezTo>
                  <a:pt x="305498" y="1220043"/>
                  <a:pt x="305634" y="1222210"/>
                  <a:pt x="306175" y="1222345"/>
                </a:cubicBezTo>
                <a:cubicBezTo>
                  <a:pt x="309425" y="1223428"/>
                  <a:pt x="308071" y="1226001"/>
                  <a:pt x="308342" y="1228032"/>
                </a:cubicBezTo>
                <a:cubicBezTo>
                  <a:pt x="308478" y="1228574"/>
                  <a:pt x="307801" y="1229251"/>
                  <a:pt x="308071" y="1229793"/>
                </a:cubicBezTo>
                <a:cubicBezTo>
                  <a:pt x="309155" y="1232366"/>
                  <a:pt x="307259" y="1233991"/>
                  <a:pt x="305363" y="1235616"/>
                </a:cubicBezTo>
                <a:cubicBezTo>
                  <a:pt x="303061" y="1237512"/>
                  <a:pt x="299811" y="1238053"/>
                  <a:pt x="297509" y="1236157"/>
                </a:cubicBezTo>
                <a:cubicBezTo>
                  <a:pt x="297373" y="1236157"/>
                  <a:pt x="297373" y="1236157"/>
                  <a:pt x="297373" y="1236157"/>
                </a:cubicBezTo>
                <a:cubicBezTo>
                  <a:pt x="297644" y="1237782"/>
                  <a:pt x="297915" y="1239272"/>
                  <a:pt x="298186" y="1239678"/>
                </a:cubicBezTo>
                <a:cubicBezTo>
                  <a:pt x="298727" y="1240761"/>
                  <a:pt x="299946" y="1242522"/>
                  <a:pt x="300623" y="1242251"/>
                </a:cubicBezTo>
                <a:cubicBezTo>
                  <a:pt x="304009" y="1241168"/>
                  <a:pt x="304144" y="1244282"/>
                  <a:pt x="305634" y="1245636"/>
                </a:cubicBezTo>
                <a:cubicBezTo>
                  <a:pt x="306040" y="1246043"/>
                  <a:pt x="305905" y="1246991"/>
                  <a:pt x="306446" y="1247261"/>
                </a:cubicBezTo>
                <a:cubicBezTo>
                  <a:pt x="308748" y="1248887"/>
                  <a:pt x="308071" y="1251189"/>
                  <a:pt x="307394" y="1253491"/>
                </a:cubicBezTo>
                <a:cubicBezTo>
                  <a:pt x="306582" y="1256334"/>
                  <a:pt x="304144" y="1258501"/>
                  <a:pt x="301301" y="1259043"/>
                </a:cubicBezTo>
                <a:cubicBezTo>
                  <a:pt x="299405" y="1259449"/>
                  <a:pt x="297238" y="1259855"/>
                  <a:pt x="295071" y="1260261"/>
                </a:cubicBezTo>
                <a:cubicBezTo>
                  <a:pt x="294530" y="1259043"/>
                  <a:pt x="293446" y="1258230"/>
                  <a:pt x="291821" y="1257553"/>
                </a:cubicBezTo>
                <a:cubicBezTo>
                  <a:pt x="289113" y="1256605"/>
                  <a:pt x="286405" y="1255387"/>
                  <a:pt x="286134" y="1252407"/>
                </a:cubicBezTo>
                <a:cubicBezTo>
                  <a:pt x="284915" y="1251730"/>
                  <a:pt x="284103" y="1251324"/>
                  <a:pt x="283425" y="1250782"/>
                </a:cubicBezTo>
                <a:cubicBezTo>
                  <a:pt x="282342" y="1250241"/>
                  <a:pt x="281530" y="1248751"/>
                  <a:pt x="280446" y="1248751"/>
                </a:cubicBezTo>
                <a:cubicBezTo>
                  <a:pt x="277738" y="1249022"/>
                  <a:pt x="276384" y="1247261"/>
                  <a:pt x="275165" y="1245772"/>
                </a:cubicBezTo>
                <a:cubicBezTo>
                  <a:pt x="272186" y="1241980"/>
                  <a:pt x="268259" y="1240084"/>
                  <a:pt x="263926" y="1238324"/>
                </a:cubicBezTo>
                <a:cubicBezTo>
                  <a:pt x="263655" y="1236293"/>
                  <a:pt x="263384" y="1233855"/>
                  <a:pt x="260405" y="1233720"/>
                </a:cubicBezTo>
                <a:cubicBezTo>
                  <a:pt x="260134" y="1233720"/>
                  <a:pt x="259998" y="1233043"/>
                  <a:pt x="259863" y="1232772"/>
                </a:cubicBezTo>
                <a:cubicBezTo>
                  <a:pt x="259321" y="1231824"/>
                  <a:pt x="258780" y="1230605"/>
                  <a:pt x="258238" y="1229793"/>
                </a:cubicBezTo>
                <a:cubicBezTo>
                  <a:pt x="256342" y="1227762"/>
                  <a:pt x="254582" y="1225730"/>
                  <a:pt x="252957" y="1223834"/>
                </a:cubicBezTo>
                <a:cubicBezTo>
                  <a:pt x="251738" y="1222480"/>
                  <a:pt x="250384" y="1220855"/>
                  <a:pt x="249030" y="1219501"/>
                </a:cubicBezTo>
                <a:cubicBezTo>
                  <a:pt x="245780" y="1216522"/>
                  <a:pt x="242801" y="1213678"/>
                  <a:pt x="239551" y="1210699"/>
                </a:cubicBezTo>
                <a:cubicBezTo>
                  <a:pt x="239145" y="1210293"/>
                  <a:pt x="238332" y="1210293"/>
                  <a:pt x="237655" y="1210022"/>
                </a:cubicBezTo>
                <a:cubicBezTo>
                  <a:pt x="236842" y="1209616"/>
                  <a:pt x="235759" y="1209074"/>
                  <a:pt x="235082" y="1208397"/>
                </a:cubicBezTo>
                <a:lnTo>
                  <a:pt x="224926" y="1199866"/>
                </a:lnTo>
                <a:cubicBezTo>
                  <a:pt x="224249" y="1199324"/>
                  <a:pt x="222895" y="1199189"/>
                  <a:pt x="222624" y="1198512"/>
                </a:cubicBezTo>
                <a:cubicBezTo>
                  <a:pt x="221405" y="1195262"/>
                  <a:pt x="218561" y="1193366"/>
                  <a:pt x="216936" y="1190387"/>
                </a:cubicBezTo>
                <a:cubicBezTo>
                  <a:pt x="214905" y="1186730"/>
                  <a:pt x="212874" y="1183210"/>
                  <a:pt x="212603" y="1178741"/>
                </a:cubicBezTo>
                <a:cubicBezTo>
                  <a:pt x="212468" y="1176980"/>
                  <a:pt x="211249" y="1176439"/>
                  <a:pt x="209624" y="1176304"/>
                </a:cubicBezTo>
                <a:cubicBezTo>
                  <a:pt x="207863" y="1176168"/>
                  <a:pt x="205968" y="1176033"/>
                  <a:pt x="204207" y="1176168"/>
                </a:cubicBezTo>
                <a:cubicBezTo>
                  <a:pt x="197165" y="1176980"/>
                  <a:pt x="192697" y="1172512"/>
                  <a:pt x="187686" y="1168991"/>
                </a:cubicBezTo>
                <a:cubicBezTo>
                  <a:pt x="186874" y="1168449"/>
                  <a:pt x="185926" y="1167501"/>
                  <a:pt x="185113" y="1166824"/>
                </a:cubicBezTo>
                <a:cubicBezTo>
                  <a:pt x="183218" y="1165199"/>
                  <a:pt x="180645" y="1164116"/>
                  <a:pt x="180374" y="1161001"/>
                </a:cubicBezTo>
                <a:cubicBezTo>
                  <a:pt x="180239" y="1160730"/>
                  <a:pt x="180103" y="1160324"/>
                  <a:pt x="179832" y="1160054"/>
                </a:cubicBezTo>
                <a:cubicBezTo>
                  <a:pt x="178478" y="1158022"/>
                  <a:pt x="176853" y="1155856"/>
                  <a:pt x="175499" y="1153689"/>
                </a:cubicBezTo>
                <a:cubicBezTo>
                  <a:pt x="172384" y="1148814"/>
                  <a:pt x="168728" y="1144616"/>
                  <a:pt x="163989" y="1141501"/>
                </a:cubicBezTo>
                <a:cubicBezTo>
                  <a:pt x="161958" y="1140012"/>
                  <a:pt x="160062" y="1138658"/>
                  <a:pt x="158301" y="1136897"/>
                </a:cubicBezTo>
                <a:cubicBezTo>
                  <a:pt x="154916" y="1133512"/>
                  <a:pt x="150989" y="1130262"/>
                  <a:pt x="149093" y="1125522"/>
                </a:cubicBezTo>
                <a:cubicBezTo>
                  <a:pt x="146791" y="1124303"/>
                  <a:pt x="146114" y="1121595"/>
                  <a:pt x="144624" y="1119564"/>
                </a:cubicBezTo>
                <a:cubicBezTo>
                  <a:pt x="143541" y="1118210"/>
                  <a:pt x="142051" y="1116856"/>
                  <a:pt x="140426" y="1116720"/>
                </a:cubicBezTo>
                <a:cubicBezTo>
                  <a:pt x="138260" y="1116585"/>
                  <a:pt x="136905" y="1115637"/>
                  <a:pt x="135551" y="1114283"/>
                </a:cubicBezTo>
                <a:cubicBezTo>
                  <a:pt x="135281" y="1114012"/>
                  <a:pt x="135010" y="1113877"/>
                  <a:pt x="134603" y="1113741"/>
                </a:cubicBezTo>
                <a:cubicBezTo>
                  <a:pt x="132843" y="1113064"/>
                  <a:pt x="131083" y="1112116"/>
                  <a:pt x="129186" y="1111845"/>
                </a:cubicBezTo>
                <a:cubicBezTo>
                  <a:pt x="128103" y="1111574"/>
                  <a:pt x="128510" y="1111574"/>
                  <a:pt x="128780" y="1110897"/>
                </a:cubicBezTo>
                <a:cubicBezTo>
                  <a:pt x="128780" y="1110491"/>
                  <a:pt x="128374" y="1110220"/>
                  <a:pt x="128239" y="1109814"/>
                </a:cubicBezTo>
                <a:cubicBezTo>
                  <a:pt x="127155" y="1108054"/>
                  <a:pt x="124853" y="1107647"/>
                  <a:pt x="123635" y="1106158"/>
                </a:cubicBezTo>
                <a:cubicBezTo>
                  <a:pt x="122687" y="1104939"/>
                  <a:pt x="121603" y="1103991"/>
                  <a:pt x="120249" y="1103179"/>
                </a:cubicBezTo>
                <a:cubicBezTo>
                  <a:pt x="119572" y="1102772"/>
                  <a:pt x="119031" y="1101824"/>
                  <a:pt x="118489" y="1101147"/>
                </a:cubicBezTo>
                <a:cubicBezTo>
                  <a:pt x="117405" y="1099522"/>
                  <a:pt x="116187" y="1097627"/>
                  <a:pt x="115239" y="1096002"/>
                </a:cubicBezTo>
                <a:cubicBezTo>
                  <a:pt x="113885" y="1093971"/>
                  <a:pt x="112124" y="1091939"/>
                  <a:pt x="110770" y="1089772"/>
                </a:cubicBezTo>
                <a:cubicBezTo>
                  <a:pt x="109009" y="1086929"/>
                  <a:pt x="107655" y="1083950"/>
                  <a:pt x="106437" y="1080700"/>
                </a:cubicBezTo>
                <a:cubicBezTo>
                  <a:pt x="105218" y="1077314"/>
                  <a:pt x="103864" y="1073929"/>
                  <a:pt x="102510" y="1070408"/>
                </a:cubicBezTo>
                <a:cubicBezTo>
                  <a:pt x="101156" y="1066345"/>
                  <a:pt x="99802" y="1062283"/>
                  <a:pt x="98583" y="1058356"/>
                </a:cubicBezTo>
                <a:cubicBezTo>
                  <a:pt x="98176" y="1056595"/>
                  <a:pt x="97228" y="1055377"/>
                  <a:pt x="96145" y="1054158"/>
                </a:cubicBezTo>
                <a:cubicBezTo>
                  <a:pt x="94520" y="1052533"/>
                  <a:pt x="93572" y="1050637"/>
                  <a:pt x="91135" y="1049960"/>
                </a:cubicBezTo>
                <a:cubicBezTo>
                  <a:pt x="90458" y="1049825"/>
                  <a:pt x="90187" y="1049012"/>
                  <a:pt x="89645" y="1048470"/>
                </a:cubicBezTo>
                <a:cubicBezTo>
                  <a:pt x="86531" y="1044950"/>
                  <a:pt x="82468" y="1041835"/>
                  <a:pt x="80301" y="1037502"/>
                </a:cubicBezTo>
                <a:cubicBezTo>
                  <a:pt x="80030" y="1037096"/>
                  <a:pt x="79354" y="1036825"/>
                  <a:pt x="79083" y="1036283"/>
                </a:cubicBezTo>
                <a:cubicBezTo>
                  <a:pt x="78406" y="1035200"/>
                  <a:pt x="77864" y="1034116"/>
                  <a:pt x="77322" y="1032898"/>
                </a:cubicBezTo>
                <a:cubicBezTo>
                  <a:pt x="75833" y="1029648"/>
                  <a:pt x="75968" y="1025720"/>
                  <a:pt x="73260" y="1023012"/>
                </a:cubicBezTo>
                <a:cubicBezTo>
                  <a:pt x="73124" y="1022741"/>
                  <a:pt x="72989" y="1022335"/>
                  <a:pt x="72989" y="1022064"/>
                </a:cubicBezTo>
                <a:cubicBezTo>
                  <a:pt x="71228" y="1018137"/>
                  <a:pt x="70010" y="1014210"/>
                  <a:pt x="69062" y="1010148"/>
                </a:cubicBezTo>
                <a:cubicBezTo>
                  <a:pt x="68385" y="1007439"/>
                  <a:pt x="67572" y="1005002"/>
                  <a:pt x="66895" y="1002565"/>
                </a:cubicBezTo>
                <a:cubicBezTo>
                  <a:pt x="65541" y="997283"/>
                  <a:pt x="63510" y="992273"/>
                  <a:pt x="62968" y="986856"/>
                </a:cubicBezTo>
                <a:cubicBezTo>
                  <a:pt x="62833" y="985502"/>
                  <a:pt x="62427" y="984283"/>
                  <a:pt x="62427" y="982929"/>
                </a:cubicBezTo>
                <a:cubicBezTo>
                  <a:pt x="62156" y="978731"/>
                  <a:pt x="62020" y="974533"/>
                  <a:pt x="61749" y="970200"/>
                </a:cubicBezTo>
                <a:cubicBezTo>
                  <a:pt x="61479" y="967627"/>
                  <a:pt x="61614" y="965054"/>
                  <a:pt x="62427" y="962481"/>
                </a:cubicBezTo>
                <a:cubicBezTo>
                  <a:pt x="63103" y="960044"/>
                  <a:pt x="64187" y="957742"/>
                  <a:pt x="65135" y="955575"/>
                </a:cubicBezTo>
                <a:cubicBezTo>
                  <a:pt x="66760" y="951783"/>
                  <a:pt x="68114" y="947992"/>
                  <a:pt x="70010" y="944471"/>
                </a:cubicBezTo>
                <a:cubicBezTo>
                  <a:pt x="70822" y="942711"/>
                  <a:pt x="71906" y="941763"/>
                  <a:pt x="73395" y="941221"/>
                </a:cubicBezTo>
                <a:cubicBezTo>
                  <a:pt x="72583" y="940815"/>
                  <a:pt x="71770" y="940273"/>
                  <a:pt x="70822" y="939867"/>
                </a:cubicBezTo>
                <a:cubicBezTo>
                  <a:pt x="67031" y="937971"/>
                  <a:pt x="63103" y="936752"/>
                  <a:pt x="59177" y="934992"/>
                </a:cubicBezTo>
                <a:cubicBezTo>
                  <a:pt x="55656" y="933502"/>
                  <a:pt x="54166" y="931065"/>
                  <a:pt x="54166" y="926596"/>
                </a:cubicBezTo>
                <a:cubicBezTo>
                  <a:pt x="61072" y="923888"/>
                  <a:pt x="68656" y="923617"/>
                  <a:pt x="75968" y="923617"/>
                </a:cubicBezTo>
                <a:close/>
                <a:moveTo>
                  <a:pt x="447821" y="698691"/>
                </a:moveTo>
                <a:cubicBezTo>
                  <a:pt x="450664" y="697743"/>
                  <a:pt x="453914" y="698691"/>
                  <a:pt x="455810" y="700723"/>
                </a:cubicBezTo>
                <a:cubicBezTo>
                  <a:pt x="457164" y="702077"/>
                  <a:pt x="458654" y="703566"/>
                  <a:pt x="460279" y="705056"/>
                </a:cubicBezTo>
                <a:cubicBezTo>
                  <a:pt x="459331" y="706274"/>
                  <a:pt x="459196" y="707493"/>
                  <a:pt x="459602" y="709118"/>
                </a:cubicBezTo>
                <a:cubicBezTo>
                  <a:pt x="459737" y="710066"/>
                  <a:pt x="459873" y="711150"/>
                  <a:pt x="460008" y="712097"/>
                </a:cubicBezTo>
                <a:cubicBezTo>
                  <a:pt x="460685" y="712097"/>
                  <a:pt x="461498" y="712097"/>
                  <a:pt x="462175" y="712097"/>
                </a:cubicBezTo>
                <a:cubicBezTo>
                  <a:pt x="465831" y="712233"/>
                  <a:pt x="467592" y="714129"/>
                  <a:pt x="468810" y="718597"/>
                </a:cubicBezTo>
                <a:cubicBezTo>
                  <a:pt x="465967" y="721576"/>
                  <a:pt x="462581" y="723472"/>
                  <a:pt x="459060" y="725233"/>
                </a:cubicBezTo>
                <a:cubicBezTo>
                  <a:pt x="459060" y="726452"/>
                  <a:pt x="458790" y="727535"/>
                  <a:pt x="458383" y="728618"/>
                </a:cubicBezTo>
                <a:cubicBezTo>
                  <a:pt x="456758" y="732681"/>
                  <a:pt x="457164" y="736879"/>
                  <a:pt x="457842" y="741483"/>
                </a:cubicBezTo>
                <a:cubicBezTo>
                  <a:pt x="456216" y="742837"/>
                  <a:pt x="454456" y="744191"/>
                  <a:pt x="455675" y="746629"/>
                </a:cubicBezTo>
                <a:cubicBezTo>
                  <a:pt x="455675" y="746899"/>
                  <a:pt x="455269" y="747170"/>
                  <a:pt x="455133" y="747441"/>
                </a:cubicBezTo>
                <a:cubicBezTo>
                  <a:pt x="454456" y="748389"/>
                  <a:pt x="453779" y="749337"/>
                  <a:pt x="453373" y="750285"/>
                </a:cubicBezTo>
                <a:cubicBezTo>
                  <a:pt x="452425" y="752858"/>
                  <a:pt x="451748" y="755024"/>
                  <a:pt x="450800" y="757327"/>
                </a:cubicBezTo>
                <a:cubicBezTo>
                  <a:pt x="450258" y="759222"/>
                  <a:pt x="449446" y="760983"/>
                  <a:pt x="449040" y="762743"/>
                </a:cubicBezTo>
                <a:cubicBezTo>
                  <a:pt x="447821" y="766670"/>
                  <a:pt x="446873" y="770597"/>
                  <a:pt x="445925" y="774524"/>
                </a:cubicBezTo>
                <a:cubicBezTo>
                  <a:pt x="445790" y="775066"/>
                  <a:pt x="446331" y="775878"/>
                  <a:pt x="446331" y="776420"/>
                </a:cubicBezTo>
                <a:cubicBezTo>
                  <a:pt x="446331" y="777503"/>
                  <a:pt x="446466" y="778451"/>
                  <a:pt x="446331" y="779399"/>
                </a:cubicBezTo>
                <a:cubicBezTo>
                  <a:pt x="445383" y="783462"/>
                  <a:pt x="444435" y="787660"/>
                  <a:pt x="443623" y="791722"/>
                </a:cubicBezTo>
                <a:cubicBezTo>
                  <a:pt x="443352" y="792399"/>
                  <a:pt x="443894" y="793618"/>
                  <a:pt x="443352" y="794160"/>
                </a:cubicBezTo>
                <a:cubicBezTo>
                  <a:pt x="441050" y="796597"/>
                  <a:pt x="440644" y="799712"/>
                  <a:pt x="438883" y="802420"/>
                </a:cubicBezTo>
                <a:cubicBezTo>
                  <a:pt x="436716" y="805670"/>
                  <a:pt x="434550" y="808920"/>
                  <a:pt x="430623" y="810951"/>
                </a:cubicBezTo>
                <a:cubicBezTo>
                  <a:pt x="429133" y="811899"/>
                  <a:pt x="429133" y="813253"/>
                  <a:pt x="429810" y="814607"/>
                </a:cubicBezTo>
                <a:cubicBezTo>
                  <a:pt x="430487" y="816097"/>
                  <a:pt x="431165" y="817722"/>
                  <a:pt x="432248" y="819212"/>
                </a:cubicBezTo>
                <a:cubicBezTo>
                  <a:pt x="436175" y="824899"/>
                  <a:pt x="434550" y="830587"/>
                  <a:pt x="433737" y="836274"/>
                </a:cubicBezTo>
                <a:cubicBezTo>
                  <a:pt x="433602" y="837493"/>
                  <a:pt x="433196" y="838441"/>
                  <a:pt x="432925" y="839389"/>
                </a:cubicBezTo>
                <a:cubicBezTo>
                  <a:pt x="432248" y="841691"/>
                  <a:pt x="432383" y="844399"/>
                  <a:pt x="429810" y="845889"/>
                </a:cubicBezTo>
                <a:cubicBezTo>
                  <a:pt x="429539" y="846159"/>
                  <a:pt x="429269" y="846430"/>
                  <a:pt x="429133" y="846701"/>
                </a:cubicBezTo>
                <a:cubicBezTo>
                  <a:pt x="427915" y="848868"/>
                  <a:pt x="426831" y="851034"/>
                  <a:pt x="425477" y="853066"/>
                </a:cubicBezTo>
                <a:cubicBezTo>
                  <a:pt x="422498" y="857534"/>
                  <a:pt x="420467" y="862409"/>
                  <a:pt x="419925" y="867826"/>
                </a:cubicBezTo>
                <a:cubicBezTo>
                  <a:pt x="419789" y="870128"/>
                  <a:pt x="419519" y="872430"/>
                  <a:pt x="418842" y="874597"/>
                </a:cubicBezTo>
                <a:cubicBezTo>
                  <a:pt x="417758" y="879201"/>
                  <a:pt x="416269" y="883534"/>
                  <a:pt x="412883" y="887055"/>
                </a:cubicBezTo>
                <a:cubicBezTo>
                  <a:pt x="412748" y="889493"/>
                  <a:pt x="410581" y="891118"/>
                  <a:pt x="409633" y="893284"/>
                </a:cubicBezTo>
                <a:cubicBezTo>
                  <a:pt x="408956" y="894774"/>
                  <a:pt x="408415" y="896670"/>
                  <a:pt x="409092" y="898024"/>
                </a:cubicBezTo>
                <a:cubicBezTo>
                  <a:pt x="410039" y="899920"/>
                  <a:pt x="409769" y="901545"/>
                  <a:pt x="409227" y="903170"/>
                </a:cubicBezTo>
                <a:cubicBezTo>
                  <a:pt x="409227" y="903576"/>
                  <a:pt x="409227" y="903847"/>
                  <a:pt x="409227" y="904253"/>
                </a:cubicBezTo>
                <a:cubicBezTo>
                  <a:pt x="409633" y="906149"/>
                  <a:pt x="409633" y="907909"/>
                  <a:pt x="410175" y="909670"/>
                </a:cubicBezTo>
                <a:cubicBezTo>
                  <a:pt x="410581" y="910618"/>
                  <a:pt x="410175" y="910211"/>
                  <a:pt x="409633" y="910347"/>
                </a:cubicBezTo>
                <a:cubicBezTo>
                  <a:pt x="409363" y="910347"/>
                  <a:pt x="409092" y="910753"/>
                  <a:pt x="408956" y="911159"/>
                </a:cubicBezTo>
                <a:cubicBezTo>
                  <a:pt x="408008" y="912784"/>
                  <a:pt x="408550" y="914816"/>
                  <a:pt x="408008" y="916576"/>
                </a:cubicBezTo>
                <a:cubicBezTo>
                  <a:pt x="407467" y="917930"/>
                  <a:pt x="407060" y="919149"/>
                  <a:pt x="407060" y="920774"/>
                </a:cubicBezTo>
                <a:cubicBezTo>
                  <a:pt x="407060" y="921586"/>
                  <a:pt x="406789" y="922534"/>
                  <a:pt x="406383" y="923211"/>
                </a:cubicBezTo>
                <a:cubicBezTo>
                  <a:pt x="405571" y="924971"/>
                  <a:pt x="404352" y="926326"/>
                  <a:pt x="403404" y="928086"/>
                </a:cubicBezTo>
                <a:cubicBezTo>
                  <a:pt x="402186" y="930253"/>
                  <a:pt x="401373" y="932555"/>
                  <a:pt x="400019" y="934451"/>
                </a:cubicBezTo>
                <a:cubicBezTo>
                  <a:pt x="398123" y="937159"/>
                  <a:pt x="396092" y="939461"/>
                  <a:pt x="394196" y="941899"/>
                </a:cubicBezTo>
                <a:cubicBezTo>
                  <a:pt x="392029" y="944472"/>
                  <a:pt x="389862" y="947045"/>
                  <a:pt x="387560" y="949888"/>
                </a:cubicBezTo>
                <a:cubicBezTo>
                  <a:pt x="385123" y="952732"/>
                  <a:pt x="382279" y="955711"/>
                  <a:pt x="379706" y="958690"/>
                </a:cubicBezTo>
                <a:cubicBezTo>
                  <a:pt x="378623" y="959909"/>
                  <a:pt x="378217" y="961398"/>
                  <a:pt x="377946" y="962888"/>
                </a:cubicBezTo>
                <a:cubicBezTo>
                  <a:pt x="377540" y="964919"/>
                  <a:pt x="376592" y="966680"/>
                  <a:pt x="377269" y="968982"/>
                </a:cubicBezTo>
                <a:cubicBezTo>
                  <a:pt x="377404" y="969524"/>
                  <a:pt x="376998" y="970201"/>
                  <a:pt x="376727" y="970878"/>
                </a:cubicBezTo>
                <a:cubicBezTo>
                  <a:pt x="375644" y="975076"/>
                  <a:pt x="374967" y="979544"/>
                  <a:pt x="372936" y="983607"/>
                </a:cubicBezTo>
                <a:cubicBezTo>
                  <a:pt x="372665" y="984148"/>
                  <a:pt x="372936" y="984825"/>
                  <a:pt x="372665" y="985367"/>
                </a:cubicBezTo>
                <a:cubicBezTo>
                  <a:pt x="372123" y="986451"/>
                  <a:pt x="371717" y="987669"/>
                  <a:pt x="371175" y="988617"/>
                </a:cubicBezTo>
                <a:cubicBezTo>
                  <a:pt x="369415" y="991461"/>
                  <a:pt x="366436" y="993492"/>
                  <a:pt x="366029" y="997013"/>
                </a:cubicBezTo>
                <a:cubicBezTo>
                  <a:pt x="366029" y="997284"/>
                  <a:pt x="365759" y="997555"/>
                  <a:pt x="365488" y="997825"/>
                </a:cubicBezTo>
                <a:cubicBezTo>
                  <a:pt x="363592" y="1001075"/>
                  <a:pt x="361425" y="1004325"/>
                  <a:pt x="359394" y="1007575"/>
                </a:cubicBezTo>
                <a:cubicBezTo>
                  <a:pt x="358175" y="1009607"/>
                  <a:pt x="357092" y="1011773"/>
                  <a:pt x="355738" y="1013805"/>
                </a:cubicBezTo>
                <a:lnTo>
                  <a:pt x="347342" y="1026127"/>
                </a:lnTo>
                <a:cubicBezTo>
                  <a:pt x="346800" y="1027211"/>
                  <a:pt x="346123" y="1028159"/>
                  <a:pt x="345311" y="1029107"/>
                </a:cubicBezTo>
                <a:cubicBezTo>
                  <a:pt x="342738" y="1032221"/>
                  <a:pt x="340165" y="1035065"/>
                  <a:pt x="337456" y="1038180"/>
                </a:cubicBezTo>
                <a:cubicBezTo>
                  <a:pt x="335832" y="1040075"/>
                  <a:pt x="334206" y="1041836"/>
                  <a:pt x="332311" y="1043325"/>
                </a:cubicBezTo>
                <a:cubicBezTo>
                  <a:pt x="330550" y="1044815"/>
                  <a:pt x="328248" y="1045763"/>
                  <a:pt x="326352" y="1046982"/>
                </a:cubicBezTo>
                <a:cubicBezTo>
                  <a:pt x="322967" y="1048877"/>
                  <a:pt x="319717" y="1051044"/>
                  <a:pt x="316332" y="1052804"/>
                </a:cubicBezTo>
                <a:cubicBezTo>
                  <a:pt x="314842" y="1053617"/>
                  <a:pt x="313488" y="1053888"/>
                  <a:pt x="311456" y="1052669"/>
                </a:cubicBezTo>
                <a:cubicBezTo>
                  <a:pt x="311456" y="1053346"/>
                  <a:pt x="311456" y="1053888"/>
                  <a:pt x="311456" y="1054430"/>
                </a:cubicBezTo>
                <a:cubicBezTo>
                  <a:pt x="311592" y="1057409"/>
                  <a:pt x="313352" y="1060117"/>
                  <a:pt x="313082" y="1063231"/>
                </a:cubicBezTo>
                <a:cubicBezTo>
                  <a:pt x="314706" y="1064721"/>
                  <a:pt x="314029" y="1066211"/>
                  <a:pt x="313488" y="1067700"/>
                </a:cubicBezTo>
                <a:cubicBezTo>
                  <a:pt x="313082" y="1068919"/>
                  <a:pt x="312675" y="1071086"/>
                  <a:pt x="313352" y="1071357"/>
                </a:cubicBezTo>
                <a:cubicBezTo>
                  <a:pt x="316332" y="1073252"/>
                  <a:pt x="314300" y="1075690"/>
                  <a:pt x="314165" y="1077721"/>
                </a:cubicBezTo>
                <a:cubicBezTo>
                  <a:pt x="314300" y="1078398"/>
                  <a:pt x="313488" y="1079075"/>
                  <a:pt x="313623" y="1079481"/>
                </a:cubicBezTo>
                <a:cubicBezTo>
                  <a:pt x="314029" y="1082596"/>
                  <a:pt x="311863" y="1083815"/>
                  <a:pt x="309696" y="1085033"/>
                </a:cubicBezTo>
                <a:cubicBezTo>
                  <a:pt x="307123" y="1086523"/>
                  <a:pt x="303873" y="1086388"/>
                  <a:pt x="301571" y="1084492"/>
                </a:cubicBezTo>
                <a:cubicBezTo>
                  <a:pt x="299946" y="1083273"/>
                  <a:pt x="298321" y="1082054"/>
                  <a:pt x="296425" y="1080565"/>
                </a:cubicBezTo>
                <a:cubicBezTo>
                  <a:pt x="296967" y="1079075"/>
                  <a:pt x="296831" y="1077586"/>
                  <a:pt x="296155" y="1075825"/>
                </a:cubicBezTo>
                <a:cubicBezTo>
                  <a:pt x="295071" y="1072981"/>
                  <a:pt x="293988" y="1069731"/>
                  <a:pt x="296019" y="1067429"/>
                </a:cubicBezTo>
                <a:cubicBezTo>
                  <a:pt x="295613" y="1065804"/>
                  <a:pt x="295477" y="1064857"/>
                  <a:pt x="295207" y="1063909"/>
                </a:cubicBezTo>
                <a:cubicBezTo>
                  <a:pt x="295071" y="1062690"/>
                  <a:pt x="295613" y="1060794"/>
                  <a:pt x="294665" y="1059981"/>
                </a:cubicBezTo>
                <a:cubicBezTo>
                  <a:pt x="292905" y="1057950"/>
                  <a:pt x="293311" y="1055648"/>
                  <a:pt x="293581" y="1053481"/>
                </a:cubicBezTo>
                <a:cubicBezTo>
                  <a:pt x="294529" y="1048607"/>
                  <a:pt x="293581" y="1043867"/>
                  <a:pt x="292092" y="1038857"/>
                </a:cubicBezTo>
                <a:cubicBezTo>
                  <a:pt x="293311" y="1037096"/>
                  <a:pt x="295071" y="1035200"/>
                  <a:pt x="293311" y="1032627"/>
                </a:cubicBezTo>
                <a:cubicBezTo>
                  <a:pt x="293311" y="1032357"/>
                  <a:pt x="293581" y="1031950"/>
                  <a:pt x="293717" y="1031544"/>
                </a:cubicBezTo>
                <a:cubicBezTo>
                  <a:pt x="294259" y="1030461"/>
                  <a:pt x="294800" y="1029242"/>
                  <a:pt x="295071" y="1028023"/>
                </a:cubicBezTo>
                <a:cubicBezTo>
                  <a:pt x="295748" y="1025044"/>
                  <a:pt x="296155" y="1022336"/>
                  <a:pt x="296696" y="1019627"/>
                </a:cubicBezTo>
                <a:cubicBezTo>
                  <a:pt x="297102" y="1017596"/>
                  <a:pt x="297509" y="1015430"/>
                  <a:pt x="297779" y="1013398"/>
                </a:cubicBezTo>
                <a:cubicBezTo>
                  <a:pt x="298321" y="1008659"/>
                  <a:pt x="298727" y="1004055"/>
                  <a:pt x="299269" y="999586"/>
                </a:cubicBezTo>
                <a:cubicBezTo>
                  <a:pt x="299269" y="998909"/>
                  <a:pt x="298727" y="998096"/>
                  <a:pt x="298592" y="997419"/>
                </a:cubicBezTo>
                <a:cubicBezTo>
                  <a:pt x="298321" y="996201"/>
                  <a:pt x="298321" y="995117"/>
                  <a:pt x="298321" y="994034"/>
                </a:cubicBezTo>
                <a:lnTo>
                  <a:pt x="299675" y="979815"/>
                </a:lnTo>
                <a:cubicBezTo>
                  <a:pt x="299811" y="978867"/>
                  <a:pt x="299134" y="977513"/>
                  <a:pt x="299540" y="976836"/>
                </a:cubicBezTo>
                <a:cubicBezTo>
                  <a:pt x="301436" y="973722"/>
                  <a:pt x="301571" y="970201"/>
                  <a:pt x="303196" y="966951"/>
                </a:cubicBezTo>
                <a:cubicBezTo>
                  <a:pt x="305227" y="963024"/>
                  <a:pt x="307123" y="959096"/>
                  <a:pt x="310779" y="956253"/>
                </a:cubicBezTo>
                <a:cubicBezTo>
                  <a:pt x="312269" y="955169"/>
                  <a:pt x="312134" y="953680"/>
                  <a:pt x="311321" y="952190"/>
                </a:cubicBezTo>
                <a:cubicBezTo>
                  <a:pt x="310508" y="950430"/>
                  <a:pt x="309696" y="948669"/>
                  <a:pt x="308613" y="947180"/>
                </a:cubicBezTo>
                <a:cubicBezTo>
                  <a:pt x="304144" y="941357"/>
                  <a:pt x="305905" y="934721"/>
                  <a:pt x="306175" y="928221"/>
                </a:cubicBezTo>
                <a:cubicBezTo>
                  <a:pt x="306446" y="927003"/>
                  <a:pt x="306717" y="925919"/>
                  <a:pt x="306852" y="924566"/>
                </a:cubicBezTo>
                <a:cubicBezTo>
                  <a:pt x="307123" y="921857"/>
                  <a:pt x="306852" y="918878"/>
                  <a:pt x="309290" y="916847"/>
                </a:cubicBezTo>
                <a:cubicBezTo>
                  <a:pt x="309561" y="916576"/>
                  <a:pt x="309696" y="916305"/>
                  <a:pt x="309832" y="915899"/>
                </a:cubicBezTo>
                <a:cubicBezTo>
                  <a:pt x="310779" y="913461"/>
                  <a:pt x="311998" y="910753"/>
                  <a:pt x="313217" y="908316"/>
                </a:cubicBezTo>
                <a:cubicBezTo>
                  <a:pt x="316061" y="903034"/>
                  <a:pt x="317956" y="897347"/>
                  <a:pt x="318363" y="891253"/>
                </a:cubicBezTo>
                <a:cubicBezTo>
                  <a:pt x="318498" y="888680"/>
                  <a:pt x="318769" y="886107"/>
                  <a:pt x="319446" y="883670"/>
                </a:cubicBezTo>
                <a:cubicBezTo>
                  <a:pt x="320936" y="878660"/>
                  <a:pt x="322019" y="873513"/>
                  <a:pt x="325269" y="869180"/>
                </a:cubicBezTo>
                <a:cubicBezTo>
                  <a:pt x="325269" y="866336"/>
                  <a:pt x="327436" y="864305"/>
                  <a:pt x="328384" y="861868"/>
                </a:cubicBezTo>
                <a:cubicBezTo>
                  <a:pt x="329061" y="860243"/>
                  <a:pt x="329602" y="858076"/>
                  <a:pt x="329061" y="856586"/>
                </a:cubicBezTo>
                <a:cubicBezTo>
                  <a:pt x="328113" y="854420"/>
                  <a:pt x="328384" y="852659"/>
                  <a:pt x="329061" y="850764"/>
                </a:cubicBezTo>
                <a:cubicBezTo>
                  <a:pt x="329061" y="850357"/>
                  <a:pt x="329061" y="849951"/>
                  <a:pt x="329061" y="849545"/>
                </a:cubicBezTo>
                <a:cubicBezTo>
                  <a:pt x="328925" y="847649"/>
                  <a:pt x="328925" y="845618"/>
                  <a:pt x="328384" y="843722"/>
                </a:cubicBezTo>
                <a:cubicBezTo>
                  <a:pt x="327977" y="842503"/>
                  <a:pt x="328248" y="842909"/>
                  <a:pt x="328925" y="842774"/>
                </a:cubicBezTo>
                <a:cubicBezTo>
                  <a:pt x="329196" y="842774"/>
                  <a:pt x="329467" y="842232"/>
                  <a:pt x="329602" y="841826"/>
                </a:cubicBezTo>
                <a:cubicBezTo>
                  <a:pt x="330821" y="839930"/>
                  <a:pt x="330279" y="837628"/>
                  <a:pt x="330956" y="835733"/>
                </a:cubicBezTo>
                <a:cubicBezTo>
                  <a:pt x="331498" y="834107"/>
                  <a:pt x="331904" y="832753"/>
                  <a:pt x="332040" y="830993"/>
                </a:cubicBezTo>
                <a:cubicBezTo>
                  <a:pt x="332040" y="830045"/>
                  <a:pt x="332582" y="829233"/>
                  <a:pt x="332988" y="828285"/>
                </a:cubicBezTo>
                <a:cubicBezTo>
                  <a:pt x="334071" y="826524"/>
                  <a:pt x="335425" y="824493"/>
                  <a:pt x="336373" y="822733"/>
                </a:cubicBezTo>
                <a:cubicBezTo>
                  <a:pt x="337727" y="820295"/>
                  <a:pt x="338811" y="817722"/>
                  <a:pt x="340300" y="815420"/>
                </a:cubicBezTo>
                <a:cubicBezTo>
                  <a:pt x="342196" y="812441"/>
                  <a:pt x="344498" y="809733"/>
                  <a:pt x="346529" y="806889"/>
                </a:cubicBezTo>
                <a:cubicBezTo>
                  <a:pt x="349102" y="803910"/>
                  <a:pt x="351811" y="801066"/>
                  <a:pt x="354519" y="798222"/>
                </a:cubicBezTo>
                <a:cubicBezTo>
                  <a:pt x="357633" y="795108"/>
                  <a:pt x="360883" y="791858"/>
                  <a:pt x="363998" y="788743"/>
                </a:cubicBezTo>
                <a:cubicBezTo>
                  <a:pt x="365081" y="787660"/>
                  <a:pt x="365759" y="786035"/>
                  <a:pt x="366571" y="784410"/>
                </a:cubicBezTo>
                <a:cubicBezTo>
                  <a:pt x="367519" y="782378"/>
                  <a:pt x="368738" y="780483"/>
                  <a:pt x="368467" y="777910"/>
                </a:cubicBezTo>
                <a:cubicBezTo>
                  <a:pt x="368467" y="777232"/>
                  <a:pt x="369144" y="776556"/>
                  <a:pt x="369415" y="775878"/>
                </a:cubicBezTo>
                <a:cubicBezTo>
                  <a:pt x="371446" y="771274"/>
                  <a:pt x="372936" y="766264"/>
                  <a:pt x="375779" y="761931"/>
                </a:cubicBezTo>
                <a:cubicBezTo>
                  <a:pt x="376186" y="761389"/>
                  <a:pt x="376186" y="760577"/>
                  <a:pt x="376456" y="760170"/>
                </a:cubicBezTo>
                <a:cubicBezTo>
                  <a:pt x="377269" y="758951"/>
                  <a:pt x="378081" y="757868"/>
                  <a:pt x="379029" y="756920"/>
                </a:cubicBezTo>
                <a:cubicBezTo>
                  <a:pt x="381602" y="754212"/>
                  <a:pt x="385394" y="752587"/>
                  <a:pt x="386883" y="748795"/>
                </a:cubicBezTo>
                <a:cubicBezTo>
                  <a:pt x="387019" y="748524"/>
                  <a:pt x="387425" y="748253"/>
                  <a:pt x="387696" y="747983"/>
                </a:cubicBezTo>
                <a:cubicBezTo>
                  <a:pt x="390946" y="744868"/>
                  <a:pt x="393790" y="741483"/>
                  <a:pt x="397446" y="738910"/>
                </a:cubicBezTo>
                <a:lnTo>
                  <a:pt x="403946" y="733493"/>
                </a:lnTo>
                <a:cubicBezTo>
                  <a:pt x="408415" y="729972"/>
                  <a:pt x="412477" y="725774"/>
                  <a:pt x="417487" y="722931"/>
                </a:cubicBezTo>
                <a:cubicBezTo>
                  <a:pt x="418706" y="722118"/>
                  <a:pt x="419789" y="721441"/>
                  <a:pt x="421144" y="720764"/>
                </a:cubicBezTo>
                <a:cubicBezTo>
                  <a:pt x="425206" y="718868"/>
                  <a:pt x="429269" y="716972"/>
                  <a:pt x="433331" y="714941"/>
                </a:cubicBezTo>
                <a:cubicBezTo>
                  <a:pt x="435904" y="713858"/>
                  <a:pt x="438342" y="712639"/>
                  <a:pt x="441050" y="712368"/>
                </a:cubicBezTo>
                <a:cubicBezTo>
                  <a:pt x="441592" y="711285"/>
                  <a:pt x="442133" y="710066"/>
                  <a:pt x="441727" y="709660"/>
                </a:cubicBezTo>
                <a:cubicBezTo>
                  <a:pt x="439154" y="707358"/>
                  <a:pt x="441592" y="705868"/>
                  <a:pt x="441998" y="703973"/>
                </a:cubicBezTo>
                <a:cubicBezTo>
                  <a:pt x="442133" y="703431"/>
                  <a:pt x="442946" y="703025"/>
                  <a:pt x="442946" y="702618"/>
                </a:cubicBezTo>
                <a:cubicBezTo>
                  <a:pt x="443081" y="699910"/>
                  <a:pt x="445383" y="699233"/>
                  <a:pt x="447821" y="698691"/>
                </a:cubicBezTo>
                <a:close/>
                <a:moveTo>
                  <a:pt x="42656" y="609723"/>
                </a:moveTo>
                <a:cubicBezTo>
                  <a:pt x="45500" y="616088"/>
                  <a:pt x="45500" y="622859"/>
                  <a:pt x="46719" y="629223"/>
                </a:cubicBezTo>
                <a:cubicBezTo>
                  <a:pt x="47125" y="631254"/>
                  <a:pt x="47260" y="633421"/>
                  <a:pt x="47260" y="635588"/>
                </a:cubicBezTo>
                <a:cubicBezTo>
                  <a:pt x="47667" y="634775"/>
                  <a:pt x="48344" y="633963"/>
                  <a:pt x="49156" y="633150"/>
                </a:cubicBezTo>
                <a:cubicBezTo>
                  <a:pt x="55520" y="635452"/>
                  <a:pt x="60125" y="640192"/>
                  <a:pt x="65271" y="643848"/>
                </a:cubicBezTo>
                <a:cubicBezTo>
                  <a:pt x="68250" y="645879"/>
                  <a:pt x="70687" y="648452"/>
                  <a:pt x="73260" y="650890"/>
                </a:cubicBezTo>
                <a:cubicBezTo>
                  <a:pt x="76510" y="653869"/>
                  <a:pt x="79218" y="657660"/>
                  <a:pt x="82604" y="660640"/>
                </a:cubicBezTo>
                <a:cubicBezTo>
                  <a:pt x="85854" y="663619"/>
                  <a:pt x="88697" y="667004"/>
                  <a:pt x="91677" y="670119"/>
                </a:cubicBezTo>
                <a:cubicBezTo>
                  <a:pt x="93166" y="671744"/>
                  <a:pt x="94385" y="673233"/>
                  <a:pt x="95875" y="674723"/>
                </a:cubicBezTo>
                <a:cubicBezTo>
                  <a:pt x="98989" y="678244"/>
                  <a:pt x="101968" y="681765"/>
                  <a:pt x="104948" y="685150"/>
                </a:cubicBezTo>
                <a:cubicBezTo>
                  <a:pt x="107114" y="687587"/>
                  <a:pt x="110635" y="688806"/>
                  <a:pt x="111583" y="692462"/>
                </a:cubicBezTo>
                <a:cubicBezTo>
                  <a:pt x="111583" y="692733"/>
                  <a:pt x="111854" y="692869"/>
                  <a:pt x="112125" y="693004"/>
                </a:cubicBezTo>
                <a:cubicBezTo>
                  <a:pt x="114697" y="695577"/>
                  <a:pt x="117135" y="698150"/>
                  <a:pt x="119979" y="700317"/>
                </a:cubicBezTo>
                <a:cubicBezTo>
                  <a:pt x="122687" y="702483"/>
                  <a:pt x="123500" y="706546"/>
                  <a:pt x="127698" y="707087"/>
                </a:cubicBezTo>
                <a:cubicBezTo>
                  <a:pt x="127833" y="708848"/>
                  <a:pt x="129729" y="709254"/>
                  <a:pt x="130406" y="710473"/>
                </a:cubicBezTo>
                <a:cubicBezTo>
                  <a:pt x="132166" y="713316"/>
                  <a:pt x="134468" y="715754"/>
                  <a:pt x="136770" y="718327"/>
                </a:cubicBezTo>
                <a:cubicBezTo>
                  <a:pt x="138395" y="720087"/>
                  <a:pt x="139750" y="722254"/>
                  <a:pt x="140968" y="724421"/>
                </a:cubicBezTo>
                <a:cubicBezTo>
                  <a:pt x="144895" y="731327"/>
                  <a:pt x="148822" y="738504"/>
                  <a:pt x="152479" y="745139"/>
                </a:cubicBezTo>
                <a:cubicBezTo>
                  <a:pt x="153698" y="747306"/>
                  <a:pt x="154916" y="749743"/>
                  <a:pt x="157083" y="751504"/>
                </a:cubicBezTo>
                <a:cubicBezTo>
                  <a:pt x="158979" y="752993"/>
                  <a:pt x="160062" y="755431"/>
                  <a:pt x="161281" y="757597"/>
                </a:cubicBezTo>
                <a:cubicBezTo>
                  <a:pt x="162499" y="760170"/>
                  <a:pt x="163177" y="763149"/>
                  <a:pt x="166427" y="764368"/>
                </a:cubicBezTo>
                <a:cubicBezTo>
                  <a:pt x="166697" y="764368"/>
                  <a:pt x="166968" y="764639"/>
                  <a:pt x="166968" y="764774"/>
                </a:cubicBezTo>
                <a:cubicBezTo>
                  <a:pt x="166833" y="766670"/>
                  <a:pt x="168593" y="767347"/>
                  <a:pt x="169677" y="768431"/>
                </a:cubicBezTo>
                <a:cubicBezTo>
                  <a:pt x="170625" y="769649"/>
                  <a:pt x="171979" y="771139"/>
                  <a:pt x="172385" y="772629"/>
                </a:cubicBezTo>
                <a:cubicBezTo>
                  <a:pt x="173333" y="776285"/>
                  <a:pt x="175093" y="779670"/>
                  <a:pt x="176312" y="783056"/>
                </a:cubicBezTo>
                <a:cubicBezTo>
                  <a:pt x="179291" y="790639"/>
                  <a:pt x="183083" y="797545"/>
                  <a:pt x="187010" y="804316"/>
                </a:cubicBezTo>
                <a:cubicBezTo>
                  <a:pt x="187822" y="805941"/>
                  <a:pt x="189583" y="807295"/>
                  <a:pt x="189583" y="809055"/>
                </a:cubicBezTo>
                <a:cubicBezTo>
                  <a:pt x="189854" y="811222"/>
                  <a:pt x="190802" y="812712"/>
                  <a:pt x="191749" y="814337"/>
                </a:cubicBezTo>
                <a:cubicBezTo>
                  <a:pt x="192968" y="815962"/>
                  <a:pt x="193916" y="817587"/>
                  <a:pt x="194187" y="819483"/>
                </a:cubicBezTo>
                <a:cubicBezTo>
                  <a:pt x="194322" y="820295"/>
                  <a:pt x="195135" y="820837"/>
                  <a:pt x="195406" y="821514"/>
                </a:cubicBezTo>
                <a:cubicBezTo>
                  <a:pt x="197166" y="824899"/>
                  <a:pt x="198520" y="828420"/>
                  <a:pt x="200145" y="831805"/>
                </a:cubicBezTo>
                <a:cubicBezTo>
                  <a:pt x="200822" y="833701"/>
                  <a:pt x="201770" y="835326"/>
                  <a:pt x="202447" y="837222"/>
                </a:cubicBezTo>
                <a:cubicBezTo>
                  <a:pt x="202989" y="839118"/>
                  <a:pt x="203937" y="840743"/>
                  <a:pt x="204885" y="842368"/>
                </a:cubicBezTo>
                <a:cubicBezTo>
                  <a:pt x="206374" y="845212"/>
                  <a:pt x="207728" y="847920"/>
                  <a:pt x="208541" y="850899"/>
                </a:cubicBezTo>
                <a:cubicBezTo>
                  <a:pt x="209083" y="853336"/>
                  <a:pt x="209895" y="855774"/>
                  <a:pt x="209624" y="858482"/>
                </a:cubicBezTo>
                <a:cubicBezTo>
                  <a:pt x="209218" y="862139"/>
                  <a:pt x="209354" y="862139"/>
                  <a:pt x="211791" y="865118"/>
                </a:cubicBezTo>
                <a:cubicBezTo>
                  <a:pt x="212333" y="865930"/>
                  <a:pt x="212874" y="866878"/>
                  <a:pt x="213280" y="867826"/>
                </a:cubicBezTo>
                <a:cubicBezTo>
                  <a:pt x="214364" y="870263"/>
                  <a:pt x="215312" y="872972"/>
                  <a:pt x="216530" y="875274"/>
                </a:cubicBezTo>
                <a:cubicBezTo>
                  <a:pt x="217749" y="877711"/>
                  <a:pt x="218968" y="880013"/>
                  <a:pt x="218968" y="882857"/>
                </a:cubicBezTo>
                <a:cubicBezTo>
                  <a:pt x="218968" y="883534"/>
                  <a:pt x="219103" y="884076"/>
                  <a:pt x="219374" y="884753"/>
                </a:cubicBezTo>
                <a:cubicBezTo>
                  <a:pt x="220322" y="888409"/>
                  <a:pt x="221541" y="891794"/>
                  <a:pt x="222760" y="895451"/>
                </a:cubicBezTo>
                <a:cubicBezTo>
                  <a:pt x="222895" y="896399"/>
                  <a:pt x="223166" y="897618"/>
                  <a:pt x="223437" y="898836"/>
                </a:cubicBezTo>
                <a:cubicBezTo>
                  <a:pt x="223707" y="899649"/>
                  <a:pt x="223437" y="899242"/>
                  <a:pt x="223707" y="900055"/>
                </a:cubicBezTo>
                <a:lnTo>
                  <a:pt x="224114" y="901815"/>
                </a:lnTo>
                <a:cubicBezTo>
                  <a:pt x="224926" y="904118"/>
                  <a:pt x="226010" y="906420"/>
                  <a:pt x="227228" y="908586"/>
                </a:cubicBezTo>
                <a:cubicBezTo>
                  <a:pt x="227364" y="908721"/>
                  <a:pt x="227364" y="908721"/>
                  <a:pt x="227364" y="908992"/>
                </a:cubicBezTo>
                <a:cubicBezTo>
                  <a:pt x="228447" y="914951"/>
                  <a:pt x="228989" y="921044"/>
                  <a:pt x="228583" y="927003"/>
                </a:cubicBezTo>
                <a:cubicBezTo>
                  <a:pt x="228447" y="928357"/>
                  <a:pt x="228312" y="929847"/>
                  <a:pt x="228176" y="931201"/>
                </a:cubicBezTo>
                <a:cubicBezTo>
                  <a:pt x="227905" y="932419"/>
                  <a:pt x="227635" y="933638"/>
                  <a:pt x="227635" y="934857"/>
                </a:cubicBezTo>
                <a:cubicBezTo>
                  <a:pt x="227770" y="936076"/>
                  <a:pt x="228041" y="937294"/>
                  <a:pt x="228312" y="938513"/>
                </a:cubicBezTo>
                <a:cubicBezTo>
                  <a:pt x="228447" y="939461"/>
                  <a:pt x="229124" y="940680"/>
                  <a:pt x="228718" y="941492"/>
                </a:cubicBezTo>
                <a:cubicBezTo>
                  <a:pt x="226957" y="945284"/>
                  <a:pt x="226280" y="949211"/>
                  <a:pt x="225739" y="953138"/>
                </a:cubicBezTo>
                <a:cubicBezTo>
                  <a:pt x="225468" y="955846"/>
                  <a:pt x="226687" y="958690"/>
                  <a:pt x="225739" y="961398"/>
                </a:cubicBezTo>
                <a:cubicBezTo>
                  <a:pt x="227228" y="962752"/>
                  <a:pt x="226145" y="963971"/>
                  <a:pt x="225468" y="965055"/>
                </a:cubicBezTo>
                <a:cubicBezTo>
                  <a:pt x="224791" y="965867"/>
                  <a:pt x="224385" y="967763"/>
                  <a:pt x="224926" y="967763"/>
                </a:cubicBezTo>
                <a:cubicBezTo>
                  <a:pt x="225468" y="968034"/>
                  <a:pt x="225603" y="968169"/>
                  <a:pt x="225874" y="968169"/>
                </a:cubicBezTo>
                <a:cubicBezTo>
                  <a:pt x="226010" y="968169"/>
                  <a:pt x="226145" y="968305"/>
                  <a:pt x="226145" y="968305"/>
                </a:cubicBezTo>
                <a:cubicBezTo>
                  <a:pt x="226010" y="968440"/>
                  <a:pt x="226010" y="968440"/>
                  <a:pt x="225739" y="968575"/>
                </a:cubicBezTo>
                <a:cubicBezTo>
                  <a:pt x="225739" y="968711"/>
                  <a:pt x="225874" y="968711"/>
                  <a:pt x="226145" y="968711"/>
                </a:cubicBezTo>
                <a:cubicBezTo>
                  <a:pt x="226416" y="968575"/>
                  <a:pt x="226957" y="969252"/>
                  <a:pt x="227228" y="969252"/>
                </a:cubicBezTo>
                <a:cubicBezTo>
                  <a:pt x="229260" y="968575"/>
                  <a:pt x="231020" y="970065"/>
                  <a:pt x="232780" y="971826"/>
                </a:cubicBezTo>
                <a:cubicBezTo>
                  <a:pt x="235083" y="973857"/>
                  <a:pt x="236030" y="977107"/>
                  <a:pt x="234541" y="979950"/>
                </a:cubicBezTo>
                <a:cubicBezTo>
                  <a:pt x="233187" y="981846"/>
                  <a:pt x="233187" y="984148"/>
                  <a:pt x="229395" y="986315"/>
                </a:cubicBezTo>
                <a:cubicBezTo>
                  <a:pt x="227499" y="986179"/>
                  <a:pt x="226687" y="986315"/>
                  <a:pt x="223843" y="986044"/>
                </a:cubicBezTo>
                <a:cubicBezTo>
                  <a:pt x="222353" y="985638"/>
                  <a:pt x="220593" y="985231"/>
                  <a:pt x="218833" y="984690"/>
                </a:cubicBezTo>
                <a:cubicBezTo>
                  <a:pt x="218155" y="985096"/>
                  <a:pt x="217478" y="985502"/>
                  <a:pt x="216801" y="985638"/>
                </a:cubicBezTo>
                <a:cubicBezTo>
                  <a:pt x="214770" y="985909"/>
                  <a:pt x="212739" y="986315"/>
                  <a:pt x="210437" y="986586"/>
                </a:cubicBezTo>
                <a:cubicBezTo>
                  <a:pt x="209895" y="985231"/>
                  <a:pt x="208812" y="984148"/>
                  <a:pt x="207051" y="983471"/>
                </a:cubicBezTo>
                <a:cubicBezTo>
                  <a:pt x="204343" y="982252"/>
                  <a:pt x="201228" y="980763"/>
                  <a:pt x="201093" y="977784"/>
                </a:cubicBezTo>
                <a:cubicBezTo>
                  <a:pt x="199739" y="976971"/>
                  <a:pt x="198926" y="976429"/>
                  <a:pt x="198114" y="975888"/>
                </a:cubicBezTo>
                <a:cubicBezTo>
                  <a:pt x="197030" y="975211"/>
                  <a:pt x="196083" y="973450"/>
                  <a:pt x="194864" y="973450"/>
                </a:cubicBezTo>
                <a:cubicBezTo>
                  <a:pt x="192156" y="973450"/>
                  <a:pt x="190937" y="971555"/>
                  <a:pt x="189718" y="969794"/>
                </a:cubicBezTo>
                <a:cubicBezTo>
                  <a:pt x="186739" y="965596"/>
                  <a:pt x="182677" y="963159"/>
                  <a:pt x="178208" y="960721"/>
                </a:cubicBezTo>
                <a:cubicBezTo>
                  <a:pt x="177937" y="958555"/>
                  <a:pt x="177801" y="956117"/>
                  <a:pt x="174687" y="955576"/>
                </a:cubicBezTo>
                <a:cubicBezTo>
                  <a:pt x="174552" y="955440"/>
                  <a:pt x="174416" y="954898"/>
                  <a:pt x="174281" y="954628"/>
                </a:cubicBezTo>
                <a:cubicBezTo>
                  <a:pt x="173739" y="953409"/>
                  <a:pt x="173468" y="952190"/>
                  <a:pt x="172791" y="951242"/>
                </a:cubicBezTo>
                <a:cubicBezTo>
                  <a:pt x="171031" y="948805"/>
                  <a:pt x="169406" y="946638"/>
                  <a:pt x="167916" y="944336"/>
                </a:cubicBezTo>
                <a:cubicBezTo>
                  <a:pt x="166562" y="942711"/>
                  <a:pt x="165479" y="940950"/>
                  <a:pt x="164260" y="939326"/>
                </a:cubicBezTo>
                <a:cubicBezTo>
                  <a:pt x="161145" y="935805"/>
                  <a:pt x="158437" y="932284"/>
                  <a:pt x="155458" y="928763"/>
                </a:cubicBezTo>
                <a:cubicBezTo>
                  <a:pt x="155052" y="928357"/>
                  <a:pt x="154104" y="928221"/>
                  <a:pt x="153562" y="927815"/>
                </a:cubicBezTo>
                <a:cubicBezTo>
                  <a:pt x="152749" y="927138"/>
                  <a:pt x="151802" y="926461"/>
                  <a:pt x="151125" y="925649"/>
                </a:cubicBezTo>
                <a:lnTo>
                  <a:pt x="142052" y="914951"/>
                </a:lnTo>
                <a:cubicBezTo>
                  <a:pt x="141374" y="914273"/>
                  <a:pt x="140020" y="913868"/>
                  <a:pt x="139885" y="913055"/>
                </a:cubicBezTo>
                <a:cubicBezTo>
                  <a:pt x="139072" y="909669"/>
                  <a:pt x="136635" y="906961"/>
                  <a:pt x="135416" y="903711"/>
                </a:cubicBezTo>
                <a:cubicBezTo>
                  <a:pt x="134062" y="899513"/>
                  <a:pt x="132572" y="895451"/>
                  <a:pt x="133114" y="890982"/>
                </a:cubicBezTo>
                <a:cubicBezTo>
                  <a:pt x="133250" y="889086"/>
                  <a:pt x="132031" y="888139"/>
                  <a:pt x="130541" y="887732"/>
                </a:cubicBezTo>
                <a:cubicBezTo>
                  <a:pt x="128645" y="887326"/>
                  <a:pt x="126750" y="886649"/>
                  <a:pt x="124989" y="886378"/>
                </a:cubicBezTo>
                <a:cubicBezTo>
                  <a:pt x="117812" y="885430"/>
                  <a:pt x="114291" y="879742"/>
                  <a:pt x="109958" y="875003"/>
                </a:cubicBezTo>
                <a:cubicBezTo>
                  <a:pt x="109145" y="874055"/>
                  <a:pt x="108604" y="873107"/>
                  <a:pt x="107791" y="872159"/>
                </a:cubicBezTo>
                <a:cubicBezTo>
                  <a:pt x="106031" y="870128"/>
                  <a:pt x="103729" y="868368"/>
                  <a:pt x="104271" y="864982"/>
                </a:cubicBezTo>
                <a:cubicBezTo>
                  <a:pt x="104271" y="864576"/>
                  <a:pt x="104135" y="864305"/>
                  <a:pt x="104135" y="863899"/>
                </a:cubicBezTo>
                <a:cubicBezTo>
                  <a:pt x="103052" y="861326"/>
                  <a:pt x="101833" y="858889"/>
                  <a:pt x="101156" y="856316"/>
                </a:cubicBezTo>
                <a:cubicBezTo>
                  <a:pt x="99260" y="850628"/>
                  <a:pt x="96416" y="845347"/>
                  <a:pt x="92625" y="840878"/>
                </a:cubicBezTo>
                <a:cubicBezTo>
                  <a:pt x="91000" y="838982"/>
                  <a:pt x="89375" y="836951"/>
                  <a:pt x="88156" y="834784"/>
                </a:cubicBezTo>
                <a:cubicBezTo>
                  <a:pt x="85448" y="830316"/>
                  <a:pt x="82468" y="826118"/>
                  <a:pt x="81791" y="820837"/>
                </a:cubicBezTo>
                <a:cubicBezTo>
                  <a:pt x="79760" y="818941"/>
                  <a:pt x="79896" y="815962"/>
                  <a:pt x="78948" y="813524"/>
                </a:cubicBezTo>
                <a:cubicBezTo>
                  <a:pt x="78270" y="811899"/>
                  <a:pt x="77187" y="810003"/>
                  <a:pt x="75698" y="809462"/>
                </a:cubicBezTo>
                <a:cubicBezTo>
                  <a:pt x="73531" y="808649"/>
                  <a:pt x="72448" y="807295"/>
                  <a:pt x="71364" y="805535"/>
                </a:cubicBezTo>
                <a:cubicBezTo>
                  <a:pt x="71229" y="805399"/>
                  <a:pt x="70958" y="805128"/>
                  <a:pt x="70687" y="804857"/>
                </a:cubicBezTo>
                <a:cubicBezTo>
                  <a:pt x="69062" y="803774"/>
                  <a:pt x="67573" y="802285"/>
                  <a:pt x="65812" y="801472"/>
                </a:cubicBezTo>
                <a:cubicBezTo>
                  <a:pt x="64864" y="801066"/>
                  <a:pt x="65406" y="801066"/>
                  <a:pt x="65677" y="800524"/>
                </a:cubicBezTo>
                <a:cubicBezTo>
                  <a:pt x="65812" y="800253"/>
                  <a:pt x="65542" y="799712"/>
                  <a:pt x="65406" y="799305"/>
                </a:cubicBezTo>
                <a:cubicBezTo>
                  <a:pt x="64864" y="797139"/>
                  <a:pt x="62833" y="795920"/>
                  <a:pt x="62020" y="794160"/>
                </a:cubicBezTo>
                <a:cubicBezTo>
                  <a:pt x="61344" y="792805"/>
                  <a:pt x="60666" y="791452"/>
                  <a:pt x="59448" y="790233"/>
                </a:cubicBezTo>
                <a:cubicBezTo>
                  <a:pt x="58906" y="789555"/>
                  <a:pt x="58500" y="788472"/>
                  <a:pt x="58229" y="787660"/>
                </a:cubicBezTo>
                <a:cubicBezTo>
                  <a:pt x="57552" y="785764"/>
                  <a:pt x="57010" y="783462"/>
                  <a:pt x="56333" y="781566"/>
                </a:cubicBezTo>
                <a:cubicBezTo>
                  <a:pt x="55385" y="779128"/>
                  <a:pt x="54167" y="776556"/>
                  <a:pt x="53489" y="774118"/>
                </a:cubicBezTo>
                <a:cubicBezTo>
                  <a:pt x="52812" y="770597"/>
                  <a:pt x="52406" y="767076"/>
                  <a:pt x="51864" y="763691"/>
                </a:cubicBezTo>
                <a:cubicBezTo>
                  <a:pt x="51323" y="760035"/>
                  <a:pt x="50917" y="756243"/>
                  <a:pt x="50375" y="752316"/>
                </a:cubicBezTo>
                <a:cubicBezTo>
                  <a:pt x="49833" y="747847"/>
                  <a:pt x="49969" y="743514"/>
                  <a:pt x="49698" y="739045"/>
                </a:cubicBezTo>
                <a:cubicBezTo>
                  <a:pt x="49562" y="737420"/>
                  <a:pt x="48885" y="735931"/>
                  <a:pt x="48073" y="734306"/>
                </a:cubicBezTo>
                <a:cubicBezTo>
                  <a:pt x="46989" y="732275"/>
                  <a:pt x="46312" y="730108"/>
                  <a:pt x="44010" y="728889"/>
                </a:cubicBezTo>
                <a:cubicBezTo>
                  <a:pt x="43469" y="728483"/>
                  <a:pt x="43333" y="727670"/>
                  <a:pt x="42927" y="726994"/>
                </a:cubicBezTo>
                <a:cubicBezTo>
                  <a:pt x="40219" y="722660"/>
                  <a:pt x="37646" y="718462"/>
                  <a:pt x="36291" y="713587"/>
                </a:cubicBezTo>
                <a:cubicBezTo>
                  <a:pt x="36156" y="713046"/>
                  <a:pt x="35479" y="712639"/>
                  <a:pt x="35343" y="712098"/>
                </a:cubicBezTo>
                <a:cubicBezTo>
                  <a:pt x="34802" y="710879"/>
                  <a:pt x="34396" y="709525"/>
                  <a:pt x="34125" y="708306"/>
                </a:cubicBezTo>
                <a:cubicBezTo>
                  <a:pt x="33312" y="704785"/>
                  <a:pt x="34125" y="700858"/>
                  <a:pt x="31823" y="697608"/>
                </a:cubicBezTo>
                <a:cubicBezTo>
                  <a:pt x="31552" y="697337"/>
                  <a:pt x="31552" y="696796"/>
                  <a:pt x="31552" y="696525"/>
                </a:cubicBezTo>
                <a:cubicBezTo>
                  <a:pt x="30875" y="692192"/>
                  <a:pt x="30333" y="687858"/>
                  <a:pt x="29791" y="683660"/>
                </a:cubicBezTo>
                <a:cubicBezTo>
                  <a:pt x="29250" y="680952"/>
                  <a:pt x="28843" y="678379"/>
                  <a:pt x="28302" y="675671"/>
                </a:cubicBezTo>
                <a:cubicBezTo>
                  <a:pt x="27219" y="670119"/>
                  <a:pt x="26677" y="664702"/>
                  <a:pt x="26135" y="659150"/>
                </a:cubicBezTo>
                <a:cubicBezTo>
                  <a:pt x="26000" y="657796"/>
                  <a:pt x="25729" y="656442"/>
                  <a:pt x="26541" y="654546"/>
                </a:cubicBezTo>
                <a:cubicBezTo>
                  <a:pt x="26406" y="650213"/>
                  <a:pt x="26406" y="645879"/>
                  <a:pt x="26406" y="641411"/>
                </a:cubicBezTo>
                <a:cubicBezTo>
                  <a:pt x="26406" y="638838"/>
                  <a:pt x="26812" y="635994"/>
                  <a:pt x="27354" y="633421"/>
                </a:cubicBezTo>
                <a:cubicBezTo>
                  <a:pt x="28031" y="630984"/>
                  <a:pt x="28979" y="628546"/>
                  <a:pt x="29927" y="626109"/>
                </a:cubicBezTo>
                <a:cubicBezTo>
                  <a:pt x="31416" y="622046"/>
                  <a:pt x="32635" y="618119"/>
                  <a:pt x="34396" y="614192"/>
                </a:cubicBezTo>
                <a:cubicBezTo>
                  <a:pt x="35750" y="610671"/>
                  <a:pt x="38052" y="609452"/>
                  <a:pt x="42656" y="609723"/>
                </a:cubicBezTo>
                <a:close/>
                <a:moveTo>
                  <a:pt x="157489" y="378162"/>
                </a:moveTo>
                <a:cubicBezTo>
                  <a:pt x="165072" y="380735"/>
                  <a:pt x="171166" y="385881"/>
                  <a:pt x="177936" y="390079"/>
                </a:cubicBezTo>
                <a:cubicBezTo>
                  <a:pt x="181457" y="392516"/>
                  <a:pt x="184978" y="395224"/>
                  <a:pt x="187957" y="398339"/>
                </a:cubicBezTo>
                <a:cubicBezTo>
                  <a:pt x="191884" y="402266"/>
                  <a:pt x="194999" y="406870"/>
                  <a:pt x="199197" y="410662"/>
                </a:cubicBezTo>
                <a:cubicBezTo>
                  <a:pt x="203123" y="414183"/>
                  <a:pt x="207186" y="417974"/>
                  <a:pt x="210165" y="422307"/>
                </a:cubicBezTo>
                <a:cubicBezTo>
                  <a:pt x="211790" y="424203"/>
                  <a:pt x="213280" y="426235"/>
                  <a:pt x="214769" y="428266"/>
                </a:cubicBezTo>
                <a:cubicBezTo>
                  <a:pt x="218019" y="432870"/>
                  <a:pt x="221269" y="437474"/>
                  <a:pt x="224519" y="441943"/>
                </a:cubicBezTo>
                <a:cubicBezTo>
                  <a:pt x="226686" y="445328"/>
                  <a:pt x="230071" y="447901"/>
                  <a:pt x="230884" y="452235"/>
                </a:cubicBezTo>
                <a:cubicBezTo>
                  <a:pt x="230884" y="452505"/>
                  <a:pt x="231155" y="452641"/>
                  <a:pt x="231290" y="452912"/>
                </a:cubicBezTo>
                <a:cubicBezTo>
                  <a:pt x="233863" y="456432"/>
                  <a:pt x="236300" y="459953"/>
                  <a:pt x="239144" y="463338"/>
                </a:cubicBezTo>
                <a:cubicBezTo>
                  <a:pt x="242123" y="466453"/>
                  <a:pt x="242259" y="471464"/>
                  <a:pt x="246321" y="473630"/>
                </a:cubicBezTo>
                <a:cubicBezTo>
                  <a:pt x="246321" y="475526"/>
                  <a:pt x="247946" y="476745"/>
                  <a:pt x="248488" y="478370"/>
                </a:cubicBezTo>
                <a:cubicBezTo>
                  <a:pt x="249977" y="482297"/>
                  <a:pt x="251738" y="485953"/>
                  <a:pt x="253634" y="489609"/>
                </a:cubicBezTo>
                <a:cubicBezTo>
                  <a:pt x="254988" y="492317"/>
                  <a:pt x="256207" y="495026"/>
                  <a:pt x="256884" y="498005"/>
                </a:cubicBezTo>
                <a:cubicBezTo>
                  <a:pt x="259050" y="507213"/>
                  <a:pt x="261352" y="516422"/>
                  <a:pt x="263248" y="525494"/>
                </a:cubicBezTo>
                <a:cubicBezTo>
                  <a:pt x="263790" y="528609"/>
                  <a:pt x="263925" y="531588"/>
                  <a:pt x="265550" y="534567"/>
                </a:cubicBezTo>
                <a:cubicBezTo>
                  <a:pt x="266904" y="537005"/>
                  <a:pt x="267311" y="540119"/>
                  <a:pt x="267852" y="543099"/>
                </a:cubicBezTo>
                <a:cubicBezTo>
                  <a:pt x="268394" y="546484"/>
                  <a:pt x="268394" y="550005"/>
                  <a:pt x="271102" y="552713"/>
                </a:cubicBezTo>
                <a:cubicBezTo>
                  <a:pt x="271238" y="552848"/>
                  <a:pt x="271508" y="553119"/>
                  <a:pt x="271373" y="553390"/>
                </a:cubicBezTo>
                <a:cubicBezTo>
                  <a:pt x="270696" y="555421"/>
                  <a:pt x="272050" y="556911"/>
                  <a:pt x="272727" y="558671"/>
                </a:cubicBezTo>
                <a:cubicBezTo>
                  <a:pt x="273404" y="560567"/>
                  <a:pt x="274081" y="562598"/>
                  <a:pt x="273946" y="564494"/>
                </a:cubicBezTo>
                <a:cubicBezTo>
                  <a:pt x="273540" y="568963"/>
                  <a:pt x="274081" y="573432"/>
                  <a:pt x="274081" y="577765"/>
                </a:cubicBezTo>
                <a:cubicBezTo>
                  <a:pt x="273810" y="587109"/>
                  <a:pt x="275165" y="596452"/>
                  <a:pt x="276383" y="605661"/>
                </a:cubicBezTo>
                <a:cubicBezTo>
                  <a:pt x="276519" y="607827"/>
                  <a:pt x="277602" y="610129"/>
                  <a:pt x="277060" y="612025"/>
                </a:cubicBezTo>
                <a:cubicBezTo>
                  <a:pt x="276248" y="614327"/>
                  <a:pt x="276519" y="616494"/>
                  <a:pt x="276790" y="618661"/>
                </a:cubicBezTo>
                <a:cubicBezTo>
                  <a:pt x="277060" y="621098"/>
                  <a:pt x="277331" y="623129"/>
                  <a:pt x="276790" y="625431"/>
                </a:cubicBezTo>
                <a:cubicBezTo>
                  <a:pt x="276519" y="626244"/>
                  <a:pt x="277060" y="627192"/>
                  <a:pt x="277060" y="628140"/>
                </a:cubicBezTo>
                <a:lnTo>
                  <a:pt x="277738" y="641275"/>
                </a:lnTo>
                <a:cubicBezTo>
                  <a:pt x="277738" y="643577"/>
                  <a:pt x="277873" y="646015"/>
                  <a:pt x="277602" y="648181"/>
                </a:cubicBezTo>
                <a:cubicBezTo>
                  <a:pt x="277467" y="650483"/>
                  <a:pt x="277738" y="652785"/>
                  <a:pt x="277873" y="654952"/>
                </a:cubicBezTo>
                <a:cubicBezTo>
                  <a:pt x="278008" y="658608"/>
                  <a:pt x="278279" y="662129"/>
                  <a:pt x="277738" y="665650"/>
                </a:cubicBezTo>
                <a:cubicBezTo>
                  <a:pt x="277331" y="668629"/>
                  <a:pt x="277196" y="671608"/>
                  <a:pt x="275571" y="674452"/>
                </a:cubicBezTo>
                <a:cubicBezTo>
                  <a:pt x="273540" y="678108"/>
                  <a:pt x="273810" y="678244"/>
                  <a:pt x="274758" y="682577"/>
                </a:cubicBezTo>
                <a:cubicBezTo>
                  <a:pt x="275165" y="683660"/>
                  <a:pt x="275300" y="684879"/>
                  <a:pt x="275300" y="686098"/>
                </a:cubicBezTo>
                <a:cubicBezTo>
                  <a:pt x="275436" y="689212"/>
                  <a:pt x="275165" y="692598"/>
                  <a:pt x="275436" y="695712"/>
                </a:cubicBezTo>
                <a:cubicBezTo>
                  <a:pt x="275842" y="698827"/>
                  <a:pt x="275977" y="701941"/>
                  <a:pt x="274758" y="704920"/>
                </a:cubicBezTo>
                <a:cubicBezTo>
                  <a:pt x="274352" y="705733"/>
                  <a:pt x="274352" y="706546"/>
                  <a:pt x="274352" y="707358"/>
                </a:cubicBezTo>
                <a:cubicBezTo>
                  <a:pt x="273675" y="711691"/>
                  <a:pt x="273269" y="716025"/>
                  <a:pt x="272727" y="720358"/>
                </a:cubicBezTo>
                <a:cubicBezTo>
                  <a:pt x="271915" y="725775"/>
                  <a:pt x="270154" y="731191"/>
                  <a:pt x="270831" y="736743"/>
                </a:cubicBezTo>
                <a:cubicBezTo>
                  <a:pt x="270831" y="736879"/>
                  <a:pt x="270831" y="737014"/>
                  <a:pt x="270831" y="737149"/>
                </a:cubicBezTo>
                <a:cubicBezTo>
                  <a:pt x="269342" y="743785"/>
                  <a:pt x="267988" y="750285"/>
                  <a:pt x="266498" y="756920"/>
                </a:cubicBezTo>
                <a:cubicBezTo>
                  <a:pt x="266092" y="758274"/>
                  <a:pt x="265686" y="760035"/>
                  <a:pt x="265279" y="761524"/>
                </a:cubicBezTo>
                <a:cubicBezTo>
                  <a:pt x="264873" y="762878"/>
                  <a:pt x="264467" y="764233"/>
                  <a:pt x="264331" y="765587"/>
                </a:cubicBezTo>
                <a:cubicBezTo>
                  <a:pt x="264196" y="767076"/>
                  <a:pt x="264467" y="768430"/>
                  <a:pt x="264467" y="769920"/>
                </a:cubicBezTo>
                <a:cubicBezTo>
                  <a:pt x="264467" y="771139"/>
                  <a:pt x="265009" y="772493"/>
                  <a:pt x="264602" y="773305"/>
                </a:cubicBezTo>
                <a:cubicBezTo>
                  <a:pt x="262436" y="777639"/>
                  <a:pt x="261894" y="782243"/>
                  <a:pt x="261352" y="786847"/>
                </a:cubicBezTo>
                <a:cubicBezTo>
                  <a:pt x="261081" y="789962"/>
                  <a:pt x="262436" y="793212"/>
                  <a:pt x="261352" y="796462"/>
                </a:cubicBezTo>
                <a:cubicBezTo>
                  <a:pt x="262707" y="798087"/>
                  <a:pt x="261759" y="799441"/>
                  <a:pt x="260811" y="801066"/>
                </a:cubicBezTo>
                <a:cubicBezTo>
                  <a:pt x="260133" y="802149"/>
                  <a:pt x="259321" y="804316"/>
                  <a:pt x="259727" y="804857"/>
                </a:cubicBezTo>
                <a:cubicBezTo>
                  <a:pt x="262300" y="807430"/>
                  <a:pt x="259727" y="809597"/>
                  <a:pt x="259321" y="811764"/>
                </a:cubicBezTo>
                <a:cubicBezTo>
                  <a:pt x="259186" y="812441"/>
                  <a:pt x="258373" y="812847"/>
                  <a:pt x="258373" y="813389"/>
                </a:cubicBezTo>
                <a:cubicBezTo>
                  <a:pt x="258238" y="816503"/>
                  <a:pt x="255800" y="817451"/>
                  <a:pt x="253498" y="818264"/>
                </a:cubicBezTo>
                <a:cubicBezTo>
                  <a:pt x="251061" y="818941"/>
                  <a:pt x="248623" y="818264"/>
                  <a:pt x="246727" y="816774"/>
                </a:cubicBezTo>
                <a:cubicBezTo>
                  <a:pt x="246321" y="818128"/>
                  <a:pt x="245509" y="819076"/>
                  <a:pt x="244561" y="820024"/>
                </a:cubicBezTo>
                <a:cubicBezTo>
                  <a:pt x="242530" y="822326"/>
                  <a:pt x="239144" y="823003"/>
                  <a:pt x="236436" y="821920"/>
                </a:cubicBezTo>
                <a:cubicBezTo>
                  <a:pt x="234540" y="821378"/>
                  <a:pt x="232509" y="820566"/>
                  <a:pt x="230207" y="819889"/>
                </a:cubicBezTo>
                <a:cubicBezTo>
                  <a:pt x="230207" y="818264"/>
                  <a:pt x="229665" y="816909"/>
                  <a:pt x="228446" y="815420"/>
                </a:cubicBezTo>
                <a:cubicBezTo>
                  <a:pt x="226415" y="813118"/>
                  <a:pt x="224384" y="810409"/>
                  <a:pt x="225602" y="807566"/>
                </a:cubicBezTo>
                <a:cubicBezTo>
                  <a:pt x="224790" y="806212"/>
                  <a:pt x="224248" y="805264"/>
                  <a:pt x="223707" y="804451"/>
                </a:cubicBezTo>
                <a:cubicBezTo>
                  <a:pt x="223165" y="803233"/>
                  <a:pt x="222894" y="801336"/>
                  <a:pt x="221946" y="800795"/>
                </a:cubicBezTo>
                <a:cubicBezTo>
                  <a:pt x="219509" y="799576"/>
                  <a:pt x="218967" y="797274"/>
                  <a:pt x="218696" y="795107"/>
                </a:cubicBezTo>
                <a:cubicBezTo>
                  <a:pt x="217884" y="790097"/>
                  <a:pt x="215176" y="786170"/>
                  <a:pt x="212061" y="781972"/>
                </a:cubicBezTo>
                <a:cubicBezTo>
                  <a:pt x="212738" y="779941"/>
                  <a:pt x="213550" y="777504"/>
                  <a:pt x="211113" y="775743"/>
                </a:cubicBezTo>
                <a:cubicBezTo>
                  <a:pt x="210978" y="775607"/>
                  <a:pt x="211113" y="775066"/>
                  <a:pt x="211113" y="774660"/>
                </a:cubicBezTo>
                <a:cubicBezTo>
                  <a:pt x="211113" y="773441"/>
                  <a:pt x="211249" y="772222"/>
                  <a:pt x="210978" y="771004"/>
                </a:cubicBezTo>
                <a:cubicBezTo>
                  <a:pt x="210301" y="768160"/>
                  <a:pt x="209894" y="765451"/>
                  <a:pt x="209217" y="762743"/>
                </a:cubicBezTo>
                <a:cubicBezTo>
                  <a:pt x="208811" y="760576"/>
                  <a:pt x="208405" y="758545"/>
                  <a:pt x="207863" y="756378"/>
                </a:cubicBezTo>
                <a:cubicBezTo>
                  <a:pt x="206373" y="751775"/>
                  <a:pt x="204884" y="747441"/>
                  <a:pt x="203665" y="742972"/>
                </a:cubicBezTo>
                <a:cubicBezTo>
                  <a:pt x="203394" y="742295"/>
                  <a:pt x="202582" y="741889"/>
                  <a:pt x="202176" y="741212"/>
                </a:cubicBezTo>
                <a:cubicBezTo>
                  <a:pt x="201499" y="740264"/>
                  <a:pt x="200957" y="739316"/>
                  <a:pt x="200551" y="738233"/>
                </a:cubicBezTo>
                <a:lnTo>
                  <a:pt x="195947" y="724556"/>
                </a:lnTo>
                <a:cubicBezTo>
                  <a:pt x="195540" y="723608"/>
                  <a:pt x="194592" y="722660"/>
                  <a:pt x="194592" y="721847"/>
                </a:cubicBezTo>
                <a:cubicBezTo>
                  <a:pt x="195134" y="718191"/>
                  <a:pt x="193644" y="714806"/>
                  <a:pt x="193644" y="711150"/>
                </a:cubicBezTo>
                <a:cubicBezTo>
                  <a:pt x="193780" y="706681"/>
                  <a:pt x="193644" y="702348"/>
                  <a:pt x="195676" y="698150"/>
                </a:cubicBezTo>
                <a:cubicBezTo>
                  <a:pt x="196488" y="696389"/>
                  <a:pt x="195676" y="695170"/>
                  <a:pt x="194321" y="694087"/>
                </a:cubicBezTo>
                <a:cubicBezTo>
                  <a:pt x="192832" y="693004"/>
                  <a:pt x="191343" y="691650"/>
                  <a:pt x="189718" y="690837"/>
                </a:cubicBezTo>
                <a:cubicBezTo>
                  <a:pt x="183082" y="687452"/>
                  <a:pt x="181457" y="680817"/>
                  <a:pt x="178884" y="674723"/>
                </a:cubicBezTo>
                <a:cubicBezTo>
                  <a:pt x="178343" y="673639"/>
                  <a:pt x="178072" y="672421"/>
                  <a:pt x="177666" y="671202"/>
                </a:cubicBezTo>
                <a:cubicBezTo>
                  <a:pt x="176718" y="668764"/>
                  <a:pt x="175228" y="666191"/>
                  <a:pt x="176447" y="663212"/>
                </a:cubicBezTo>
                <a:cubicBezTo>
                  <a:pt x="176582" y="662941"/>
                  <a:pt x="176582" y="662535"/>
                  <a:pt x="176582" y="662129"/>
                </a:cubicBezTo>
                <a:cubicBezTo>
                  <a:pt x="176447" y="659421"/>
                  <a:pt x="176040" y="656577"/>
                  <a:pt x="175905" y="653869"/>
                </a:cubicBezTo>
                <a:cubicBezTo>
                  <a:pt x="175905" y="647640"/>
                  <a:pt x="174686" y="641681"/>
                  <a:pt x="172249" y="636129"/>
                </a:cubicBezTo>
                <a:cubicBezTo>
                  <a:pt x="171301" y="633827"/>
                  <a:pt x="170218" y="631390"/>
                  <a:pt x="169541" y="628817"/>
                </a:cubicBezTo>
                <a:cubicBezTo>
                  <a:pt x="168186" y="623671"/>
                  <a:pt x="166426" y="618525"/>
                  <a:pt x="167103" y="613109"/>
                </a:cubicBezTo>
                <a:cubicBezTo>
                  <a:pt x="165749" y="610671"/>
                  <a:pt x="166697" y="607827"/>
                  <a:pt x="166291" y="605119"/>
                </a:cubicBezTo>
                <a:cubicBezTo>
                  <a:pt x="166020" y="603494"/>
                  <a:pt x="165343" y="601192"/>
                  <a:pt x="164124" y="600244"/>
                </a:cubicBezTo>
                <a:cubicBezTo>
                  <a:pt x="162228" y="598754"/>
                  <a:pt x="161551" y="597130"/>
                  <a:pt x="161009" y="595098"/>
                </a:cubicBezTo>
                <a:cubicBezTo>
                  <a:pt x="161009" y="594827"/>
                  <a:pt x="160739" y="594421"/>
                  <a:pt x="160468" y="594150"/>
                </a:cubicBezTo>
                <a:cubicBezTo>
                  <a:pt x="159249" y="592525"/>
                  <a:pt x="158166" y="590765"/>
                  <a:pt x="156676" y="589411"/>
                </a:cubicBezTo>
                <a:cubicBezTo>
                  <a:pt x="155728" y="588598"/>
                  <a:pt x="156270" y="588869"/>
                  <a:pt x="156676" y="588327"/>
                </a:cubicBezTo>
                <a:cubicBezTo>
                  <a:pt x="156947" y="588192"/>
                  <a:pt x="156812" y="587515"/>
                  <a:pt x="156812" y="587109"/>
                </a:cubicBezTo>
                <a:cubicBezTo>
                  <a:pt x="156676" y="584942"/>
                  <a:pt x="155187" y="583317"/>
                  <a:pt x="154916" y="581286"/>
                </a:cubicBezTo>
                <a:cubicBezTo>
                  <a:pt x="154645" y="579661"/>
                  <a:pt x="154239" y="578171"/>
                  <a:pt x="153426" y="576682"/>
                </a:cubicBezTo>
                <a:cubicBezTo>
                  <a:pt x="153020" y="575734"/>
                  <a:pt x="152885" y="574650"/>
                  <a:pt x="152885" y="573702"/>
                </a:cubicBezTo>
                <a:cubicBezTo>
                  <a:pt x="152614" y="571671"/>
                  <a:pt x="152614" y="569234"/>
                  <a:pt x="152343" y="567203"/>
                </a:cubicBezTo>
                <a:cubicBezTo>
                  <a:pt x="152072" y="564359"/>
                  <a:pt x="151530" y="561651"/>
                  <a:pt x="151395" y="558942"/>
                </a:cubicBezTo>
                <a:cubicBezTo>
                  <a:pt x="151259" y="555421"/>
                  <a:pt x="151937" y="551765"/>
                  <a:pt x="152207" y="548244"/>
                </a:cubicBezTo>
                <a:cubicBezTo>
                  <a:pt x="152614" y="544453"/>
                  <a:pt x="153020" y="540525"/>
                  <a:pt x="153562" y="536463"/>
                </a:cubicBezTo>
                <a:cubicBezTo>
                  <a:pt x="153968" y="531994"/>
                  <a:pt x="154780" y="527526"/>
                  <a:pt x="155728" y="523057"/>
                </a:cubicBezTo>
                <a:cubicBezTo>
                  <a:pt x="156135" y="521296"/>
                  <a:pt x="155728" y="519536"/>
                  <a:pt x="155322" y="517776"/>
                </a:cubicBezTo>
                <a:cubicBezTo>
                  <a:pt x="154780" y="515474"/>
                  <a:pt x="154509" y="513172"/>
                  <a:pt x="152614" y="511276"/>
                </a:cubicBezTo>
                <a:cubicBezTo>
                  <a:pt x="152207" y="510870"/>
                  <a:pt x="152207" y="509922"/>
                  <a:pt x="152072" y="509109"/>
                </a:cubicBezTo>
                <a:cubicBezTo>
                  <a:pt x="150582" y="504099"/>
                  <a:pt x="148687" y="499224"/>
                  <a:pt x="148687" y="494078"/>
                </a:cubicBezTo>
                <a:cubicBezTo>
                  <a:pt x="148687" y="493536"/>
                  <a:pt x="148009" y="492859"/>
                  <a:pt x="148009" y="492317"/>
                </a:cubicBezTo>
                <a:cubicBezTo>
                  <a:pt x="147874" y="490963"/>
                  <a:pt x="147739" y="489609"/>
                  <a:pt x="148145" y="488797"/>
                </a:cubicBezTo>
                <a:cubicBezTo>
                  <a:pt x="148280" y="484870"/>
                  <a:pt x="150041" y="481214"/>
                  <a:pt x="148551" y="477286"/>
                </a:cubicBezTo>
                <a:cubicBezTo>
                  <a:pt x="148416" y="477016"/>
                  <a:pt x="148551" y="476609"/>
                  <a:pt x="148551" y="476203"/>
                </a:cubicBezTo>
                <a:cubicBezTo>
                  <a:pt x="148687" y="471734"/>
                  <a:pt x="149499" y="467266"/>
                  <a:pt x="149905" y="462797"/>
                </a:cubicBezTo>
                <a:cubicBezTo>
                  <a:pt x="150041" y="459953"/>
                  <a:pt x="150312" y="457245"/>
                  <a:pt x="150582" y="454401"/>
                </a:cubicBezTo>
                <a:cubicBezTo>
                  <a:pt x="150989" y="448578"/>
                  <a:pt x="151530" y="442891"/>
                  <a:pt x="152478" y="437203"/>
                </a:cubicBezTo>
                <a:cubicBezTo>
                  <a:pt x="152749" y="435714"/>
                  <a:pt x="152885" y="434359"/>
                  <a:pt x="153291" y="433005"/>
                </a:cubicBezTo>
                <a:cubicBezTo>
                  <a:pt x="154239" y="428672"/>
                  <a:pt x="155457" y="424339"/>
                  <a:pt x="156541" y="419735"/>
                </a:cubicBezTo>
                <a:cubicBezTo>
                  <a:pt x="157082" y="417026"/>
                  <a:pt x="158166" y="414318"/>
                  <a:pt x="159520" y="411880"/>
                </a:cubicBezTo>
                <a:cubicBezTo>
                  <a:pt x="160739" y="409578"/>
                  <a:pt x="162499" y="407412"/>
                  <a:pt x="163988" y="405245"/>
                </a:cubicBezTo>
                <a:cubicBezTo>
                  <a:pt x="164530" y="404433"/>
                  <a:pt x="164936" y="403756"/>
                  <a:pt x="165478" y="403078"/>
                </a:cubicBezTo>
                <a:cubicBezTo>
                  <a:pt x="164936" y="402130"/>
                  <a:pt x="164259" y="401183"/>
                  <a:pt x="163718" y="400235"/>
                </a:cubicBezTo>
                <a:cubicBezTo>
                  <a:pt x="161280" y="396308"/>
                  <a:pt x="158978" y="392380"/>
                  <a:pt x="156405" y="388183"/>
                </a:cubicBezTo>
                <a:cubicBezTo>
                  <a:pt x="154239" y="384527"/>
                  <a:pt x="154645" y="381818"/>
                  <a:pt x="157489" y="378162"/>
                </a:cubicBezTo>
                <a:close/>
                <a:moveTo>
                  <a:pt x="637267" y="341193"/>
                </a:moveTo>
                <a:cubicBezTo>
                  <a:pt x="640111" y="340245"/>
                  <a:pt x="643361" y="341193"/>
                  <a:pt x="645121" y="343631"/>
                </a:cubicBezTo>
                <a:cubicBezTo>
                  <a:pt x="646340" y="345391"/>
                  <a:pt x="647559" y="347151"/>
                  <a:pt x="649049" y="349047"/>
                </a:cubicBezTo>
                <a:cubicBezTo>
                  <a:pt x="648101" y="350537"/>
                  <a:pt x="647830" y="352162"/>
                  <a:pt x="648101" y="354193"/>
                </a:cubicBezTo>
                <a:cubicBezTo>
                  <a:pt x="648507" y="357443"/>
                  <a:pt x="648642" y="361234"/>
                  <a:pt x="646069" y="363131"/>
                </a:cubicBezTo>
                <a:cubicBezTo>
                  <a:pt x="645934" y="364891"/>
                  <a:pt x="646069" y="365974"/>
                  <a:pt x="645934" y="367058"/>
                </a:cubicBezTo>
                <a:cubicBezTo>
                  <a:pt x="645799" y="368682"/>
                  <a:pt x="644986" y="370578"/>
                  <a:pt x="645392" y="371526"/>
                </a:cubicBezTo>
                <a:cubicBezTo>
                  <a:pt x="646747" y="374234"/>
                  <a:pt x="645392" y="376537"/>
                  <a:pt x="644444" y="378703"/>
                </a:cubicBezTo>
                <a:cubicBezTo>
                  <a:pt x="641871" y="383713"/>
                  <a:pt x="641330" y="388724"/>
                  <a:pt x="641059" y="394547"/>
                </a:cubicBezTo>
                <a:cubicBezTo>
                  <a:pt x="639434" y="395901"/>
                  <a:pt x="637267" y="397391"/>
                  <a:pt x="637944" y="400641"/>
                </a:cubicBezTo>
                <a:cubicBezTo>
                  <a:pt x="637944" y="400911"/>
                  <a:pt x="637403" y="401182"/>
                  <a:pt x="637267" y="401589"/>
                </a:cubicBezTo>
                <a:cubicBezTo>
                  <a:pt x="636590" y="402672"/>
                  <a:pt x="635507" y="403620"/>
                  <a:pt x="634830" y="404703"/>
                </a:cubicBezTo>
                <a:cubicBezTo>
                  <a:pt x="633340" y="407682"/>
                  <a:pt x="631715" y="410255"/>
                  <a:pt x="630226" y="412828"/>
                </a:cubicBezTo>
                <a:cubicBezTo>
                  <a:pt x="629007" y="414859"/>
                  <a:pt x="627788" y="416755"/>
                  <a:pt x="626840" y="418786"/>
                </a:cubicBezTo>
                <a:cubicBezTo>
                  <a:pt x="624538" y="423255"/>
                  <a:pt x="622642" y="427995"/>
                  <a:pt x="620070" y="432328"/>
                </a:cubicBezTo>
                <a:cubicBezTo>
                  <a:pt x="619663" y="433005"/>
                  <a:pt x="619934" y="433953"/>
                  <a:pt x="619663" y="434766"/>
                </a:cubicBezTo>
                <a:cubicBezTo>
                  <a:pt x="619257" y="435849"/>
                  <a:pt x="618986" y="437068"/>
                  <a:pt x="618445" y="438016"/>
                </a:cubicBezTo>
                <a:lnTo>
                  <a:pt x="610997" y="451693"/>
                </a:lnTo>
                <a:cubicBezTo>
                  <a:pt x="610590" y="452640"/>
                  <a:pt x="610726" y="454130"/>
                  <a:pt x="610049" y="454672"/>
                </a:cubicBezTo>
                <a:cubicBezTo>
                  <a:pt x="607070" y="456974"/>
                  <a:pt x="605039" y="460359"/>
                  <a:pt x="602195" y="462797"/>
                </a:cubicBezTo>
                <a:cubicBezTo>
                  <a:pt x="598539" y="465911"/>
                  <a:pt x="595018" y="468890"/>
                  <a:pt x="590413" y="470109"/>
                </a:cubicBezTo>
                <a:cubicBezTo>
                  <a:pt x="588518" y="470515"/>
                  <a:pt x="588111" y="472140"/>
                  <a:pt x="588111" y="473901"/>
                </a:cubicBezTo>
                <a:cubicBezTo>
                  <a:pt x="588247" y="475932"/>
                  <a:pt x="588111" y="477963"/>
                  <a:pt x="588247" y="479859"/>
                </a:cubicBezTo>
                <a:cubicBezTo>
                  <a:pt x="589195" y="487172"/>
                  <a:pt x="584591" y="492994"/>
                  <a:pt x="581070" y="498953"/>
                </a:cubicBezTo>
                <a:cubicBezTo>
                  <a:pt x="580393" y="500172"/>
                  <a:pt x="579445" y="501119"/>
                  <a:pt x="578768" y="502203"/>
                </a:cubicBezTo>
                <a:cubicBezTo>
                  <a:pt x="577143" y="504775"/>
                  <a:pt x="575924" y="507619"/>
                  <a:pt x="572539" y="508296"/>
                </a:cubicBezTo>
                <a:cubicBezTo>
                  <a:pt x="572132" y="508296"/>
                  <a:pt x="571726" y="508567"/>
                  <a:pt x="571455" y="508838"/>
                </a:cubicBezTo>
                <a:cubicBezTo>
                  <a:pt x="569153" y="510734"/>
                  <a:pt x="566986" y="512630"/>
                  <a:pt x="564549" y="514390"/>
                </a:cubicBezTo>
                <a:cubicBezTo>
                  <a:pt x="559268" y="518046"/>
                  <a:pt x="554934" y="522786"/>
                  <a:pt x="551278" y="528067"/>
                </a:cubicBezTo>
                <a:cubicBezTo>
                  <a:pt x="549653" y="530369"/>
                  <a:pt x="548028" y="532536"/>
                  <a:pt x="546133" y="534567"/>
                </a:cubicBezTo>
                <a:cubicBezTo>
                  <a:pt x="542341" y="538630"/>
                  <a:pt x="538820" y="543098"/>
                  <a:pt x="533674" y="545536"/>
                </a:cubicBezTo>
                <a:cubicBezTo>
                  <a:pt x="532320" y="548244"/>
                  <a:pt x="529205" y="548921"/>
                  <a:pt x="527039" y="550682"/>
                </a:cubicBezTo>
                <a:cubicBezTo>
                  <a:pt x="525549" y="551900"/>
                  <a:pt x="523924" y="553661"/>
                  <a:pt x="523789" y="555286"/>
                </a:cubicBezTo>
                <a:cubicBezTo>
                  <a:pt x="523383" y="557723"/>
                  <a:pt x="522299" y="559213"/>
                  <a:pt x="520809" y="560702"/>
                </a:cubicBezTo>
                <a:cubicBezTo>
                  <a:pt x="520539" y="561109"/>
                  <a:pt x="520403" y="561380"/>
                  <a:pt x="520133" y="561786"/>
                </a:cubicBezTo>
                <a:cubicBezTo>
                  <a:pt x="519455" y="563817"/>
                  <a:pt x="518372" y="565577"/>
                  <a:pt x="517966" y="567744"/>
                </a:cubicBezTo>
                <a:cubicBezTo>
                  <a:pt x="517830" y="568963"/>
                  <a:pt x="517695" y="568421"/>
                  <a:pt x="517018" y="568286"/>
                </a:cubicBezTo>
                <a:cubicBezTo>
                  <a:pt x="516747" y="568286"/>
                  <a:pt x="516205" y="568692"/>
                  <a:pt x="515799" y="568963"/>
                </a:cubicBezTo>
                <a:cubicBezTo>
                  <a:pt x="513904" y="570181"/>
                  <a:pt x="513226" y="572483"/>
                  <a:pt x="511601" y="573838"/>
                </a:cubicBezTo>
                <a:cubicBezTo>
                  <a:pt x="510247" y="574921"/>
                  <a:pt x="509164" y="576140"/>
                  <a:pt x="508216" y="577629"/>
                </a:cubicBezTo>
                <a:cubicBezTo>
                  <a:pt x="507810" y="578577"/>
                  <a:pt x="506862" y="579119"/>
                  <a:pt x="506049" y="579796"/>
                </a:cubicBezTo>
                <a:cubicBezTo>
                  <a:pt x="504424" y="581015"/>
                  <a:pt x="502258" y="582504"/>
                  <a:pt x="500497" y="583723"/>
                </a:cubicBezTo>
                <a:cubicBezTo>
                  <a:pt x="498060" y="585348"/>
                  <a:pt x="496028" y="587379"/>
                  <a:pt x="493591" y="589004"/>
                </a:cubicBezTo>
                <a:cubicBezTo>
                  <a:pt x="490476" y="591036"/>
                  <a:pt x="486956" y="592525"/>
                  <a:pt x="483570" y="594150"/>
                </a:cubicBezTo>
                <a:cubicBezTo>
                  <a:pt x="479914" y="595911"/>
                  <a:pt x="476393" y="597807"/>
                  <a:pt x="472466" y="599567"/>
                </a:cubicBezTo>
                <a:cubicBezTo>
                  <a:pt x="468133" y="601598"/>
                  <a:pt x="463799" y="603358"/>
                  <a:pt x="459466" y="605119"/>
                </a:cubicBezTo>
                <a:cubicBezTo>
                  <a:pt x="457570" y="605796"/>
                  <a:pt x="456352" y="607015"/>
                  <a:pt x="454998" y="608369"/>
                </a:cubicBezTo>
                <a:cubicBezTo>
                  <a:pt x="453237" y="610129"/>
                  <a:pt x="451341" y="611619"/>
                  <a:pt x="450664" y="614192"/>
                </a:cubicBezTo>
                <a:cubicBezTo>
                  <a:pt x="450393" y="614869"/>
                  <a:pt x="449581" y="615410"/>
                  <a:pt x="449039" y="615952"/>
                </a:cubicBezTo>
                <a:cubicBezTo>
                  <a:pt x="445383" y="619879"/>
                  <a:pt x="442268" y="624348"/>
                  <a:pt x="437800" y="627462"/>
                </a:cubicBezTo>
                <a:cubicBezTo>
                  <a:pt x="437258" y="627733"/>
                  <a:pt x="437122" y="628546"/>
                  <a:pt x="436581" y="628952"/>
                </a:cubicBezTo>
                <a:cubicBezTo>
                  <a:pt x="435633" y="629900"/>
                  <a:pt x="434550" y="630848"/>
                  <a:pt x="433331" y="631660"/>
                </a:cubicBezTo>
                <a:cubicBezTo>
                  <a:pt x="429946" y="633827"/>
                  <a:pt x="425883" y="634639"/>
                  <a:pt x="423310" y="638025"/>
                </a:cubicBezTo>
                <a:cubicBezTo>
                  <a:pt x="423039" y="638296"/>
                  <a:pt x="422633" y="638431"/>
                  <a:pt x="422362" y="638702"/>
                </a:cubicBezTo>
                <a:cubicBezTo>
                  <a:pt x="418571" y="641139"/>
                  <a:pt x="414373" y="643306"/>
                  <a:pt x="410446" y="645744"/>
                </a:cubicBezTo>
                <a:lnTo>
                  <a:pt x="402998" y="650348"/>
                </a:lnTo>
                <a:cubicBezTo>
                  <a:pt x="397852" y="653462"/>
                  <a:pt x="392842" y="656712"/>
                  <a:pt x="387696" y="659692"/>
                </a:cubicBezTo>
                <a:cubicBezTo>
                  <a:pt x="386206" y="660368"/>
                  <a:pt x="384987" y="661181"/>
                  <a:pt x="383769" y="661858"/>
                </a:cubicBezTo>
                <a:cubicBezTo>
                  <a:pt x="379435" y="663754"/>
                  <a:pt x="375237" y="665650"/>
                  <a:pt x="370769" y="667681"/>
                </a:cubicBezTo>
                <a:cubicBezTo>
                  <a:pt x="368196" y="668764"/>
                  <a:pt x="365487" y="669983"/>
                  <a:pt x="362644" y="670660"/>
                </a:cubicBezTo>
                <a:cubicBezTo>
                  <a:pt x="359935" y="671337"/>
                  <a:pt x="357227" y="671473"/>
                  <a:pt x="354519" y="671879"/>
                </a:cubicBezTo>
                <a:cubicBezTo>
                  <a:pt x="349915" y="672556"/>
                  <a:pt x="345446" y="673233"/>
                  <a:pt x="340842" y="673639"/>
                </a:cubicBezTo>
                <a:cubicBezTo>
                  <a:pt x="340706" y="673639"/>
                  <a:pt x="340435" y="673639"/>
                  <a:pt x="340165" y="673639"/>
                </a:cubicBezTo>
                <a:cubicBezTo>
                  <a:pt x="338540" y="677431"/>
                  <a:pt x="336779" y="681087"/>
                  <a:pt x="334884" y="685150"/>
                </a:cubicBezTo>
                <a:cubicBezTo>
                  <a:pt x="332988" y="688942"/>
                  <a:pt x="330550" y="690295"/>
                  <a:pt x="325946" y="690025"/>
                </a:cubicBezTo>
                <a:cubicBezTo>
                  <a:pt x="323779" y="682442"/>
                  <a:pt x="324592" y="674316"/>
                  <a:pt x="324321" y="666462"/>
                </a:cubicBezTo>
                <a:cubicBezTo>
                  <a:pt x="324186" y="664431"/>
                  <a:pt x="324321" y="662129"/>
                  <a:pt x="324456" y="659962"/>
                </a:cubicBezTo>
                <a:cubicBezTo>
                  <a:pt x="324998" y="657796"/>
                  <a:pt x="325404" y="655765"/>
                  <a:pt x="325946" y="653598"/>
                </a:cubicBezTo>
                <a:cubicBezTo>
                  <a:pt x="327165" y="648046"/>
                  <a:pt x="329332" y="642900"/>
                  <a:pt x="330144" y="637483"/>
                </a:cubicBezTo>
                <a:cubicBezTo>
                  <a:pt x="330821" y="632067"/>
                  <a:pt x="332852" y="627056"/>
                  <a:pt x="334748" y="622181"/>
                </a:cubicBezTo>
                <a:cubicBezTo>
                  <a:pt x="335561" y="619879"/>
                  <a:pt x="336508" y="617577"/>
                  <a:pt x="337321" y="615275"/>
                </a:cubicBezTo>
                <a:cubicBezTo>
                  <a:pt x="339623" y="610129"/>
                  <a:pt x="341384" y="604848"/>
                  <a:pt x="344092" y="600109"/>
                </a:cubicBezTo>
                <a:cubicBezTo>
                  <a:pt x="345852" y="596588"/>
                  <a:pt x="346258" y="592390"/>
                  <a:pt x="349508" y="589681"/>
                </a:cubicBezTo>
                <a:cubicBezTo>
                  <a:pt x="349644" y="589546"/>
                  <a:pt x="349644" y="589140"/>
                  <a:pt x="349779" y="588869"/>
                </a:cubicBezTo>
                <a:cubicBezTo>
                  <a:pt x="351404" y="584942"/>
                  <a:pt x="353029" y="581015"/>
                  <a:pt x="354383" y="576952"/>
                </a:cubicBezTo>
                <a:cubicBezTo>
                  <a:pt x="355737" y="573025"/>
                  <a:pt x="359800" y="570588"/>
                  <a:pt x="359394" y="565983"/>
                </a:cubicBezTo>
                <a:cubicBezTo>
                  <a:pt x="361019" y="564900"/>
                  <a:pt x="361019" y="562869"/>
                  <a:pt x="361696" y="560702"/>
                </a:cubicBezTo>
                <a:cubicBezTo>
                  <a:pt x="364269" y="557588"/>
                  <a:pt x="366300" y="554202"/>
                  <a:pt x="368331" y="550817"/>
                </a:cubicBezTo>
                <a:cubicBezTo>
                  <a:pt x="369685" y="548244"/>
                  <a:pt x="371717" y="546078"/>
                  <a:pt x="373748" y="543911"/>
                </a:cubicBezTo>
                <a:cubicBezTo>
                  <a:pt x="380112" y="537275"/>
                  <a:pt x="386206" y="530640"/>
                  <a:pt x="392842" y="524275"/>
                </a:cubicBezTo>
                <a:cubicBezTo>
                  <a:pt x="394873" y="522109"/>
                  <a:pt x="397310" y="520348"/>
                  <a:pt x="398800" y="517505"/>
                </a:cubicBezTo>
                <a:cubicBezTo>
                  <a:pt x="400289" y="515067"/>
                  <a:pt x="402456" y="513036"/>
                  <a:pt x="404487" y="511140"/>
                </a:cubicBezTo>
                <a:cubicBezTo>
                  <a:pt x="406925" y="508703"/>
                  <a:pt x="409904" y="507078"/>
                  <a:pt x="410446" y="503151"/>
                </a:cubicBezTo>
                <a:cubicBezTo>
                  <a:pt x="410581" y="503015"/>
                  <a:pt x="410716" y="502609"/>
                  <a:pt x="410852" y="502609"/>
                </a:cubicBezTo>
                <a:cubicBezTo>
                  <a:pt x="413019" y="501932"/>
                  <a:pt x="413289" y="500036"/>
                  <a:pt x="414373" y="498546"/>
                </a:cubicBezTo>
                <a:cubicBezTo>
                  <a:pt x="415591" y="496922"/>
                  <a:pt x="416810" y="495161"/>
                  <a:pt x="418435" y="494348"/>
                </a:cubicBezTo>
                <a:cubicBezTo>
                  <a:pt x="422227" y="492317"/>
                  <a:pt x="425341" y="489474"/>
                  <a:pt x="428998" y="487036"/>
                </a:cubicBezTo>
                <a:cubicBezTo>
                  <a:pt x="436446" y="481755"/>
                  <a:pt x="443081" y="475661"/>
                  <a:pt x="449716" y="469432"/>
                </a:cubicBezTo>
                <a:cubicBezTo>
                  <a:pt x="451206" y="467943"/>
                  <a:pt x="452425" y="465911"/>
                  <a:pt x="454185" y="465234"/>
                </a:cubicBezTo>
                <a:cubicBezTo>
                  <a:pt x="456487" y="464422"/>
                  <a:pt x="457841" y="462797"/>
                  <a:pt x="459466" y="461443"/>
                </a:cubicBezTo>
                <a:cubicBezTo>
                  <a:pt x="461227" y="459953"/>
                  <a:pt x="462716" y="458463"/>
                  <a:pt x="464883" y="457651"/>
                </a:cubicBezTo>
                <a:cubicBezTo>
                  <a:pt x="465695" y="457380"/>
                  <a:pt x="466237" y="456432"/>
                  <a:pt x="466914" y="455755"/>
                </a:cubicBezTo>
                <a:lnTo>
                  <a:pt x="476935" y="447766"/>
                </a:lnTo>
                <a:cubicBezTo>
                  <a:pt x="478695" y="446276"/>
                  <a:pt x="480320" y="444786"/>
                  <a:pt x="482216" y="443568"/>
                </a:cubicBezTo>
                <a:cubicBezTo>
                  <a:pt x="484112" y="442484"/>
                  <a:pt x="485872" y="440859"/>
                  <a:pt x="487362" y="439505"/>
                </a:cubicBezTo>
                <a:cubicBezTo>
                  <a:pt x="490070" y="437338"/>
                  <a:pt x="492778" y="435172"/>
                  <a:pt x="495893" y="433411"/>
                </a:cubicBezTo>
                <a:cubicBezTo>
                  <a:pt x="498466" y="432057"/>
                  <a:pt x="500904" y="430568"/>
                  <a:pt x="504018" y="429890"/>
                </a:cubicBezTo>
                <a:cubicBezTo>
                  <a:pt x="507945" y="429213"/>
                  <a:pt x="507945" y="428943"/>
                  <a:pt x="510654" y="425557"/>
                </a:cubicBezTo>
                <a:cubicBezTo>
                  <a:pt x="511466" y="424609"/>
                  <a:pt x="512278" y="423797"/>
                  <a:pt x="513226" y="423120"/>
                </a:cubicBezTo>
                <a:cubicBezTo>
                  <a:pt x="515664" y="421224"/>
                  <a:pt x="518372" y="419463"/>
                  <a:pt x="520539" y="417297"/>
                </a:cubicBezTo>
                <a:cubicBezTo>
                  <a:pt x="522841" y="415266"/>
                  <a:pt x="525143" y="413370"/>
                  <a:pt x="528122" y="412422"/>
                </a:cubicBezTo>
                <a:cubicBezTo>
                  <a:pt x="528935" y="412151"/>
                  <a:pt x="529612" y="411745"/>
                  <a:pt x="530289" y="411339"/>
                </a:cubicBezTo>
                <a:cubicBezTo>
                  <a:pt x="533945" y="408901"/>
                  <a:pt x="537601" y="406734"/>
                  <a:pt x="541257" y="404568"/>
                </a:cubicBezTo>
                <a:cubicBezTo>
                  <a:pt x="545997" y="401859"/>
                  <a:pt x="551278" y="400234"/>
                  <a:pt x="555070" y="396172"/>
                </a:cubicBezTo>
                <a:cubicBezTo>
                  <a:pt x="555070" y="396037"/>
                  <a:pt x="555205" y="395901"/>
                  <a:pt x="555341" y="395901"/>
                </a:cubicBezTo>
                <a:cubicBezTo>
                  <a:pt x="561299" y="393057"/>
                  <a:pt x="567257" y="390213"/>
                  <a:pt x="573216" y="387370"/>
                </a:cubicBezTo>
                <a:cubicBezTo>
                  <a:pt x="574570" y="386693"/>
                  <a:pt x="576195" y="386016"/>
                  <a:pt x="577549" y="385474"/>
                </a:cubicBezTo>
                <a:cubicBezTo>
                  <a:pt x="578768" y="384932"/>
                  <a:pt x="579986" y="384526"/>
                  <a:pt x="581205" y="383713"/>
                </a:cubicBezTo>
                <a:cubicBezTo>
                  <a:pt x="582289" y="382901"/>
                  <a:pt x="583372" y="381953"/>
                  <a:pt x="584455" y="381005"/>
                </a:cubicBezTo>
                <a:cubicBezTo>
                  <a:pt x="585268" y="380193"/>
                  <a:pt x="586080" y="378974"/>
                  <a:pt x="587028" y="378839"/>
                </a:cubicBezTo>
                <a:cubicBezTo>
                  <a:pt x="591632" y="377891"/>
                  <a:pt x="595559" y="375589"/>
                  <a:pt x="599486" y="373151"/>
                </a:cubicBezTo>
                <a:cubicBezTo>
                  <a:pt x="602195" y="371526"/>
                  <a:pt x="603820" y="368412"/>
                  <a:pt x="606934" y="367193"/>
                </a:cubicBezTo>
                <a:cubicBezTo>
                  <a:pt x="607476" y="365162"/>
                  <a:pt x="609101" y="365026"/>
                  <a:pt x="610861" y="364755"/>
                </a:cubicBezTo>
                <a:cubicBezTo>
                  <a:pt x="612080" y="364620"/>
                  <a:pt x="614247" y="363943"/>
                  <a:pt x="614382" y="363266"/>
                </a:cubicBezTo>
                <a:cubicBezTo>
                  <a:pt x="614788" y="359610"/>
                  <a:pt x="617903" y="360422"/>
                  <a:pt x="619934" y="359474"/>
                </a:cubicBezTo>
                <a:cubicBezTo>
                  <a:pt x="620476" y="359203"/>
                  <a:pt x="621424" y="359474"/>
                  <a:pt x="621830" y="359203"/>
                </a:cubicBezTo>
                <a:cubicBezTo>
                  <a:pt x="624268" y="357578"/>
                  <a:pt x="626163" y="358662"/>
                  <a:pt x="628059" y="359880"/>
                </a:cubicBezTo>
                <a:cubicBezTo>
                  <a:pt x="628195" y="359339"/>
                  <a:pt x="628736" y="358662"/>
                  <a:pt x="629142" y="357984"/>
                </a:cubicBezTo>
                <a:cubicBezTo>
                  <a:pt x="629820" y="356901"/>
                  <a:pt x="630768" y="354870"/>
                  <a:pt x="630226" y="354328"/>
                </a:cubicBezTo>
                <a:cubicBezTo>
                  <a:pt x="627924" y="351620"/>
                  <a:pt x="630497" y="349724"/>
                  <a:pt x="631038" y="347558"/>
                </a:cubicBezTo>
                <a:cubicBezTo>
                  <a:pt x="631174" y="347016"/>
                  <a:pt x="631986" y="346474"/>
                  <a:pt x="632121" y="345933"/>
                </a:cubicBezTo>
                <a:cubicBezTo>
                  <a:pt x="632392" y="342818"/>
                  <a:pt x="634830" y="342005"/>
                  <a:pt x="637267" y="341193"/>
                </a:cubicBezTo>
                <a:close/>
                <a:moveTo>
                  <a:pt x="304008" y="91351"/>
                </a:moveTo>
                <a:cubicBezTo>
                  <a:pt x="307665" y="94736"/>
                  <a:pt x="310373" y="98934"/>
                  <a:pt x="312810" y="103132"/>
                </a:cubicBezTo>
                <a:cubicBezTo>
                  <a:pt x="315383" y="100153"/>
                  <a:pt x="318091" y="97038"/>
                  <a:pt x="320800" y="94059"/>
                </a:cubicBezTo>
                <a:cubicBezTo>
                  <a:pt x="323508" y="91080"/>
                  <a:pt x="326216" y="90809"/>
                  <a:pt x="330414" y="92705"/>
                </a:cubicBezTo>
                <a:cubicBezTo>
                  <a:pt x="330414" y="100424"/>
                  <a:pt x="327570" y="107330"/>
                  <a:pt x="325810" y="114372"/>
                </a:cubicBezTo>
                <a:cubicBezTo>
                  <a:pt x="325133" y="117080"/>
                  <a:pt x="324185" y="119788"/>
                  <a:pt x="323237" y="122497"/>
                </a:cubicBezTo>
                <a:cubicBezTo>
                  <a:pt x="323373" y="122632"/>
                  <a:pt x="323508" y="122903"/>
                  <a:pt x="323508" y="123038"/>
                </a:cubicBezTo>
                <a:cubicBezTo>
                  <a:pt x="325810" y="128319"/>
                  <a:pt x="327029" y="133736"/>
                  <a:pt x="329466" y="138882"/>
                </a:cubicBezTo>
                <a:cubicBezTo>
                  <a:pt x="331904" y="143757"/>
                  <a:pt x="333799" y="148767"/>
                  <a:pt x="335425" y="154048"/>
                </a:cubicBezTo>
                <a:cubicBezTo>
                  <a:pt x="336237" y="156351"/>
                  <a:pt x="337049" y="158788"/>
                  <a:pt x="337862" y="161225"/>
                </a:cubicBezTo>
                <a:cubicBezTo>
                  <a:pt x="339487" y="166642"/>
                  <a:pt x="341112" y="172194"/>
                  <a:pt x="342737" y="177611"/>
                </a:cubicBezTo>
                <a:cubicBezTo>
                  <a:pt x="343820" y="181538"/>
                  <a:pt x="346393" y="185059"/>
                  <a:pt x="345852" y="189392"/>
                </a:cubicBezTo>
                <a:cubicBezTo>
                  <a:pt x="345852" y="189663"/>
                  <a:pt x="345987" y="189934"/>
                  <a:pt x="346122" y="190205"/>
                </a:cubicBezTo>
                <a:cubicBezTo>
                  <a:pt x="347612" y="194267"/>
                  <a:pt x="348966" y="198465"/>
                  <a:pt x="350862" y="202528"/>
                </a:cubicBezTo>
                <a:cubicBezTo>
                  <a:pt x="352758" y="206319"/>
                  <a:pt x="351675" y="211194"/>
                  <a:pt x="355195" y="214309"/>
                </a:cubicBezTo>
                <a:cubicBezTo>
                  <a:pt x="354518" y="216204"/>
                  <a:pt x="356143" y="217830"/>
                  <a:pt x="356278" y="219590"/>
                </a:cubicBezTo>
                <a:cubicBezTo>
                  <a:pt x="356549" y="223652"/>
                  <a:pt x="357768" y="227715"/>
                  <a:pt x="358716" y="231777"/>
                </a:cubicBezTo>
                <a:cubicBezTo>
                  <a:pt x="359529" y="234757"/>
                  <a:pt x="360070" y="237871"/>
                  <a:pt x="360206" y="240850"/>
                </a:cubicBezTo>
                <a:cubicBezTo>
                  <a:pt x="360747" y="250465"/>
                  <a:pt x="361154" y="260350"/>
                  <a:pt x="361695" y="269694"/>
                </a:cubicBezTo>
                <a:cubicBezTo>
                  <a:pt x="361830" y="272944"/>
                  <a:pt x="361560" y="276058"/>
                  <a:pt x="362643" y="279308"/>
                </a:cubicBezTo>
                <a:cubicBezTo>
                  <a:pt x="363726" y="282152"/>
                  <a:pt x="363726" y="285402"/>
                  <a:pt x="363862" y="288381"/>
                </a:cubicBezTo>
                <a:cubicBezTo>
                  <a:pt x="363997" y="291902"/>
                  <a:pt x="363320" y="295558"/>
                  <a:pt x="365758" y="298673"/>
                </a:cubicBezTo>
                <a:cubicBezTo>
                  <a:pt x="365893" y="298808"/>
                  <a:pt x="366028" y="299079"/>
                  <a:pt x="366028" y="299350"/>
                </a:cubicBezTo>
                <a:cubicBezTo>
                  <a:pt x="365080" y="301381"/>
                  <a:pt x="366435" y="303006"/>
                  <a:pt x="366841" y="304902"/>
                </a:cubicBezTo>
                <a:cubicBezTo>
                  <a:pt x="367247" y="306798"/>
                  <a:pt x="367654" y="309100"/>
                  <a:pt x="367383" y="310996"/>
                </a:cubicBezTo>
                <a:cubicBezTo>
                  <a:pt x="366435" y="315465"/>
                  <a:pt x="366570" y="320068"/>
                  <a:pt x="366028" y="324537"/>
                </a:cubicBezTo>
                <a:cubicBezTo>
                  <a:pt x="364945" y="334152"/>
                  <a:pt x="365487" y="343766"/>
                  <a:pt x="366028" y="353381"/>
                </a:cubicBezTo>
                <a:cubicBezTo>
                  <a:pt x="366164" y="355547"/>
                  <a:pt x="366976" y="358121"/>
                  <a:pt x="366299" y="360016"/>
                </a:cubicBezTo>
                <a:cubicBezTo>
                  <a:pt x="365487" y="362318"/>
                  <a:pt x="365622" y="364756"/>
                  <a:pt x="365758" y="366923"/>
                </a:cubicBezTo>
                <a:cubicBezTo>
                  <a:pt x="365758" y="369225"/>
                  <a:pt x="365893" y="371526"/>
                  <a:pt x="365216" y="373829"/>
                </a:cubicBezTo>
                <a:cubicBezTo>
                  <a:pt x="364945" y="374776"/>
                  <a:pt x="365351" y="375860"/>
                  <a:pt x="365351" y="376808"/>
                </a:cubicBezTo>
                <a:lnTo>
                  <a:pt x="365216" y="390485"/>
                </a:lnTo>
                <a:cubicBezTo>
                  <a:pt x="365216" y="392922"/>
                  <a:pt x="365216" y="395224"/>
                  <a:pt x="364945" y="397662"/>
                </a:cubicBezTo>
                <a:cubicBezTo>
                  <a:pt x="364674" y="399964"/>
                  <a:pt x="364810" y="402402"/>
                  <a:pt x="364810" y="404568"/>
                </a:cubicBezTo>
                <a:cubicBezTo>
                  <a:pt x="364945" y="408360"/>
                  <a:pt x="364810" y="412151"/>
                  <a:pt x="364268" y="415808"/>
                </a:cubicBezTo>
                <a:cubicBezTo>
                  <a:pt x="363726" y="418922"/>
                  <a:pt x="363320" y="422037"/>
                  <a:pt x="361830" y="424881"/>
                </a:cubicBezTo>
                <a:cubicBezTo>
                  <a:pt x="359664" y="428808"/>
                  <a:pt x="360070" y="428808"/>
                  <a:pt x="360883" y="433412"/>
                </a:cubicBezTo>
                <a:cubicBezTo>
                  <a:pt x="361018" y="434495"/>
                  <a:pt x="361154" y="435849"/>
                  <a:pt x="361154" y="437068"/>
                </a:cubicBezTo>
                <a:cubicBezTo>
                  <a:pt x="361018" y="440453"/>
                  <a:pt x="360747" y="443839"/>
                  <a:pt x="361018" y="447089"/>
                </a:cubicBezTo>
                <a:cubicBezTo>
                  <a:pt x="361154" y="450339"/>
                  <a:pt x="361289" y="453589"/>
                  <a:pt x="360070" y="456703"/>
                </a:cubicBezTo>
                <a:cubicBezTo>
                  <a:pt x="359664" y="457380"/>
                  <a:pt x="359664" y="458328"/>
                  <a:pt x="359529" y="459141"/>
                </a:cubicBezTo>
                <a:cubicBezTo>
                  <a:pt x="358987" y="463745"/>
                  <a:pt x="358445" y="468214"/>
                  <a:pt x="357768" y="472818"/>
                </a:cubicBezTo>
                <a:cubicBezTo>
                  <a:pt x="356820" y="478370"/>
                  <a:pt x="355060" y="483922"/>
                  <a:pt x="355601" y="489880"/>
                </a:cubicBezTo>
                <a:cubicBezTo>
                  <a:pt x="355601" y="490016"/>
                  <a:pt x="355601" y="490151"/>
                  <a:pt x="355601" y="490287"/>
                </a:cubicBezTo>
                <a:cubicBezTo>
                  <a:pt x="354112" y="497193"/>
                  <a:pt x="352622" y="504099"/>
                  <a:pt x="351133" y="511005"/>
                </a:cubicBezTo>
                <a:cubicBezTo>
                  <a:pt x="350727" y="512495"/>
                  <a:pt x="350320" y="514255"/>
                  <a:pt x="349914" y="515745"/>
                </a:cubicBezTo>
                <a:cubicBezTo>
                  <a:pt x="349508" y="517099"/>
                  <a:pt x="349101" y="518453"/>
                  <a:pt x="348966" y="519943"/>
                </a:cubicBezTo>
                <a:cubicBezTo>
                  <a:pt x="348831" y="521568"/>
                  <a:pt x="349101" y="523057"/>
                  <a:pt x="349101" y="524547"/>
                </a:cubicBezTo>
                <a:cubicBezTo>
                  <a:pt x="349237" y="525630"/>
                  <a:pt x="349779" y="527119"/>
                  <a:pt x="349237" y="528067"/>
                </a:cubicBezTo>
                <a:cubicBezTo>
                  <a:pt x="347070" y="532536"/>
                  <a:pt x="346393" y="537411"/>
                  <a:pt x="345987" y="542286"/>
                </a:cubicBezTo>
                <a:cubicBezTo>
                  <a:pt x="345581" y="545672"/>
                  <a:pt x="346935" y="549057"/>
                  <a:pt x="345987" y="552443"/>
                </a:cubicBezTo>
                <a:cubicBezTo>
                  <a:pt x="347341" y="554203"/>
                  <a:pt x="346393" y="555692"/>
                  <a:pt x="345445" y="557317"/>
                </a:cubicBezTo>
                <a:cubicBezTo>
                  <a:pt x="344768" y="558401"/>
                  <a:pt x="343956" y="560703"/>
                  <a:pt x="344497" y="561244"/>
                </a:cubicBezTo>
                <a:cubicBezTo>
                  <a:pt x="347070" y="563953"/>
                  <a:pt x="344497" y="566119"/>
                  <a:pt x="343956" y="568422"/>
                </a:cubicBezTo>
                <a:cubicBezTo>
                  <a:pt x="343820" y="568963"/>
                  <a:pt x="343008" y="569505"/>
                  <a:pt x="343008" y="570182"/>
                </a:cubicBezTo>
                <a:cubicBezTo>
                  <a:pt x="342872" y="573567"/>
                  <a:pt x="340570" y="574380"/>
                  <a:pt x="338133" y="575328"/>
                </a:cubicBezTo>
                <a:cubicBezTo>
                  <a:pt x="335289" y="576276"/>
                  <a:pt x="332039" y="575328"/>
                  <a:pt x="330143" y="572890"/>
                </a:cubicBezTo>
                <a:cubicBezTo>
                  <a:pt x="328925" y="571130"/>
                  <a:pt x="327435" y="569369"/>
                  <a:pt x="325946" y="567474"/>
                </a:cubicBezTo>
                <a:cubicBezTo>
                  <a:pt x="326893" y="565984"/>
                  <a:pt x="327029" y="564494"/>
                  <a:pt x="326623" y="562328"/>
                </a:cubicBezTo>
                <a:cubicBezTo>
                  <a:pt x="326081" y="559078"/>
                  <a:pt x="325810" y="555557"/>
                  <a:pt x="328248" y="553390"/>
                </a:cubicBezTo>
                <a:cubicBezTo>
                  <a:pt x="328112" y="551630"/>
                  <a:pt x="328112" y="550547"/>
                  <a:pt x="328112" y="549463"/>
                </a:cubicBezTo>
                <a:cubicBezTo>
                  <a:pt x="328248" y="548245"/>
                  <a:pt x="328518" y="546890"/>
                  <a:pt x="328518" y="545943"/>
                </a:cubicBezTo>
                <a:cubicBezTo>
                  <a:pt x="328383" y="545807"/>
                  <a:pt x="328248" y="545943"/>
                  <a:pt x="327977" y="545943"/>
                </a:cubicBezTo>
                <a:cubicBezTo>
                  <a:pt x="325810" y="545536"/>
                  <a:pt x="323644" y="545265"/>
                  <a:pt x="321206" y="544995"/>
                </a:cubicBezTo>
                <a:cubicBezTo>
                  <a:pt x="320800" y="543369"/>
                  <a:pt x="319987" y="542015"/>
                  <a:pt x="318227" y="540661"/>
                </a:cubicBezTo>
                <a:cubicBezTo>
                  <a:pt x="315654" y="538630"/>
                  <a:pt x="312810" y="536057"/>
                  <a:pt x="313081" y="532807"/>
                </a:cubicBezTo>
                <a:cubicBezTo>
                  <a:pt x="311998" y="531453"/>
                  <a:pt x="311185" y="530640"/>
                  <a:pt x="310373" y="529828"/>
                </a:cubicBezTo>
                <a:cubicBezTo>
                  <a:pt x="309425" y="528745"/>
                  <a:pt x="308883" y="526714"/>
                  <a:pt x="307665" y="526307"/>
                </a:cubicBezTo>
                <a:cubicBezTo>
                  <a:pt x="304821" y="525359"/>
                  <a:pt x="304008" y="522651"/>
                  <a:pt x="303331" y="520484"/>
                </a:cubicBezTo>
                <a:cubicBezTo>
                  <a:pt x="301571" y="515068"/>
                  <a:pt x="298185" y="511005"/>
                  <a:pt x="294258" y="506672"/>
                </a:cubicBezTo>
                <a:cubicBezTo>
                  <a:pt x="294665" y="504370"/>
                  <a:pt x="295071" y="501797"/>
                  <a:pt x="292227" y="499901"/>
                </a:cubicBezTo>
                <a:cubicBezTo>
                  <a:pt x="291956" y="499630"/>
                  <a:pt x="292092" y="499224"/>
                  <a:pt x="292092" y="498682"/>
                </a:cubicBezTo>
                <a:cubicBezTo>
                  <a:pt x="291956" y="497328"/>
                  <a:pt x="291956" y="495839"/>
                  <a:pt x="291685" y="494620"/>
                </a:cubicBezTo>
                <a:cubicBezTo>
                  <a:pt x="290737" y="491370"/>
                  <a:pt x="290060" y="488391"/>
                  <a:pt x="289248" y="485411"/>
                </a:cubicBezTo>
                <a:cubicBezTo>
                  <a:pt x="288706" y="483109"/>
                  <a:pt x="288165" y="480807"/>
                  <a:pt x="287487" y="478641"/>
                </a:cubicBezTo>
                <a:cubicBezTo>
                  <a:pt x="285862" y="473766"/>
                  <a:pt x="283967" y="469026"/>
                  <a:pt x="282883" y="464016"/>
                </a:cubicBezTo>
                <a:cubicBezTo>
                  <a:pt x="282748" y="463203"/>
                  <a:pt x="281800" y="462662"/>
                  <a:pt x="281529" y="461985"/>
                </a:cubicBezTo>
                <a:cubicBezTo>
                  <a:pt x="280987" y="460901"/>
                  <a:pt x="280310" y="459818"/>
                  <a:pt x="280039" y="458735"/>
                </a:cubicBezTo>
                <a:lnTo>
                  <a:pt x="275706" y="443568"/>
                </a:lnTo>
                <a:cubicBezTo>
                  <a:pt x="275436" y="442485"/>
                  <a:pt x="274352" y="441401"/>
                  <a:pt x="274488" y="440589"/>
                </a:cubicBezTo>
                <a:cubicBezTo>
                  <a:pt x="275300" y="436662"/>
                  <a:pt x="274217" y="432870"/>
                  <a:pt x="274623" y="429079"/>
                </a:cubicBezTo>
                <a:cubicBezTo>
                  <a:pt x="275165" y="424474"/>
                  <a:pt x="275571" y="419735"/>
                  <a:pt x="278008" y="415672"/>
                </a:cubicBezTo>
                <a:cubicBezTo>
                  <a:pt x="278956" y="413912"/>
                  <a:pt x="278279" y="412558"/>
                  <a:pt x="277060" y="411203"/>
                </a:cubicBezTo>
                <a:cubicBezTo>
                  <a:pt x="275571" y="409850"/>
                  <a:pt x="274352" y="408224"/>
                  <a:pt x="272863" y="407005"/>
                </a:cubicBezTo>
                <a:cubicBezTo>
                  <a:pt x="266904" y="402131"/>
                  <a:pt x="266363" y="394818"/>
                  <a:pt x="264738" y="387912"/>
                </a:cubicBezTo>
                <a:cubicBezTo>
                  <a:pt x="264467" y="386693"/>
                  <a:pt x="264467" y="385339"/>
                  <a:pt x="264196" y="383985"/>
                </a:cubicBezTo>
                <a:cubicBezTo>
                  <a:pt x="263519" y="381006"/>
                  <a:pt x="262571" y="378026"/>
                  <a:pt x="264467" y="375183"/>
                </a:cubicBezTo>
                <a:cubicBezTo>
                  <a:pt x="264602" y="374776"/>
                  <a:pt x="264738" y="374371"/>
                  <a:pt x="264738" y="373964"/>
                </a:cubicBezTo>
                <a:cubicBezTo>
                  <a:pt x="265279" y="370985"/>
                  <a:pt x="265415" y="368141"/>
                  <a:pt x="265956" y="365162"/>
                </a:cubicBezTo>
                <a:cubicBezTo>
                  <a:pt x="267310" y="358662"/>
                  <a:pt x="267175" y="352297"/>
                  <a:pt x="266227" y="345933"/>
                </a:cubicBezTo>
                <a:cubicBezTo>
                  <a:pt x="265821" y="343225"/>
                  <a:pt x="265415" y="340381"/>
                  <a:pt x="265415" y="337673"/>
                </a:cubicBezTo>
                <a:cubicBezTo>
                  <a:pt x="265415" y="331985"/>
                  <a:pt x="264873" y="326298"/>
                  <a:pt x="266904" y="320881"/>
                </a:cubicBezTo>
                <a:cubicBezTo>
                  <a:pt x="266092" y="317766"/>
                  <a:pt x="267852" y="315194"/>
                  <a:pt x="268123" y="312350"/>
                </a:cubicBezTo>
                <a:cubicBezTo>
                  <a:pt x="268258" y="310454"/>
                  <a:pt x="268258" y="308017"/>
                  <a:pt x="267310" y="306662"/>
                </a:cubicBezTo>
                <a:cubicBezTo>
                  <a:pt x="265956" y="304631"/>
                  <a:pt x="265550" y="302735"/>
                  <a:pt x="265550" y="300569"/>
                </a:cubicBezTo>
                <a:cubicBezTo>
                  <a:pt x="265550" y="300162"/>
                  <a:pt x="265415" y="299756"/>
                  <a:pt x="265279" y="299350"/>
                </a:cubicBezTo>
                <a:cubicBezTo>
                  <a:pt x="264467" y="297454"/>
                  <a:pt x="263925" y="295287"/>
                  <a:pt x="262842" y="293527"/>
                </a:cubicBezTo>
                <a:cubicBezTo>
                  <a:pt x="262165" y="292444"/>
                  <a:pt x="262571" y="292850"/>
                  <a:pt x="263384" y="293256"/>
                </a:cubicBezTo>
                <a:cubicBezTo>
                  <a:pt x="263654" y="293121"/>
                  <a:pt x="263790" y="292444"/>
                  <a:pt x="263790" y="292037"/>
                </a:cubicBezTo>
                <a:cubicBezTo>
                  <a:pt x="264331" y="289735"/>
                  <a:pt x="263113" y="287569"/>
                  <a:pt x="263384" y="285402"/>
                </a:cubicBezTo>
                <a:cubicBezTo>
                  <a:pt x="263519" y="283642"/>
                  <a:pt x="263519" y="282017"/>
                  <a:pt x="263248" y="280256"/>
                </a:cubicBezTo>
                <a:cubicBezTo>
                  <a:pt x="262977" y="279308"/>
                  <a:pt x="263248" y="278090"/>
                  <a:pt x="263384" y="277142"/>
                </a:cubicBezTo>
                <a:cubicBezTo>
                  <a:pt x="263925" y="274975"/>
                  <a:pt x="264467" y="272538"/>
                  <a:pt x="264873" y="270371"/>
                </a:cubicBezTo>
                <a:cubicBezTo>
                  <a:pt x="265415" y="267392"/>
                  <a:pt x="265550" y="264412"/>
                  <a:pt x="266227" y="261569"/>
                </a:cubicBezTo>
                <a:cubicBezTo>
                  <a:pt x="267040" y="257912"/>
                  <a:pt x="268529" y="254527"/>
                  <a:pt x="269748" y="250871"/>
                </a:cubicBezTo>
                <a:cubicBezTo>
                  <a:pt x="271238" y="247079"/>
                  <a:pt x="272727" y="243288"/>
                  <a:pt x="274217" y="239225"/>
                </a:cubicBezTo>
                <a:cubicBezTo>
                  <a:pt x="275977" y="234892"/>
                  <a:pt x="277873" y="230559"/>
                  <a:pt x="279904" y="226090"/>
                </a:cubicBezTo>
                <a:cubicBezTo>
                  <a:pt x="280717" y="224330"/>
                  <a:pt x="280852" y="222569"/>
                  <a:pt x="280852" y="220673"/>
                </a:cubicBezTo>
                <a:cubicBezTo>
                  <a:pt x="280852" y="218100"/>
                  <a:pt x="281258" y="215663"/>
                  <a:pt x="279904" y="213361"/>
                </a:cubicBezTo>
                <a:cubicBezTo>
                  <a:pt x="279633" y="212684"/>
                  <a:pt x="279904" y="211736"/>
                  <a:pt x="279904" y="210923"/>
                </a:cubicBezTo>
                <a:cubicBezTo>
                  <a:pt x="279904" y="205642"/>
                  <a:pt x="279092" y="200225"/>
                  <a:pt x="280175" y="194809"/>
                </a:cubicBezTo>
                <a:cubicBezTo>
                  <a:pt x="280175" y="194267"/>
                  <a:pt x="279904" y="193454"/>
                  <a:pt x="279904" y="192778"/>
                </a:cubicBezTo>
                <a:cubicBezTo>
                  <a:pt x="280039" y="191288"/>
                  <a:pt x="280175" y="189934"/>
                  <a:pt x="280581" y="188580"/>
                </a:cubicBezTo>
                <a:cubicBezTo>
                  <a:pt x="281665" y="184788"/>
                  <a:pt x="284237" y="181267"/>
                  <a:pt x="283696" y="177069"/>
                </a:cubicBezTo>
                <a:cubicBezTo>
                  <a:pt x="283560" y="176663"/>
                  <a:pt x="283831" y="176257"/>
                  <a:pt x="283967" y="175851"/>
                </a:cubicBezTo>
                <a:cubicBezTo>
                  <a:pt x="285185" y="171246"/>
                  <a:pt x="286539" y="166778"/>
                  <a:pt x="287894" y="162309"/>
                </a:cubicBezTo>
                <a:lnTo>
                  <a:pt x="290331" y="153778"/>
                </a:lnTo>
                <a:cubicBezTo>
                  <a:pt x="291956" y="147955"/>
                  <a:pt x="293446" y="141996"/>
                  <a:pt x="295342" y="136174"/>
                </a:cubicBezTo>
                <a:cubicBezTo>
                  <a:pt x="295883" y="134684"/>
                  <a:pt x="296289" y="133330"/>
                  <a:pt x="296831" y="131976"/>
                </a:cubicBezTo>
                <a:cubicBezTo>
                  <a:pt x="298321" y="128319"/>
                  <a:pt x="299946" y="124663"/>
                  <a:pt x="301435" y="120736"/>
                </a:cubicBezTo>
                <a:cubicBezTo>
                  <a:pt x="301165" y="118705"/>
                  <a:pt x="300894" y="116403"/>
                  <a:pt x="300623" y="114236"/>
                </a:cubicBezTo>
                <a:cubicBezTo>
                  <a:pt x="300081" y="109497"/>
                  <a:pt x="299404" y="105028"/>
                  <a:pt x="298862" y="99882"/>
                </a:cubicBezTo>
                <a:cubicBezTo>
                  <a:pt x="298456" y="95684"/>
                  <a:pt x="299946" y="93247"/>
                  <a:pt x="304008" y="91351"/>
                </a:cubicBezTo>
                <a:close/>
                <a:moveTo>
                  <a:pt x="617091" y="893"/>
                </a:moveTo>
                <a:cubicBezTo>
                  <a:pt x="620205" y="-1003"/>
                  <a:pt x="622372" y="486"/>
                  <a:pt x="624268" y="1976"/>
                </a:cubicBezTo>
                <a:cubicBezTo>
                  <a:pt x="626705" y="3872"/>
                  <a:pt x="627518" y="7122"/>
                  <a:pt x="626434" y="10101"/>
                </a:cubicBezTo>
                <a:cubicBezTo>
                  <a:pt x="625757" y="12132"/>
                  <a:pt x="625080" y="14299"/>
                  <a:pt x="624268" y="16736"/>
                </a:cubicBezTo>
                <a:cubicBezTo>
                  <a:pt x="622643" y="16872"/>
                  <a:pt x="621153" y="17549"/>
                  <a:pt x="619664" y="19038"/>
                </a:cubicBezTo>
                <a:cubicBezTo>
                  <a:pt x="617362" y="21341"/>
                  <a:pt x="614788" y="23643"/>
                  <a:pt x="611538" y="22830"/>
                </a:cubicBezTo>
                <a:cubicBezTo>
                  <a:pt x="610184" y="23778"/>
                  <a:pt x="609372" y="24455"/>
                  <a:pt x="608424" y="24997"/>
                </a:cubicBezTo>
                <a:cubicBezTo>
                  <a:pt x="607205" y="25945"/>
                  <a:pt x="605174" y="26215"/>
                  <a:pt x="604768" y="27434"/>
                </a:cubicBezTo>
                <a:cubicBezTo>
                  <a:pt x="603820" y="30143"/>
                  <a:pt x="601382" y="31226"/>
                  <a:pt x="599351" y="32038"/>
                </a:cubicBezTo>
                <a:cubicBezTo>
                  <a:pt x="594612" y="34070"/>
                  <a:pt x="591091" y="37455"/>
                  <a:pt x="587435" y="41247"/>
                </a:cubicBezTo>
                <a:cubicBezTo>
                  <a:pt x="585945" y="44361"/>
                  <a:pt x="584997" y="47747"/>
                  <a:pt x="584726" y="51403"/>
                </a:cubicBezTo>
                <a:cubicBezTo>
                  <a:pt x="582966" y="52486"/>
                  <a:pt x="580935" y="53570"/>
                  <a:pt x="581611" y="56549"/>
                </a:cubicBezTo>
                <a:cubicBezTo>
                  <a:pt x="581747" y="56684"/>
                  <a:pt x="581341" y="56955"/>
                  <a:pt x="581070" y="57226"/>
                </a:cubicBezTo>
                <a:cubicBezTo>
                  <a:pt x="580393" y="58038"/>
                  <a:pt x="579580" y="58986"/>
                  <a:pt x="578903" y="59934"/>
                </a:cubicBezTo>
                <a:cubicBezTo>
                  <a:pt x="577549" y="62507"/>
                  <a:pt x="576466" y="64674"/>
                  <a:pt x="575111" y="67111"/>
                </a:cubicBezTo>
                <a:cubicBezTo>
                  <a:pt x="574299" y="68872"/>
                  <a:pt x="573216" y="70632"/>
                  <a:pt x="572539" y="72528"/>
                </a:cubicBezTo>
                <a:cubicBezTo>
                  <a:pt x="571049" y="76997"/>
                  <a:pt x="569695" y="81330"/>
                  <a:pt x="568341" y="85528"/>
                </a:cubicBezTo>
                <a:cubicBezTo>
                  <a:pt x="568205" y="86205"/>
                  <a:pt x="568612" y="87017"/>
                  <a:pt x="568612" y="87694"/>
                </a:cubicBezTo>
                <a:cubicBezTo>
                  <a:pt x="568612" y="88778"/>
                  <a:pt x="568612" y="89861"/>
                  <a:pt x="568341" y="90944"/>
                </a:cubicBezTo>
                <a:cubicBezTo>
                  <a:pt x="566987" y="95413"/>
                  <a:pt x="566039" y="100017"/>
                  <a:pt x="565091" y="104621"/>
                </a:cubicBezTo>
                <a:cubicBezTo>
                  <a:pt x="564820" y="105705"/>
                  <a:pt x="565362" y="107059"/>
                  <a:pt x="564820" y="107600"/>
                </a:cubicBezTo>
                <a:cubicBezTo>
                  <a:pt x="562518" y="110444"/>
                  <a:pt x="562112" y="113965"/>
                  <a:pt x="560351" y="116944"/>
                </a:cubicBezTo>
                <a:cubicBezTo>
                  <a:pt x="558049" y="120736"/>
                  <a:pt x="556018" y="124528"/>
                  <a:pt x="552226" y="127236"/>
                </a:cubicBezTo>
                <a:cubicBezTo>
                  <a:pt x="550737" y="128319"/>
                  <a:pt x="550872" y="129809"/>
                  <a:pt x="551549" y="131298"/>
                </a:cubicBezTo>
                <a:cubicBezTo>
                  <a:pt x="552362" y="133059"/>
                  <a:pt x="553039" y="134955"/>
                  <a:pt x="554122" y="136444"/>
                </a:cubicBezTo>
                <a:cubicBezTo>
                  <a:pt x="558320" y="142538"/>
                  <a:pt x="556830" y="149038"/>
                  <a:pt x="556289" y="155538"/>
                </a:cubicBezTo>
                <a:cubicBezTo>
                  <a:pt x="556289" y="156621"/>
                  <a:pt x="555882" y="157840"/>
                  <a:pt x="555747" y="159059"/>
                </a:cubicBezTo>
                <a:cubicBezTo>
                  <a:pt x="555476" y="161767"/>
                  <a:pt x="555747" y="164746"/>
                  <a:pt x="553310" y="166777"/>
                </a:cubicBezTo>
                <a:cubicBezTo>
                  <a:pt x="553039" y="167048"/>
                  <a:pt x="552903" y="167319"/>
                  <a:pt x="552632" y="167725"/>
                </a:cubicBezTo>
                <a:cubicBezTo>
                  <a:pt x="551549" y="170298"/>
                  <a:pt x="550737" y="172871"/>
                  <a:pt x="549518" y="175444"/>
                </a:cubicBezTo>
                <a:cubicBezTo>
                  <a:pt x="546945" y="180861"/>
                  <a:pt x="545184" y="186684"/>
                  <a:pt x="545049" y="192777"/>
                </a:cubicBezTo>
                <a:cubicBezTo>
                  <a:pt x="545049" y="195486"/>
                  <a:pt x="544914" y="198058"/>
                  <a:pt x="544372" y="200632"/>
                </a:cubicBezTo>
                <a:cubicBezTo>
                  <a:pt x="543424" y="205913"/>
                  <a:pt x="542612" y="211194"/>
                  <a:pt x="539633" y="215798"/>
                </a:cubicBezTo>
                <a:cubicBezTo>
                  <a:pt x="539633" y="218642"/>
                  <a:pt x="537601" y="220808"/>
                  <a:pt x="536924" y="223381"/>
                </a:cubicBezTo>
                <a:cubicBezTo>
                  <a:pt x="536518" y="225006"/>
                  <a:pt x="536112" y="227308"/>
                  <a:pt x="536789" y="228798"/>
                </a:cubicBezTo>
                <a:cubicBezTo>
                  <a:pt x="537872" y="230829"/>
                  <a:pt x="537736" y="232590"/>
                  <a:pt x="537195" y="234621"/>
                </a:cubicBezTo>
                <a:cubicBezTo>
                  <a:pt x="537060" y="235027"/>
                  <a:pt x="537060" y="235298"/>
                  <a:pt x="537195" y="235704"/>
                </a:cubicBezTo>
                <a:cubicBezTo>
                  <a:pt x="537736" y="237735"/>
                  <a:pt x="537736" y="239767"/>
                  <a:pt x="538414" y="241662"/>
                </a:cubicBezTo>
                <a:cubicBezTo>
                  <a:pt x="538820" y="242746"/>
                  <a:pt x="538549" y="242475"/>
                  <a:pt x="537872" y="242610"/>
                </a:cubicBezTo>
                <a:cubicBezTo>
                  <a:pt x="537736" y="242746"/>
                  <a:pt x="537466" y="243287"/>
                  <a:pt x="537195" y="243694"/>
                </a:cubicBezTo>
                <a:cubicBezTo>
                  <a:pt x="536247" y="245590"/>
                  <a:pt x="537060" y="247892"/>
                  <a:pt x="536518" y="249787"/>
                </a:cubicBezTo>
                <a:cubicBezTo>
                  <a:pt x="535976" y="251412"/>
                  <a:pt x="535841" y="252902"/>
                  <a:pt x="535841" y="254662"/>
                </a:cubicBezTo>
                <a:cubicBezTo>
                  <a:pt x="535841" y="255746"/>
                  <a:pt x="535435" y="256694"/>
                  <a:pt x="535164" y="257642"/>
                </a:cubicBezTo>
                <a:cubicBezTo>
                  <a:pt x="534216" y="259537"/>
                  <a:pt x="533268" y="261704"/>
                  <a:pt x="532320" y="263600"/>
                </a:cubicBezTo>
                <a:cubicBezTo>
                  <a:pt x="531237" y="266173"/>
                  <a:pt x="530424" y="268881"/>
                  <a:pt x="529070" y="271319"/>
                </a:cubicBezTo>
                <a:cubicBezTo>
                  <a:pt x="527445" y="274433"/>
                  <a:pt x="525414" y="277412"/>
                  <a:pt x="523518" y="280527"/>
                </a:cubicBezTo>
                <a:cubicBezTo>
                  <a:pt x="521622" y="283912"/>
                  <a:pt x="519185" y="287027"/>
                  <a:pt x="516747" y="290141"/>
                </a:cubicBezTo>
                <a:cubicBezTo>
                  <a:pt x="513768" y="293662"/>
                  <a:pt x="510789" y="297318"/>
                  <a:pt x="507945" y="300704"/>
                </a:cubicBezTo>
                <a:cubicBezTo>
                  <a:pt x="506997" y="302058"/>
                  <a:pt x="506456" y="303683"/>
                  <a:pt x="506049" y="305443"/>
                </a:cubicBezTo>
                <a:cubicBezTo>
                  <a:pt x="505508" y="307881"/>
                  <a:pt x="504424" y="309912"/>
                  <a:pt x="504966" y="312350"/>
                </a:cubicBezTo>
                <a:cubicBezTo>
                  <a:pt x="505101" y="312891"/>
                  <a:pt x="504560" y="313704"/>
                  <a:pt x="504289" y="314381"/>
                </a:cubicBezTo>
                <a:cubicBezTo>
                  <a:pt x="502664" y="319256"/>
                  <a:pt x="501580" y="324401"/>
                  <a:pt x="499008" y="329006"/>
                </a:cubicBezTo>
                <a:cubicBezTo>
                  <a:pt x="498737" y="329547"/>
                  <a:pt x="498872" y="330360"/>
                  <a:pt x="498601" y="330901"/>
                </a:cubicBezTo>
                <a:cubicBezTo>
                  <a:pt x="498060" y="332120"/>
                  <a:pt x="497518" y="333339"/>
                  <a:pt x="496841" y="334558"/>
                </a:cubicBezTo>
                <a:cubicBezTo>
                  <a:pt x="495080" y="337808"/>
                  <a:pt x="491018" y="339704"/>
                  <a:pt x="489935" y="343631"/>
                </a:cubicBezTo>
                <a:cubicBezTo>
                  <a:pt x="489799" y="344037"/>
                  <a:pt x="489528" y="344308"/>
                  <a:pt x="489122" y="344579"/>
                </a:cubicBezTo>
                <a:lnTo>
                  <a:pt x="480591" y="355006"/>
                </a:lnTo>
                <a:lnTo>
                  <a:pt x="475310" y="361641"/>
                </a:lnTo>
                <a:lnTo>
                  <a:pt x="463122" y="373964"/>
                </a:lnTo>
                <a:cubicBezTo>
                  <a:pt x="462039" y="374912"/>
                  <a:pt x="461091" y="375860"/>
                  <a:pt x="460008" y="376807"/>
                </a:cubicBezTo>
                <a:cubicBezTo>
                  <a:pt x="456487" y="379787"/>
                  <a:pt x="453237" y="383037"/>
                  <a:pt x="449310" y="385339"/>
                </a:cubicBezTo>
                <a:cubicBezTo>
                  <a:pt x="446872" y="386693"/>
                  <a:pt x="444435" y="388183"/>
                  <a:pt x="441862" y="389266"/>
                </a:cubicBezTo>
                <a:cubicBezTo>
                  <a:pt x="439424" y="390214"/>
                  <a:pt x="436852" y="390755"/>
                  <a:pt x="434279" y="391433"/>
                </a:cubicBezTo>
                <a:cubicBezTo>
                  <a:pt x="430081" y="392651"/>
                  <a:pt x="426018" y="393870"/>
                  <a:pt x="421820" y="394818"/>
                </a:cubicBezTo>
                <a:cubicBezTo>
                  <a:pt x="419654" y="395224"/>
                  <a:pt x="411935" y="397120"/>
                  <a:pt x="405435" y="397662"/>
                </a:cubicBezTo>
                <a:cubicBezTo>
                  <a:pt x="405299" y="399151"/>
                  <a:pt x="405164" y="400641"/>
                  <a:pt x="405029" y="402266"/>
                </a:cubicBezTo>
                <a:cubicBezTo>
                  <a:pt x="404623" y="405245"/>
                  <a:pt x="403810" y="408089"/>
                  <a:pt x="403268" y="410933"/>
                </a:cubicBezTo>
                <a:cubicBezTo>
                  <a:pt x="402049" y="415943"/>
                  <a:pt x="400966" y="420682"/>
                  <a:pt x="400018" y="425828"/>
                </a:cubicBezTo>
                <a:cubicBezTo>
                  <a:pt x="399070" y="430297"/>
                  <a:pt x="396904" y="432057"/>
                  <a:pt x="392299" y="432599"/>
                </a:cubicBezTo>
                <a:cubicBezTo>
                  <a:pt x="388643" y="424745"/>
                  <a:pt x="387831" y="415943"/>
                  <a:pt x="385935" y="407683"/>
                </a:cubicBezTo>
                <a:cubicBezTo>
                  <a:pt x="384716" y="403078"/>
                  <a:pt x="384852" y="398339"/>
                  <a:pt x="383768" y="393464"/>
                </a:cubicBezTo>
                <a:cubicBezTo>
                  <a:pt x="383633" y="387505"/>
                  <a:pt x="384581" y="381547"/>
                  <a:pt x="384175" y="375454"/>
                </a:cubicBezTo>
                <a:cubicBezTo>
                  <a:pt x="383633" y="369631"/>
                  <a:pt x="384310" y="363808"/>
                  <a:pt x="384716" y="358120"/>
                </a:cubicBezTo>
                <a:cubicBezTo>
                  <a:pt x="384987" y="355412"/>
                  <a:pt x="385122" y="352704"/>
                  <a:pt x="385393" y="349995"/>
                </a:cubicBezTo>
                <a:cubicBezTo>
                  <a:pt x="386206" y="343901"/>
                  <a:pt x="386612" y="337808"/>
                  <a:pt x="387831" y="331985"/>
                </a:cubicBezTo>
                <a:cubicBezTo>
                  <a:pt x="388372" y="327787"/>
                  <a:pt x="387560" y="323183"/>
                  <a:pt x="389862" y="319256"/>
                </a:cubicBezTo>
                <a:cubicBezTo>
                  <a:pt x="389862" y="318985"/>
                  <a:pt x="389862" y="318579"/>
                  <a:pt x="389862" y="318308"/>
                </a:cubicBezTo>
                <a:cubicBezTo>
                  <a:pt x="390133" y="313704"/>
                  <a:pt x="390675" y="308964"/>
                  <a:pt x="390675" y="304360"/>
                </a:cubicBezTo>
                <a:cubicBezTo>
                  <a:pt x="390810" y="300027"/>
                  <a:pt x="394060" y="295829"/>
                  <a:pt x="392164" y="291225"/>
                </a:cubicBezTo>
                <a:cubicBezTo>
                  <a:pt x="393518" y="289600"/>
                  <a:pt x="392977" y="287433"/>
                  <a:pt x="393518" y="285672"/>
                </a:cubicBezTo>
                <a:cubicBezTo>
                  <a:pt x="394872" y="281475"/>
                  <a:pt x="395685" y="277277"/>
                  <a:pt x="396633" y="272943"/>
                </a:cubicBezTo>
                <a:cubicBezTo>
                  <a:pt x="397310" y="269693"/>
                  <a:pt x="398393" y="266714"/>
                  <a:pt x="399612" y="263600"/>
                </a:cubicBezTo>
                <a:cubicBezTo>
                  <a:pt x="403539" y="254392"/>
                  <a:pt x="407737" y="244777"/>
                  <a:pt x="411664" y="235704"/>
                </a:cubicBezTo>
                <a:cubicBezTo>
                  <a:pt x="413154" y="232590"/>
                  <a:pt x="414914" y="229746"/>
                  <a:pt x="415456" y="226225"/>
                </a:cubicBezTo>
                <a:cubicBezTo>
                  <a:pt x="415997" y="223111"/>
                  <a:pt x="417487" y="220131"/>
                  <a:pt x="418841" y="217287"/>
                </a:cubicBezTo>
                <a:cubicBezTo>
                  <a:pt x="420602" y="213902"/>
                  <a:pt x="422904" y="210923"/>
                  <a:pt x="422226" y="206725"/>
                </a:cubicBezTo>
                <a:cubicBezTo>
                  <a:pt x="422091" y="206454"/>
                  <a:pt x="422226" y="206048"/>
                  <a:pt x="422362" y="205913"/>
                </a:cubicBezTo>
                <a:cubicBezTo>
                  <a:pt x="424258" y="204423"/>
                  <a:pt x="423852" y="202256"/>
                  <a:pt x="424529" y="200361"/>
                </a:cubicBezTo>
                <a:cubicBezTo>
                  <a:pt x="425206" y="198329"/>
                  <a:pt x="426018" y="196027"/>
                  <a:pt x="427237" y="194538"/>
                </a:cubicBezTo>
                <a:cubicBezTo>
                  <a:pt x="430352" y="190746"/>
                  <a:pt x="432654" y="186548"/>
                  <a:pt x="435362" y="182621"/>
                </a:cubicBezTo>
                <a:cubicBezTo>
                  <a:pt x="441050" y="174225"/>
                  <a:pt x="446060" y="165288"/>
                  <a:pt x="450800" y="156215"/>
                </a:cubicBezTo>
                <a:cubicBezTo>
                  <a:pt x="451883" y="154184"/>
                  <a:pt x="452560" y="151611"/>
                  <a:pt x="454185" y="150121"/>
                </a:cubicBezTo>
                <a:cubicBezTo>
                  <a:pt x="456216" y="148361"/>
                  <a:pt x="457164" y="146194"/>
                  <a:pt x="458383" y="144163"/>
                </a:cubicBezTo>
                <a:cubicBezTo>
                  <a:pt x="459601" y="141996"/>
                  <a:pt x="460820" y="139965"/>
                  <a:pt x="462716" y="138205"/>
                </a:cubicBezTo>
                <a:cubicBezTo>
                  <a:pt x="463393" y="137663"/>
                  <a:pt x="463664" y="136309"/>
                  <a:pt x="464206" y="135496"/>
                </a:cubicBezTo>
                <a:lnTo>
                  <a:pt x="472195" y="123580"/>
                </a:lnTo>
                <a:cubicBezTo>
                  <a:pt x="473685" y="121548"/>
                  <a:pt x="474768" y="119246"/>
                  <a:pt x="476529" y="117350"/>
                </a:cubicBezTo>
                <a:cubicBezTo>
                  <a:pt x="478153" y="115590"/>
                  <a:pt x="479372" y="113288"/>
                  <a:pt x="480862" y="111392"/>
                </a:cubicBezTo>
                <a:cubicBezTo>
                  <a:pt x="483028" y="108142"/>
                  <a:pt x="485466" y="104892"/>
                  <a:pt x="488174" y="102049"/>
                </a:cubicBezTo>
                <a:cubicBezTo>
                  <a:pt x="490612" y="99747"/>
                  <a:pt x="492778" y="97309"/>
                  <a:pt x="495758" y="95684"/>
                </a:cubicBezTo>
                <a:cubicBezTo>
                  <a:pt x="499549" y="93517"/>
                  <a:pt x="499549" y="93247"/>
                  <a:pt x="501851" y="88913"/>
                </a:cubicBezTo>
                <a:cubicBezTo>
                  <a:pt x="502258" y="87830"/>
                  <a:pt x="503206" y="86747"/>
                  <a:pt x="504018" y="85663"/>
                </a:cubicBezTo>
                <a:cubicBezTo>
                  <a:pt x="506185" y="82955"/>
                  <a:pt x="508622" y="80247"/>
                  <a:pt x="510654" y="77403"/>
                </a:cubicBezTo>
                <a:cubicBezTo>
                  <a:pt x="512685" y="74559"/>
                  <a:pt x="514716" y="71851"/>
                  <a:pt x="517695" y="69955"/>
                </a:cubicBezTo>
                <a:cubicBezTo>
                  <a:pt x="518372" y="69549"/>
                  <a:pt x="518914" y="68872"/>
                  <a:pt x="519591" y="68194"/>
                </a:cubicBezTo>
                <a:cubicBezTo>
                  <a:pt x="523112" y="64944"/>
                  <a:pt x="526633" y="61694"/>
                  <a:pt x="530289" y="58444"/>
                </a:cubicBezTo>
                <a:cubicBezTo>
                  <a:pt x="535028" y="54518"/>
                  <a:pt x="540310" y="51403"/>
                  <a:pt x="543831" y="46257"/>
                </a:cubicBezTo>
                <a:cubicBezTo>
                  <a:pt x="543966" y="46122"/>
                  <a:pt x="543966" y="45986"/>
                  <a:pt x="544236" y="45851"/>
                </a:cubicBezTo>
                <a:lnTo>
                  <a:pt x="563060" y="33663"/>
                </a:lnTo>
                <a:cubicBezTo>
                  <a:pt x="564549" y="32851"/>
                  <a:pt x="566039" y="31768"/>
                  <a:pt x="567528" y="30955"/>
                </a:cubicBezTo>
                <a:cubicBezTo>
                  <a:pt x="568882" y="30278"/>
                  <a:pt x="570237" y="29465"/>
                  <a:pt x="571455" y="28518"/>
                </a:cubicBezTo>
                <a:cubicBezTo>
                  <a:pt x="572268" y="27976"/>
                  <a:pt x="572945" y="27299"/>
                  <a:pt x="573622" y="26622"/>
                </a:cubicBezTo>
                <a:cubicBezTo>
                  <a:pt x="573893" y="24591"/>
                  <a:pt x="574164" y="22424"/>
                  <a:pt x="575382" y="20663"/>
                </a:cubicBezTo>
                <a:cubicBezTo>
                  <a:pt x="574841" y="18632"/>
                  <a:pt x="576195" y="17820"/>
                  <a:pt x="577549" y="16736"/>
                </a:cubicBezTo>
                <a:cubicBezTo>
                  <a:pt x="578632" y="15788"/>
                  <a:pt x="580122" y="14164"/>
                  <a:pt x="579851" y="13622"/>
                </a:cubicBezTo>
                <a:cubicBezTo>
                  <a:pt x="578497" y="10372"/>
                  <a:pt x="581611" y="9424"/>
                  <a:pt x="582830" y="7664"/>
                </a:cubicBezTo>
                <a:cubicBezTo>
                  <a:pt x="583101" y="7257"/>
                  <a:pt x="584049" y="7122"/>
                  <a:pt x="584320" y="6580"/>
                </a:cubicBezTo>
                <a:cubicBezTo>
                  <a:pt x="585674" y="3736"/>
                  <a:pt x="588111" y="4143"/>
                  <a:pt x="590414" y="4414"/>
                </a:cubicBezTo>
                <a:cubicBezTo>
                  <a:pt x="593393" y="4820"/>
                  <a:pt x="595830" y="7122"/>
                  <a:pt x="596643" y="9966"/>
                </a:cubicBezTo>
                <a:cubicBezTo>
                  <a:pt x="596778" y="10236"/>
                  <a:pt x="596914" y="10507"/>
                  <a:pt x="596914" y="10778"/>
                </a:cubicBezTo>
                <a:cubicBezTo>
                  <a:pt x="597862" y="10101"/>
                  <a:pt x="598809" y="9424"/>
                  <a:pt x="599893" y="9153"/>
                </a:cubicBezTo>
                <a:cubicBezTo>
                  <a:pt x="600705" y="6986"/>
                  <a:pt x="602601" y="6986"/>
                  <a:pt x="604497" y="6716"/>
                </a:cubicBezTo>
                <a:cubicBezTo>
                  <a:pt x="605987" y="6580"/>
                  <a:pt x="608424" y="5768"/>
                  <a:pt x="608559" y="5091"/>
                </a:cubicBezTo>
                <a:cubicBezTo>
                  <a:pt x="609507" y="1434"/>
                  <a:pt x="612757" y="2112"/>
                  <a:pt x="615059" y="1164"/>
                </a:cubicBezTo>
                <a:cubicBezTo>
                  <a:pt x="615736" y="893"/>
                  <a:pt x="616549" y="1299"/>
                  <a:pt x="617091" y="893"/>
                </a:cubicBez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5400000" scaled="0"/>
          </a:gradFill>
          <a:ln w="426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A69D4CA-7E7A-4B16-AE37-3C1269307927}"/>
              </a:ext>
            </a:extLst>
          </p:cNvPr>
          <p:cNvGrpSpPr/>
          <p:nvPr/>
        </p:nvGrpSpPr>
        <p:grpSpPr>
          <a:xfrm>
            <a:off x="9294565" y="4890501"/>
            <a:ext cx="1928493" cy="493298"/>
            <a:chOff x="9294565" y="4890501"/>
            <a:chExt cx="1928493" cy="4932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B63B6D1-B312-4C39-BA7E-178D382932C8}"/>
                </a:ext>
              </a:extLst>
            </p:cNvPr>
            <p:cNvSpPr txBox="1"/>
            <p:nvPr/>
          </p:nvSpPr>
          <p:spPr>
            <a:xfrm>
              <a:off x="9466723" y="4972774"/>
              <a:ext cx="15841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/>
              </a:lvl1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浪花淘尽英雄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094EF773-0E06-4D67-A60C-8CF42F31F601}"/>
                </a:ext>
              </a:extLst>
            </p:cNvPr>
            <p:cNvGrpSpPr/>
            <p:nvPr/>
          </p:nvGrpSpPr>
          <p:grpSpPr>
            <a:xfrm>
              <a:off x="9294565" y="4890501"/>
              <a:ext cx="1928493" cy="493298"/>
              <a:chOff x="798265" y="4649201"/>
              <a:chExt cx="1928493" cy="49329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FBDB5B9-EB19-4B31-8A2F-9735CBB9D918}"/>
                  </a:ext>
                </a:extLst>
              </p:cNvPr>
              <p:cNvSpPr/>
              <p:nvPr/>
            </p:nvSpPr>
            <p:spPr>
              <a:xfrm>
                <a:off x="798265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93FBE312-8910-4FD6-99F9-5EB0A2264A23}"/>
                  </a:ext>
                </a:extLst>
              </p:cNvPr>
              <p:cNvSpPr/>
              <p:nvPr/>
            </p:nvSpPr>
            <p:spPr>
              <a:xfrm flipH="1">
                <a:off x="2423791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4BAE3FF-0520-4851-855A-BF9E895F3005}"/>
              </a:ext>
            </a:extLst>
          </p:cNvPr>
          <p:cNvGrpSpPr/>
          <p:nvPr/>
        </p:nvGrpSpPr>
        <p:grpSpPr>
          <a:xfrm>
            <a:off x="6519358" y="4890501"/>
            <a:ext cx="1928493" cy="493298"/>
            <a:chOff x="9294565" y="4890501"/>
            <a:chExt cx="1928493" cy="49329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040EBBFC-4266-4F84-A80D-BF2E3FCF3965}"/>
                </a:ext>
              </a:extLst>
            </p:cNvPr>
            <p:cNvSpPr txBox="1"/>
            <p:nvPr/>
          </p:nvSpPr>
          <p:spPr>
            <a:xfrm>
              <a:off x="9466723" y="4972774"/>
              <a:ext cx="15841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/>
              </a:lvl1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浪花淘尽英雄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C5343056-09B1-4D12-8E0E-554727837983}"/>
                </a:ext>
              </a:extLst>
            </p:cNvPr>
            <p:cNvGrpSpPr/>
            <p:nvPr/>
          </p:nvGrpSpPr>
          <p:grpSpPr>
            <a:xfrm>
              <a:off x="9294565" y="4890501"/>
              <a:ext cx="1928493" cy="493298"/>
              <a:chOff x="798265" y="4649201"/>
              <a:chExt cx="1928493" cy="493298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3B9FC315-E553-4D48-949B-8F35C57B1693}"/>
                  </a:ext>
                </a:extLst>
              </p:cNvPr>
              <p:cNvSpPr/>
              <p:nvPr/>
            </p:nvSpPr>
            <p:spPr>
              <a:xfrm>
                <a:off x="798265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FB9E4889-3B22-4C6E-A9A5-E87A0A8ADBE7}"/>
                  </a:ext>
                </a:extLst>
              </p:cNvPr>
              <p:cNvSpPr/>
              <p:nvPr/>
            </p:nvSpPr>
            <p:spPr>
              <a:xfrm flipH="1">
                <a:off x="2423791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33E3DF91-8264-43E6-AB1B-1A3CF747F83F}"/>
              </a:ext>
            </a:extLst>
          </p:cNvPr>
          <p:cNvGrpSpPr/>
          <p:nvPr/>
        </p:nvGrpSpPr>
        <p:grpSpPr>
          <a:xfrm>
            <a:off x="3744150" y="4890501"/>
            <a:ext cx="1928493" cy="493298"/>
            <a:chOff x="9294565" y="4890501"/>
            <a:chExt cx="1928493" cy="49329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FA546ADD-323B-46BB-962A-2ADADD095AA0}"/>
                </a:ext>
              </a:extLst>
            </p:cNvPr>
            <p:cNvSpPr txBox="1"/>
            <p:nvPr/>
          </p:nvSpPr>
          <p:spPr>
            <a:xfrm>
              <a:off x="9466723" y="4972774"/>
              <a:ext cx="15841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/>
              </a:lvl1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浪花淘尽英雄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94905610-466A-4B6C-A08E-489983117F0F}"/>
                </a:ext>
              </a:extLst>
            </p:cNvPr>
            <p:cNvGrpSpPr/>
            <p:nvPr/>
          </p:nvGrpSpPr>
          <p:grpSpPr>
            <a:xfrm>
              <a:off x="9294565" y="4890501"/>
              <a:ext cx="1928493" cy="493298"/>
              <a:chOff x="798265" y="4649201"/>
              <a:chExt cx="1928493" cy="493298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035FB1A2-836A-4547-B445-120FE0D711BE}"/>
                  </a:ext>
                </a:extLst>
              </p:cNvPr>
              <p:cNvSpPr/>
              <p:nvPr/>
            </p:nvSpPr>
            <p:spPr>
              <a:xfrm>
                <a:off x="798265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2E114B18-CAF2-4E0B-B9FF-5D8CEDD0493A}"/>
                  </a:ext>
                </a:extLst>
              </p:cNvPr>
              <p:cNvSpPr/>
              <p:nvPr/>
            </p:nvSpPr>
            <p:spPr>
              <a:xfrm flipH="1">
                <a:off x="2423791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9676F666-836B-4E7E-8128-13720EBA3F56}"/>
              </a:ext>
            </a:extLst>
          </p:cNvPr>
          <p:cNvGrpSpPr/>
          <p:nvPr/>
        </p:nvGrpSpPr>
        <p:grpSpPr>
          <a:xfrm>
            <a:off x="968942" y="4890501"/>
            <a:ext cx="1928493" cy="493298"/>
            <a:chOff x="9294565" y="4890501"/>
            <a:chExt cx="1928493" cy="49329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3A3AD648-6BC8-415B-9767-D0128D2BF4E1}"/>
                </a:ext>
              </a:extLst>
            </p:cNvPr>
            <p:cNvSpPr txBox="1"/>
            <p:nvPr/>
          </p:nvSpPr>
          <p:spPr>
            <a:xfrm>
              <a:off x="9466723" y="4972774"/>
              <a:ext cx="15841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/>
              </a:lvl1pPr>
            </a:lstStyle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浪花淘尽英雄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9CAF05C0-A7B3-44D1-94F7-69563C717A1C}"/>
                </a:ext>
              </a:extLst>
            </p:cNvPr>
            <p:cNvGrpSpPr/>
            <p:nvPr/>
          </p:nvGrpSpPr>
          <p:grpSpPr>
            <a:xfrm>
              <a:off x="9294565" y="4890501"/>
              <a:ext cx="1928493" cy="493298"/>
              <a:chOff x="798265" y="4649201"/>
              <a:chExt cx="1928493" cy="493298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88406B8F-2C13-4272-B604-CA74C270F217}"/>
                  </a:ext>
                </a:extLst>
              </p:cNvPr>
              <p:cNvSpPr/>
              <p:nvPr/>
            </p:nvSpPr>
            <p:spPr>
              <a:xfrm>
                <a:off x="798265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BB387FBD-669C-4D6C-9C83-AF237349CB4A}"/>
                  </a:ext>
                </a:extLst>
              </p:cNvPr>
              <p:cNvSpPr/>
              <p:nvPr/>
            </p:nvSpPr>
            <p:spPr>
              <a:xfrm flipH="1">
                <a:off x="2423791" y="4649201"/>
                <a:ext cx="302967" cy="493298"/>
              </a:xfrm>
              <a:custGeom>
                <a:avLst/>
                <a:gdLst>
                  <a:gd name="connsiteX0" fmla="*/ 1241087 w 1334396"/>
                  <a:gd name="connsiteY0" fmla="*/ 1904164 h 2172695"/>
                  <a:gd name="connsiteX1" fmla="*/ 1248535 w 1334396"/>
                  <a:gd name="connsiteY1" fmla="*/ 1907820 h 2172695"/>
                  <a:gd name="connsiteX2" fmla="*/ 1251785 w 1334396"/>
                  <a:gd name="connsiteY2" fmla="*/ 1914185 h 2172695"/>
                  <a:gd name="connsiteX3" fmla="*/ 1250160 w 1334396"/>
                  <a:gd name="connsiteY3" fmla="*/ 1919602 h 2172695"/>
                  <a:gd name="connsiteX4" fmla="*/ 1246774 w 1334396"/>
                  <a:gd name="connsiteY4" fmla="*/ 1928945 h 2172695"/>
                  <a:gd name="connsiteX5" fmla="*/ 1245826 w 1334396"/>
                  <a:gd name="connsiteY5" fmla="*/ 1933143 h 2172695"/>
                  <a:gd name="connsiteX6" fmla="*/ 1244337 w 1334396"/>
                  <a:gd name="connsiteY6" fmla="*/ 1937747 h 2172695"/>
                  <a:gd name="connsiteX7" fmla="*/ 1243930 w 1334396"/>
                  <a:gd name="connsiteY7" fmla="*/ 1942622 h 2172695"/>
                  <a:gd name="connsiteX8" fmla="*/ 1245691 w 1334396"/>
                  <a:gd name="connsiteY8" fmla="*/ 1942487 h 2172695"/>
                  <a:gd name="connsiteX9" fmla="*/ 1252462 w 1334396"/>
                  <a:gd name="connsiteY9" fmla="*/ 1942081 h 2172695"/>
                  <a:gd name="connsiteX10" fmla="*/ 1254222 w 1334396"/>
                  <a:gd name="connsiteY10" fmla="*/ 1942758 h 2172695"/>
                  <a:gd name="connsiteX11" fmla="*/ 1259639 w 1334396"/>
                  <a:gd name="connsiteY11" fmla="*/ 1946956 h 2172695"/>
                  <a:gd name="connsiteX12" fmla="*/ 1258420 w 1334396"/>
                  <a:gd name="connsiteY12" fmla="*/ 1955216 h 2172695"/>
                  <a:gd name="connsiteX13" fmla="*/ 1254764 w 1334396"/>
                  <a:gd name="connsiteY13" fmla="*/ 1959143 h 2172695"/>
                  <a:gd name="connsiteX14" fmla="*/ 1260451 w 1334396"/>
                  <a:gd name="connsiteY14" fmla="*/ 1961852 h 2172695"/>
                  <a:gd name="connsiteX15" fmla="*/ 1262753 w 1334396"/>
                  <a:gd name="connsiteY15" fmla="*/ 1962664 h 2172695"/>
                  <a:gd name="connsiteX16" fmla="*/ 1268847 w 1334396"/>
                  <a:gd name="connsiteY16" fmla="*/ 1969164 h 2172695"/>
                  <a:gd name="connsiteX17" fmla="*/ 1274128 w 1334396"/>
                  <a:gd name="connsiteY17" fmla="*/ 1979185 h 2172695"/>
                  <a:gd name="connsiteX18" fmla="*/ 1277107 w 1334396"/>
                  <a:gd name="connsiteY18" fmla="*/ 1980810 h 2172695"/>
                  <a:gd name="connsiteX19" fmla="*/ 1281982 w 1334396"/>
                  <a:gd name="connsiteY19" fmla="*/ 1979997 h 2172695"/>
                  <a:gd name="connsiteX20" fmla="*/ 1297555 w 1334396"/>
                  <a:gd name="connsiteY20" fmla="*/ 1983924 h 2172695"/>
                  <a:gd name="connsiteX21" fmla="*/ 1299993 w 1334396"/>
                  <a:gd name="connsiteY21" fmla="*/ 1985685 h 2172695"/>
                  <a:gd name="connsiteX22" fmla="*/ 1304597 w 1334396"/>
                  <a:gd name="connsiteY22" fmla="*/ 1990560 h 2172695"/>
                  <a:gd name="connsiteX23" fmla="*/ 1304868 w 1334396"/>
                  <a:gd name="connsiteY23" fmla="*/ 1991508 h 2172695"/>
                  <a:gd name="connsiteX24" fmla="*/ 1309066 w 1334396"/>
                  <a:gd name="connsiteY24" fmla="*/ 1996924 h 2172695"/>
                  <a:gd name="connsiteX25" fmla="*/ 1319628 w 1334396"/>
                  <a:gd name="connsiteY25" fmla="*/ 2006945 h 2172695"/>
                  <a:gd name="connsiteX26" fmla="*/ 1324774 w 1334396"/>
                  <a:gd name="connsiteY26" fmla="*/ 2010466 h 2172695"/>
                  <a:gd name="connsiteX27" fmla="*/ 1333170 w 1334396"/>
                  <a:gd name="connsiteY27" fmla="*/ 2019945 h 2172695"/>
                  <a:gd name="connsiteX28" fmla="*/ 1333847 w 1334396"/>
                  <a:gd name="connsiteY28" fmla="*/ 2020622 h 2172695"/>
                  <a:gd name="connsiteX29" fmla="*/ 1334253 w 1334396"/>
                  <a:gd name="connsiteY29" fmla="*/ 2020216 h 2172695"/>
                  <a:gd name="connsiteX30" fmla="*/ 1334396 w 1334396"/>
                  <a:gd name="connsiteY30" fmla="*/ 2020057 h 2172695"/>
                  <a:gd name="connsiteX31" fmla="*/ 1334396 w 1334396"/>
                  <a:gd name="connsiteY31" fmla="*/ 2046506 h 2172695"/>
                  <a:gd name="connsiteX32" fmla="*/ 1333982 w 1334396"/>
                  <a:gd name="connsiteY32" fmla="*/ 2046216 h 2172695"/>
                  <a:gd name="connsiteX33" fmla="*/ 1332222 w 1334396"/>
                  <a:gd name="connsiteY33" fmla="*/ 2047435 h 2172695"/>
                  <a:gd name="connsiteX34" fmla="*/ 1329243 w 1334396"/>
                  <a:gd name="connsiteY34" fmla="*/ 2049872 h 2172695"/>
                  <a:gd name="connsiteX35" fmla="*/ 1328701 w 1334396"/>
                  <a:gd name="connsiteY35" fmla="*/ 2050143 h 2172695"/>
                  <a:gd name="connsiteX36" fmla="*/ 1323284 w 1334396"/>
                  <a:gd name="connsiteY36" fmla="*/ 2055018 h 2172695"/>
                  <a:gd name="connsiteX37" fmla="*/ 1319086 w 1334396"/>
                  <a:gd name="connsiteY37" fmla="*/ 2059622 h 2172695"/>
                  <a:gd name="connsiteX38" fmla="*/ 1314753 w 1334396"/>
                  <a:gd name="connsiteY38" fmla="*/ 2064632 h 2172695"/>
                  <a:gd name="connsiteX39" fmla="*/ 1304462 w 1334396"/>
                  <a:gd name="connsiteY39" fmla="*/ 2081830 h 2172695"/>
                  <a:gd name="connsiteX40" fmla="*/ 1300805 w 1334396"/>
                  <a:gd name="connsiteY40" fmla="*/ 2086976 h 2172695"/>
                  <a:gd name="connsiteX41" fmla="*/ 1295930 w 1334396"/>
                  <a:gd name="connsiteY41" fmla="*/ 2093882 h 2172695"/>
                  <a:gd name="connsiteX42" fmla="*/ 1293764 w 1334396"/>
                  <a:gd name="connsiteY42" fmla="*/ 2096861 h 2172695"/>
                  <a:gd name="connsiteX43" fmla="*/ 1287535 w 1334396"/>
                  <a:gd name="connsiteY43" fmla="*/ 2102955 h 2172695"/>
                  <a:gd name="connsiteX44" fmla="*/ 1281441 w 1334396"/>
                  <a:gd name="connsiteY44" fmla="*/ 2109591 h 2172695"/>
                  <a:gd name="connsiteX45" fmla="*/ 1281035 w 1334396"/>
                  <a:gd name="connsiteY45" fmla="*/ 2109997 h 2172695"/>
                  <a:gd name="connsiteX46" fmla="*/ 1276566 w 1334396"/>
                  <a:gd name="connsiteY46" fmla="*/ 2117039 h 2172695"/>
                  <a:gd name="connsiteX47" fmla="*/ 1271014 w 1334396"/>
                  <a:gd name="connsiteY47" fmla="*/ 2127330 h 2172695"/>
                  <a:gd name="connsiteX48" fmla="*/ 1268441 w 1334396"/>
                  <a:gd name="connsiteY48" fmla="*/ 2131799 h 2172695"/>
                  <a:gd name="connsiteX49" fmla="*/ 1262889 w 1334396"/>
                  <a:gd name="connsiteY49" fmla="*/ 2141278 h 2172695"/>
                  <a:gd name="connsiteX50" fmla="*/ 1258149 w 1334396"/>
                  <a:gd name="connsiteY50" fmla="*/ 2151705 h 2172695"/>
                  <a:gd name="connsiteX51" fmla="*/ 1253951 w 1334396"/>
                  <a:gd name="connsiteY51" fmla="*/ 2159559 h 2172695"/>
                  <a:gd name="connsiteX52" fmla="*/ 1244201 w 1334396"/>
                  <a:gd name="connsiteY52" fmla="*/ 2172695 h 2172695"/>
                  <a:gd name="connsiteX53" fmla="*/ 1237837 w 1334396"/>
                  <a:gd name="connsiteY53" fmla="*/ 2165924 h 2172695"/>
                  <a:gd name="connsiteX54" fmla="*/ 1237430 w 1334396"/>
                  <a:gd name="connsiteY54" fmla="*/ 2155090 h 2172695"/>
                  <a:gd name="connsiteX55" fmla="*/ 1237430 w 1334396"/>
                  <a:gd name="connsiteY55" fmla="*/ 2148455 h 2172695"/>
                  <a:gd name="connsiteX56" fmla="*/ 1239327 w 1334396"/>
                  <a:gd name="connsiteY56" fmla="*/ 2142090 h 2172695"/>
                  <a:gd name="connsiteX57" fmla="*/ 1243253 w 1334396"/>
                  <a:gd name="connsiteY57" fmla="*/ 2131934 h 2172695"/>
                  <a:gd name="connsiteX58" fmla="*/ 1244878 w 1334396"/>
                  <a:gd name="connsiteY58" fmla="*/ 2128955 h 2172695"/>
                  <a:gd name="connsiteX59" fmla="*/ 1251920 w 1334396"/>
                  <a:gd name="connsiteY59" fmla="*/ 2117174 h 2172695"/>
                  <a:gd name="connsiteX60" fmla="*/ 1255306 w 1334396"/>
                  <a:gd name="connsiteY60" fmla="*/ 2111351 h 2172695"/>
                  <a:gd name="connsiteX61" fmla="*/ 1260722 w 1334396"/>
                  <a:gd name="connsiteY61" fmla="*/ 2102143 h 2172695"/>
                  <a:gd name="connsiteX62" fmla="*/ 1261264 w 1334396"/>
                  <a:gd name="connsiteY62" fmla="*/ 2101466 h 2172695"/>
                  <a:gd name="connsiteX63" fmla="*/ 1266139 w 1334396"/>
                  <a:gd name="connsiteY63" fmla="*/ 2093747 h 2172695"/>
                  <a:gd name="connsiteX64" fmla="*/ 1268170 w 1334396"/>
                  <a:gd name="connsiteY64" fmla="*/ 2091174 h 2172695"/>
                  <a:gd name="connsiteX65" fmla="*/ 1269524 w 1334396"/>
                  <a:gd name="connsiteY65" fmla="*/ 2090361 h 2172695"/>
                  <a:gd name="connsiteX66" fmla="*/ 1279003 w 1334396"/>
                  <a:gd name="connsiteY66" fmla="*/ 2082507 h 2172695"/>
                  <a:gd name="connsiteX67" fmla="*/ 1280493 w 1334396"/>
                  <a:gd name="connsiteY67" fmla="*/ 2081289 h 2172695"/>
                  <a:gd name="connsiteX68" fmla="*/ 1285368 w 1334396"/>
                  <a:gd name="connsiteY68" fmla="*/ 2078445 h 2172695"/>
                  <a:gd name="connsiteX69" fmla="*/ 1287941 w 1334396"/>
                  <a:gd name="connsiteY69" fmla="*/ 2075195 h 2172695"/>
                  <a:gd name="connsiteX70" fmla="*/ 1291868 w 1334396"/>
                  <a:gd name="connsiteY70" fmla="*/ 2064903 h 2172695"/>
                  <a:gd name="connsiteX71" fmla="*/ 1295659 w 1334396"/>
                  <a:gd name="connsiteY71" fmla="*/ 2056101 h 2172695"/>
                  <a:gd name="connsiteX72" fmla="*/ 1299587 w 1334396"/>
                  <a:gd name="connsiteY72" fmla="*/ 2048247 h 2172695"/>
                  <a:gd name="connsiteX73" fmla="*/ 1303784 w 1334396"/>
                  <a:gd name="connsiteY73" fmla="*/ 2043101 h 2172695"/>
                  <a:gd name="connsiteX74" fmla="*/ 1306764 w 1334396"/>
                  <a:gd name="connsiteY74" fmla="*/ 2038768 h 2172695"/>
                  <a:gd name="connsiteX75" fmla="*/ 1308524 w 1334396"/>
                  <a:gd name="connsiteY75" fmla="*/ 2037008 h 2172695"/>
                  <a:gd name="connsiteX76" fmla="*/ 1311503 w 1334396"/>
                  <a:gd name="connsiteY76" fmla="*/ 2034570 h 2172695"/>
                  <a:gd name="connsiteX77" fmla="*/ 1315701 w 1334396"/>
                  <a:gd name="connsiteY77" fmla="*/ 2031726 h 2172695"/>
                  <a:gd name="connsiteX78" fmla="*/ 1316107 w 1334396"/>
                  <a:gd name="connsiteY78" fmla="*/ 2030778 h 2172695"/>
                  <a:gd name="connsiteX79" fmla="*/ 1316514 w 1334396"/>
                  <a:gd name="connsiteY79" fmla="*/ 2030101 h 2172695"/>
                  <a:gd name="connsiteX80" fmla="*/ 1321524 w 1334396"/>
                  <a:gd name="connsiteY80" fmla="*/ 2028883 h 2172695"/>
                  <a:gd name="connsiteX81" fmla="*/ 1313399 w 1334396"/>
                  <a:gd name="connsiteY81" fmla="*/ 2021841 h 2172695"/>
                  <a:gd name="connsiteX82" fmla="*/ 1309878 w 1334396"/>
                  <a:gd name="connsiteY82" fmla="*/ 2018862 h 2172695"/>
                  <a:gd name="connsiteX83" fmla="*/ 1306493 w 1334396"/>
                  <a:gd name="connsiteY83" fmla="*/ 2015341 h 2172695"/>
                  <a:gd name="connsiteX84" fmla="*/ 1303107 w 1334396"/>
                  <a:gd name="connsiteY84" fmla="*/ 2012091 h 2172695"/>
                  <a:gd name="connsiteX85" fmla="*/ 1301347 w 1334396"/>
                  <a:gd name="connsiteY85" fmla="*/ 2011008 h 2172695"/>
                  <a:gd name="connsiteX86" fmla="*/ 1293764 w 1334396"/>
                  <a:gd name="connsiteY86" fmla="*/ 2005049 h 2172695"/>
                  <a:gd name="connsiteX87" fmla="*/ 1289837 w 1334396"/>
                  <a:gd name="connsiteY87" fmla="*/ 2001935 h 2172695"/>
                  <a:gd name="connsiteX88" fmla="*/ 1285774 w 1334396"/>
                  <a:gd name="connsiteY88" fmla="*/ 1999362 h 2172695"/>
                  <a:gd name="connsiteX89" fmla="*/ 1279274 w 1334396"/>
                  <a:gd name="connsiteY89" fmla="*/ 1994893 h 2172695"/>
                  <a:gd name="connsiteX90" fmla="*/ 1275076 w 1334396"/>
                  <a:gd name="connsiteY90" fmla="*/ 1989612 h 2172695"/>
                  <a:gd name="connsiteX91" fmla="*/ 1270066 w 1334396"/>
                  <a:gd name="connsiteY91" fmla="*/ 1986226 h 2172695"/>
                  <a:gd name="connsiteX92" fmla="*/ 1267493 w 1334396"/>
                  <a:gd name="connsiteY92" fmla="*/ 1985414 h 2172695"/>
                  <a:gd name="connsiteX93" fmla="*/ 1260993 w 1334396"/>
                  <a:gd name="connsiteY93" fmla="*/ 1982435 h 2172695"/>
                  <a:gd name="connsiteX94" fmla="*/ 1255306 w 1334396"/>
                  <a:gd name="connsiteY94" fmla="*/ 1978914 h 2172695"/>
                  <a:gd name="connsiteX95" fmla="*/ 1253816 w 1334396"/>
                  <a:gd name="connsiteY95" fmla="*/ 1977831 h 2172695"/>
                  <a:gd name="connsiteX96" fmla="*/ 1245285 w 1334396"/>
                  <a:gd name="connsiteY96" fmla="*/ 1973497 h 2172695"/>
                  <a:gd name="connsiteX97" fmla="*/ 1234451 w 1334396"/>
                  <a:gd name="connsiteY97" fmla="*/ 1968216 h 2172695"/>
                  <a:gd name="connsiteX98" fmla="*/ 1234180 w 1334396"/>
                  <a:gd name="connsiteY98" fmla="*/ 1968216 h 2172695"/>
                  <a:gd name="connsiteX99" fmla="*/ 1232556 w 1334396"/>
                  <a:gd name="connsiteY99" fmla="*/ 1967539 h 2172695"/>
                  <a:gd name="connsiteX100" fmla="*/ 1232420 w 1334396"/>
                  <a:gd name="connsiteY100" fmla="*/ 1968081 h 2172695"/>
                  <a:gd name="connsiteX101" fmla="*/ 1231472 w 1334396"/>
                  <a:gd name="connsiteY101" fmla="*/ 1969029 h 2172695"/>
                  <a:gd name="connsiteX102" fmla="*/ 1228358 w 1334396"/>
                  <a:gd name="connsiteY102" fmla="*/ 1972143 h 2172695"/>
                  <a:gd name="connsiteX103" fmla="*/ 1222264 w 1334396"/>
                  <a:gd name="connsiteY103" fmla="*/ 1980403 h 2172695"/>
                  <a:gd name="connsiteX104" fmla="*/ 1217524 w 1334396"/>
                  <a:gd name="connsiteY104" fmla="*/ 1986497 h 2172695"/>
                  <a:gd name="connsiteX105" fmla="*/ 1207233 w 1334396"/>
                  <a:gd name="connsiteY105" fmla="*/ 1999903 h 2172695"/>
                  <a:gd name="connsiteX106" fmla="*/ 1206150 w 1334396"/>
                  <a:gd name="connsiteY106" fmla="*/ 2002341 h 2172695"/>
                  <a:gd name="connsiteX107" fmla="*/ 1203983 w 1334396"/>
                  <a:gd name="connsiteY107" fmla="*/ 2005726 h 2172695"/>
                  <a:gd name="connsiteX108" fmla="*/ 1192066 w 1334396"/>
                  <a:gd name="connsiteY108" fmla="*/ 2018862 h 2172695"/>
                  <a:gd name="connsiteX109" fmla="*/ 1189764 w 1334396"/>
                  <a:gd name="connsiteY109" fmla="*/ 2021570 h 2172695"/>
                  <a:gd name="connsiteX110" fmla="*/ 1178795 w 1334396"/>
                  <a:gd name="connsiteY110" fmla="*/ 2028206 h 2172695"/>
                  <a:gd name="connsiteX111" fmla="*/ 1164171 w 1334396"/>
                  <a:gd name="connsiteY111" fmla="*/ 2031862 h 2172695"/>
                  <a:gd name="connsiteX112" fmla="*/ 1160108 w 1334396"/>
                  <a:gd name="connsiteY112" fmla="*/ 2034705 h 2172695"/>
                  <a:gd name="connsiteX113" fmla="*/ 1157400 w 1334396"/>
                  <a:gd name="connsiteY113" fmla="*/ 2040528 h 2172695"/>
                  <a:gd name="connsiteX114" fmla="*/ 1140066 w 1334396"/>
                  <a:gd name="connsiteY114" fmla="*/ 2055695 h 2172695"/>
                  <a:gd name="connsiteX115" fmla="*/ 1136004 w 1334396"/>
                  <a:gd name="connsiteY115" fmla="*/ 2057726 h 2172695"/>
                  <a:gd name="connsiteX116" fmla="*/ 1126389 w 1334396"/>
                  <a:gd name="connsiteY116" fmla="*/ 2059893 h 2172695"/>
                  <a:gd name="connsiteX117" fmla="*/ 1125035 w 1334396"/>
                  <a:gd name="connsiteY117" fmla="*/ 2059893 h 2172695"/>
                  <a:gd name="connsiteX118" fmla="*/ 1115285 w 1334396"/>
                  <a:gd name="connsiteY118" fmla="*/ 2061247 h 2172695"/>
                  <a:gd name="connsiteX119" fmla="*/ 1094296 w 1334396"/>
                  <a:gd name="connsiteY119" fmla="*/ 2064903 h 2172695"/>
                  <a:gd name="connsiteX120" fmla="*/ 1085358 w 1334396"/>
                  <a:gd name="connsiteY120" fmla="*/ 2067205 h 2172695"/>
                  <a:gd name="connsiteX121" fmla="*/ 1066942 w 1334396"/>
                  <a:gd name="connsiteY121" fmla="*/ 2067882 h 2172695"/>
                  <a:gd name="connsiteX122" fmla="*/ 1057598 w 1334396"/>
                  <a:gd name="connsiteY122" fmla="*/ 2067612 h 2172695"/>
                  <a:gd name="connsiteX123" fmla="*/ 1051504 w 1334396"/>
                  <a:gd name="connsiteY123" fmla="*/ 2069101 h 2172695"/>
                  <a:gd name="connsiteX124" fmla="*/ 1045140 w 1334396"/>
                  <a:gd name="connsiteY124" fmla="*/ 2071268 h 2172695"/>
                  <a:gd name="connsiteX125" fmla="*/ 1043921 w 1334396"/>
                  <a:gd name="connsiteY125" fmla="*/ 2071539 h 2172695"/>
                  <a:gd name="connsiteX126" fmla="*/ 1037692 w 1334396"/>
                  <a:gd name="connsiteY126" fmla="*/ 2074382 h 2172695"/>
                  <a:gd name="connsiteX127" fmla="*/ 1036473 w 1334396"/>
                  <a:gd name="connsiteY127" fmla="*/ 2074112 h 2172695"/>
                  <a:gd name="connsiteX128" fmla="*/ 1034983 w 1334396"/>
                  <a:gd name="connsiteY128" fmla="*/ 2073841 h 2172695"/>
                  <a:gd name="connsiteX129" fmla="*/ 1027807 w 1334396"/>
                  <a:gd name="connsiteY129" fmla="*/ 2074653 h 2172695"/>
                  <a:gd name="connsiteX130" fmla="*/ 1022254 w 1334396"/>
                  <a:gd name="connsiteY130" fmla="*/ 2075195 h 2172695"/>
                  <a:gd name="connsiteX131" fmla="*/ 1018869 w 1334396"/>
                  <a:gd name="connsiteY131" fmla="*/ 2075195 h 2172695"/>
                  <a:gd name="connsiteX132" fmla="*/ 1011421 w 1334396"/>
                  <a:gd name="connsiteY132" fmla="*/ 2074247 h 2172695"/>
                  <a:gd name="connsiteX133" fmla="*/ 1001942 w 1334396"/>
                  <a:gd name="connsiteY133" fmla="*/ 2073434 h 2172695"/>
                  <a:gd name="connsiteX134" fmla="*/ 990025 w 1334396"/>
                  <a:gd name="connsiteY134" fmla="*/ 2070591 h 2172695"/>
                  <a:gd name="connsiteX135" fmla="*/ 977025 w 1334396"/>
                  <a:gd name="connsiteY135" fmla="*/ 2067070 h 2172695"/>
                  <a:gd name="connsiteX136" fmla="*/ 962130 w 1334396"/>
                  <a:gd name="connsiteY136" fmla="*/ 2062466 h 2172695"/>
                  <a:gd name="connsiteX137" fmla="*/ 956172 w 1334396"/>
                  <a:gd name="connsiteY137" fmla="*/ 2062195 h 2172695"/>
                  <a:gd name="connsiteX138" fmla="*/ 948317 w 1334396"/>
                  <a:gd name="connsiteY138" fmla="*/ 2063820 h 2172695"/>
                  <a:gd name="connsiteX139" fmla="*/ 945880 w 1334396"/>
                  <a:gd name="connsiteY139" fmla="*/ 2064091 h 2172695"/>
                  <a:gd name="connsiteX140" fmla="*/ 928411 w 1334396"/>
                  <a:gd name="connsiteY140" fmla="*/ 2065851 h 2172695"/>
                  <a:gd name="connsiteX141" fmla="*/ 926245 w 1334396"/>
                  <a:gd name="connsiteY141" fmla="*/ 2066393 h 2172695"/>
                  <a:gd name="connsiteX142" fmla="*/ 921640 w 1334396"/>
                  <a:gd name="connsiteY142" fmla="*/ 2066393 h 2172695"/>
                  <a:gd name="connsiteX143" fmla="*/ 908776 w 1334396"/>
                  <a:gd name="connsiteY143" fmla="*/ 2065174 h 2172695"/>
                  <a:gd name="connsiteX144" fmla="*/ 907422 w 1334396"/>
                  <a:gd name="connsiteY144" fmla="*/ 2065039 h 2172695"/>
                  <a:gd name="connsiteX145" fmla="*/ 892255 w 1334396"/>
                  <a:gd name="connsiteY145" fmla="*/ 2063820 h 2172695"/>
                  <a:gd name="connsiteX146" fmla="*/ 882911 w 1334396"/>
                  <a:gd name="connsiteY146" fmla="*/ 2063414 h 2172695"/>
                  <a:gd name="connsiteX147" fmla="*/ 863411 w 1334396"/>
                  <a:gd name="connsiteY147" fmla="*/ 2063007 h 2172695"/>
                  <a:gd name="connsiteX148" fmla="*/ 858672 w 1334396"/>
                  <a:gd name="connsiteY148" fmla="*/ 2062872 h 2172695"/>
                  <a:gd name="connsiteX149" fmla="*/ 858401 w 1334396"/>
                  <a:gd name="connsiteY149" fmla="*/ 2062872 h 2172695"/>
                  <a:gd name="connsiteX150" fmla="*/ 854745 w 1334396"/>
                  <a:gd name="connsiteY150" fmla="*/ 2068966 h 2172695"/>
                  <a:gd name="connsiteX151" fmla="*/ 845401 w 1334396"/>
                  <a:gd name="connsiteY151" fmla="*/ 2072622 h 2172695"/>
                  <a:gd name="connsiteX152" fmla="*/ 845130 w 1334396"/>
                  <a:gd name="connsiteY152" fmla="*/ 2062060 h 2172695"/>
                  <a:gd name="connsiteX153" fmla="*/ 843234 w 1334396"/>
                  <a:gd name="connsiteY153" fmla="*/ 2061924 h 2172695"/>
                  <a:gd name="connsiteX154" fmla="*/ 833891 w 1334396"/>
                  <a:gd name="connsiteY154" fmla="*/ 2060976 h 2172695"/>
                  <a:gd name="connsiteX155" fmla="*/ 825224 w 1334396"/>
                  <a:gd name="connsiteY155" fmla="*/ 2058674 h 2172695"/>
                  <a:gd name="connsiteX156" fmla="*/ 810599 w 1334396"/>
                  <a:gd name="connsiteY156" fmla="*/ 2055018 h 2172695"/>
                  <a:gd name="connsiteX157" fmla="*/ 804370 w 1334396"/>
                  <a:gd name="connsiteY157" fmla="*/ 2047028 h 2172695"/>
                  <a:gd name="connsiteX158" fmla="*/ 829287 w 1334396"/>
                  <a:gd name="connsiteY158" fmla="*/ 2041747 h 2172695"/>
                  <a:gd name="connsiteX159" fmla="*/ 843234 w 1334396"/>
                  <a:gd name="connsiteY159" fmla="*/ 2040935 h 2172695"/>
                  <a:gd name="connsiteX160" fmla="*/ 849057 w 1334396"/>
                  <a:gd name="connsiteY160" fmla="*/ 2041205 h 2172695"/>
                  <a:gd name="connsiteX161" fmla="*/ 850953 w 1334396"/>
                  <a:gd name="connsiteY161" fmla="*/ 2035518 h 2172695"/>
                  <a:gd name="connsiteX162" fmla="*/ 858672 w 1334396"/>
                  <a:gd name="connsiteY162" fmla="*/ 2019674 h 2172695"/>
                  <a:gd name="connsiteX163" fmla="*/ 867203 w 1334396"/>
                  <a:gd name="connsiteY163" fmla="*/ 2004914 h 2172695"/>
                  <a:gd name="connsiteX164" fmla="*/ 871807 w 1334396"/>
                  <a:gd name="connsiteY164" fmla="*/ 1998414 h 2172695"/>
                  <a:gd name="connsiteX165" fmla="*/ 883995 w 1334396"/>
                  <a:gd name="connsiteY165" fmla="*/ 1985414 h 2172695"/>
                  <a:gd name="connsiteX166" fmla="*/ 893338 w 1334396"/>
                  <a:gd name="connsiteY166" fmla="*/ 1977018 h 2172695"/>
                  <a:gd name="connsiteX167" fmla="*/ 894016 w 1334396"/>
                  <a:gd name="connsiteY167" fmla="*/ 1976341 h 2172695"/>
                  <a:gd name="connsiteX168" fmla="*/ 904036 w 1334396"/>
                  <a:gd name="connsiteY168" fmla="*/ 1967133 h 2172695"/>
                  <a:gd name="connsiteX169" fmla="*/ 914057 w 1334396"/>
                  <a:gd name="connsiteY169" fmla="*/ 1959008 h 2172695"/>
                  <a:gd name="connsiteX170" fmla="*/ 918797 w 1334396"/>
                  <a:gd name="connsiteY170" fmla="*/ 1956299 h 2172695"/>
                  <a:gd name="connsiteX171" fmla="*/ 930172 w 1334396"/>
                  <a:gd name="connsiteY171" fmla="*/ 1950747 h 2172695"/>
                  <a:gd name="connsiteX172" fmla="*/ 938838 w 1334396"/>
                  <a:gd name="connsiteY172" fmla="*/ 1947362 h 2172695"/>
                  <a:gd name="connsiteX173" fmla="*/ 966869 w 1334396"/>
                  <a:gd name="connsiteY173" fmla="*/ 1941268 h 2172695"/>
                  <a:gd name="connsiteX174" fmla="*/ 975942 w 1334396"/>
                  <a:gd name="connsiteY174" fmla="*/ 1938966 h 2172695"/>
                  <a:gd name="connsiteX175" fmla="*/ 984473 w 1334396"/>
                  <a:gd name="connsiteY175" fmla="*/ 1936935 h 2172695"/>
                  <a:gd name="connsiteX176" fmla="*/ 994359 w 1334396"/>
                  <a:gd name="connsiteY176" fmla="*/ 1934227 h 2172695"/>
                  <a:gd name="connsiteX177" fmla="*/ 995036 w 1334396"/>
                  <a:gd name="connsiteY177" fmla="*/ 1933956 h 2172695"/>
                  <a:gd name="connsiteX178" fmla="*/ 1000317 w 1334396"/>
                  <a:gd name="connsiteY178" fmla="*/ 1932602 h 2172695"/>
                  <a:gd name="connsiteX179" fmla="*/ 1006140 w 1334396"/>
                  <a:gd name="connsiteY179" fmla="*/ 1931518 h 2172695"/>
                  <a:gd name="connsiteX180" fmla="*/ 1019411 w 1334396"/>
                  <a:gd name="connsiteY180" fmla="*/ 1932060 h 2172695"/>
                  <a:gd name="connsiteX181" fmla="*/ 1047036 w 1334396"/>
                  <a:gd name="connsiteY181" fmla="*/ 1930706 h 2172695"/>
                  <a:gd name="connsiteX182" fmla="*/ 1053400 w 1334396"/>
                  <a:gd name="connsiteY182" fmla="*/ 1930299 h 2172695"/>
                  <a:gd name="connsiteX183" fmla="*/ 1060036 w 1334396"/>
                  <a:gd name="connsiteY183" fmla="*/ 1930570 h 2172695"/>
                  <a:gd name="connsiteX184" fmla="*/ 1066671 w 1334396"/>
                  <a:gd name="connsiteY184" fmla="*/ 1930841 h 2172695"/>
                  <a:gd name="connsiteX185" fmla="*/ 1069379 w 1334396"/>
                  <a:gd name="connsiteY185" fmla="*/ 1930570 h 2172695"/>
                  <a:gd name="connsiteX186" fmla="*/ 1082379 w 1334396"/>
                  <a:gd name="connsiteY186" fmla="*/ 1930435 h 2172695"/>
                  <a:gd name="connsiteX187" fmla="*/ 1089150 w 1334396"/>
                  <a:gd name="connsiteY187" fmla="*/ 1930435 h 2172695"/>
                  <a:gd name="connsiteX188" fmla="*/ 1095786 w 1334396"/>
                  <a:gd name="connsiteY188" fmla="*/ 1930299 h 2172695"/>
                  <a:gd name="connsiteX189" fmla="*/ 1106483 w 1334396"/>
                  <a:gd name="connsiteY189" fmla="*/ 1930570 h 2172695"/>
                  <a:gd name="connsiteX190" fmla="*/ 1115150 w 1334396"/>
                  <a:gd name="connsiteY190" fmla="*/ 1932873 h 2172695"/>
                  <a:gd name="connsiteX191" fmla="*/ 1123275 w 1334396"/>
                  <a:gd name="connsiteY191" fmla="*/ 1933549 h 2172695"/>
                  <a:gd name="connsiteX192" fmla="*/ 1126796 w 1334396"/>
                  <a:gd name="connsiteY192" fmla="*/ 1933143 h 2172695"/>
                  <a:gd name="connsiteX193" fmla="*/ 1136410 w 1334396"/>
                  <a:gd name="connsiteY193" fmla="*/ 1932873 h 2172695"/>
                  <a:gd name="connsiteX194" fmla="*/ 1145483 w 1334396"/>
                  <a:gd name="connsiteY194" fmla="*/ 1933549 h 2172695"/>
                  <a:gd name="connsiteX195" fmla="*/ 1147785 w 1334396"/>
                  <a:gd name="connsiteY195" fmla="*/ 1933956 h 2172695"/>
                  <a:gd name="connsiteX196" fmla="*/ 1160785 w 1334396"/>
                  <a:gd name="connsiteY196" fmla="*/ 1935039 h 2172695"/>
                  <a:gd name="connsiteX197" fmla="*/ 1177035 w 1334396"/>
                  <a:gd name="connsiteY197" fmla="*/ 1936528 h 2172695"/>
                  <a:gd name="connsiteX198" fmla="*/ 1177577 w 1334396"/>
                  <a:gd name="connsiteY198" fmla="*/ 1936528 h 2172695"/>
                  <a:gd name="connsiteX199" fmla="*/ 1183400 w 1334396"/>
                  <a:gd name="connsiteY199" fmla="*/ 1937477 h 2172695"/>
                  <a:gd name="connsiteX200" fmla="*/ 1190170 w 1334396"/>
                  <a:gd name="connsiteY200" fmla="*/ 1938424 h 2172695"/>
                  <a:gd name="connsiteX201" fmla="*/ 1193285 w 1334396"/>
                  <a:gd name="connsiteY201" fmla="*/ 1938018 h 2172695"/>
                  <a:gd name="connsiteX202" fmla="*/ 1196806 w 1334396"/>
                  <a:gd name="connsiteY202" fmla="*/ 1938018 h 2172695"/>
                  <a:gd name="connsiteX203" fmla="*/ 1202493 w 1334396"/>
                  <a:gd name="connsiteY203" fmla="*/ 1938154 h 2172695"/>
                  <a:gd name="connsiteX204" fmla="*/ 1215222 w 1334396"/>
                  <a:gd name="connsiteY204" fmla="*/ 1939237 h 2172695"/>
                  <a:gd name="connsiteX205" fmla="*/ 1216983 w 1334396"/>
                  <a:gd name="connsiteY205" fmla="*/ 1941268 h 2172695"/>
                  <a:gd name="connsiteX206" fmla="*/ 1219556 w 1334396"/>
                  <a:gd name="connsiteY206" fmla="*/ 1941945 h 2172695"/>
                  <a:gd name="connsiteX207" fmla="*/ 1220233 w 1334396"/>
                  <a:gd name="connsiteY207" fmla="*/ 1941810 h 2172695"/>
                  <a:gd name="connsiteX208" fmla="*/ 1220774 w 1334396"/>
                  <a:gd name="connsiteY208" fmla="*/ 1942352 h 2172695"/>
                  <a:gd name="connsiteX209" fmla="*/ 1224160 w 1334396"/>
                  <a:gd name="connsiteY209" fmla="*/ 1942487 h 2172695"/>
                  <a:gd name="connsiteX210" fmla="*/ 1226597 w 1334396"/>
                  <a:gd name="connsiteY210" fmla="*/ 1936799 h 2172695"/>
                  <a:gd name="connsiteX211" fmla="*/ 1229035 w 1334396"/>
                  <a:gd name="connsiteY211" fmla="*/ 1926508 h 2172695"/>
                  <a:gd name="connsiteX212" fmla="*/ 1230524 w 1334396"/>
                  <a:gd name="connsiteY212" fmla="*/ 1921633 h 2172695"/>
                  <a:gd name="connsiteX213" fmla="*/ 1232285 w 1334396"/>
                  <a:gd name="connsiteY213" fmla="*/ 1917706 h 2172695"/>
                  <a:gd name="connsiteX214" fmla="*/ 1234045 w 1334396"/>
                  <a:gd name="connsiteY214" fmla="*/ 1910393 h 2172695"/>
                  <a:gd name="connsiteX215" fmla="*/ 1235264 w 1334396"/>
                  <a:gd name="connsiteY215" fmla="*/ 1908768 h 2172695"/>
                  <a:gd name="connsiteX216" fmla="*/ 1241087 w 1334396"/>
                  <a:gd name="connsiteY216" fmla="*/ 1904164 h 2172695"/>
                  <a:gd name="connsiteX217" fmla="*/ 791506 w 1334396"/>
                  <a:gd name="connsiteY217" fmla="*/ 1858259 h 2172695"/>
                  <a:gd name="connsiteX218" fmla="*/ 800715 w 1334396"/>
                  <a:gd name="connsiteY218" fmla="*/ 1858259 h 2172695"/>
                  <a:gd name="connsiteX219" fmla="*/ 808298 w 1334396"/>
                  <a:gd name="connsiteY219" fmla="*/ 1860290 h 2172695"/>
                  <a:gd name="connsiteX220" fmla="*/ 815340 w 1334396"/>
                  <a:gd name="connsiteY220" fmla="*/ 1860967 h 2172695"/>
                  <a:gd name="connsiteX221" fmla="*/ 818319 w 1334396"/>
                  <a:gd name="connsiteY221" fmla="*/ 1860696 h 2172695"/>
                  <a:gd name="connsiteX222" fmla="*/ 826579 w 1334396"/>
                  <a:gd name="connsiteY222" fmla="*/ 1860696 h 2172695"/>
                  <a:gd name="connsiteX223" fmla="*/ 834569 w 1334396"/>
                  <a:gd name="connsiteY223" fmla="*/ 1861373 h 2172695"/>
                  <a:gd name="connsiteX224" fmla="*/ 836600 w 1334396"/>
                  <a:gd name="connsiteY224" fmla="*/ 1861779 h 2172695"/>
                  <a:gd name="connsiteX225" fmla="*/ 847840 w 1334396"/>
                  <a:gd name="connsiteY225" fmla="*/ 1863540 h 2172695"/>
                  <a:gd name="connsiteX226" fmla="*/ 861787 w 1334396"/>
                  <a:gd name="connsiteY226" fmla="*/ 1865842 h 2172695"/>
                  <a:gd name="connsiteX227" fmla="*/ 862058 w 1334396"/>
                  <a:gd name="connsiteY227" fmla="*/ 1865842 h 2172695"/>
                  <a:gd name="connsiteX228" fmla="*/ 878714 w 1334396"/>
                  <a:gd name="connsiteY228" fmla="*/ 1870717 h 2172695"/>
                  <a:gd name="connsiteX229" fmla="*/ 882641 w 1334396"/>
                  <a:gd name="connsiteY229" fmla="*/ 1872071 h 2172695"/>
                  <a:gd name="connsiteX230" fmla="*/ 885891 w 1334396"/>
                  <a:gd name="connsiteY230" fmla="*/ 1873154 h 2172695"/>
                  <a:gd name="connsiteX231" fmla="*/ 889683 w 1334396"/>
                  <a:gd name="connsiteY231" fmla="*/ 1873290 h 2172695"/>
                  <a:gd name="connsiteX232" fmla="*/ 892662 w 1334396"/>
                  <a:gd name="connsiteY232" fmla="*/ 1873290 h 2172695"/>
                  <a:gd name="connsiteX233" fmla="*/ 903902 w 1334396"/>
                  <a:gd name="connsiteY233" fmla="*/ 1877081 h 2172695"/>
                  <a:gd name="connsiteX234" fmla="*/ 912162 w 1334396"/>
                  <a:gd name="connsiteY234" fmla="*/ 1877488 h 2172695"/>
                  <a:gd name="connsiteX235" fmla="*/ 916089 w 1334396"/>
                  <a:gd name="connsiteY235" fmla="*/ 1878300 h 2172695"/>
                  <a:gd name="connsiteX236" fmla="*/ 919204 w 1334396"/>
                  <a:gd name="connsiteY236" fmla="*/ 1879383 h 2172695"/>
                  <a:gd name="connsiteX237" fmla="*/ 925027 w 1334396"/>
                  <a:gd name="connsiteY237" fmla="*/ 1880196 h 2172695"/>
                  <a:gd name="connsiteX238" fmla="*/ 926381 w 1334396"/>
                  <a:gd name="connsiteY238" fmla="*/ 1881279 h 2172695"/>
                  <a:gd name="connsiteX239" fmla="*/ 929902 w 1334396"/>
                  <a:gd name="connsiteY239" fmla="*/ 1886425 h 2172695"/>
                  <a:gd name="connsiteX240" fmla="*/ 930985 w 1334396"/>
                  <a:gd name="connsiteY240" fmla="*/ 1890352 h 2172695"/>
                  <a:gd name="connsiteX241" fmla="*/ 941141 w 1334396"/>
                  <a:gd name="connsiteY241" fmla="*/ 1883988 h 2172695"/>
                  <a:gd name="connsiteX242" fmla="*/ 946693 w 1334396"/>
                  <a:gd name="connsiteY242" fmla="*/ 1877081 h 2172695"/>
                  <a:gd name="connsiteX243" fmla="*/ 949672 w 1334396"/>
                  <a:gd name="connsiteY243" fmla="*/ 1874102 h 2172695"/>
                  <a:gd name="connsiteX244" fmla="*/ 952516 w 1334396"/>
                  <a:gd name="connsiteY244" fmla="*/ 1871935 h 2172695"/>
                  <a:gd name="connsiteX245" fmla="*/ 956714 w 1334396"/>
                  <a:gd name="connsiteY245" fmla="*/ 1867331 h 2172695"/>
                  <a:gd name="connsiteX246" fmla="*/ 958475 w 1334396"/>
                  <a:gd name="connsiteY246" fmla="*/ 1866654 h 2172695"/>
                  <a:gd name="connsiteX247" fmla="*/ 965245 w 1334396"/>
                  <a:gd name="connsiteY247" fmla="*/ 1866113 h 2172695"/>
                  <a:gd name="connsiteX248" fmla="*/ 970120 w 1334396"/>
                  <a:gd name="connsiteY248" fmla="*/ 1872748 h 2172695"/>
                  <a:gd name="connsiteX249" fmla="*/ 970527 w 1334396"/>
                  <a:gd name="connsiteY249" fmla="*/ 1879112 h 2172695"/>
                  <a:gd name="connsiteX250" fmla="*/ 967006 w 1334396"/>
                  <a:gd name="connsiteY250" fmla="*/ 1882362 h 2172695"/>
                  <a:gd name="connsiteX251" fmla="*/ 960641 w 1334396"/>
                  <a:gd name="connsiteY251" fmla="*/ 1887779 h 2172695"/>
                  <a:gd name="connsiteX252" fmla="*/ 958339 w 1334396"/>
                  <a:gd name="connsiteY252" fmla="*/ 1890623 h 2172695"/>
                  <a:gd name="connsiteX253" fmla="*/ 955631 w 1334396"/>
                  <a:gd name="connsiteY253" fmla="*/ 1893602 h 2172695"/>
                  <a:gd name="connsiteX254" fmla="*/ 951433 w 1334396"/>
                  <a:gd name="connsiteY254" fmla="*/ 1898612 h 2172695"/>
                  <a:gd name="connsiteX255" fmla="*/ 940599 w 1334396"/>
                  <a:gd name="connsiteY255" fmla="*/ 1908769 h 2172695"/>
                  <a:gd name="connsiteX256" fmla="*/ 934777 w 1334396"/>
                  <a:gd name="connsiteY256" fmla="*/ 1911477 h 2172695"/>
                  <a:gd name="connsiteX257" fmla="*/ 933829 w 1334396"/>
                  <a:gd name="connsiteY257" fmla="*/ 1911748 h 2172695"/>
                  <a:gd name="connsiteX258" fmla="*/ 930308 w 1334396"/>
                  <a:gd name="connsiteY258" fmla="*/ 1912967 h 2172695"/>
                  <a:gd name="connsiteX259" fmla="*/ 922725 w 1334396"/>
                  <a:gd name="connsiteY259" fmla="*/ 1916623 h 2172695"/>
                  <a:gd name="connsiteX260" fmla="*/ 916902 w 1334396"/>
                  <a:gd name="connsiteY260" fmla="*/ 1919331 h 2172695"/>
                  <a:gd name="connsiteX261" fmla="*/ 904579 w 1334396"/>
                  <a:gd name="connsiteY261" fmla="*/ 1925967 h 2172695"/>
                  <a:gd name="connsiteX262" fmla="*/ 903225 w 1334396"/>
                  <a:gd name="connsiteY262" fmla="*/ 1927727 h 2172695"/>
                  <a:gd name="connsiteX263" fmla="*/ 900517 w 1334396"/>
                  <a:gd name="connsiteY263" fmla="*/ 1929758 h 2172695"/>
                  <a:gd name="connsiteX264" fmla="*/ 887517 w 1334396"/>
                  <a:gd name="connsiteY264" fmla="*/ 1935987 h 2172695"/>
                  <a:gd name="connsiteX265" fmla="*/ 885079 w 1334396"/>
                  <a:gd name="connsiteY265" fmla="*/ 1937612 h 2172695"/>
                  <a:gd name="connsiteX266" fmla="*/ 874787 w 1334396"/>
                  <a:gd name="connsiteY266" fmla="*/ 1939779 h 2172695"/>
                  <a:gd name="connsiteX267" fmla="*/ 861787 w 1334396"/>
                  <a:gd name="connsiteY267" fmla="*/ 1938289 h 2172695"/>
                  <a:gd name="connsiteX268" fmla="*/ 857996 w 1334396"/>
                  <a:gd name="connsiteY268" fmla="*/ 1939779 h 2172695"/>
                  <a:gd name="connsiteX269" fmla="*/ 855017 w 1334396"/>
                  <a:gd name="connsiteY269" fmla="*/ 1944654 h 2172695"/>
                  <a:gd name="connsiteX270" fmla="*/ 839444 w 1334396"/>
                  <a:gd name="connsiteY270" fmla="*/ 1955487 h 2172695"/>
                  <a:gd name="connsiteX271" fmla="*/ 836058 w 1334396"/>
                  <a:gd name="connsiteY271" fmla="*/ 1956570 h 2172695"/>
                  <a:gd name="connsiteX272" fmla="*/ 828069 w 1334396"/>
                  <a:gd name="connsiteY272" fmla="*/ 1957789 h 2172695"/>
                  <a:gd name="connsiteX273" fmla="*/ 827121 w 1334396"/>
                  <a:gd name="connsiteY273" fmla="*/ 1957654 h 2172695"/>
                  <a:gd name="connsiteX274" fmla="*/ 820079 w 1334396"/>
                  <a:gd name="connsiteY274" fmla="*/ 1958196 h 2172695"/>
                  <a:gd name="connsiteX275" fmla="*/ 802746 w 1334396"/>
                  <a:gd name="connsiteY275" fmla="*/ 1960904 h 2172695"/>
                  <a:gd name="connsiteX276" fmla="*/ 795434 w 1334396"/>
                  <a:gd name="connsiteY276" fmla="*/ 1962800 h 2172695"/>
                  <a:gd name="connsiteX277" fmla="*/ 780132 w 1334396"/>
                  <a:gd name="connsiteY277" fmla="*/ 1963748 h 2172695"/>
                  <a:gd name="connsiteX278" fmla="*/ 772277 w 1334396"/>
                  <a:gd name="connsiteY278" fmla="*/ 1963748 h 2172695"/>
                  <a:gd name="connsiteX279" fmla="*/ 767403 w 1334396"/>
                  <a:gd name="connsiteY279" fmla="*/ 1965373 h 2172695"/>
                  <a:gd name="connsiteX280" fmla="*/ 762257 w 1334396"/>
                  <a:gd name="connsiteY280" fmla="*/ 1967810 h 2172695"/>
                  <a:gd name="connsiteX281" fmla="*/ 761309 w 1334396"/>
                  <a:gd name="connsiteY281" fmla="*/ 1968352 h 2172695"/>
                  <a:gd name="connsiteX282" fmla="*/ 756434 w 1334396"/>
                  <a:gd name="connsiteY282" fmla="*/ 1971602 h 2172695"/>
                  <a:gd name="connsiteX283" fmla="*/ 755486 w 1334396"/>
                  <a:gd name="connsiteY283" fmla="*/ 1971466 h 2172695"/>
                  <a:gd name="connsiteX284" fmla="*/ 754267 w 1334396"/>
                  <a:gd name="connsiteY284" fmla="*/ 1971195 h 2172695"/>
                  <a:gd name="connsiteX285" fmla="*/ 748444 w 1334396"/>
                  <a:gd name="connsiteY285" fmla="*/ 1972685 h 2172695"/>
                  <a:gd name="connsiteX286" fmla="*/ 743840 w 1334396"/>
                  <a:gd name="connsiteY286" fmla="*/ 1973633 h 2172695"/>
                  <a:gd name="connsiteX287" fmla="*/ 740996 w 1334396"/>
                  <a:gd name="connsiteY287" fmla="*/ 1974039 h 2172695"/>
                  <a:gd name="connsiteX288" fmla="*/ 734767 w 1334396"/>
                  <a:gd name="connsiteY288" fmla="*/ 1973768 h 2172695"/>
                  <a:gd name="connsiteX289" fmla="*/ 726778 w 1334396"/>
                  <a:gd name="connsiteY289" fmla="*/ 1973904 h 2172695"/>
                  <a:gd name="connsiteX290" fmla="*/ 716621 w 1334396"/>
                  <a:gd name="connsiteY290" fmla="*/ 1972279 h 2172695"/>
                  <a:gd name="connsiteX291" fmla="*/ 705517 w 1334396"/>
                  <a:gd name="connsiteY291" fmla="*/ 1970248 h 2172695"/>
                  <a:gd name="connsiteX292" fmla="*/ 692653 w 1334396"/>
                  <a:gd name="connsiteY292" fmla="*/ 1967268 h 2172695"/>
                  <a:gd name="connsiteX293" fmla="*/ 687642 w 1334396"/>
                  <a:gd name="connsiteY293" fmla="*/ 1967675 h 2172695"/>
                  <a:gd name="connsiteX294" fmla="*/ 681413 w 1334396"/>
                  <a:gd name="connsiteY294" fmla="*/ 1970112 h 2172695"/>
                  <a:gd name="connsiteX295" fmla="*/ 679247 w 1334396"/>
                  <a:gd name="connsiteY295" fmla="*/ 1970789 h 2172695"/>
                  <a:gd name="connsiteX296" fmla="*/ 665028 w 1334396"/>
                  <a:gd name="connsiteY296" fmla="*/ 1974445 h 2172695"/>
                  <a:gd name="connsiteX297" fmla="*/ 663268 w 1334396"/>
                  <a:gd name="connsiteY297" fmla="*/ 1975123 h 2172695"/>
                  <a:gd name="connsiteX298" fmla="*/ 659476 w 1334396"/>
                  <a:gd name="connsiteY298" fmla="*/ 1975529 h 2172695"/>
                  <a:gd name="connsiteX299" fmla="*/ 648643 w 1334396"/>
                  <a:gd name="connsiteY299" fmla="*/ 1975664 h 2172695"/>
                  <a:gd name="connsiteX300" fmla="*/ 647559 w 1334396"/>
                  <a:gd name="connsiteY300" fmla="*/ 1975664 h 2172695"/>
                  <a:gd name="connsiteX301" fmla="*/ 634966 w 1334396"/>
                  <a:gd name="connsiteY301" fmla="*/ 1975935 h 2172695"/>
                  <a:gd name="connsiteX302" fmla="*/ 626976 w 1334396"/>
                  <a:gd name="connsiteY302" fmla="*/ 1976477 h 2172695"/>
                  <a:gd name="connsiteX303" fmla="*/ 610726 w 1334396"/>
                  <a:gd name="connsiteY303" fmla="*/ 1977560 h 2172695"/>
                  <a:gd name="connsiteX304" fmla="*/ 606799 w 1334396"/>
                  <a:gd name="connsiteY304" fmla="*/ 1977831 h 2172695"/>
                  <a:gd name="connsiteX305" fmla="*/ 593799 w 1334396"/>
                  <a:gd name="connsiteY305" fmla="*/ 1977560 h 2172695"/>
                  <a:gd name="connsiteX306" fmla="*/ 585945 w 1334396"/>
                  <a:gd name="connsiteY306" fmla="*/ 1977018 h 2172695"/>
                  <a:gd name="connsiteX307" fmla="*/ 578633 w 1334396"/>
                  <a:gd name="connsiteY307" fmla="*/ 1974987 h 2172695"/>
                  <a:gd name="connsiteX308" fmla="*/ 570237 w 1334396"/>
                  <a:gd name="connsiteY308" fmla="*/ 1978914 h 2172695"/>
                  <a:gd name="connsiteX309" fmla="*/ 560893 w 1334396"/>
                  <a:gd name="connsiteY309" fmla="*/ 1976612 h 2172695"/>
                  <a:gd name="connsiteX310" fmla="*/ 564008 w 1334396"/>
                  <a:gd name="connsiteY310" fmla="*/ 1970248 h 2172695"/>
                  <a:gd name="connsiteX311" fmla="*/ 560893 w 1334396"/>
                  <a:gd name="connsiteY311" fmla="*/ 1963341 h 2172695"/>
                  <a:gd name="connsiteX312" fmla="*/ 571320 w 1334396"/>
                  <a:gd name="connsiteY312" fmla="*/ 1959956 h 2172695"/>
                  <a:gd name="connsiteX313" fmla="*/ 578226 w 1334396"/>
                  <a:gd name="connsiteY313" fmla="*/ 1951560 h 2172695"/>
                  <a:gd name="connsiteX314" fmla="*/ 588653 w 1334396"/>
                  <a:gd name="connsiteY314" fmla="*/ 1942352 h 2172695"/>
                  <a:gd name="connsiteX315" fmla="*/ 598133 w 1334396"/>
                  <a:gd name="connsiteY315" fmla="*/ 1932873 h 2172695"/>
                  <a:gd name="connsiteX316" fmla="*/ 602736 w 1334396"/>
                  <a:gd name="connsiteY316" fmla="*/ 1928675 h 2172695"/>
                  <a:gd name="connsiteX317" fmla="*/ 614247 w 1334396"/>
                  <a:gd name="connsiteY317" fmla="*/ 1920144 h 2172695"/>
                  <a:gd name="connsiteX318" fmla="*/ 622101 w 1334396"/>
                  <a:gd name="connsiteY318" fmla="*/ 1913779 h 2172695"/>
                  <a:gd name="connsiteX319" fmla="*/ 622643 w 1334396"/>
                  <a:gd name="connsiteY319" fmla="*/ 1913238 h 2172695"/>
                  <a:gd name="connsiteX320" fmla="*/ 630903 w 1334396"/>
                  <a:gd name="connsiteY320" fmla="*/ 1905925 h 2172695"/>
                  <a:gd name="connsiteX321" fmla="*/ 638757 w 1334396"/>
                  <a:gd name="connsiteY321" fmla="*/ 1898612 h 2172695"/>
                  <a:gd name="connsiteX322" fmla="*/ 642413 w 1334396"/>
                  <a:gd name="connsiteY322" fmla="*/ 1896040 h 2172695"/>
                  <a:gd name="connsiteX323" fmla="*/ 651622 w 1334396"/>
                  <a:gd name="connsiteY323" fmla="*/ 1890894 h 2172695"/>
                  <a:gd name="connsiteX324" fmla="*/ 658528 w 1334396"/>
                  <a:gd name="connsiteY324" fmla="*/ 1887373 h 2172695"/>
                  <a:gd name="connsiteX325" fmla="*/ 681549 w 1334396"/>
                  <a:gd name="connsiteY325" fmla="*/ 1879383 h 2172695"/>
                  <a:gd name="connsiteX326" fmla="*/ 688997 w 1334396"/>
                  <a:gd name="connsiteY326" fmla="*/ 1876133 h 2172695"/>
                  <a:gd name="connsiteX327" fmla="*/ 696038 w 1334396"/>
                  <a:gd name="connsiteY327" fmla="*/ 1873425 h 2172695"/>
                  <a:gd name="connsiteX328" fmla="*/ 704163 w 1334396"/>
                  <a:gd name="connsiteY328" fmla="*/ 1869769 h 2172695"/>
                  <a:gd name="connsiteX329" fmla="*/ 704705 w 1334396"/>
                  <a:gd name="connsiteY329" fmla="*/ 1869363 h 2172695"/>
                  <a:gd name="connsiteX330" fmla="*/ 709038 w 1334396"/>
                  <a:gd name="connsiteY330" fmla="*/ 1867467 h 2172695"/>
                  <a:gd name="connsiteX331" fmla="*/ 713913 w 1334396"/>
                  <a:gd name="connsiteY331" fmla="*/ 1865706 h 2172695"/>
                  <a:gd name="connsiteX332" fmla="*/ 725424 w 1334396"/>
                  <a:gd name="connsiteY332" fmla="*/ 1865165 h 2172695"/>
                  <a:gd name="connsiteX333" fmla="*/ 737476 w 1334396"/>
                  <a:gd name="connsiteY333" fmla="*/ 1863404 h 2172695"/>
                  <a:gd name="connsiteX334" fmla="*/ 749392 w 1334396"/>
                  <a:gd name="connsiteY334" fmla="*/ 1861373 h 2172695"/>
                  <a:gd name="connsiteX335" fmla="*/ 754809 w 1334396"/>
                  <a:gd name="connsiteY335" fmla="*/ 1860425 h 2172695"/>
                  <a:gd name="connsiteX336" fmla="*/ 760496 w 1334396"/>
                  <a:gd name="connsiteY336" fmla="*/ 1860019 h 2172695"/>
                  <a:gd name="connsiteX337" fmla="*/ 766319 w 1334396"/>
                  <a:gd name="connsiteY337" fmla="*/ 1860019 h 2172695"/>
                  <a:gd name="connsiteX338" fmla="*/ 768621 w 1334396"/>
                  <a:gd name="connsiteY338" fmla="*/ 1859613 h 2172695"/>
                  <a:gd name="connsiteX339" fmla="*/ 779861 w 1334396"/>
                  <a:gd name="connsiteY339" fmla="*/ 1858800 h 2172695"/>
                  <a:gd name="connsiteX340" fmla="*/ 785819 w 1334396"/>
                  <a:gd name="connsiteY340" fmla="*/ 1858394 h 2172695"/>
                  <a:gd name="connsiteX341" fmla="*/ 791506 w 1334396"/>
                  <a:gd name="connsiteY341" fmla="*/ 1858259 h 2172695"/>
                  <a:gd name="connsiteX342" fmla="*/ 872891 w 1334396"/>
                  <a:gd name="connsiteY342" fmla="*/ 1655270 h 2172695"/>
                  <a:gd name="connsiteX343" fmla="*/ 884672 w 1334396"/>
                  <a:gd name="connsiteY343" fmla="*/ 1655947 h 2172695"/>
                  <a:gd name="connsiteX344" fmla="*/ 899432 w 1334396"/>
                  <a:gd name="connsiteY344" fmla="*/ 1658926 h 2172695"/>
                  <a:gd name="connsiteX345" fmla="*/ 913786 w 1334396"/>
                  <a:gd name="connsiteY345" fmla="*/ 1661499 h 2172695"/>
                  <a:gd name="connsiteX346" fmla="*/ 920422 w 1334396"/>
                  <a:gd name="connsiteY346" fmla="*/ 1663259 h 2172695"/>
                  <a:gd name="connsiteX347" fmla="*/ 934911 w 1334396"/>
                  <a:gd name="connsiteY347" fmla="*/ 1667728 h 2172695"/>
                  <a:gd name="connsiteX348" fmla="*/ 944932 w 1334396"/>
                  <a:gd name="connsiteY348" fmla="*/ 1671519 h 2172695"/>
                  <a:gd name="connsiteX349" fmla="*/ 945609 w 1334396"/>
                  <a:gd name="connsiteY349" fmla="*/ 1671655 h 2172695"/>
                  <a:gd name="connsiteX350" fmla="*/ 957119 w 1334396"/>
                  <a:gd name="connsiteY350" fmla="*/ 1674363 h 2172695"/>
                  <a:gd name="connsiteX351" fmla="*/ 967953 w 1334396"/>
                  <a:gd name="connsiteY351" fmla="*/ 1677207 h 2172695"/>
                  <a:gd name="connsiteX352" fmla="*/ 972286 w 1334396"/>
                  <a:gd name="connsiteY352" fmla="*/ 1679103 h 2172695"/>
                  <a:gd name="connsiteX353" fmla="*/ 982171 w 1334396"/>
                  <a:gd name="connsiteY353" fmla="*/ 1683978 h 2172695"/>
                  <a:gd name="connsiteX354" fmla="*/ 989348 w 1334396"/>
                  <a:gd name="connsiteY354" fmla="*/ 1687769 h 2172695"/>
                  <a:gd name="connsiteX355" fmla="*/ 1009932 w 1334396"/>
                  <a:gd name="connsiteY355" fmla="*/ 1702665 h 2172695"/>
                  <a:gd name="connsiteX356" fmla="*/ 1016973 w 1334396"/>
                  <a:gd name="connsiteY356" fmla="*/ 1707269 h 2172695"/>
                  <a:gd name="connsiteX357" fmla="*/ 1023744 w 1334396"/>
                  <a:gd name="connsiteY357" fmla="*/ 1711332 h 2172695"/>
                  <a:gd name="connsiteX358" fmla="*/ 1031869 w 1334396"/>
                  <a:gd name="connsiteY358" fmla="*/ 1715530 h 2172695"/>
                  <a:gd name="connsiteX359" fmla="*/ 1032546 w 1334396"/>
                  <a:gd name="connsiteY359" fmla="*/ 1715801 h 2172695"/>
                  <a:gd name="connsiteX360" fmla="*/ 1036744 w 1334396"/>
                  <a:gd name="connsiteY360" fmla="*/ 1718374 h 2172695"/>
                  <a:gd name="connsiteX361" fmla="*/ 1041213 w 1334396"/>
                  <a:gd name="connsiteY361" fmla="*/ 1721353 h 2172695"/>
                  <a:gd name="connsiteX362" fmla="*/ 1049473 w 1334396"/>
                  <a:gd name="connsiteY362" fmla="*/ 1729884 h 2172695"/>
                  <a:gd name="connsiteX363" fmla="*/ 1068837 w 1334396"/>
                  <a:gd name="connsiteY363" fmla="*/ 1745998 h 2172695"/>
                  <a:gd name="connsiteX364" fmla="*/ 1073442 w 1334396"/>
                  <a:gd name="connsiteY364" fmla="*/ 1749519 h 2172695"/>
                  <a:gd name="connsiteX365" fmla="*/ 1077640 w 1334396"/>
                  <a:gd name="connsiteY365" fmla="*/ 1753717 h 2172695"/>
                  <a:gd name="connsiteX366" fmla="*/ 1081973 w 1334396"/>
                  <a:gd name="connsiteY366" fmla="*/ 1757915 h 2172695"/>
                  <a:gd name="connsiteX367" fmla="*/ 1084004 w 1334396"/>
                  <a:gd name="connsiteY367" fmla="*/ 1759405 h 2172695"/>
                  <a:gd name="connsiteX368" fmla="*/ 1093077 w 1334396"/>
                  <a:gd name="connsiteY368" fmla="*/ 1766988 h 2172695"/>
                  <a:gd name="connsiteX369" fmla="*/ 1097817 w 1334396"/>
                  <a:gd name="connsiteY369" fmla="*/ 1771050 h 2172695"/>
                  <a:gd name="connsiteX370" fmla="*/ 1102421 w 1334396"/>
                  <a:gd name="connsiteY370" fmla="*/ 1774977 h 2172695"/>
                  <a:gd name="connsiteX371" fmla="*/ 1109733 w 1334396"/>
                  <a:gd name="connsiteY371" fmla="*/ 1781342 h 2172695"/>
                  <a:gd name="connsiteX372" fmla="*/ 1114337 w 1334396"/>
                  <a:gd name="connsiteY372" fmla="*/ 1788113 h 2172695"/>
                  <a:gd name="connsiteX373" fmla="*/ 1119483 w 1334396"/>
                  <a:gd name="connsiteY373" fmla="*/ 1793258 h 2172695"/>
                  <a:gd name="connsiteX374" fmla="*/ 1122327 w 1334396"/>
                  <a:gd name="connsiteY374" fmla="*/ 1795019 h 2172695"/>
                  <a:gd name="connsiteX375" fmla="*/ 1129233 w 1334396"/>
                  <a:gd name="connsiteY375" fmla="*/ 1800300 h 2172695"/>
                  <a:gd name="connsiteX376" fmla="*/ 1135191 w 1334396"/>
                  <a:gd name="connsiteY376" fmla="*/ 1805987 h 2172695"/>
                  <a:gd name="connsiteX377" fmla="*/ 1136545 w 1334396"/>
                  <a:gd name="connsiteY377" fmla="*/ 1807748 h 2172695"/>
                  <a:gd name="connsiteX378" fmla="*/ 1145077 w 1334396"/>
                  <a:gd name="connsiteY378" fmla="*/ 1816008 h 2172695"/>
                  <a:gd name="connsiteX379" fmla="*/ 1155774 w 1334396"/>
                  <a:gd name="connsiteY379" fmla="*/ 1826300 h 2172695"/>
                  <a:gd name="connsiteX380" fmla="*/ 1156181 w 1334396"/>
                  <a:gd name="connsiteY380" fmla="*/ 1826435 h 2172695"/>
                  <a:gd name="connsiteX381" fmla="*/ 1168368 w 1334396"/>
                  <a:gd name="connsiteY381" fmla="*/ 1840112 h 2172695"/>
                  <a:gd name="connsiteX382" fmla="*/ 1171077 w 1334396"/>
                  <a:gd name="connsiteY382" fmla="*/ 1843498 h 2172695"/>
                  <a:gd name="connsiteX383" fmla="*/ 1173650 w 1334396"/>
                  <a:gd name="connsiteY383" fmla="*/ 1846341 h 2172695"/>
                  <a:gd name="connsiteX384" fmla="*/ 1177035 w 1334396"/>
                  <a:gd name="connsiteY384" fmla="*/ 1848237 h 2172695"/>
                  <a:gd name="connsiteX385" fmla="*/ 1179743 w 1334396"/>
                  <a:gd name="connsiteY385" fmla="*/ 1849862 h 2172695"/>
                  <a:gd name="connsiteX386" fmla="*/ 1188274 w 1334396"/>
                  <a:gd name="connsiteY386" fmla="*/ 1859071 h 2172695"/>
                  <a:gd name="connsiteX387" fmla="*/ 1195858 w 1334396"/>
                  <a:gd name="connsiteY387" fmla="*/ 1863539 h 2172695"/>
                  <a:gd name="connsiteX388" fmla="*/ 1199108 w 1334396"/>
                  <a:gd name="connsiteY388" fmla="*/ 1866112 h 2172695"/>
                  <a:gd name="connsiteX389" fmla="*/ 1201681 w 1334396"/>
                  <a:gd name="connsiteY389" fmla="*/ 1868550 h 2172695"/>
                  <a:gd name="connsiteX390" fmla="*/ 1206827 w 1334396"/>
                  <a:gd name="connsiteY390" fmla="*/ 1872070 h 2172695"/>
                  <a:gd name="connsiteX391" fmla="*/ 1207639 w 1334396"/>
                  <a:gd name="connsiteY391" fmla="*/ 1873696 h 2172695"/>
                  <a:gd name="connsiteX392" fmla="*/ 1208858 w 1334396"/>
                  <a:gd name="connsiteY392" fmla="*/ 1880060 h 2172695"/>
                  <a:gd name="connsiteX393" fmla="*/ 1204389 w 1334396"/>
                  <a:gd name="connsiteY393" fmla="*/ 1885070 h 2172695"/>
                  <a:gd name="connsiteX394" fmla="*/ 1205201 w 1334396"/>
                  <a:gd name="connsiteY394" fmla="*/ 1885341 h 2172695"/>
                  <a:gd name="connsiteX395" fmla="*/ 1210618 w 1334396"/>
                  <a:gd name="connsiteY395" fmla="*/ 1889539 h 2172695"/>
                  <a:gd name="connsiteX396" fmla="*/ 1209535 w 1334396"/>
                  <a:gd name="connsiteY396" fmla="*/ 1897664 h 2172695"/>
                  <a:gd name="connsiteX397" fmla="*/ 1205066 w 1334396"/>
                  <a:gd name="connsiteY397" fmla="*/ 1902675 h 2172695"/>
                  <a:gd name="connsiteX398" fmla="*/ 1200191 w 1334396"/>
                  <a:gd name="connsiteY398" fmla="*/ 1902675 h 2172695"/>
                  <a:gd name="connsiteX399" fmla="*/ 1191524 w 1334396"/>
                  <a:gd name="connsiteY399" fmla="*/ 1902404 h 2172695"/>
                  <a:gd name="connsiteX400" fmla="*/ 1187868 w 1334396"/>
                  <a:gd name="connsiteY400" fmla="*/ 1902946 h 2172695"/>
                  <a:gd name="connsiteX401" fmla="*/ 1183670 w 1334396"/>
                  <a:gd name="connsiteY401" fmla="*/ 1903216 h 2172695"/>
                  <a:gd name="connsiteX402" fmla="*/ 1176900 w 1334396"/>
                  <a:gd name="connsiteY402" fmla="*/ 1903893 h 2172695"/>
                  <a:gd name="connsiteX403" fmla="*/ 1161462 w 1334396"/>
                  <a:gd name="connsiteY403" fmla="*/ 1904435 h 2172695"/>
                  <a:gd name="connsiteX404" fmla="*/ 1155098 w 1334396"/>
                  <a:gd name="connsiteY404" fmla="*/ 1902675 h 2172695"/>
                  <a:gd name="connsiteX405" fmla="*/ 1154150 w 1334396"/>
                  <a:gd name="connsiteY405" fmla="*/ 1902268 h 2172695"/>
                  <a:gd name="connsiteX406" fmla="*/ 1150629 w 1334396"/>
                  <a:gd name="connsiteY406" fmla="*/ 1900779 h 2172695"/>
                  <a:gd name="connsiteX407" fmla="*/ 1141962 w 1334396"/>
                  <a:gd name="connsiteY407" fmla="*/ 1898612 h 2172695"/>
                  <a:gd name="connsiteX408" fmla="*/ 1135462 w 1334396"/>
                  <a:gd name="connsiteY408" fmla="*/ 1897123 h 2172695"/>
                  <a:gd name="connsiteX409" fmla="*/ 1121244 w 1334396"/>
                  <a:gd name="connsiteY409" fmla="*/ 1894685 h 2172695"/>
                  <a:gd name="connsiteX410" fmla="*/ 1118942 w 1334396"/>
                  <a:gd name="connsiteY410" fmla="*/ 1895091 h 2172695"/>
                  <a:gd name="connsiteX411" fmla="*/ 1115421 w 1334396"/>
                  <a:gd name="connsiteY411" fmla="*/ 1895091 h 2172695"/>
                  <a:gd name="connsiteX412" fmla="*/ 1100796 w 1334396"/>
                  <a:gd name="connsiteY412" fmla="*/ 1892654 h 2172695"/>
                  <a:gd name="connsiteX413" fmla="*/ 1097681 w 1334396"/>
                  <a:gd name="connsiteY413" fmla="*/ 1892654 h 2172695"/>
                  <a:gd name="connsiteX414" fmla="*/ 1087796 w 1334396"/>
                  <a:gd name="connsiteY414" fmla="*/ 1888050 h 2172695"/>
                  <a:gd name="connsiteX415" fmla="*/ 1077233 w 1334396"/>
                  <a:gd name="connsiteY415" fmla="*/ 1879789 h 2172695"/>
                  <a:gd name="connsiteX416" fmla="*/ 1073035 w 1334396"/>
                  <a:gd name="connsiteY416" fmla="*/ 1878977 h 2172695"/>
                  <a:gd name="connsiteX417" fmla="*/ 1067619 w 1334396"/>
                  <a:gd name="connsiteY417" fmla="*/ 1881279 h 2172695"/>
                  <a:gd name="connsiteX418" fmla="*/ 1047713 w 1334396"/>
                  <a:gd name="connsiteY418" fmla="*/ 1881820 h 2172695"/>
                  <a:gd name="connsiteX419" fmla="*/ 1044056 w 1334396"/>
                  <a:gd name="connsiteY419" fmla="*/ 1880873 h 2172695"/>
                  <a:gd name="connsiteX420" fmla="*/ 1036338 w 1334396"/>
                  <a:gd name="connsiteY420" fmla="*/ 1877487 h 2172695"/>
                  <a:gd name="connsiteX421" fmla="*/ 1035390 w 1334396"/>
                  <a:gd name="connsiteY421" fmla="*/ 1876675 h 2172695"/>
                  <a:gd name="connsiteX422" fmla="*/ 1027807 w 1334396"/>
                  <a:gd name="connsiteY422" fmla="*/ 1872477 h 2172695"/>
                  <a:gd name="connsiteX423" fmla="*/ 1010744 w 1334396"/>
                  <a:gd name="connsiteY423" fmla="*/ 1865435 h 2172695"/>
                  <a:gd name="connsiteX424" fmla="*/ 1003026 w 1334396"/>
                  <a:gd name="connsiteY424" fmla="*/ 1863133 h 2172695"/>
                  <a:gd name="connsiteX425" fmla="*/ 988671 w 1334396"/>
                  <a:gd name="connsiteY425" fmla="*/ 1855685 h 2172695"/>
                  <a:gd name="connsiteX426" fmla="*/ 981630 w 1334396"/>
                  <a:gd name="connsiteY426" fmla="*/ 1851216 h 2172695"/>
                  <a:gd name="connsiteX427" fmla="*/ 976349 w 1334396"/>
                  <a:gd name="connsiteY427" fmla="*/ 1849727 h 2172695"/>
                  <a:gd name="connsiteX428" fmla="*/ 970390 w 1334396"/>
                  <a:gd name="connsiteY428" fmla="*/ 1848779 h 2172695"/>
                  <a:gd name="connsiteX429" fmla="*/ 969171 w 1334396"/>
                  <a:gd name="connsiteY429" fmla="*/ 1848508 h 2172695"/>
                  <a:gd name="connsiteX430" fmla="*/ 963078 w 1334396"/>
                  <a:gd name="connsiteY430" fmla="*/ 1848373 h 2172695"/>
                  <a:gd name="connsiteX431" fmla="*/ 962265 w 1334396"/>
                  <a:gd name="connsiteY431" fmla="*/ 1847695 h 2172695"/>
                  <a:gd name="connsiteX432" fmla="*/ 961317 w 1334396"/>
                  <a:gd name="connsiteY432" fmla="*/ 1846748 h 2172695"/>
                  <a:gd name="connsiteX433" fmla="*/ 955359 w 1334396"/>
                  <a:gd name="connsiteY433" fmla="*/ 1844310 h 2172695"/>
                  <a:gd name="connsiteX434" fmla="*/ 950755 w 1334396"/>
                  <a:gd name="connsiteY434" fmla="*/ 1842143 h 2172695"/>
                  <a:gd name="connsiteX435" fmla="*/ 948047 w 1334396"/>
                  <a:gd name="connsiteY435" fmla="*/ 1840654 h 2172695"/>
                  <a:gd name="connsiteX436" fmla="*/ 942765 w 1334396"/>
                  <a:gd name="connsiteY436" fmla="*/ 1836321 h 2172695"/>
                  <a:gd name="connsiteX437" fmla="*/ 935724 w 1334396"/>
                  <a:gd name="connsiteY437" fmla="*/ 1831445 h 2172695"/>
                  <a:gd name="connsiteX438" fmla="*/ 928411 w 1334396"/>
                  <a:gd name="connsiteY438" fmla="*/ 1823050 h 2172695"/>
                  <a:gd name="connsiteX439" fmla="*/ 920828 w 1334396"/>
                  <a:gd name="connsiteY439" fmla="*/ 1813571 h 2172695"/>
                  <a:gd name="connsiteX440" fmla="*/ 913245 w 1334396"/>
                  <a:gd name="connsiteY440" fmla="*/ 1801790 h 2172695"/>
                  <a:gd name="connsiteX441" fmla="*/ 909589 w 1334396"/>
                  <a:gd name="connsiteY441" fmla="*/ 1798133 h 2172695"/>
                  <a:gd name="connsiteX442" fmla="*/ 903224 w 1334396"/>
                  <a:gd name="connsiteY442" fmla="*/ 1794748 h 2172695"/>
                  <a:gd name="connsiteX443" fmla="*/ 901328 w 1334396"/>
                  <a:gd name="connsiteY443" fmla="*/ 1793529 h 2172695"/>
                  <a:gd name="connsiteX444" fmla="*/ 889141 w 1334396"/>
                  <a:gd name="connsiteY444" fmla="*/ 1783373 h 2172695"/>
                  <a:gd name="connsiteX445" fmla="*/ 887515 w 1334396"/>
                  <a:gd name="connsiteY445" fmla="*/ 1782290 h 2172695"/>
                  <a:gd name="connsiteX446" fmla="*/ 884807 w 1334396"/>
                  <a:gd name="connsiteY446" fmla="*/ 1779040 h 2172695"/>
                  <a:gd name="connsiteX447" fmla="*/ 878172 w 1334396"/>
                  <a:gd name="connsiteY447" fmla="*/ 1769290 h 2172695"/>
                  <a:gd name="connsiteX448" fmla="*/ 877495 w 1334396"/>
                  <a:gd name="connsiteY448" fmla="*/ 1768342 h 2172695"/>
                  <a:gd name="connsiteX449" fmla="*/ 871401 w 1334396"/>
                  <a:gd name="connsiteY449" fmla="*/ 1755884 h 2172695"/>
                  <a:gd name="connsiteX450" fmla="*/ 867339 w 1334396"/>
                  <a:gd name="connsiteY450" fmla="*/ 1748165 h 2172695"/>
                  <a:gd name="connsiteX451" fmla="*/ 860568 w 1334396"/>
                  <a:gd name="connsiteY451" fmla="*/ 1731780 h 2172695"/>
                  <a:gd name="connsiteX452" fmla="*/ 859078 w 1334396"/>
                  <a:gd name="connsiteY452" fmla="*/ 1727582 h 2172695"/>
                  <a:gd name="connsiteX453" fmla="*/ 855693 w 1334396"/>
                  <a:gd name="connsiteY453" fmla="*/ 1714040 h 2172695"/>
                  <a:gd name="connsiteX454" fmla="*/ 855287 w 1334396"/>
                  <a:gd name="connsiteY454" fmla="*/ 1705509 h 2172695"/>
                  <a:gd name="connsiteX455" fmla="*/ 856641 w 1334396"/>
                  <a:gd name="connsiteY455" fmla="*/ 1697519 h 2172695"/>
                  <a:gd name="connsiteX456" fmla="*/ 859214 w 1334396"/>
                  <a:gd name="connsiteY456" fmla="*/ 1684519 h 2172695"/>
                  <a:gd name="connsiteX457" fmla="*/ 867068 w 1334396"/>
                  <a:gd name="connsiteY457" fmla="*/ 1671790 h 2172695"/>
                  <a:gd name="connsiteX458" fmla="*/ 856099 w 1334396"/>
                  <a:gd name="connsiteY458" fmla="*/ 1666645 h 2172695"/>
                  <a:gd name="connsiteX459" fmla="*/ 851631 w 1334396"/>
                  <a:gd name="connsiteY459" fmla="*/ 1657572 h 2172695"/>
                  <a:gd name="connsiteX460" fmla="*/ 872891 w 1334396"/>
                  <a:gd name="connsiteY460" fmla="*/ 1655270 h 2172695"/>
                  <a:gd name="connsiteX461" fmla="*/ 368602 w 1334396"/>
                  <a:gd name="connsiteY461" fmla="*/ 1453635 h 2172695"/>
                  <a:gd name="connsiteX462" fmla="*/ 373477 w 1334396"/>
                  <a:gd name="connsiteY462" fmla="*/ 1454447 h 2172695"/>
                  <a:gd name="connsiteX463" fmla="*/ 384716 w 1334396"/>
                  <a:gd name="connsiteY463" fmla="*/ 1456343 h 2172695"/>
                  <a:gd name="connsiteX464" fmla="*/ 392842 w 1334396"/>
                  <a:gd name="connsiteY464" fmla="*/ 1458374 h 2172695"/>
                  <a:gd name="connsiteX465" fmla="*/ 416675 w 1334396"/>
                  <a:gd name="connsiteY465" fmla="*/ 1468531 h 2172695"/>
                  <a:gd name="connsiteX466" fmla="*/ 424529 w 1334396"/>
                  <a:gd name="connsiteY466" fmla="*/ 1471781 h 2172695"/>
                  <a:gd name="connsiteX467" fmla="*/ 432112 w 1334396"/>
                  <a:gd name="connsiteY467" fmla="*/ 1474760 h 2172695"/>
                  <a:gd name="connsiteX468" fmla="*/ 441050 w 1334396"/>
                  <a:gd name="connsiteY468" fmla="*/ 1477468 h 2172695"/>
                  <a:gd name="connsiteX469" fmla="*/ 441727 w 1334396"/>
                  <a:gd name="connsiteY469" fmla="*/ 1477603 h 2172695"/>
                  <a:gd name="connsiteX470" fmla="*/ 446331 w 1334396"/>
                  <a:gd name="connsiteY470" fmla="*/ 1479364 h 2172695"/>
                  <a:gd name="connsiteX471" fmla="*/ 451341 w 1334396"/>
                  <a:gd name="connsiteY471" fmla="*/ 1481801 h 2172695"/>
                  <a:gd name="connsiteX472" fmla="*/ 460956 w 1334396"/>
                  <a:gd name="connsiteY472" fmla="*/ 1489114 h 2172695"/>
                  <a:gd name="connsiteX473" fmla="*/ 482487 w 1334396"/>
                  <a:gd name="connsiteY473" fmla="*/ 1502520 h 2172695"/>
                  <a:gd name="connsiteX474" fmla="*/ 487497 w 1334396"/>
                  <a:gd name="connsiteY474" fmla="*/ 1505364 h 2172695"/>
                  <a:gd name="connsiteX475" fmla="*/ 492237 w 1334396"/>
                  <a:gd name="connsiteY475" fmla="*/ 1509155 h 2172695"/>
                  <a:gd name="connsiteX476" fmla="*/ 497112 w 1334396"/>
                  <a:gd name="connsiteY476" fmla="*/ 1512811 h 2172695"/>
                  <a:gd name="connsiteX477" fmla="*/ 499279 w 1334396"/>
                  <a:gd name="connsiteY477" fmla="*/ 1514030 h 2172695"/>
                  <a:gd name="connsiteX478" fmla="*/ 509164 w 1334396"/>
                  <a:gd name="connsiteY478" fmla="*/ 1520801 h 2172695"/>
                  <a:gd name="connsiteX479" fmla="*/ 514174 w 1334396"/>
                  <a:gd name="connsiteY479" fmla="*/ 1524458 h 2172695"/>
                  <a:gd name="connsiteX480" fmla="*/ 519185 w 1334396"/>
                  <a:gd name="connsiteY480" fmla="*/ 1527843 h 2172695"/>
                  <a:gd name="connsiteX481" fmla="*/ 526904 w 1334396"/>
                  <a:gd name="connsiteY481" fmla="*/ 1533666 h 2172695"/>
                  <a:gd name="connsiteX482" fmla="*/ 532049 w 1334396"/>
                  <a:gd name="connsiteY482" fmla="*/ 1540030 h 2172695"/>
                  <a:gd name="connsiteX483" fmla="*/ 537601 w 1334396"/>
                  <a:gd name="connsiteY483" fmla="*/ 1544905 h 2172695"/>
                  <a:gd name="connsiteX484" fmla="*/ 540445 w 1334396"/>
                  <a:gd name="connsiteY484" fmla="*/ 1546530 h 2172695"/>
                  <a:gd name="connsiteX485" fmla="*/ 547622 w 1334396"/>
                  <a:gd name="connsiteY485" fmla="*/ 1551405 h 2172695"/>
                  <a:gd name="connsiteX486" fmla="*/ 553987 w 1334396"/>
                  <a:gd name="connsiteY486" fmla="*/ 1556822 h 2172695"/>
                  <a:gd name="connsiteX487" fmla="*/ 555476 w 1334396"/>
                  <a:gd name="connsiteY487" fmla="*/ 1558447 h 2172695"/>
                  <a:gd name="connsiteX488" fmla="*/ 564278 w 1334396"/>
                  <a:gd name="connsiteY488" fmla="*/ 1566436 h 2172695"/>
                  <a:gd name="connsiteX489" fmla="*/ 575382 w 1334396"/>
                  <a:gd name="connsiteY489" fmla="*/ 1576321 h 2172695"/>
                  <a:gd name="connsiteX490" fmla="*/ 575653 w 1334396"/>
                  <a:gd name="connsiteY490" fmla="*/ 1576592 h 2172695"/>
                  <a:gd name="connsiteX491" fmla="*/ 588112 w 1334396"/>
                  <a:gd name="connsiteY491" fmla="*/ 1590134 h 2172695"/>
                  <a:gd name="connsiteX492" fmla="*/ 590955 w 1334396"/>
                  <a:gd name="connsiteY492" fmla="*/ 1593384 h 2172695"/>
                  <a:gd name="connsiteX493" fmla="*/ 593528 w 1334396"/>
                  <a:gd name="connsiteY493" fmla="*/ 1596092 h 2172695"/>
                  <a:gd name="connsiteX494" fmla="*/ 596913 w 1334396"/>
                  <a:gd name="connsiteY494" fmla="*/ 1598124 h 2172695"/>
                  <a:gd name="connsiteX495" fmla="*/ 599622 w 1334396"/>
                  <a:gd name="connsiteY495" fmla="*/ 1599613 h 2172695"/>
                  <a:gd name="connsiteX496" fmla="*/ 608153 w 1334396"/>
                  <a:gd name="connsiteY496" fmla="*/ 1608957 h 2172695"/>
                  <a:gd name="connsiteX497" fmla="*/ 615466 w 1334396"/>
                  <a:gd name="connsiteY497" fmla="*/ 1613696 h 2172695"/>
                  <a:gd name="connsiteX498" fmla="*/ 618851 w 1334396"/>
                  <a:gd name="connsiteY498" fmla="*/ 1616269 h 2172695"/>
                  <a:gd name="connsiteX499" fmla="*/ 621289 w 1334396"/>
                  <a:gd name="connsiteY499" fmla="*/ 1618978 h 2172695"/>
                  <a:gd name="connsiteX500" fmla="*/ 626299 w 1334396"/>
                  <a:gd name="connsiteY500" fmla="*/ 1622634 h 2172695"/>
                  <a:gd name="connsiteX501" fmla="*/ 627111 w 1334396"/>
                  <a:gd name="connsiteY501" fmla="*/ 1624259 h 2172695"/>
                  <a:gd name="connsiteX502" fmla="*/ 630361 w 1334396"/>
                  <a:gd name="connsiteY502" fmla="*/ 1641863 h 2172695"/>
                  <a:gd name="connsiteX503" fmla="*/ 632257 w 1334396"/>
                  <a:gd name="connsiteY503" fmla="*/ 1655811 h 2172695"/>
                  <a:gd name="connsiteX504" fmla="*/ 634018 w 1334396"/>
                  <a:gd name="connsiteY504" fmla="*/ 1667050 h 2172695"/>
                  <a:gd name="connsiteX505" fmla="*/ 635236 w 1334396"/>
                  <a:gd name="connsiteY505" fmla="*/ 1667727 h 2172695"/>
                  <a:gd name="connsiteX506" fmla="*/ 636726 w 1334396"/>
                  <a:gd name="connsiteY506" fmla="*/ 1668811 h 2172695"/>
                  <a:gd name="connsiteX507" fmla="*/ 640924 w 1334396"/>
                  <a:gd name="connsiteY507" fmla="*/ 1674092 h 2172695"/>
                  <a:gd name="connsiteX508" fmla="*/ 637809 w 1334396"/>
                  <a:gd name="connsiteY508" fmla="*/ 1681811 h 2172695"/>
                  <a:gd name="connsiteX509" fmla="*/ 632393 w 1334396"/>
                  <a:gd name="connsiteY509" fmla="*/ 1685602 h 2172695"/>
                  <a:gd name="connsiteX510" fmla="*/ 627788 w 1334396"/>
                  <a:gd name="connsiteY510" fmla="*/ 1684519 h 2172695"/>
                  <a:gd name="connsiteX511" fmla="*/ 619799 w 1334396"/>
                  <a:gd name="connsiteY511" fmla="*/ 1682217 h 2172695"/>
                  <a:gd name="connsiteX512" fmla="*/ 616278 w 1334396"/>
                  <a:gd name="connsiteY512" fmla="*/ 1681946 h 2172695"/>
                  <a:gd name="connsiteX513" fmla="*/ 612351 w 1334396"/>
                  <a:gd name="connsiteY513" fmla="*/ 1681269 h 2172695"/>
                  <a:gd name="connsiteX514" fmla="*/ 605716 w 1334396"/>
                  <a:gd name="connsiteY514" fmla="*/ 1680727 h 2172695"/>
                  <a:gd name="connsiteX515" fmla="*/ 591226 w 1334396"/>
                  <a:gd name="connsiteY515" fmla="*/ 1678696 h 2172695"/>
                  <a:gd name="connsiteX516" fmla="*/ 585403 w 1334396"/>
                  <a:gd name="connsiteY516" fmla="*/ 1675988 h 2172695"/>
                  <a:gd name="connsiteX517" fmla="*/ 584455 w 1334396"/>
                  <a:gd name="connsiteY517" fmla="*/ 1675311 h 2172695"/>
                  <a:gd name="connsiteX518" fmla="*/ 581205 w 1334396"/>
                  <a:gd name="connsiteY518" fmla="*/ 1673415 h 2172695"/>
                  <a:gd name="connsiteX519" fmla="*/ 573351 w 1334396"/>
                  <a:gd name="connsiteY519" fmla="*/ 1670165 h 2172695"/>
                  <a:gd name="connsiteX520" fmla="*/ 567393 w 1334396"/>
                  <a:gd name="connsiteY520" fmla="*/ 1667863 h 2172695"/>
                  <a:gd name="connsiteX521" fmla="*/ 553987 w 1334396"/>
                  <a:gd name="connsiteY521" fmla="*/ 1663665 h 2172695"/>
                  <a:gd name="connsiteX522" fmla="*/ 551820 w 1334396"/>
                  <a:gd name="connsiteY522" fmla="*/ 1663936 h 2172695"/>
                  <a:gd name="connsiteX523" fmla="*/ 548435 w 1334396"/>
                  <a:gd name="connsiteY523" fmla="*/ 1663529 h 2172695"/>
                  <a:gd name="connsiteX524" fmla="*/ 534487 w 1334396"/>
                  <a:gd name="connsiteY524" fmla="*/ 1659738 h 2172695"/>
                  <a:gd name="connsiteX525" fmla="*/ 531508 w 1334396"/>
                  <a:gd name="connsiteY525" fmla="*/ 1659467 h 2172695"/>
                  <a:gd name="connsiteX526" fmla="*/ 522164 w 1334396"/>
                  <a:gd name="connsiteY526" fmla="*/ 1654186 h 2172695"/>
                  <a:gd name="connsiteX527" fmla="*/ 512414 w 1334396"/>
                  <a:gd name="connsiteY527" fmla="*/ 1645248 h 2172695"/>
                  <a:gd name="connsiteX528" fmla="*/ 508351 w 1334396"/>
                  <a:gd name="connsiteY528" fmla="*/ 1644165 h 2172695"/>
                  <a:gd name="connsiteX529" fmla="*/ 502935 w 1334396"/>
                  <a:gd name="connsiteY529" fmla="*/ 1646196 h 2172695"/>
                  <a:gd name="connsiteX530" fmla="*/ 483435 w 1334396"/>
                  <a:gd name="connsiteY530" fmla="*/ 1646061 h 2172695"/>
                  <a:gd name="connsiteX531" fmla="*/ 479914 w 1334396"/>
                  <a:gd name="connsiteY531" fmla="*/ 1645113 h 2172695"/>
                  <a:gd name="connsiteX532" fmla="*/ 472466 w 1334396"/>
                  <a:gd name="connsiteY532" fmla="*/ 1641592 h 2172695"/>
                  <a:gd name="connsiteX533" fmla="*/ 471518 w 1334396"/>
                  <a:gd name="connsiteY533" fmla="*/ 1640779 h 2172695"/>
                  <a:gd name="connsiteX534" fmla="*/ 464206 w 1334396"/>
                  <a:gd name="connsiteY534" fmla="*/ 1636582 h 2172695"/>
                  <a:gd name="connsiteX535" fmla="*/ 447414 w 1334396"/>
                  <a:gd name="connsiteY535" fmla="*/ 1629540 h 2172695"/>
                  <a:gd name="connsiteX536" fmla="*/ 439831 w 1334396"/>
                  <a:gd name="connsiteY536" fmla="*/ 1627509 h 2172695"/>
                  <a:gd name="connsiteX537" fmla="*/ 425477 w 1334396"/>
                  <a:gd name="connsiteY537" fmla="*/ 1620332 h 2172695"/>
                  <a:gd name="connsiteX538" fmla="*/ 418435 w 1334396"/>
                  <a:gd name="connsiteY538" fmla="*/ 1616269 h 2172695"/>
                  <a:gd name="connsiteX539" fmla="*/ 413154 w 1334396"/>
                  <a:gd name="connsiteY539" fmla="*/ 1615050 h 2172695"/>
                  <a:gd name="connsiteX540" fmla="*/ 407196 w 1334396"/>
                  <a:gd name="connsiteY540" fmla="*/ 1614509 h 2172695"/>
                  <a:gd name="connsiteX541" fmla="*/ 405977 w 1334396"/>
                  <a:gd name="connsiteY541" fmla="*/ 1614374 h 2172695"/>
                  <a:gd name="connsiteX542" fmla="*/ 399883 w 1334396"/>
                  <a:gd name="connsiteY542" fmla="*/ 1614644 h 2172695"/>
                  <a:gd name="connsiteX543" fmla="*/ 399071 w 1334396"/>
                  <a:gd name="connsiteY543" fmla="*/ 1613967 h 2172695"/>
                  <a:gd name="connsiteX544" fmla="*/ 398123 w 1334396"/>
                  <a:gd name="connsiteY544" fmla="*/ 1613019 h 2172695"/>
                  <a:gd name="connsiteX545" fmla="*/ 392029 w 1334396"/>
                  <a:gd name="connsiteY545" fmla="*/ 1611124 h 2172695"/>
                  <a:gd name="connsiteX546" fmla="*/ 387425 w 1334396"/>
                  <a:gd name="connsiteY546" fmla="*/ 1609363 h 2172695"/>
                  <a:gd name="connsiteX547" fmla="*/ 384716 w 1334396"/>
                  <a:gd name="connsiteY547" fmla="*/ 1608009 h 2172695"/>
                  <a:gd name="connsiteX548" fmla="*/ 379300 w 1334396"/>
                  <a:gd name="connsiteY548" fmla="*/ 1604217 h 2172695"/>
                  <a:gd name="connsiteX549" fmla="*/ 372123 w 1334396"/>
                  <a:gd name="connsiteY549" fmla="*/ 1599749 h 2172695"/>
                  <a:gd name="connsiteX550" fmla="*/ 364133 w 1334396"/>
                  <a:gd name="connsiteY550" fmla="*/ 1592436 h 2172695"/>
                  <a:gd name="connsiteX551" fmla="*/ 355737 w 1334396"/>
                  <a:gd name="connsiteY551" fmla="*/ 1583905 h 2172695"/>
                  <a:gd name="connsiteX552" fmla="*/ 346936 w 1334396"/>
                  <a:gd name="connsiteY552" fmla="*/ 1573478 h 2172695"/>
                  <a:gd name="connsiteX553" fmla="*/ 342738 w 1334396"/>
                  <a:gd name="connsiteY553" fmla="*/ 1570228 h 2172695"/>
                  <a:gd name="connsiteX554" fmla="*/ 336102 w 1334396"/>
                  <a:gd name="connsiteY554" fmla="*/ 1567790 h 2172695"/>
                  <a:gd name="connsiteX555" fmla="*/ 334071 w 1334396"/>
                  <a:gd name="connsiteY555" fmla="*/ 1566842 h 2172695"/>
                  <a:gd name="connsiteX556" fmla="*/ 320665 w 1334396"/>
                  <a:gd name="connsiteY556" fmla="*/ 1558989 h 2172695"/>
                  <a:gd name="connsiteX557" fmla="*/ 318904 w 1334396"/>
                  <a:gd name="connsiteY557" fmla="*/ 1558176 h 2172695"/>
                  <a:gd name="connsiteX558" fmla="*/ 315654 w 1334396"/>
                  <a:gd name="connsiteY558" fmla="*/ 1555468 h 2172695"/>
                  <a:gd name="connsiteX559" fmla="*/ 307800 w 1334396"/>
                  <a:gd name="connsiteY559" fmla="*/ 1547072 h 2172695"/>
                  <a:gd name="connsiteX560" fmla="*/ 306988 w 1334396"/>
                  <a:gd name="connsiteY560" fmla="*/ 1546395 h 2172695"/>
                  <a:gd name="connsiteX561" fmla="*/ 298727 w 1334396"/>
                  <a:gd name="connsiteY561" fmla="*/ 1535697 h 2172695"/>
                  <a:gd name="connsiteX562" fmla="*/ 293446 w 1334396"/>
                  <a:gd name="connsiteY562" fmla="*/ 1528926 h 2172695"/>
                  <a:gd name="connsiteX563" fmla="*/ 288030 w 1334396"/>
                  <a:gd name="connsiteY563" fmla="*/ 1522020 h 2172695"/>
                  <a:gd name="connsiteX564" fmla="*/ 283561 w 1334396"/>
                  <a:gd name="connsiteY564" fmla="*/ 1514437 h 2172695"/>
                  <a:gd name="connsiteX565" fmla="*/ 281394 w 1334396"/>
                  <a:gd name="connsiteY565" fmla="*/ 1510780 h 2172695"/>
                  <a:gd name="connsiteX566" fmla="*/ 275977 w 1334396"/>
                  <a:gd name="connsiteY566" fmla="*/ 1498864 h 2172695"/>
                  <a:gd name="connsiteX567" fmla="*/ 273540 w 1334396"/>
                  <a:gd name="connsiteY567" fmla="*/ 1490739 h 2172695"/>
                  <a:gd name="connsiteX568" fmla="*/ 273269 w 1334396"/>
                  <a:gd name="connsiteY568" fmla="*/ 1486812 h 2172695"/>
                  <a:gd name="connsiteX569" fmla="*/ 272998 w 1334396"/>
                  <a:gd name="connsiteY569" fmla="*/ 1486812 h 2172695"/>
                  <a:gd name="connsiteX570" fmla="*/ 259998 w 1334396"/>
                  <a:gd name="connsiteY570" fmla="*/ 1487624 h 2172695"/>
                  <a:gd name="connsiteX571" fmla="*/ 251738 w 1334396"/>
                  <a:gd name="connsiteY571" fmla="*/ 1482208 h 2172695"/>
                  <a:gd name="connsiteX572" fmla="*/ 269613 w 1334396"/>
                  <a:gd name="connsiteY572" fmla="*/ 1469750 h 2172695"/>
                  <a:gd name="connsiteX573" fmla="*/ 273134 w 1334396"/>
                  <a:gd name="connsiteY573" fmla="*/ 1467853 h 2172695"/>
                  <a:gd name="connsiteX574" fmla="*/ 279227 w 1334396"/>
                  <a:gd name="connsiteY574" fmla="*/ 1462708 h 2172695"/>
                  <a:gd name="connsiteX575" fmla="*/ 280852 w 1334396"/>
                  <a:gd name="connsiteY575" fmla="*/ 1464603 h 2172695"/>
                  <a:gd name="connsiteX576" fmla="*/ 295883 w 1334396"/>
                  <a:gd name="connsiteY576" fmla="*/ 1460812 h 2172695"/>
                  <a:gd name="connsiteX577" fmla="*/ 310373 w 1334396"/>
                  <a:gd name="connsiteY577" fmla="*/ 1457156 h 2172695"/>
                  <a:gd name="connsiteX578" fmla="*/ 317415 w 1334396"/>
                  <a:gd name="connsiteY578" fmla="*/ 1456343 h 2172695"/>
                  <a:gd name="connsiteX579" fmla="*/ 333123 w 1334396"/>
                  <a:gd name="connsiteY579" fmla="*/ 1454854 h 2172695"/>
                  <a:gd name="connsiteX580" fmla="*/ 344227 w 1334396"/>
                  <a:gd name="connsiteY580" fmla="*/ 1455124 h 2172695"/>
                  <a:gd name="connsiteX581" fmla="*/ 345040 w 1334396"/>
                  <a:gd name="connsiteY581" fmla="*/ 1454989 h 2172695"/>
                  <a:gd name="connsiteX582" fmla="*/ 357092 w 1334396"/>
                  <a:gd name="connsiteY582" fmla="*/ 1453906 h 2172695"/>
                  <a:gd name="connsiteX583" fmla="*/ 368602 w 1334396"/>
                  <a:gd name="connsiteY583" fmla="*/ 1453635 h 2172695"/>
                  <a:gd name="connsiteX584" fmla="*/ 596777 w 1334396"/>
                  <a:gd name="connsiteY584" fmla="*/ 1398927 h 2172695"/>
                  <a:gd name="connsiteX585" fmla="*/ 620340 w 1334396"/>
                  <a:gd name="connsiteY585" fmla="*/ 1403395 h 2172695"/>
                  <a:gd name="connsiteX586" fmla="*/ 632798 w 1334396"/>
                  <a:gd name="connsiteY586" fmla="*/ 1407593 h 2172695"/>
                  <a:gd name="connsiteX587" fmla="*/ 647965 w 1334396"/>
                  <a:gd name="connsiteY587" fmla="*/ 1415583 h 2172695"/>
                  <a:gd name="connsiteX588" fmla="*/ 662725 w 1334396"/>
                  <a:gd name="connsiteY588" fmla="*/ 1422760 h 2172695"/>
                  <a:gd name="connsiteX589" fmla="*/ 669225 w 1334396"/>
                  <a:gd name="connsiteY589" fmla="*/ 1426958 h 2172695"/>
                  <a:gd name="connsiteX590" fmla="*/ 683308 w 1334396"/>
                  <a:gd name="connsiteY590" fmla="*/ 1436843 h 2172695"/>
                  <a:gd name="connsiteX591" fmla="*/ 693058 w 1334396"/>
                  <a:gd name="connsiteY591" fmla="*/ 1444156 h 2172695"/>
                  <a:gd name="connsiteX592" fmla="*/ 693735 w 1334396"/>
                  <a:gd name="connsiteY592" fmla="*/ 1444697 h 2172695"/>
                  <a:gd name="connsiteX593" fmla="*/ 704839 w 1334396"/>
                  <a:gd name="connsiteY593" fmla="*/ 1452145 h 2172695"/>
                  <a:gd name="connsiteX594" fmla="*/ 715402 w 1334396"/>
                  <a:gd name="connsiteY594" fmla="*/ 1459458 h 2172695"/>
                  <a:gd name="connsiteX595" fmla="*/ 719194 w 1334396"/>
                  <a:gd name="connsiteY595" fmla="*/ 1463385 h 2172695"/>
                  <a:gd name="connsiteX596" fmla="*/ 727725 w 1334396"/>
                  <a:gd name="connsiteY596" fmla="*/ 1472728 h 2172695"/>
                  <a:gd name="connsiteX597" fmla="*/ 733954 w 1334396"/>
                  <a:gd name="connsiteY597" fmla="*/ 1479634 h 2172695"/>
                  <a:gd name="connsiteX598" fmla="*/ 749256 w 1334396"/>
                  <a:gd name="connsiteY598" fmla="*/ 1504416 h 2172695"/>
                  <a:gd name="connsiteX599" fmla="*/ 754266 w 1334396"/>
                  <a:gd name="connsiteY599" fmla="*/ 1512676 h 2172695"/>
                  <a:gd name="connsiteX600" fmla="*/ 759141 w 1334396"/>
                  <a:gd name="connsiteY600" fmla="*/ 1520395 h 2172695"/>
                  <a:gd name="connsiteX601" fmla="*/ 765235 w 1334396"/>
                  <a:gd name="connsiteY601" fmla="*/ 1528926 h 2172695"/>
                  <a:gd name="connsiteX602" fmla="*/ 765777 w 1334396"/>
                  <a:gd name="connsiteY602" fmla="*/ 1529468 h 2172695"/>
                  <a:gd name="connsiteX603" fmla="*/ 768756 w 1334396"/>
                  <a:gd name="connsiteY603" fmla="*/ 1534207 h 2172695"/>
                  <a:gd name="connsiteX604" fmla="*/ 771735 w 1334396"/>
                  <a:gd name="connsiteY604" fmla="*/ 1539624 h 2172695"/>
                  <a:gd name="connsiteX605" fmla="*/ 775662 w 1334396"/>
                  <a:gd name="connsiteY605" fmla="*/ 1552759 h 2172695"/>
                  <a:gd name="connsiteX606" fmla="*/ 785818 w 1334396"/>
                  <a:gd name="connsiteY606" fmla="*/ 1579571 h 2172695"/>
                  <a:gd name="connsiteX607" fmla="*/ 788256 w 1334396"/>
                  <a:gd name="connsiteY607" fmla="*/ 1585665 h 2172695"/>
                  <a:gd name="connsiteX608" fmla="*/ 790016 w 1334396"/>
                  <a:gd name="connsiteY608" fmla="*/ 1592301 h 2172695"/>
                  <a:gd name="connsiteX609" fmla="*/ 791777 w 1334396"/>
                  <a:gd name="connsiteY609" fmla="*/ 1598936 h 2172695"/>
                  <a:gd name="connsiteX610" fmla="*/ 792724 w 1334396"/>
                  <a:gd name="connsiteY610" fmla="*/ 1601644 h 2172695"/>
                  <a:gd name="connsiteX611" fmla="*/ 796922 w 1334396"/>
                  <a:gd name="connsiteY611" fmla="*/ 1614644 h 2172695"/>
                  <a:gd name="connsiteX612" fmla="*/ 798683 w 1334396"/>
                  <a:gd name="connsiteY612" fmla="*/ 1621415 h 2172695"/>
                  <a:gd name="connsiteX613" fmla="*/ 800578 w 1334396"/>
                  <a:gd name="connsiteY613" fmla="*/ 1628050 h 2172695"/>
                  <a:gd name="connsiteX614" fmla="*/ 803287 w 1334396"/>
                  <a:gd name="connsiteY614" fmla="*/ 1638748 h 2172695"/>
                  <a:gd name="connsiteX615" fmla="*/ 803287 w 1334396"/>
                  <a:gd name="connsiteY615" fmla="*/ 1647957 h 2172695"/>
                  <a:gd name="connsiteX616" fmla="*/ 804641 w 1334396"/>
                  <a:gd name="connsiteY616" fmla="*/ 1656217 h 2172695"/>
                  <a:gd name="connsiteX617" fmla="*/ 805860 w 1334396"/>
                  <a:gd name="connsiteY617" fmla="*/ 1659738 h 2172695"/>
                  <a:gd name="connsiteX618" fmla="*/ 808433 w 1334396"/>
                  <a:gd name="connsiteY618" fmla="*/ 1669217 h 2172695"/>
                  <a:gd name="connsiteX619" fmla="*/ 809922 w 1334396"/>
                  <a:gd name="connsiteY619" fmla="*/ 1678561 h 2172695"/>
                  <a:gd name="connsiteX620" fmla="*/ 810193 w 1334396"/>
                  <a:gd name="connsiteY620" fmla="*/ 1680998 h 2172695"/>
                  <a:gd name="connsiteX621" fmla="*/ 811818 w 1334396"/>
                  <a:gd name="connsiteY621" fmla="*/ 1694404 h 2172695"/>
                  <a:gd name="connsiteX622" fmla="*/ 813849 w 1334396"/>
                  <a:gd name="connsiteY622" fmla="*/ 1711196 h 2172695"/>
                  <a:gd name="connsiteX623" fmla="*/ 813985 w 1334396"/>
                  <a:gd name="connsiteY623" fmla="*/ 1711602 h 2172695"/>
                  <a:gd name="connsiteX624" fmla="*/ 814526 w 1334396"/>
                  <a:gd name="connsiteY624" fmla="*/ 1732321 h 2172695"/>
                  <a:gd name="connsiteX625" fmla="*/ 814391 w 1334396"/>
                  <a:gd name="connsiteY625" fmla="*/ 1737196 h 2172695"/>
                  <a:gd name="connsiteX626" fmla="*/ 814391 w 1334396"/>
                  <a:gd name="connsiteY626" fmla="*/ 1741529 h 2172695"/>
                  <a:gd name="connsiteX627" fmla="*/ 815610 w 1334396"/>
                  <a:gd name="connsiteY627" fmla="*/ 1745862 h 2172695"/>
                  <a:gd name="connsiteX628" fmla="*/ 816557 w 1334396"/>
                  <a:gd name="connsiteY628" fmla="*/ 1749248 h 2172695"/>
                  <a:gd name="connsiteX629" fmla="*/ 816557 w 1334396"/>
                  <a:gd name="connsiteY629" fmla="*/ 1763467 h 2172695"/>
                  <a:gd name="connsiteX630" fmla="*/ 818724 w 1334396"/>
                  <a:gd name="connsiteY630" fmla="*/ 1773081 h 2172695"/>
                  <a:gd name="connsiteX631" fmla="*/ 819266 w 1334396"/>
                  <a:gd name="connsiteY631" fmla="*/ 1777821 h 2172695"/>
                  <a:gd name="connsiteX632" fmla="*/ 819266 w 1334396"/>
                  <a:gd name="connsiteY632" fmla="*/ 1781883 h 2172695"/>
                  <a:gd name="connsiteX633" fmla="*/ 820485 w 1334396"/>
                  <a:gd name="connsiteY633" fmla="*/ 1788925 h 2172695"/>
                  <a:gd name="connsiteX634" fmla="*/ 819943 w 1334396"/>
                  <a:gd name="connsiteY634" fmla="*/ 1790820 h 2172695"/>
                  <a:gd name="connsiteX635" fmla="*/ 816287 w 1334396"/>
                  <a:gd name="connsiteY635" fmla="*/ 1796779 h 2172695"/>
                  <a:gd name="connsiteX636" fmla="*/ 808026 w 1334396"/>
                  <a:gd name="connsiteY636" fmla="*/ 1796237 h 2172695"/>
                  <a:gd name="connsiteX637" fmla="*/ 804235 w 1334396"/>
                  <a:gd name="connsiteY637" fmla="*/ 1793122 h 2172695"/>
                  <a:gd name="connsiteX638" fmla="*/ 799902 w 1334396"/>
                  <a:gd name="connsiteY638" fmla="*/ 1794341 h 2172695"/>
                  <a:gd name="connsiteX639" fmla="*/ 793402 w 1334396"/>
                  <a:gd name="connsiteY639" fmla="*/ 1794206 h 2172695"/>
                  <a:gd name="connsiteX640" fmla="*/ 791777 w 1334396"/>
                  <a:gd name="connsiteY640" fmla="*/ 1791633 h 2172695"/>
                  <a:gd name="connsiteX641" fmla="*/ 791641 w 1334396"/>
                  <a:gd name="connsiteY641" fmla="*/ 1792446 h 2172695"/>
                  <a:gd name="connsiteX642" fmla="*/ 788256 w 1334396"/>
                  <a:gd name="connsiteY642" fmla="*/ 1798539 h 2172695"/>
                  <a:gd name="connsiteX643" fmla="*/ 783245 w 1334396"/>
                  <a:gd name="connsiteY643" fmla="*/ 1800029 h 2172695"/>
                  <a:gd name="connsiteX644" fmla="*/ 774172 w 1334396"/>
                  <a:gd name="connsiteY644" fmla="*/ 1802331 h 2172695"/>
                  <a:gd name="connsiteX645" fmla="*/ 770516 w 1334396"/>
                  <a:gd name="connsiteY645" fmla="*/ 1803956 h 2172695"/>
                  <a:gd name="connsiteX646" fmla="*/ 766183 w 1334396"/>
                  <a:gd name="connsiteY646" fmla="*/ 1805446 h 2172695"/>
                  <a:gd name="connsiteX647" fmla="*/ 759277 w 1334396"/>
                  <a:gd name="connsiteY647" fmla="*/ 1808425 h 2172695"/>
                  <a:gd name="connsiteX648" fmla="*/ 743568 w 1334396"/>
                  <a:gd name="connsiteY648" fmla="*/ 1813977 h 2172695"/>
                  <a:gd name="connsiteX649" fmla="*/ 736527 w 1334396"/>
                  <a:gd name="connsiteY649" fmla="*/ 1814383 h 2172695"/>
                  <a:gd name="connsiteX650" fmla="*/ 735308 w 1334396"/>
                  <a:gd name="connsiteY650" fmla="*/ 1814383 h 2172695"/>
                  <a:gd name="connsiteX651" fmla="*/ 731246 w 1334396"/>
                  <a:gd name="connsiteY651" fmla="*/ 1814112 h 2172695"/>
                  <a:gd name="connsiteX652" fmla="*/ 721631 w 1334396"/>
                  <a:gd name="connsiteY652" fmla="*/ 1815060 h 2172695"/>
                  <a:gd name="connsiteX653" fmla="*/ 714454 w 1334396"/>
                  <a:gd name="connsiteY653" fmla="*/ 1815872 h 2172695"/>
                  <a:gd name="connsiteX654" fmla="*/ 698881 w 1334396"/>
                  <a:gd name="connsiteY654" fmla="*/ 1818446 h 2172695"/>
                  <a:gd name="connsiteX655" fmla="*/ 696714 w 1334396"/>
                  <a:gd name="connsiteY655" fmla="*/ 1819799 h 2172695"/>
                  <a:gd name="connsiteX656" fmla="*/ 693058 w 1334396"/>
                  <a:gd name="connsiteY656" fmla="*/ 1821018 h 2172695"/>
                  <a:gd name="connsiteX657" fmla="*/ 677079 w 1334396"/>
                  <a:gd name="connsiteY657" fmla="*/ 1824133 h 2172695"/>
                  <a:gd name="connsiteX658" fmla="*/ 674100 w 1334396"/>
                  <a:gd name="connsiteY658" fmla="*/ 1825081 h 2172695"/>
                  <a:gd name="connsiteX659" fmla="*/ 662183 w 1334396"/>
                  <a:gd name="connsiteY659" fmla="*/ 1824675 h 2172695"/>
                  <a:gd name="connsiteX660" fmla="*/ 648235 w 1334396"/>
                  <a:gd name="connsiteY660" fmla="*/ 1821018 h 2172695"/>
                  <a:gd name="connsiteX661" fmla="*/ 643631 w 1334396"/>
                  <a:gd name="connsiteY661" fmla="*/ 1821831 h 2172695"/>
                  <a:gd name="connsiteX662" fmla="*/ 639027 w 1334396"/>
                  <a:gd name="connsiteY662" fmla="*/ 1826029 h 2172695"/>
                  <a:gd name="connsiteX663" fmla="*/ 619121 w 1334396"/>
                  <a:gd name="connsiteY663" fmla="*/ 1834424 h 2172695"/>
                  <a:gd name="connsiteX664" fmla="*/ 615059 w 1334396"/>
                  <a:gd name="connsiteY664" fmla="*/ 1835101 h 2172695"/>
                  <a:gd name="connsiteX665" fmla="*/ 605851 w 1334396"/>
                  <a:gd name="connsiteY665" fmla="*/ 1835101 h 2172695"/>
                  <a:gd name="connsiteX666" fmla="*/ 604632 w 1334396"/>
                  <a:gd name="connsiteY666" fmla="*/ 1834831 h 2172695"/>
                  <a:gd name="connsiteX667" fmla="*/ 595423 w 1334396"/>
                  <a:gd name="connsiteY667" fmla="*/ 1834154 h 2172695"/>
                  <a:gd name="connsiteX668" fmla="*/ 575111 w 1334396"/>
                  <a:gd name="connsiteY668" fmla="*/ 1834831 h 2172695"/>
                  <a:gd name="connsiteX669" fmla="*/ 566174 w 1334396"/>
                  <a:gd name="connsiteY669" fmla="*/ 1835508 h 2172695"/>
                  <a:gd name="connsiteX670" fmla="*/ 548569 w 1334396"/>
                  <a:gd name="connsiteY670" fmla="*/ 1835101 h 2172695"/>
                  <a:gd name="connsiteX671" fmla="*/ 539497 w 1334396"/>
                  <a:gd name="connsiteY671" fmla="*/ 1834289 h 2172695"/>
                  <a:gd name="connsiteX672" fmla="*/ 533538 w 1334396"/>
                  <a:gd name="connsiteY672" fmla="*/ 1835508 h 2172695"/>
                  <a:gd name="connsiteX673" fmla="*/ 527174 w 1334396"/>
                  <a:gd name="connsiteY673" fmla="*/ 1837674 h 2172695"/>
                  <a:gd name="connsiteX674" fmla="*/ 525955 w 1334396"/>
                  <a:gd name="connsiteY674" fmla="*/ 1837945 h 2172695"/>
                  <a:gd name="connsiteX675" fmla="*/ 519861 w 1334396"/>
                  <a:gd name="connsiteY675" fmla="*/ 1840789 h 2172695"/>
                  <a:gd name="connsiteX676" fmla="*/ 518778 w 1334396"/>
                  <a:gd name="connsiteY676" fmla="*/ 1840518 h 2172695"/>
                  <a:gd name="connsiteX677" fmla="*/ 517424 w 1334396"/>
                  <a:gd name="connsiteY677" fmla="*/ 1840112 h 2172695"/>
                  <a:gd name="connsiteX678" fmla="*/ 510518 w 1334396"/>
                  <a:gd name="connsiteY678" fmla="*/ 1840925 h 2172695"/>
                  <a:gd name="connsiteX679" fmla="*/ 505101 w 1334396"/>
                  <a:gd name="connsiteY679" fmla="*/ 1841466 h 2172695"/>
                  <a:gd name="connsiteX680" fmla="*/ 501716 w 1334396"/>
                  <a:gd name="connsiteY680" fmla="*/ 1841466 h 2172695"/>
                  <a:gd name="connsiteX681" fmla="*/ 494403 w 1334396"/>
                  <a:gd name="connsiteY681" fmla="*/ 1840518 h 2172695"/>
                  <a:gd name="connsiteX682" fmla="*/ 485195 w 1334396"/>
                  <a:gd name="connsiteY682" fmla="*/ 1839706 h 2172695"/>
                  <a:gd name="connsiteX683" fmla="*/ 473413 w 1334396"/>
                  <a:gd name="connsiteY683" fmla="*/ 1836591 h 2172695"/>
                  <a:gd name="connsiteX684" fmla="*/ 460820 w 1334396"/>
                  <a:gd name="connsiteY684" fmla="*/ 1832935 h 2172695"/>
                  <a:gd name="connsiteX685" fmla="*/ 446601 w 1334396"/>
                  <a:gd name="connsiteY685" fmla="*/ 1827518 h 2172695"/>
                  <a:gd name="connsiteX686" fmla="*/ 440778 w 1334396"/>
                  <a:gd name="connsiteY686" fmla="*/ 1826841 h 2172695"/>
                  <a:gd name="connsiteX687" fmla="*/ 433060 w 1334396"/>
                  <a:gd name="connsiteY687" fmla="*/ 1828060 h 2172695"/>
                  <a:gd name="connsiteX688" fmla="*/ 430487 w 1334396"/>
                  <a:gd name="connsiteY688" fmla="*/ 1828195 h 2172695"/>
                  <a:gd name="connsiteX689" fmla="*/ 413424 w 1334396"/>
                  <a:gd name="connsiteY689" fmla="*/ 1828060 h 2172695"/>
                  <a:gd name="connsiteX690" fmla="*/ 411258 w 1334396"/>
                  <a:gd name="connsiteY690" fmla="*/ 1828331 h 2172695"/>
                  <a:gd name="connsiteX691" fmla="*/ 406789 w 1334396"/>
                  <a:gd name="connsiteY691" fmla="*/ 1827789 h 2172695"/>
                  <a:gd name="connsiteX692" fmla="*/ 394331 w 1334396"/>
                  <a:gd name="connsiteY692" fmla="*/ 1824810 h 2172695"/>
                  <a:gd name="connsiteX693" fmla="*/ 393112 w 1334396"/>
                  <a:gd name="connsiteY693" fmla="*/ 1824539 h 2172695"/>
                  <a:gd name="connsiteX694" fmla="*/ 378758 w 1334396"/>
                  <a:gd name="connsiteY694" fmla="*/ 1820070 h 2172695"/>
                  <a:gd name="connsiteX695" fmla="*/ 369685 w 1334396"/>
                  <a:gd name="connsiteY695" fmla="*/ 1817633 h 2172695"/>
                  <a:gd name="connsiteX696" fmla="*/ 351268 w 1334396"/>
                  <a:gd name="connsiteY696" fmla="*/ 1811945 h 2172695"/>
                  <a:gd name="connsiteX697" fmla="*/ 346800 w 1334396"/>
                  <a:gd name="connsiteY697" fmla="*/ 1810320 h 2172695"/>
                  <a:gd name="connsiteX698" fmla="*/ 332852 w 1334396"/>
                  <a:gd name="connsiteY698" fmla="*/ 1804362 h 2172695"/>
                  <a:gd name="connsiteX699" fmla="*/ 324727 w 1334396"/>
                  <a:gd name="connsiteY699" fmla="*/ 1799622 h 2172695"/>
                  <a:gd name="connsiteX700" fmla="*/ 318091 w 1334396"/>
                  <a:gd name="connsiteY700" fmla="*/ 1793935 h 2172695"/>
                  <a:gd name="connsiteX701" fmla="*/ 307394 w 1334396"/>
                  <a:gd name="connsiteY701" fmla="*/ 1784185 h 2172695"/>
                  <a:gd name="connsiteX702" fmla="*/ 305091 w 1334396"/>
                  <a:gd name="connsiteY702" fmla="*/ 1777143 h 2172695"/>
                  <a:gd name="connsiteX703" fmla="*/ 304821 w 1334396"/>
                  <a:gd name="connsiteY703" fmla="*/ 1777279 h 2172695"/>
                  <a:gd name="connsiteX704" fmla="*/ 296967 w 1334396"/>
                  <a:gd name="connsiteY704" fmla="*/ 1779039 h 2172695"/>
                  <a:gd name="connsiteX705" fmla="*/ 283560 w 1334396"/>
                  <a:gd name="connsiteY705" fmla="*/ 1781883 h 2172695"/>
                  <a:gd name="connsiteX706" fmla="*/ 274623 w 1334396"/>
                  <a:gd name="connsiteY706" fmla="*/ 1777550 h 2172695"/>
                  <a:gd name="connsiteX707" fmla="*/ 291821 w 1334396"/>
                  <a:gd name="connsiteY707" fmla="*/ 1762383 h 2172695"/>
                  <a:gd name="connsiteX708" fmla="*/ 302383 w 1334396"/>
                  <a:gd name="connsiteY708" fmla="*/ 1755612 h 2172695"/>
                  <a:gd name="connsiteX709" fmla="*/ 317008 w 1334396"/>
                  <a:gd name="connsiteY709" fmla="*/ 1748571 h 2172695"/>
                  <a:gd name="connsiteX710" fmla="*/ 330821 w 1334396"/>
                  <a:gd name="connsiteY710" fmla="*/ 1741529 h 2172695"/>
                  <a:gd name="connsiteX711" fmla="*/ 337591 w 1334396"/>
                  <a:gd name="connsiteY711" fmla="*/ 1738685 h 2172695"/>
                  <a:gd name="connsiteX712" fmla="*/ 352893 w 1334396"/>
                  <a:gd name="connsiteY712" fmla="*/ 1732998 h 2172695"/>
                  <a:gd name="connsiteX713" fmla="*/ 363862 w 1334396"/>
                  <a:gd name="connsiteY713" fmla="*/ 1729206 h 2172695"/>
                  <a:gd name="connsiteX714" fmla="*/ 364539 w 1334396"/>
                  <a:gd name="connsiteY714" fmla="*/ 1728935 h 2172695"/>
                  <a:gd name="connsiteX715" fmla="*/ 376185 w 1334396"/>
                  <a:gd name="connsiteY715" fmla="*/ 1723790 h 2172695"/>
                  <a:gd name="connsiteX716" fmla="*/ 387154 w 1334396"/>
                  <a:gd name="connsiteY716" fmla="*/ 1718915 h 2172695"/>
                  <a:gd name="connsiteX717" fmla="*/ 392164 w 1334396"/>
                  <a:gd name="connsiteY717" fmla="*/ 1717696 h 2172695"/>
                  <a:gd name="connsiteX718" fmla="*/ 403810 w 1334396"/>
                  <a:gd name="connsiteY718" fmla="*/ 1715123 h 2172695"/>
                  <a:gd name="connsiteX719" fmla="*/ 412476 w 1334396"/>
                  <a:gd name="connsiteY719" fmla="*/ 1713363 h 2172695"/>
                  <a:gd name="connsiteX720" fmla="*/ 439966 w 1334396"/>
                  <a:gd name="connsiteY720" fmla="*/ 1712008 h 2172695"/>
                  <a:gd name="connsiteX721" fmla="*/ 449174 w 1334396"/>
                  <a:gd name="connsiteY721" fmla="*/ 1711061 h 2172695"/>
                  <a:gd name="connsiteX722" fmla="*/ 457705 w 1334396"/>
                  <a:gd name="connsiteY722" fmla="*/ 1710248 h 2172695"/>
                  <a:gd name="connsiteX723" fmla="*/ 467591 w 1334396"/>
                  <a:gd name="connsiteY723" fmla="*/ 1708623 h 2172695"/>
                  <a:gd name="connsiteX724" fmla="*/ 468268 w 1334396"/>
                  <a:gd name="connsiteY724" fmla="*/ 1708352 h 2172695"/>
                  <a:gd name="connsiteX725" fmla="*/ 473549 w 1334396"/>
                  <a:gd name="connsiteY725" fmla="*/ 1707540 h 2172695"/>
                  <a:gd name="connsiteX726" fmla="*/ 479372 w 1334396"/>
                  <a:gd name="connsiteY726" fmla="*/ 1707404 h 2172695"/>
                  <a:gd name="connsiteX727" fmla="*/ 492236 w 1334396"/>
                  <a:gd name="connsiteY727" fmla="*/ 1709571 h 2172695"/>
                  <a:gd name="connsiteX728" fmla="*/ 519726 w 1334396"/>
                  <a:gd name="connsiteY728" fmla="*/ 1711602 h 2172695"/>
                  <a:gd name="connsiteX729" fmla="*/ 526090 w 1334396"/>
                  <a:gd name="connsiteY729" fmla="*/ 1711873 h 2172695"/>
                  <a:gd name="connsiteX730" fmla="*/ 532590 w 1334396"/>
                  <a:gd name="connsiteY730" fmla="*/ 1712821 h 2172695"/>
                  <a:gd name="connsiteX731" fmla="*/ 539226 w 1334396"/>
                  <a:gd name="connsiteY731" fmla="*/ 1714040 h 2172695"/>
                  <a:gd name="connsiteX732" fmla="*/ 541934 w 1334396"/>
                  <a:gd name="connsiteY732" fmla="*/ 1714175 h 2172695"/>
                  <a:gd name="connsiteX733" fmla="*/ 554798 w 1334396"/>
                  <a:gd name="connsiteY733" fmla="*/ 1715935 h 2172695"/>
                  <a:gd name="connsiteX734" fmla="*/ 561434 w 1334396"/>
                  <a:gd name="connsiteY734" fmla="*/ 1716883 h 2172695"/>
                  <a:gd name="connsiteX735" fmla="*/ 568069 w 1334396"/>
                  <a:gd name="connsiteY735" fmla="*/ 1717967 h 2172695"/>
                  <a:gd name="connsiteX736" fmla="*/ 578632 w 1334396"/>
                  <a:gd name="connsiteY736" fmla="*/ 1720133 h 2172695"/>
                  <a:gd name="connsiteX737" fmla="*/ 586757 w 1334396"/>
                  <a:gd name="connsiteY737" fmla="*/ 1723790 h 2172695"/>
                  <a:gd name="connsiteX738" fmla="*/ 594611 w 1334396"/>
                  <a:gd name="connsiteY738" fmla="*/ 1725956 h 2172695"/>
                  <a:gd name="connsiteX739" fmla="*/ 598132 w 1334396"/>
                  <a:gd name="connsiteY739" fmla="*/ 1726227 h 2172695"/>
                  <a:gd name="connsiteX740" fmla="*/ 607475 w 1334396"/>
                  <a:gd name="connsiteY740" fmla="*/ 1727987 h 2172695"/>
                  <a:gd name="connsiteX741" fmla="*/ 616277 w 1334396"/>
                  <a:gd name="connsiteY741" fmla="*/ 1730560 h 2172695"/>
                  <a:gd name="connsiteX742" fmla="*/ 618580 w 1334396"/>
                  <a:gd name="connsiteY742" fmla="*/ 1731373 h 2172695"/>
                  <a:gd name="connsiteX743" fmla="*/ 630767 w 1334396"/>
                  <a:gd name="connsiteY743" fmla="*/ 1735842 h 2172695"/>
                  <a:gd name="connsiteX744" fmla="*/ 646204 w 1334396"/>
                  <a:gd name="connsiteY744" fmla="*/ 1741258 h 2172695"/>
                  <a:gd name="connsiteX745" fmla="*/ 646611 w 1334396"/>
                  <a:gd name="connsiteY745" fmla="*/ 1741258 h 2172695"/>
                  <a:gd name="connsiteX746" fmla="*/ 664621 w 1334396"/>
                  <a:gd name="connsiteY746" fmla="*/ 1750331 h 2172695"/>
                  <a:gd name="connsiteX747" fmla="*/ 668683 w 1334396"/>
                  <a:gd name="connsiteY747" fmla="*/ 1752633 h 2172695"/>
                  <a:gd name="connsiteX748" fmla="*/ 672340 w 1334396"/>
                  <a:gd name="connsiteY748" fmla="*/ 1754529 h 2172695"/>
                  <a:gd name="connsiteX749" fmla="*/ 676538 w 1334396"/>
                  <a:gd name="connsiteY749" fmla="*/ 1755477 h 2172695"/>
                  <a:gd name="connsiteX750" fmla="*/ 679788 w 1334396"/>
                  <a:gd name="connsiteY750" fmla="*/ 1756289 h 2172695"/>
                  <a:gd name="connsiteX751" fmla="*/ 691704 w 1334396"/>
                  <a:gd name="connsiteY751" fmla="*/ 1763196 h 2172695"/>
                  <a:gd name="connsiteX752" fmla="*/ 700912 w 1334396"/>
                  <a:gd name="connsiteY752" fmla="*/ 1766039 h 2172695"/>
                  <a:gd name="connsiteX753" fmla="*/ 705110 w 1334396"/>
                  <a:gd name="connsiteY753" fmla="*/ 1767935 h 2172695"/>
                  <a:gd name="connsiteX754" fmla="*/ 708496 w 1334396"/>
                  <a:gd name="connsiteY754" fmla="*/ 1769967 h 2172695"/>
                  <a:gd name="connsiteX755" fmla="*/ 714725 w 1334396"/>
                  <a:gd name="connsiteY755" fmla="*/ 1772539 h 2172695"/>
                  <a:gd name="connsiteX756" fmla="*/ 716079 w 1334396"/>
                  <a:gd name="connsiteY756" fmla="*/ 1774029 h 2172695"/>
                  <a:gd name="connsiteX757" fmla="*/ 719058 w 1334396"/>
                  <a:gd name="connsiteY757" fmla="*/ 1780122 h 2172695"/>
                  <a:gd name="connsiteX758" fmla="*/ 722444 w 1334396"/>
                  <a:gd name="connsiteY758" fmla="*/ 1797456 h 2172695"/>
                  <a:gd name="connsiteX759" fmla="*/ 724610 w 1334396"/>
                  <a:gd name="connsiteY759" fmla="*/ 1797185 h 2172695"/>
                  <a:gd name="connsiteX760" fmla="*/ 729756 w 1334396"/>
                  <a:gd name="connsiteY760" fmla="*/ 1796643 h 2172695"/>
                  <a:gd name="connsiteX761" fmla="*/ 734225 w 1334396"/>
                  <a:gd name="connsiteY761" fmla="*/ 1795831 h 2172695"/>
                  <a:gd name="connsiteX762" fmla="*/ 738558 w 1334396"/>
                  <a:gd name="connsiteY762" fmla="*/ 1793935 h 2172695"/>
                  <a:gd name="connsiteX763" fmla="*/ 741808 w 1334396"/>
                  <a:gd name="connsiteY763" fmla="*/ 1792446 h 2172695"/>
                  <a:gd name="connsiteX764" fmla="*/ 756433 w 1334396"/>
                  <a:gd name="connsiteY764" fmla="*/ 1790008 h 2172695"/>
                  <a:gd name="connsiteX765" fmla="*/ 765912 w 1334396"/>
                  <a:gd name="connsiteY765" fmla="*/ 1785946 h 2172695"/>
                  <a:gd name="connsiteX766" fmla="*/ 770652 w 1334396"/>
                  <a:gd name="connsiteY766" fmla="*/ 1784456 h 2172695"/>
                  <a:gd name="connsiteX767" fmla="*/ 774714 w 1334396"/>
                  <a:gd name="connsiteY767" fmla="*/ 1783779 h 2172695"/>
                  <a:gd name="connsiteX768" fmla="*/ 781620 w 1334396"/>
                  <a:gd name="connsiteY768" fmla="*/ 1781206 h 2172695"/>
                  <a:gd name="connsiteX769" fmla="*/ 782568 w 1334396"/>
                  <a:gd name="connsiteY769" fmla="*/ 1781341 h 2172695"/>
                  <a:gd name="connsiteX770" fmla="*/ 779860 w 1334396"/>
                  <a:gd name="connsiteY770" fmla="*/ 1778633 h 2172695"/>
                  <a:gd name="connsiteX771" fmla="*/ 774985 w 1334396"/>
                  <a:gd name="connsiteY771" fmla="*/ 1774435 h 2172695"/>
                  <a:gd name="connsiteX772" fmla="*/ 764558 w 1334396"/>
                  <a:gd name="connsiteY772" fmla="*/ 1764279 h 2172695"/>
                  <a:gd name="connsiteX773" fmla="*/ 761579 w 1334396"/>
                  <a:gd name="connsiteY773" fmla="*/ 1758727 h 2172695"/>
                  <a:gd name="connsiteX774" fmla="*/ 761308 w 1334396"/>
                  <a:gd name="connsiteY774" fmla="*/ 1757779 h 2172695"/>
                  <a:gd name="connsiteX775" fmla="*/ 759954 w 1334396"/>
                  <a:gd name="connsiteY775" fmla="*/ 1754393 h 2172695"/>
                  <a:gd name="connsiteX776" fmla="*/ 755485 w 1334396"/>
                  <a:gd name="connsiteY776" fmla="*/ 1747217 h 2172695"/>
                  <a:gd name="connsiteX777" fmla="*/ 752099 w 1334396"/>
                  <a:gd name="connsiteY777" fmla="*/ 1741935 h 2172695"/>
                  <a:gd name="connsiteX778" fmla="*/ 743839 w 1334396"/>
                  <a:gd name="connsiteY778" fmla="*/ 1730696 h 2172695"/>
                  <a:gd name="connsiteX779" fmla="*/ 741943 w 1334396"/>
                  <a:gd name="connsiteY779" fmla="*/ 1729748 h 2172695"/>
                  <a:gd name="connsiteX780" fmla="*/ 739506 w 1334396"/>
                  <a:gd name="connsiteY780" fmla="*/ 1727581 h 2172695"/>
                  <a:gd name="connsiteX781" fmla="*/ 730433 w 1334396"/>
                  <a:gd name="connsiteY781" fmla="*/ 1716477 h 2172695"/>
                  <a:gd name="connsiteX782" fmla="*/ 728267 w 1334396"/>
                  <a:gd name="connsiteY782" fmla="*/ 1714581 h 2172695"/>
                  <a:gd name="connsiteX783" fmla="*/ 723662 w 1334396"/>
                  <a:gd name="connsiteY783" fmla="*/ 1705102 h 2172695"/>
                  <a:gd name="connsiteX784" fmla="*/ 720954 w 1334396"/>
                  <a:gd name="connsiteY784" fmla="*/ 1692237 h 2172695"/>
                  <a:gd name="connsiteX785" fmla="*/ 718246 w 1334396"/>
                  <a:gd name="connsiteY785" fmla="*/ 1689123 h 2172695"/>
                  <a:gd name="connsiteX786" fmla="*/ 712693 w 1334396"/>
                  <a:gd name="connsiteY786" fmla="*/ 1687634 h 2172695"/>
                  <a:gd name="connsiteX787" fmla="*/ 696850 w 1334396"/>
                  <a:gd name="connsiteY787" fmla="*/ 1676800 h 2172695"/>
                  <a:gd name="connsiteX788" fmla="*/ 694412 w 1334396"/>
                  <a:gd name="connsiteY788" fmla="*/ 1673956 h 2172695"/>
                  <a:gd name="connsiteX789" fmla="*/ 690350 w 1334396"/>
                  <a:gd name="connsiteY789" fmla="*/ 1666915 h 2172695"/>
                  <a:gd name="connsiteX790" fmla="*/ 690079 w 1334396"/>
                  <a:gd name="connsiteY790" fmla="*/ 1665832 h 2172695"/>
                  <a:gd name="connsiteX791" fmla="*/ 686423 w 1334396"/>
                  <a:gd name="connsiteY791" fmla="*/ 1658248 h 2172695"/>
                  <a:gd name="connsiteX792" fmla="*/ 676673 w 1334396"/>
                  <a:gd name="connsiteY792" fmla="*/ 1643217 h 2172695"/>
                  <a:gd name="connsiteX793" fmla="*/ 671392 w 1334396"/>
                  <a:gd name="connsiteY793" fmla="*/ 1637394 h 2172695"/>
                  <a:gd name="connsiteX794" fmla="*/ 663402 w 1334396"/>
                  <a:gd name="connsiteY794" fmla="*/ 1623717 h 2172695"/>
                  <a:gd name="connsiteX795" fmla="*/ 659746 w 1334396"/>
                  <a:gd name="connsiteY795" fmla="*/ 1616540 h 2172695"/>
                  <a:gd name="connsiteX796" fmla="*/ 655954 w 1334396"/>
                  <a:gd name="connsiteY796" fmla="*/ 1612748 h 2172695"/>
                  <a:gd name="connsiteX797" fmla="*/ 651350 w 1334396"/>
                  <a:gd name="connsiteY797" fmla="*/ 1609092 h 2172695"/>
                  <a:gd name="connsiteX798" fmla="*/ 650402 w 1334396"/>
                  <a:gd name="connsiteY798" fmla="*/ 1608415 h 2172695"/>
                  <a:gd name="connsiteX799" fmla="*/ 645121 w 1334396"/>
                  <a:gd name="connsiteY799" fmla="*/ 1605436 h 2172695"/>
                  <a:gd name="connsiteX800" fmla="*/ 644715 w 1334396"/>
                  <a:gd name="connsiteY800" fmla="*/ 1604488 h 2172695"/>
                  <a:gd name="connsiteX801" fmla="*/ 644309 w 1334396"/>
                  <a:gd name="connsiteY801" fmla="*/ 1603269 h 2172695"/>
                  <a:gd name="connsiteX802" fmla="*/ 640382 w 1334396"/>
                  <a:gd name="connsiteY802" fmla="*/ 1598530 h 2172695"/>
                  <a:gd name="connsiteX803" fmla="*/ 637402 w 1334396"/>
                  <a:gd name="connsiteY803" fmla="*/ 1594738 h 2172695"/>
                  <a:gd name="connsiteX804" fmla="*/ 635777 w 1334396"/>
                  <a:gd name="connsiteY804" fmla="*/ 1592165 h 2172695"/>
                  <a:gd name="connsiteX805" fmla="*/ 633204 w 1334396"/>
                  <a:gd name="connsiteY805" fmla="*/ 1586207 h 2172695"/>
                  <a:gd name="connsiteX806" fmla="*/ 629277 w 1334396"/>
                  <a:gd name="connsiteY806" fmla="*/ 1578894 h 2172695"/>
                  <a:gd name="connsiteX807" fmla="*/ 626298 w 1334396"/>
                  <a:gd name="connsiteY807" fmla="*/ 1568468 h 2172695"/>
                  <a:gd name="connsiteX808" fmla="*/ 623454 w 1334396"/>
                  <a:gd name="connsiteY808" fmla="*/ 1556957 h 2172695"/>
                  <a:gd name="connsiteX809" fmla="*/ 621152 w 1334396"/>
                  <a:gd name="connsiteY809" fmla="*/ 1543686 h 2172695"/>
                  <a:gd name="connsiteX810" fmla="*/ 618986 w 1334396"/>
                  <a:gd name="connsiteY810" fmla="*/ 1538947 h 2172695"/>
                  <a:gd name="connsiteX811" fmla="*/ 614382 w 1334396"/>
                  <a:gd name="connsiteY811" fmla="*/ 1533801 h 2172695"/>
                  <a:gd name="connsiteX812" fmla="*/ 613163 w 1334396"/>
                  <a:gd name="connsiteY812" fmla="*/ 1532041 h 2172695"/>
                  <a:gd name="connsiteX813" fmla="*/ 605173 w 1334396"/>
                  <a:gd name="connsiteY813" fmla="*/ 1518905 h 2172695"/>
                  <a:gd name="connsiteX814" fmla="*/ 603955 w 1334396"/>
                  <a:gd name="connsiteY814" fmla="*/ 1517280 h 2172695"/>
                  <a:gd name="connsiteX815" fmla="*/ 602465 w 1334396"/>
                  <a:gd name="connsiteY815" fmla="*/ 1513489 h 2172695"/>
                  <a:gd name="connsiteX816" fmla="*/ 599215 w 1334396"/>
                  <a:gd name="connsiteY816" fmla="*/ 1502520 h 2172695"/>
                  <a:gd name="connsiteX817" fmla="*/ 598809 w 1334396"/>
                  <a:gd name="connsiteY817" fmla="*/ 1501436 h 2172695"/>
                  <a:gd name="connsiteX818" fmla="*/ 596101 w 1334396"/>
                  <a:gd name="connsiteY818" fmla="*/ 1488301 h 2172695"/>
                  <a:gd name="connsiteX819" fmla="*/ 594340 w 1334396"/>
                  <a:gd name="connsiteY819" fmla="*/ 1480041 h 2172695"/>
                  <a:gd name="connsiteX820" fmla="*/ 591361 w 1334396"/>
                  <a:gd name="connsiteY820" fmla="*/ 1462978 h 2172695"/>
                  <a:gd name="connsiteX821" fmla="*/ 590955 w 1334396"/>
                  <a:gd name="connsiteY821" fmla="*/ 1458780 h 2172695"/>
                  <a:gd name="connsiteX822" fmla="*/ 590548 w 1334396"/>
                  <a:gd name="connsiteY822" fmla="*/ 1445103 h 2172695"/>
                  <a:gd name="connsiteX823" fmla="*/ 591496 w 1334396"/>
                  <a:gd name="connsiteY823" fmla="*/ 1436843 h 2172695"/>
                  <a:gd name="connsiteX824" fmla="*/ 594205 w 1334396"/>
                  <a:gd name="connsiteY824" fmla="*/ 1429395 h 2172695"/>
                  <a:gd name="connsiteX825" fmla="*/ 599080 w 1334396"/>
                  <a:gd name="connsiteY825" fmla="*/ 1417343 h 2172695"/>
                  <a:gd name="connsiteX826" fmla="*/ 604903 w 1334396"/>
                  <a:gd name="connsiteY826" fmla="*/ 1413280 h 2172695"/>
                  <a:gd name="connsiteX827" fmla="*/ 599215 w 1334396"/>
                  <a:gd name="connsiteY827" fmla="*/ 1408677 h 2172695"/>
                  <a:gd name="connsiteX828" fmla="*/ 596777 w 1334396"/>
                  <a:gd name="connsiteY828" fmla="*/ 1398927 h 2172695"/>
                  <a:gd name="connsiteX829" fmla="*/ 86531 w 1334396"/>
                  <a:gd name="connsiteY829" fmla="*/ 1188355 h 2172695"/>
                  <a:gd name="connsiteX830" fmla="*/ 99531 w 1334396"/>
                  <a:gd name="connsiteY830" fmla="*/ 1188626 h 2172695"/>
                  <a:gd name="connsiteX831" fmla="*/ 100479 w 1334396"/>
                  <a:gd name="connsiteY831" fmla="*/ 1188626 h 2172695"/>
                  <a:gd name="connsiteX832" fmla="*/ 114562 w 1334396"/>
                  <a:gd name="connsiteY832" fmla="*/ 1188896 h 2172695"/>
                  <a:gd name="connsiteX833" fmla="*/ 127832 w 1334396"/>
                  <a:gd name="connsiteY833" fmla="*/ 1190251 h 2172695"/>
                  <a:gd name="connsiteX834" fmla="*/ 133249 w 1334396"/>
                  <a:gd name="connsiteY834" fmla="*/ 1191740 h 2172695"/>
                  <a:gd name="connsiteX835" fmla="*/ 145437 w 1334396"/>
                  <a:gd name="connsiteY835" fmla="*/ 1196209 h 2172695"/>
                  <a:gd name="connsiteX836" fmla="*/ 153968 w 1334396"/>
                  <a:gd name="connsiteY836" fmla="*/ 1200001 h 2172695"/>
                  <a:gd name="connsiteX837" fmla="*/ 178343 w 1334396"/>
                  <a:gd name="connsiteY837" fmla="*/ 1215844 h 2172695"/>
                  <a:gd name="connsiteX838" fmla="*/ 186332 w 1334396"/>
                  <a:gd name="connsiteY838" fmla="*/ 1220990 h 2172695"/>
                  <a:gd name="connsiteX839" fmla="*/ 193916 w 1334396"/>
                  <a:gd name="connsiteY839" fmla="*/ 1225730 h 2172695"/>
                  <a:gd name="connsiteX840" fmla="*/ 202853 w 1334396"/>
                  <a:gd name="connsiteY840" fmla="*/ 1230875 h 2172695"/>
                  <a:gd name="connsiteX841" fmla="*/ 203530 w 1334396"/>
                  <a:gd name="connsiteY841" fmla="*/ 1231146 h 2172695"/>
                  <a:gd name="connsiteX842" fmla="*/ 208134 w 1334396"/>
                  <a:gd name="connsiteY842" fmla="*/ 1234125 h 2172695"/>
                  <a:gd name="connsiteX843" fmla="*/ 213009 w 1334396"/>
                  <a:gd name="connsiteY843" fmla="*/ 1237646 h 2172695"/>
                  <a:gd name="connsiteX844" fmla="*/ 222082 w 1334396"/>
                  <a:gd name="connsiteY844" fmla="*/ 1247532 h 2172695"/>
                  <a:gd name="connsiteX845" fmla="*/ 242800 w 1334396"/>
                  <a:gd name="connsiteY845" fmla="*/ 1266354 h 2172695"/>
                  <a:gd name="connsiteX846" fmla="*/ 247676 w 1334396"/>
                  <a:gd name="connsiteY846" fmla="*/ 1270552 h 2172695"/>
                  <a:gd name="connsiteX847" fmla="*/ 252415 w 1334396"/>
                  <a:gd name="connsiteY847" fmla="*/ 1275427 h 2172695"/>
                  <a:gd name="connsiteX848" fmla="*/ 257019 w 1334396"/>
                  <a:gd name="connsiteY848" fmla="*/ 1280302 h 2172695"/>
                  <a:gd name="connsiteX849" fmla="*/ 259186 w 1334396"/>
                  <a:gd name="connsiteY849" fmla="*/ 1282062 h 2172695"/>
                  <a:gd name="connsiteX850" fmla="*/ 268800 w 1334396"/>
                  <a:gd name="connsiteY850" fmla="*/ 1291136 h 2172695"/>
                  <a:gd name="connsiteX851" fmla="*/ 273676 w 1334396"/>
                  <a:gd name="connsiteY851" fmla="*/ 1295875 h 2172695"/>
                  <a:gd name="connsiteX852" fmla="*/ 278550 w 1334396"/>
                  <a:gd name="connsiteY852" fmla="*/ 1300344 h 2172695"/>
                  <a:gd name="connsiteX853" fmla="*/ 286269 w 1334396"/>
                  <a:gd name="connsiteY853" fmla="*/ 1307927 h 2172695"/>
                  <a:gd name="connsiteX854" fmla="*/ 291144 w 1334396"/>
                  <a:gd name="connsiteY854" fmla="*/ 1315510 h 2172695"/>
                  <a:gd name="connsiteX855" fmla="*/ 296696 w 1334396"/>
                  <a:gd name="connsiteY855" fmla="*/ 1321604 h 2172695"/>
                  <a:gd name="connsiteX856" fmla="*/ 299540 w 1334396"/>
                  <a:gd name="connsiteY856" fmla="*/ 1323635 h 2172695"/>
                  <a:gd name="connsiteX857" fmla="*/ 306852 w 1334396"/>
                  <a:gd name="connsiteY857" fmla="*/ 1330000 h 2172695"/>
                  <a:gd name="connsiteX858" fmla="*/ 313352 w 1334396"/>
                  <a:gd name="connsiteY858" fmla="*/ 1336635 h 2172695"/>
                  <a:gd name="connsiteX859" fmla="*/ 314842 w 1334396"/>
                  <a:gd name="connsiteY859" fmla="*/ 1338531 h 2172695"/>
                  <a:gd name="connsiteX860" fmla="*/ 323915 w 1334396"/>
                  <a:gd name="connsiteY860" fmla="*/ 1348010 h 2172695"/>
                  <a:gd name="connsiteX861" fmla="*/ 335561 w 1334396"/>
                  <a:gd name="connsiteY861" fmla="*/ 1359791 h 2172695"/>
                  <a:gd name="connsiteX862" fmla="*/ 335831 w 1334396"/>
                  <a:gd name="connsiteY862" fmla="*/ 1360062 h 2172695"/>
                  <a:gd name="connsiteX863" fmla="*/ 349373 w 1334396"/>
                  <a:gd name="connsiteY863" fmla="*/ 1375229 h 2172695"/>
                  <a:gd name="connsiteX864" fmla="*/ 352487 w 1334396"/>
                  <a:gd name="connsiteY864" fmla="*/ 1378749 h 2172695"/>
                  <a:gd name="connsiteX865" fmla="*/ 355467 w 1334396"/>
                  <a:gd name="connsiteY865" fmla="*/ 1381729 h 2172695"/>
                  <a:gd name="connsiteX866" fmla="*/ 359258 w 1334396"/>
                  <a:gd name="connsiteY866" fmla="*/ 1383895 h 2172695"/>
                  <a:gd name="connsiteX867" fmla="*/ 362237 w 1334396"/>
                  <a:gd name="connsiteY867" fmla="*/ 1385520 h 2172695"/>
                  <a:gd name="connsiteX868" fmla="*/ 372529 w 1334396"/>
                  <a:gd name="connsiteY868" fmla="*/ 1394999 h 2172695"/>
                  <a:gd name="connsiteX869" fmla="*/ 381196 w 1334396"/>
                  <a:gd name="connsiteY869" fmla="*/ 1399197 h 2172695"/>
                  <a:gd name="connsiteX870" fmla="*/ 385258 w 1334396"/>
                  <a:gd name="connsiteY870" fmla="*/ 1401635 h 2172695"/>
                  <a:gd name="connsiteX871" fmla="*/ 388373 w 1334396"/>
                  <a:gd name="connsiteY871" fmla="*/ 1403802 h 2172695"/>
                  <a:gd name="connsiteX872" fmla="*/ 394602 w 1334396"/>
                  <a:gd name="connsiteY872" fmla="*/ 1406374 h 2172695"/>
                  <a:gd name="connsiteX873" fmla="*/ 395956 w 1334396"/>
                  <a:gd name="connsiteY873" fmla="*/ 1407593 h 2172695"/>
                  <a:gd name="connsiteX874" fmla="*/ 399748 w 1334396"/>
                  <a:gd name="connsiteY874" fmla="*/ 1413552 h 2172695"/>
                  <a:gd name="connsiteX875" fmla="*/ 395821 w 1334396"/>
                  <a:gd name="connsiteY875" fmla="*/ 1420864 h 2172695"/>
                  <a:gd name="connsiteX876" fmla="*/ 392029 w 1334396"/>
                  <a:gd name="connsiteY876" fmla="*/ 1422354 h 2172695"/>
                  <a:gd name="connsiteX877" fmla="*/ 395143 w 1334396"/>
                  <a:gd name="connsiteY877" fmla="*/ 1426281 h 2172695"/>
                  <a:gd name="connsiteX878" fmla="*/ 396633 w 1334396"/>
                  <a:gd name="connsiteY878" fmla="*/ 1426958 h 2172695"/>
                  <a:gd name="connsiteX879" fmla="*/ 401779 w 1334396"/>
                  <a:gd name="connsiteY879" fmla="*/ 1431291 h 2172695"/>
                  <a:gd name="connsiteX880" fmla="*/ 400695 w 1334396"/>
                  <a:gd name="connsiteY880" fmla="*/ 1439416 h 2172695"/>
                  <a:gd name="connsiteX881" fmla="*/ 396362 w 1334396"/>
                  <a:gd name="connsiteY881" fmla="*/ 1444291 h 2172695"/>
                  <a:gd name="connsiteX882" fmla="*/ 391623 w 1334396"/>
                  <a:gd name="connsiteY882" fmla="*/ 1444155 h 2172695"/>
                  <a:gd name="connsiteX883" fmla="*/ 383362 w 1334396"/>
                  <a:gd name="connsiteY883" fmla="*/ 1443614 h 2172695"/>
                  <a:gd name="connsiteX884" fmla="*/ 379842 w 1334396"/>
                  <a:gd name="connsiteY884" fmla="*/ 1444020 h 2172695"/>
                  <a:gd name="connsiteX885" fmla="*/ 375779 w 1334396"/>
                  <a:gd name="connsiteY885" fmla="*/ 1444155 h 2172695"/>
                  <a:gd name="connsiteX886" fmla="*/ 369144 w 1334396"/>
                  <a:gd name="connsiteY886" fmla="*/ 1444426 h 2172695"/>
                  <a:gd name="connsiteX887" fmla="*/ 354519 w 1334396"/>
                  <a:gd name="connsiteY887" fmla="*/ 1444426 h 2172695"/>
                  <a:gd name="connsiteX888" fmla="*/ 348425 w 1334396"/>
                  <a:gd name="connsiteY888" fmla="*/ 1442395 h 2172695"/>
                  <a:gd name="connsiteX889" fmla="*/ 347477 w 1334396"/>
                  <a:gd name="connsiteY889" fmla="*/ 1441854 h 2172695"/>
                  <a:gd name="connsiteX890" fmla="*/ 344227 w 1334396"/>
                  <a:gd name="connsiteY890" fmla="*/ 1440093 h 2172695"/>
                  <a:gd name="connsiteX891" fmla="*/ 336102 w 1334396"/>
                  <a:gd name="connsiteY891" fmla="*/ 1437385 h 2172695"/>
                  <a:gd name="connsiteX892" fmla="*/ 330144 w 1334396"/>
                  <a:gd name="connsiteY892" fmla="*/ 1435489 h 2172695"/>
                  <a:gd name="connsiteX893" fmla="*/ 316738 w 1334396"/>
                  <a:gd name="connsiteY893" fmla="*/ 1431968 h 2172695"/>
                  <a:gd name="connsiteX894" fmla="*/ 314571 w 1334396"/>
                  <a:gd name="connsiteY894" fmla="*/ 1432239 h 2172695"/>
                  <a:gd name="connsiteX895" fmla="*/ 311321 w 1334396"/>
                  <a:gd name="connsiteY895" fmla="*/ 1431968 h 2172695"/>
                  <a:gd name="connsiteX896" fmla="*/ 297644 w 1334396"/>
                  <a:gd name="connsiteY896" fmla="*/ 1428583 h 2172695"/>
                  <a:gd name="connsiteX897" fmla="*/ 294800 w 1334396"/>
                  <a:gd name="connsiteY897" fmla="*/ 1428312 h 2172695"/>
                  <a:gd name="connsiteX898" fmla="*/ 285863 w 1334396"/>
                  <a:gd name="connsiteY898" fmla="*/ 1422895 h 2172695"/>
                  <a:gd name="connsiteX899" fmla="*/ 276655 w 1334396"/>
                  <a:gd name="connsiteY899" fmla="*/ 1413822 h 2172695"/>
                  <a:gd name="connsiteX900" fmla="*/ 272728 w 1334396"/>
                  <a:gd name="connsiteY900" fmla="*/ 1412739 h 2172695"/>
                  <a:gd name="connsiteX901" fmla="*/ 267446 w 1334396"/>
                  <a:gd name="connsiteY901" fmla="*/ 1414499 h 2172695"/>
                  <a:gd name="connsiteX902" fmla="*/ 248488 w 1334396"/>
                  <a:gd name="connsiteY902" fmla="*/ 1413281 h 2172695"/>
                  <a:gd name="connsiteX903" fmla="*/ 245103 w 1334396"/>
                  <a:gd name="connsiteY903" fmla="*/ 1412062 h 2172695"/>
                  <a:gd name="connsiteX904" fmla="*/ 238197 w 1334396"/>
                  <a:gd name="connsiteY904" fmla="*/ 1408135 h 2172695"/>
                  <a:gd name="connsiteX905" fmla="*/ 237384 w 1334396"/>
                  <a:gd name="connsiteY905" fmla="*/ 1407322 h 2172695"/>
                  <a:gd name="connsiteX906" fmla="*/ 230749 w 1334396"/>
                  <a:gd name="connsiteY906" fmla="*/ 1402718 h 2172695"/>
                  <a:gd name="connsiteX907" fmla="*/ 215176 w 1334396"/>
                  <a:gd name="connsiteY907" fmla="*/ 1394593 h 2172695"/>
                  <a:gd name="connsiteX908" fmla="*/ 207999 w 1334396"/>
                  <a:gd name="connsiteY908" fmla="*/ 1391885 h 2172695"/>
                  <a:gd name="connsiteX909" fmla="*/ 194999 w 1334396"/>
                  <a:gd name="connsiteY909" fmla="*/ 1383895 h 2172695"/>
                  <a:gd name="connsiteX910" fmla="*/ 188635 w 1334396"/>
                  <a:gd name="connsiteY910" fmla="*/ 1379291 h 2172695"/>
                  <a:gd name="connsiteX911" fmla="*/ 183624 w 1334396"/>
                  <a:gd name="connsiteY911" fmla="*/ 1377802 h 2172695"/>
                  <a:gd name="connsiteX912" fmla="*/ 177937 w 1334396"/>
                  <a:gd name="connsiteY912" fmla="*/ 1376854 h 2172695"/>
                  <a:gd name="connsiteX913" fmla="*/ 176853 w 1334396"/>
                  <a:gd name="connsiteY913" fmla="*/ 1376583 h 2172695"/>
                  <a:gd name="connsiteX914" fmla="*/ 171030 w 1334396"/>
                  <a:gd name="connsiteY914" fmla="*/ 1376312 h 2172695"/>
                  <a:gd name="connsiteX915" fmla="*/ 170353 w 1334396"/>
                  <a:gd name="connsiteY915" fmla="*/ 1375499 h 2172695"/>
                  <a:gd name="connsiteX916" fmla="*/ 169541 w 1334396"/>
                  <a:gd name="connsiteY916" fmla="*/ 1374552 h 2172695"/>
                  <a:gd name="connsiteX917" fmla="*/ 163853 w 1334396"/>
                  <a:gd name="connsiteY917" fmla="*/ 1372385 h 2172695"/>
                  <a:gd name="connsiteX918" fmla="*/ 159655 w 1334396"/>
                  <a:gd name="connsiteY918" fmla="*/ 1370354 h 2172695"/>
                  <a:gd name="connsiteX919" fmla="*/ 157218 w 1334396"/>
                  <a:gd name="connsiteY919" fmla="*/ 1368864 h 2172695"/>
                  <a:gd name="connsiteX920" fmla="*/ 152343 w 1334396"/>
                  <a:gd name="connsiteY920" fmla="*/ 1364802 h 2172695"/>
                  <a:gd name="connsiteX921" fmla="*/ 145843 w 1334396"/>
                  <a:gd name="connsiteY921" fmla="*/ 1359927 h 2172695"/>
                  <a:gd name="connsiteX922" fmla="*/ 138801 w 1334396"/>
                  <a:gd name="connsiteY922" fmla="*/ 1352344 h 2172695"/>
                  <a:gd name="connsiteX923" fmla="*/ 131489 w 1334396"/>
                  <a:gd name="connsiteY923" fmla="*/ 1343406 h 2172695"/>
                  <a:gd name="connsiteX924" fmla="*/ 123635 w 1334396"/>
                  <a:gd name="connsiteY924" fmla="*/ 1332844 h 2172695"/>
                  <a:gd name="connsiteX925" fmla="*/ 119843 w 1334396"/>
                  <a:gd name="connsiteY925" fmla="*/ 1329729 h 2172695"/>
                  <a:gd name="connsiteX926" fmla="*/ 113614 w 1334396"/>
                  <a:gd name="connsiteY926" fmla="*/ 1327156 h 2172695"/>
                  <a:gd name="connsiteX927" fmla="*/ 111718 w 1334396"/>
                  <a:gd name="connsiteY927" fmla="*/ 1326073 h 2172695"/>
                  <a:gd name="connsiteX928" fmla="*/ 98989 w 1334396"/>
                  <a:gd name="connsiteY928" fmla="*/ 1318354 h 2172695"/>
                  <a:gd name="connsiteX929" fmla="*/ 97229 w 1334396"/>
                  <a:gd name="connsiteY929" fmla="*/ 1317541 h 2172695"/>
                  <a:gd name="connsiteX930" fmla="*/ 94250 w 1334396"/>
                  <a:gd name="connsiteY930" fmla="*/ 1314969 h 2172695"/>
                  <a:gd name="connsiteX931" fmla="*/ 86937 w 1334396"/>
                  <a:gd name="connsiteY931" fmla="*/ 1306708 h 2172695"/>
                  <a:gd name="connsiteX932" fmla="*/ 86260 w 1334396"/>
                  <a:gd name="connsiteY932" fmla="*/ 1306031 h 2172695"/>
                  <a:gd name="connsiteX933" fmla="*/ 78270 w 1334396"/>
                  <a:gd name="connsiteY933" fmla="*/ 1295875 h 2172695"/>
                  <a:gd name="connsiteX934" fmla="*/ 73260 w 1334396"/>
                  <a:gd name="connsiteY934" fmla="*/ 1289510 h 2172695"/>
                  <a:gd name="connsiteX935" fmla="*/ 63375 w 1334396"/>
                  <a:gd name="connsiteY935" fmla="*/ 1276104 h 2172695"/>
                  <a:gd name="connsiteX936" fmla="*/ 61208 w 1334396"/>
                  <a:gd name="connsiteY936" fmla="*/ 1272583 h 2172695"/>
                  <a:gd name="connsiteX937" fmla="*/ 55385 w 1334396"/>
                  <a:gd name="connsiteY937" fmla="*/ 1260667 h 2172695"/>
                  <a:gd name="connsiteX938" fmla="*/ 52677 w 1334396"/>
                  <a:gd name="connsiteY938" fmla="*/ 1253084 h 2172695"/>
                  <a:gd name="connsiteX939" fmla="*/ 52000 w 1334396"/>
                  <a:gd name="connsiteY939" fmla="*/ 1245365 h 2172695"/>
                  <a:gd name="connsiteX940" fmla="*/ 49562 w 1334396"/>
                  <a:gd name="connsiteY940" fmla="*/ 1219094 h 2172695"/>
                  <a:gd name="connsiteX941" fmla="*/ 38323 w 1334396"/>
                  <a:gd name="connsiteY941" fmla="*/ 1224105 h 2172695"/>
                  <a:gd name="connsiteX942" fmla="*/ 30739 w 1334396"/>
                  <a:gd name="connsiteY942" fmla="*/ 1228032 h 2172695"/>
                  <a:gd name="connsiteX943" fmla="*/ 22750 w 1334396"/>
                  <a:gd name="connsiteY943" fmla="*/ 1230469 h 2172695"/>
                  <a:gd name="connsiteX944" fmla="*/ 9615 w 1334396"/>
                  <a:gd name="connsiteY944" fmla="*/ 1235750 h 2172695"/>
                  <a:gd name="connsiteX945" fmla="*/ 0 w 1334396"/>
                  <a:gd name="connsiteY945" fmla="*/ 1233042 h 2172695"/>
                  <a:gd name="connsiteX946" fmla="*/ 16250 w 1334396"/>
                  <a:gd name="connsiteY946" fmla="*/ 1214625 h 2172695"/>
                  <a:gd name="connsiteX947" fmla="*/ 27489 w 1334396"/>
                  <a:gd name="connsiteY947" fmla="*/ 1206365 h 2172695"/>
                  <a:gd name="connsiteX948" fmla="*/ 43739 w 1334396"/>
                  <a:gd name="connsiteY948" fmla="*/ 1198376 h 2172695"/>
                  <a:gd name="connsiteX949" fmla="*/ 60125 w 1334396"/>
                  <a:gd name="connsiteY949" fmla="*/ 1192146 h 2172695"/>
                  <a:gd name="connsiteX950" fmla="*/ 68250 w 1334396"/>
                  <a:gd name="connsiteY950" fmla="*/ 1190251 h 2172695"/>
                  <a:gd name="connsiteX951" fmla="*/ 86531 w 1334396"/>
                  <a:gd name="connsiteY951" fmla="*/ 1188355 h 2172695"/>
                  <a:gd name="connsiteX952" fmla="*/ 394196 w 1334396"/>
                  <a:gd name="connsiteY952" fmla="*/ 1083002 h 2172695"/>
                  <a:gd name="connsiteX953" fmla="*/ 418165 w 1334396"/>
                  <a:gd name="connsiteY953" fmla="*/ 1086116 h 2172695"/>
                  <a:gd name="connsiteX954" fmla="*/ 430623 w 1334396"/>
                  <a:gd name="connsiteY954" fmla="*/ 1091262 h 2172695"/>
                  <a:gd name="connsiteX955" fmla="*/ 438071 w 1334396"/>
                  <a:gd name="connsiteY955" fmla="*/ 1095460 h 2172695"/>
                  <a:gd name="connsiteX956" fmla="*/ 445112 w 1334396"/>
                  <a:gd name="connsiteY956" fmla="*/ 1100335 h 2172695"/>
                  <a:gd name="connsiteX957" fmla="*/ 458383 w 1334396"/>
                  <a:gd name="connsiteY957" fmla="*/ 1110221 h 2172695"/>
                  <a:gd name="connsiteX958" fmla="*/ 463935 w 1334396"/>
                  <a:gd name="connsiteY958" fmla="*/ 1115366 h 2172695"/>
                  <a:gd name="connsiteX959" fmla="*/ 474904 w 1334396"/>
                  <a:gd name="connsiteY959" fmla="*/ 1128231 h 2172695"/>
                  <a:gd name="connsiteX960" fmla="*/ 482081 w 1334396"/>
                  <a:gd name="connsiteY960" fmla="*/ 1137710 h 2172695"/>
                  <a:gd name="connsiteX961" fmla="*/ 482487 w 1334396"/>
                  <a:gd name="connsiteY961" fmla="*/ 1138387 h 2172695"/>
                  <a:gd name="connsiteX962" fmla="*/ 490748 w 1334396"/>
                  <a:gd name="connsiteY962" fmla="*/ 1148272 h 2172695"/>
                  <a:gd name="connsiteX963" fmla="*/ 497925 w 1334396"/>
                  <a:gd name="connsiteY963" fmla="*/ 1158022 h 2172695"/>
                  <a:gd name="connsiteX964" fmla="*/ 500362 w 1334396"/>
                  <a:gd name="connsiteY964" fmla="*/ 1162626 h 2172695"/>
                  <a:gd name="connsiteX965" fmla="*/ 505237 w 1334396"/>
                  <a:gd name="connsiteY965" fmla="*/ 1173460 h 2172695"/>
                  <a:gd name="connsiteX966" fmla="*/ 508487 w 1334396"/>
                  <a:gd name="connsiteY966" fmla="*/ 1181585 h 2172695"/>
                  <a:gd name="connsiteX967" fmla="*/ 514716 w 1334396"/>
                  <a:gd name="connsiteY967" fmla="*/ 1207991 h 2172695"/>
                  <a:gd name="connsiteX968" fmla="*/ 517018 w 1334396"/>
                  <a:gd name="connsiteY968" fmla="*/ 1216793 h 2172695"/>
                  <a:gd name="connsiteX969" fmla="*/ 519456 w 1334396"/>
                  <a:gd name="connsiteY969" fmla="*/ 1224918 h 2172695"/>
                  <a:gd name="connsiteX970" fmla="*/ 522435 w 1334396"/>
                  <a:gd name="connsiteY970" fmla="*/ 1234126 h 2172695"/>
                  <a:gd name="connsiteX971" fmla="*/ 522706 w 1334396"/>
                  <a:gd name="connsiteY971" fmla="*/ 1234803 h 2172695"/>
                  <a:gd name="connsiteX972" fmla="*/ 524195 w 1334396"/>
                  <a:gd name="connsiteY972" fmla="*/ 1239814 h 2172695"/>
                  <a:gd name="connsiteX973" fmla="*/ 525414 w 1334396"/>
                  <a:gd name="connsiteY973" fmla="*/ 1245501 h 2172695"/>
                  <a:gd name="connsiteX974" fmla="*/ 525685 w 1334396"/>
                  <a:gd name="connsiteY974" fmla="*/ 1258230 h 2172695"/>
                  <a:gd name="connsiteX975" fmla="*/ 528664 w 1334396"/>
                  <a:gd name="connsiteY975" fmla="*/ 1284772 h 2172695"/>
                  <a:gd name="connsiteX976" fmla="*/ 529341 w 1334396"/>
                  <a:gd name="connsiteY976" fmla="*/ 1290865 h 2172695"/>
                  <a:gd name="connsiteX977" fmla="*/ 529477 w 1334396"/>
                  <a:gd name="connsiteY977" fmla="*/ 1297230 h 2172695"/>
                  <a:gd name="connsiteX978" fmla="*/ 529748 w 1334396"/>
                  <a:gd name="connsiteY978" fmla="*/ 1303594 h 2172695"/>
                  <a:gd name="connsiteX979" fmla="*/ 530154 w 1334396"/>
                  <a:gd name="connsiteY979" fmla="*/ 1306303 h 2172695"/>
                  <a:gd name="connsiteX980" fmla="*/ 531102 w 1334396"/>
                  <a:gd name="connsiteY980" fmla="*/ 1318896 h 2172695"/>
                  <a:gd name="connsiteX981" fmla="*/ 531372 w 1334396"/>
                  <a:gd name="connsiteY981" fmla="*/ 1325532 h 2172695"/>
                  <a:gd name="connsiteX982" fmla="*/ 531914 w 1334396"/>
                  <a:gd name="connsiteY982" fmla="*/ 1331896 h 2172695"/>
                  <a:gd name="connsiteX983" fmla="*/ 532050 w 1334396"/>
                  <a:gd name="connsiteY983" fmla="*/ 1342188 h 2172695"/>
                  <a:gd name="connsiteX984" fmla="*/ 530289 w 1334396"/>
                  <a:gd name="connsiteY984" fmla="*/ 1350584 h 2172695"/>
                  <a:gd name="connsiteX985" fmla="*/ 530019 w 1334396"/>
                  <a:gd name="connsiteY985" fmla="*/ 1358438 h 2172695"/>
                  <a:gd name="connsiteX986" fmla="*/ 530560 w 1334396"/>
                  <a:gd name="connsiteY986" fmla="*/ 1361823 h 2172695"/>
                  <a:gd name="connsiteX987" fmla="*/ 531102 w 1334396"/>
                  <a:gd name="connsiteY987" fmla="*/ 1371032 h 2172695"/>
                  <a:gd name="connsiteX988" fmla="*/ 530695 w 1334396"/>
                  <a:gd name="connsiteY988" fmla="*/ 1379969 h 2172695"/>
                  <a:gd name="connsiteX989" fmla="*/ 530289 w 1334396"/>
                  <a:gd name="connsiteY989" fmla="*/ 1382271 h 2172695"/>
                  <a:gd name="connsiteX990" fmla="*/ 529341 w 1334396"/>
                  <a:gd name="connsiteY990" fmla="*/ 1394865 h 2172695"/>
                  <a:gd name="connsiteX991" fmla="*/ 527987 w 1334396"/>
                  <a:gd name="connsiteY991" fmla="*/ 1410573 h 2172695"/>
                  <a:gd name="connsiteX992" fmla="*/ 527987 w 1334396"/>
                  <a:gd name="connsiteY992" fmla="*/ 1411115 h 2172695"/>
                  <a:gd name="connsiteX993" fmla="*/ 524331 w 1334396"/>
                  <a:gd name="connsiteY993" fmla="*/ 1430208 h 2172695"/>
                  <a:gd name="connsiteX994" fmla="*/ 523112 w 1334396"/>
                  <a:gd name="connsiteY994" fmla="*/ 1434677 h 2172695"/>
                  <a:gd name="connsiteX995" fmla="*/ 522300 w 1334396"/>
                  <a:gd name="connsiteY995" fmla="*/ 1438604 h 2172695"/>
                  <a:gd name="connsiteX996" fmla="*/ 522571 w 1334396"/>
                  <a:gd name="connsiteY996" fmla="*/ 1442802 h 2172695"/>
                  <a:gd name="connsiteX997" fmla="*/ 522841 w 1334396"/>
                  <a:gd name="connsiteY997" fmla="*/ 1446052 h 2172695"/>
                  <a:gd name="connsiteX998" fmla="*/ 519591 w 1334396"/>
                  <a:gd name="connsiteY998" fmla="*/ 1459052 h 2172695"/>
                  <a:gd name="connsiteX999" fmla="*/ 519591 w 1334396"/>
                  <a:gd name="connsiteY999" fmla="*/ 1468396 h 2172695"/>
                  <a:gd name="connsiteX1000" fmla="*/ 518914 w 1334396"/>
                  <a:gd name="connsiteY1000" fmla="*/ 1472864 h 2172695"/>
                  <a:gd name="connsiteX1001" fmla="*/ 517966 w 1334396"/>
                  <a:gd name="connsiteY1001" fmla="*/ 1476521 h 2172695"/>
                  <a:gd name="connsiteX1002" fmla="*/ 517154 w 1334396"/>
                  <a:gd name="connsiteY1002" fmla="*/ 1483156 h 2172695"/>
                  <a:gd name="connsiteX1003" fmla="*/ 516071 w 1334396"/>
                  <a:gd name="connsiteY1003" fmla="*/ 1484781 h 2172695"/>
                  <a:gd name="connsiteX1004" fmla="*/ 510789 w 1334396"/>
                  <a:gd name="connsiteY1004" fmla="*/ 1488979 h 2172695"/>
                  <a:gd name="connsiteX1005" fmla="*/ 503071 w 1334396"/>
                  <a:gd name="connsiteY1005" fmla="*/ 1485865 h 2172695"/>
                  <a:gd name="connsiteX1006" fmla="*/ 499143 w 1334396"/>
                  <a:gd name="connsiteY1006" fmla="*/ 1480854 h 2172695"/>
                  <a:gd name="connsiteX1007" fmla="*/ 500092 w 1334396"/>
                  <a:gd name="connsiteY1007" fmla="*/ 1476521 h 2172695"/>
                  <a:gd name="connsiteX1008" fmla="*/ 500498 w 1334396"/>
                  <a:gd name="connsiteY1008" fmla="*/ 1470292 h 2172695"/>
                  <a:gd name="connsiteX1009" fmla="*/ 484112 w 1334396"/>
                  <a:gd name="connsiteY1009" fmla="*/ 1470427 h 2172695"/>
                  <a:gd name="connsiteX1010" fmla="*/ 477748 w 1334396"/>
                  <a:gd name="connsiteY1010" fmla="*/ 1470427 h 2172695"/>
                  <a:gd name="connsiteX1011" fmla="*/ 475175 w 1334396"/>
                  <a:gd name="connsiteY1011" fmla="*/ 1467042 h 2172695"/>
                  <a:gd name="connsiteX1012" fmla="*/ 470706 w 1334396"/>
                  <a:gd name="connsiteY1012" fmla="*/ 1460948 h 2172695"/>
                  <a:gd name="connsiteX1013" fmla="*/ 468268 w 1334396"/>
                  <a:gd name="connsiteY1013" fmla="*/ 1458781 h 2172695"/>
                  <a:gd name="connsiteX1014" fmla="*/ 465831 w 1334396"/>
                  <a:gd name="connsiteY1014" fmla="*/ 1456073 h 2172695"/>
                  <a:gd name="connsiteX1015" fmla="*/ 461498 w 1334396"/>
                  <a:gd name="connsiteY1015" fmla="*/ 1451875 h 2172695"/>
                  <a:gd name="connsiteX1016" fmla="*/ 452425 w 1334396"/>
                  <a:gd name="connsiteY1016" fmla="*/ 1441990 h 2172695"/>
                  <a:gd name="connsiteX1017" fmla="*/ 450123 w 1334396"/>
                  <a:gd name="connsiteY1017" fmla="*/ 1436573 h 2172695"/>
                  <a:gd name="connsiteX1018" fmla="*/ 449852 w 1334396"/>
                  <a:gd name="connsiteY1018" fmla="*/ 1435625 h 2172695"/>
                  <a:gd name="connsiteX1019" fmla="*/ 449039 w 1334396"/>
                  <a:gd name="connsiteY1019" fmla="*/ 1432375 h 2172695"/>
                  <a:gd name="connsiteX1020" fmla="*/ 445789 w 1334396"/>
                  <a:gd name="connsiteY1020" fmla="*/ 1425334 h 2172695"/>
                  <a:gd name="connsiteX1021" fmla="*/ 443352 w 1334396"/>
                  <a:gd name="connsiteY1021" fmla="*/ 1420052 h 2172695"/>
                  <a:gd name="connsiteX1022" fmla="*/ 437123 w 1334396"/>
                  <a:gd name="connsiteY1022" fmla="*/ 1408948 h 2172695"/>
                  <a:gd name="connsiteX1023" fmla="*/ 435362 w 1334396"/>
                  <a:gd name="connsiteY1023" fmla="*/ 1407729 h 2172695"/>
                  <a:gd name="connsiteX1024" fmla="*/ 433467 w 1334396"/>
                  <a:gd name="connsiteY1024" fmla="*/ 1405292 h 2172695"/>
                  <a:gd name="connsiteX1025" fmla="*/ 426831 w 1334396"/>
                  <a:gd name="connsiteY1025" fmla="*/ 1394052 h 2172695"/>
                  <a:gd name="connsiteX1026" fmla="*/ 425071 w 1334396"/>
                  <a:gd name="connsiteY1026" fmla="*/ 1392021 h 2172695"/>
                  <a:gd name="connsiteX1027" fmla="*/ 422633 w 1334396"/>
                  <a:gd name="connsiteY1027" fmla="*/ 1382677 h 2172695"/>
                  <a:gd name="connsiteX1028" fmla="*/ 422769 w 1334396"/>
                  <a:gd name="connsiteY1028" fmla="*/ 1370490 h 2172695"/>
                  <a:gd name="connsiteX1029" fmla="*/ 420873 w 1334396"/>
                  <a:gd name="connsiteY1029" fmla="*/ 1367240 h 2172695"/>
                  <a:gd name="connsiteX1030" fmla="*/ 415862 w 1334396"/>
                  <a:gd name="connsiteY1030" fmla="*/ 1365344 h 2172695"/>
                  <a:gd name="connsiteX1031" fmla="*/ 403540 w 1334396"/>
                  <a:gd name="connsiteY1031" fmla="*/ 1352750 h 2172695"/>
                  <a:gd name="connsiteX1032" fmla="*/ 402050 w 1334396"/>
                  <a:gd name="connsiteY1032" fmla="*/ 1349771 h 2172695"/>
                  <a:gd name="connsiteX1033" fmla="*/ 399883 w 1334396"/>
                  <a:gd name="connsiteY1033" fmla="*/ 1342730 h 2172695"/>
                  <a:gd name="connsiteX1034" fmla="*/ 399883 w 1334396"/>
                  <a:gd name="connsiteY1034" fmla="*/ 1341646 h 2172695"/>
                  <a:gd name="connsiteX1035" fmla="*/ 398394 w 1334396"/>
                  <a:gd name="connsiteY1035" fmla="*/ 1334199 h 2172695"/>
                  <a:gd name="connsiteX1036" fmla="*/ 392977 w 1334396"/>
                  <a:gd name="connsiteY1036" fmla="*/ 1318761 h 2172695"/>
                  <a:gd name="connsiteX1037" fmla="*/ 389727 w 1334396"/>
                  <a:gd name="connsiteY1037" fmla="*/ 1312396 h 2172695"/>
                  <a:gd name="connsiteX1038" fmla="*/ 386206 w 1334396"/>
                  <a:gd name="connsiteY1038" fmla="*/ 1298584 h 2172695"/>
                  <a:gd name="connsiteX1039" fmla="*/ 384988 w 1334396"/>
                  <a:gd name="connsiteY1039" fmla="*/ 1291407 h 2172695"/>
                  <a:gd name="connsiteX1040" fmla="*/ 382550 w 1334396"/>
                  <a:gd name="connsiteY1040" fmla="*/ 1287209 h 2172695"/>
                  <a:gd name="connsiteX1041" fmla="*/ 379300 w 1334396"/>
                  <a:gd name="connsiteY1041" fmla="*/ 1282876 h 2172695"/>
                  <a:gd name="connsiteX1042" fmla="*/ 378759 w 1334396"/>
                  <a:gd name="connsiteY1042" fmla="*/ 1282063 h 2172695"/>
                  <a:gd name="connsiteX1043" fmla="*/ 374561 w 1334396"/>
                  <a:gd name="connsiteY1043" fmla="*/ 1278136 h 2172695"/>
                  <a:gd name="connsiteX1044" fmla="*/ 374561 w 1334396"/>
                  <a:gd name="connsiteY1044" fmla="*/ 1277188 h 2172695"/>
                  <a:gd name="connsiteX1045" fmla="*/ 374561 w 1334396"/>
                  <a:gd name="connsiteY1045" fmla="*/ 1275970 h 2172695"/>
                  <a:gd name="connsiteX1046" fmla="*/ 372394 w 1334396"/>
                  <a:gd name="connsiteY1046" fmla="*/ 1270824 h 2172695"/>
                  <a:gd name="connsiteX1047" fmla="*/ 370769 w 1334396"/>
                  <a:gd name="connsiteY1047" fmla="*/ 1266761 h 2172695"/>
                  <a:gd name="connsiteX1048" fmla="*/ 370092 w 1334396"/>
                  <a:gd name="connsiteY1048" fmla="*/ 1264188 h 2172695"/>
                  <a:gd name="connsiteX1049" fmla="*/ 369550 w 1334396"/>
                  <a:gd name="connsiteY1049" fmla="*/ 1258230 h 2172695"/>
                  <a:gd name="connsiteX1050" fmla="*/ 368332 w 1334396"/>
                  <a:gd name="connsiteY1050" fmla="*/ 1250782 h 2172695"/>
                  <a:gd name="connsiteX1051" fmla="*/ 369008 w 1334396"/>
                  <a:gd name="connsiteY1051" fmla="*/ 1241032 h 2172695"/>
                  <a:gd name="connsiteX1052" fmla="*/ 369956 w 1334396"/>
                  <a:gd name="connsiteY1052" fmla="*/ 1230334 h 2172695"/>
                  <a:gd name="connsiteX1053" fmla="*/ 372258 w 1334396"/>
                  <a:gd name="connsiteY1053" fmla="*/ 1218147 h 2172695"/>
                  <a:gd name="connsiteX1054" fmla="*/ 371717 w 1334396"/>
                  <a:gd name="connsiteY1054" fmla="*/ 1213543 h 2172695"/>
                  <a:gd name="connsiteX1055" fmla="*/ 369008 w 1334396"/>
                  <a:gd name="connsiteY1055" fmla="*/ 1207855 h 2172695"/>
                  <a:gd name="connsiteX1056" fmla="*/ 368332 w 1334396"/>
                  <a:gd name="connsiteY1056" fmla="*/ 1205824 h 2172695"/>
                  <a:gd name="connsiteX1057" fmla="*/ 365217 w 1334396"/>
                  <a:gd name="connsiteY1057" fmla="*/ 1192282 h 2172695"/>
                  <a:gd name="connsiteX1058" fmla="*/ 364540 w 1334396"/>
                  <a:gd name="connsiteY1058" fmla="*/ 1190658 h 2172695"/>
                  <a:gd name="connsiteX1059" fmla="*/ 364269 w 1334396"/>
                  <a:gd name="connsiteY1059" fmla="*/ 1187001 h 2172695"/>
                  <a:gd name="connsiteX1060" fmla="*/ 364675 w 1334396"/>
                  <a:gd name="connsiteY1060" fmla="*/ 1176710 h 2172695"/>
                  <a:gd name="connsiteX1061" fmla="*/ 364675 w 1334396"/>
                  <a:gd name="connsiteY1061" fmla="*/ 1175762 h 2172695"/>
                  <a:gd name="connsiteX1062" fmla="*/ 366300 w 1334396"/>
                  <a:gd name="connsiteY1062" fmla="*/ 1163710 h 2172695"/>
                  <a:gd name="connsiteX1063" fmla="*/ 366977 w 1334396"/>
                  <a:gd name="connsiteY1063" fmla="*/ 1156262 h 2172695"/>
                  <a:gd name="connsiteX1064" fmla="*/ 369008 w 1334396"/>
                  <a:gd name="connsiteY1064" fmla="*/ 1140824 h 2172695"/>
                  <a:gd name="connsiteX1065" fmla="*/ 369686 w 1334396"/>
                  <a:gd name="connsiteY1065" fmla="*/ 1137033 h 2172695"/>
                  <a:gd name="connsiteX1066" fmla="*/ 373071 w 1334396"/>
                  <a:gd name="connsiteY1066" fmla="*/ 1125116 h 2172695"/>
                  <a:gd name="connsiteX1067" fmla="*/ 376050 w 1334396"/>
                  <a:gd name="connsiteY1067" fmla="*/ 1118345 h 2172695"/>
                  <a:gd name="connsiteX1068" fmla="*/ 380519 w 1334396"/>
                  <a:gd name="connsiteY1068" fmla="*/ 1112658 h 2172695"/>
                  <a:gd name="connsiteX1069" fmla="*/ 387967 w 1334396"/>
                  <a:gd name="connsiteY1069" fmla="*/ 1103450 h 2172695"/>
                  <a:gd name="connsiteX1070" fmla="*/ 398665 w 1334396"/>
                  <a:gd name="connsiteY1070" fmla="*/ 1093158 h 2172695"/>
                  <a:gd name="connsiteX1071" fmla="*/ 397446 w 1334396"/>
                  <a:gd name="connsiteY1071" fmla="*/ 1092481 h 2172695"/>
                  <a:gd name="connsiteX1072" fmla="*/ 394196 w 1334396"/>
                  <a:gd name="connsiteY1072" fmla="*/ 1083002 h 2172695"/>
                  <a:gd name="connsiteX1073" fmla="*/ 75968 w 1334396"/>
                  <a:gd name="connsiteY1073" fmla="*/ 923617 h 2172695"/>
                  <a:gd name="connsiteX1074" fmla="*/ 88156 w 1334396"/>
                  <a:gd name="connsiteY1074" fmla="*/ 924700 h 2172695"/>
                  <a:gd name="connsiteX1075" fmla="*/ 103322 w 1334396"/>
                  <a:gd name="connsiteY1075" fmla="*/ 928627 h 2172695"/>
                  <a:gd name="connsiteX1076" fmla="*/ 117676 w 1334396"/>
                  <a:gd name="connsiteY1076" fmla="*/ 932961 h 2172695"/>
                  <a:gd name="connsiteX1077" fmla="*/ 124176 w 1334396"/>
                  <a:gd name="connsiteY1077" fmla="*/ 935534 h 2172695"/>
                  <a:gd name="connsiteX1078" fmla="*/ 137989 w 1334396"/>
                  <a:gd name="connsiteY1078" fmla="*/ 942575 h 2172695"/>
                  <a:gd name="connsiteX1079" fmla="*/ 147468 w 1334396"/>
                  <a:gd name="connsiteY1079" fmla="*/ 948127 h 2172695"/>
                  <a:gd name="connsiteX1080" fmla="*/ 148145 w 1334396"/>
                  <a:gd name="connsiteY1080" fmla="*/ 948533 h 2172695"/>
                  <a:gd name="connsiteX1081" fmla="*/ 158707 w 1334396"/>
                  <a:gd name="connsiteY1081" fmla="*/ 953815 h 2172695"/>
                  <a:gd name="connsiteX1082" fmla="*/ 168593 w 1334396"/>
                  <a:gd name="connsiteY1082" fmla="*/ 959231 h 2172695"/>
                  <a:gd name="connsiteX1083" fmla="*/ 172384 w 1334396"/>
                  <a:gd name="connsiteY1083" fmla="*/ 962210 h 2172695"/>
                  <a:gd name="connsiteX1084" fmla="*/ 180645 w 1334396"/>
                  <a:gd name="connsiteY1084" fmla="*/ 969523 h 2172695"/>
                  <a:gd name="connsiteX1085" fmla="*/ 186468 w 1334396"/>
                  <a:gd name="connsiteY1085" fmla="*/ 975210 h 2172695"/>
                  <a:gd name="connsiteX1086" fmla="*/ 201770 w 1334396"/>
                  <a:gd name="connsiteY1086" fmla="*/ 995523 h 2172695"/>
                  <a:gd name="connsiteX1087" fmla="*/ 207186 w 1334396"/>
                  <a:gd name="connsiteY1087" fmla="*/ 1002023 h 2172695"/>
                  <a:gd name="connsiteX1088" fmla="*/ 212197 w 1334396"/>
                  <a:gd name="connsiteY1088" fmla="*/ 1007981 h 2172695"/>
                  <a:gd name="connsiteX1089" fmla="*/ 218290 w 1334396"/>
                  <a:gd name="connsiteY1089" fmla="*/ 1014752 h 2172695"/>
                  <a:gd name="connsiteX1090" fmla="*/ 218968 w 1334396"/>
                  <a:gd name="connsiteY1090" fmla="*/ 1015158 h 2172695"/>
                  <a:gd name="connsiteX1091" fmla="*/ 222218 w 1334396"/>
                  <a:gd name="connsiteY1091" fmla="*/ 1018814 h 2172695"/>
                  <a:gd name="connsiteX1092" fmla="*/ 225332 w 1334396"/>
                  <a:gd name="connsiteY1092" fmla="*/ 1023148 h 2172695"/>
                  <a:gd name="connsiteX1093" fmla="*/ 230207 w 1334396"/>
                  <a:gd name="connsiteY1093" fmla="*/ 1033981 h 2172695"/>
                  <a:gd name="connsiteX1094" fmla="*/ 242530 w 1334396"/>
                  <a:gd name="connsiteY1094" fmla="*/ 1055647 h 2172695"/>
                  <a:gd name="connsiteX1095" fmla="*/ 245509 w 1334396"/>
                  <a:gd name="connsiteY1095" fmla="*/ 1060387 h 2172695"/>
                  <a:gd name="connsiteX1096" fmla="*/ 247947 w 1334396"/>
                  <a:gd name="connsiteY1096" fmla="*/ 1065804 h 2172695"/>
                  <a:gd name="connsiteX1097" fmla="*/ 250384 w 1334396"/>
                  <a:gd name="connsiteY1097" fmla="*/ 1071220 h 2172695"/>
                  <a:gd name="connsiteX1098" fmla="*/ 251738 w 1334396"/>
                  <a:gd name="connsiteY1098" fmla="*/ 1073387 h 2172695"/>
                  <a:gd name="connsiteX1099" fmla="*/ 257290 w 1334396"/>
                  <a:gd name="connsiteY1099" fmla="*/ 1083814 h 2172695"/>
                  <a:gd name="connsiteX1100" fmla="*/ 259998 w 1334396"/>
                  <a:gd name="connsiteY1100" fmla="*/ 1089366 h 2172695"/>
                  <a:gd name="connsiteX1101" fmla="*/ 262707 w 1334396"/>
                  <a:gd name="connsiteY1101" fmla="*/ 1094647 h 2172695"/>
                  <a:gd name="connsiteX1102" fmla="*/ 266769 w 1334396"/>
                  <a:gd name="connsiteY1102" fmla="*/ 1103314 h 2172695"/>
                  <a:gd name="connsiteX1103" fmla="*/ 268259 w 1334396"/>
                  <a:gd name="connsiteY1103" fmla="*/ 1111168 h 2172695"/>
                  <a:gd name="connsiteX1104" fmla="*/ 270832 w 1334396"/>
                  <a:gd name="connsiteY1104" fmla="*/ 1118074 h 2172695"/>
                  <a:gd name="connsiteX1105" fmla="*/ 272592 w 1334396"/>
                  <a:gd name="connsiteY1105" fmla="*/ 1120783 h 2172695"/>
                  <a:gd name="connsiteX1106" fmla="*/ 276519 w 1334396"/>
                  <a:gd name="connsiteY1106" fmla="*/ 1128366 h 2172695"/>
                  <a:gd name="connsiteX1107" fmla="*/ 279498 w 1334396"/>
                  <a:gd name="connsiteY1107" fmla="*/ 1136085 h 2172695"/>
                  <a:gd name="connsiteX1108" fmla="*/ 280040 w 1334396"/>
                  <a:gd name="connsiteY1108" fmla="*/ 1138116 h 2172695"/>
                  <a:gd name="connsiteX1109" fmla="*/ 283967 w 1334396"/>
                  <a:gd name="connsiteY1109" fmla="*/ 1149220 h 2172695"/>
                  <a:gd name="connsiteX1110" fmla="*/ 288707 w 1334396"/>
                  <a:gd name="connsiteY1110" fmla="*/ 1163168 h 2172695"/>
                  <a:gd name="connsiteX1111" fmla="*/ 288977 w 1334396"/>
                  <a:gd name="connsiteY1111" fmla="*/ 1163439 h 2172695"/>
                  <a:gd name="connsiteX1112" fmla="*/ 293040 w 1334396"/>
                  <a:gd name="connsiteY1112" fmla="*/ 1181043 h 2172695"/>
                  <a:gd name="connsiteX1113" fmla="*/ 293717 w 1334396"/>
                  <a:gd name="connsiteY1113" fmla="*/ 1185241 h 2172695"/>
                  <a:gd name="connsiteX1114" fmla="*/ 294665 w 1334396"/>
                  <a:gd name="connsiteY1114" fmla="*/ 1188897 h 2172695"/>
                  <a:gd name="connsiteX1115" fmla="*/ 296425 w 1334396"/>
                  <a:gd name="connsiteY1115" fmla="*/ 1192283 h 2172695"/>
                  <a:gd name="connsiteX1116" fmla="*/ 298051 w 1334396"/>
                  <a:gd name="connsiteY1116" fmla="*/ 1194991 h 2172695"/>
                  <a:gd name="connsiteX1117" fmla="*/ 300488 w 1334396"/>
                  <a:gd name="connsiteY1117" fmla="*/ 1207178 h 2172695"/>
                  <a:gd name="connsiteX1118" fmla="*/ 304280 w 1334396"/>
                  <a:gd name="connsiteY1118" fmla="*/ 1214897 h 2172695"/>
                  <a:gd name="connsiteX1119" fmla="*/ 305634 w 1334396"/>
                  <a:gd name="connsiteY1119" fmla="*/ 1218824 h 2172695"/>
                  <a:gd name="connsiteX1120" fmla="*/ 306175 w 1334396"/>
                  <a:gd name="connsiteY1120" fmla="*/ 1222345 h 2172695"/>
                  <a:gd name="connsiteX1121" fmla="*/ 308342 w 1334396"/>
                  <a:gd name="connsiteY1121" fmla="*/ 1228032 h 2172695"/>
                  <a:gd name="connsiteX1122" fmla="*/ 308071 w 1334396"/>
                  <a:gd name="connsiteY1122" fmla="*/ 1229793 h 2172695"/>
                  <a:gd name="connsiteX1123" fmla="*/ 305363 w 1334396"/>
                  <a:gd name="connsiteY1123" fmla="*/ 1235616 h 2172695"/>
                  <a:gd name="connsiteX1124" fmla="*/ 297509 w 1334396"/>
                  <a:gd name="connsiteY1124" fmla="*/ 1236157 h 2172695"/>
                  <a:gd name="connsiteX1125" fmla="*/ 297373 w 1334396"/>
                  <a:gd name="connsiteY1125" fmla="*/ 1236157 h 2172695"/>
                  <a:gd name="connsiteX1126" fmla="*/ 298186 w 1334396"/>
                  <a:gd name="connsiteY1126" fmla="*/ 1239678 h 2172695"/>
                  <a:gd name="connsiteX1127" fmla="*/ 300623 w 1334396"/>
                  <a:gd name="connsiteY1127" fmla="*/ 1242251 h 2172695"/>
                  <a:gd name="connsiteX1128" fmla="*/ 305634 w 1334396"/>
                  <a:gd name="connsiteY1128" fmla="*/ 1245636 h 2172695"/>
                  <a:gd name="connsiteX1129" fmla="*/ 306446 w 1334396"/>
                  <a:gd name="connsiteY1129" fmla="*/ 1247261 h 2172695"/>
                  <a:gd name="connsiteX1130" fmla="*/ 307394 w 1334396"/>
                  <a:gd name="connsiteY1130" fmla="*/ 1253491 h 2172695"/>
                  <a:gd name="connsiteX1131" fmla="*/ 301301 w 1334396"/>
                  <a:gd name="connsiteY1131" fmla="*/ 1259043 h 2172695"/>
                  <a:gd name="connsiteX1132" fmla="*/ 295071 w 1334396"/>
                  <a:gd name="connsiteY1132" fmla="*/ 1260261 h 2172695"/>
                  <a:gd name="connsiteX1133" fmla="*/ 291821 w 1334396"/>
                  <a:gd name="connsiteY1133" fmla="*/ 1257553 h 2172695"/>
                  <a:gd name="connsiteX1134" fmla="*/ 286134 w 1334396"/>
                  <a:gd name="connsiteY1134" fmla="*/ 1252407 h 2172695"/>
                  <a:gd name="connsiteX1135" fmla="*/ 283425 w 1334396"/>
                  <a:gd name="connsiteY1135" fmla="*/ 1250782 h 2172695"/>
                  <a:gd name="connsiteX1136" fmla="*/ 280446 w 1334396"/>
                  <a:gd name="connsiteY1136" fmla="*/ 1248751 h 2172695"/>
                  <a:gd name="connsiteX1137" fmla="*/ 275165 w 1334396"/>
                  <a:gd name="connsiteY1137" fmla="*/ 1245772 h 2172695"/>
                  <a:gd name="connsiteX1138" fmla="*/ 263926 w 1334396"/>
                  <a:gd name="connsiteY1138" fmla="*/ 1238324 h 2172695"/>
                  <a:gd name="connsiteX1139" fmla="*/ 260405 w 1334396"/>
                  <a:gd name="connsiteY1139" fmla="*/ 1233720 h 2172695"/>
                  <a:gd name="connsiteX1140" fmla="*/ 259863 w 1334396"/>
                  <a:gd name="connsiteY1140" fmla="*/ 1232772 h 2172695"/>
                  <a:gd name="connsiteX1141" fmla="*/ 258238 w 1334396"/>
                  <a:gd name="connsiteY1141" fmla="*/ 1229793 h 2172695"/>
                  <a:gd name="connsiteX1142" fmla="*/ 252957 w 1334396"/>
                  <a:gd name="connsiteY1142" fmla="*/ 1223834 h 2172695"/>
                  <a:gd name="connsiteX1143" fmla="*/ 249030 w 1334396"/>
                  <a:gd name="connsiteY1143" fmla="*/ 1219501 h 2172695"/>
                  <a:gd name="connsiteX1144" fmla="*/ 239551 w 1334396"/>
                  <a:gd name="connsiteY1144" fmla="*/ 1210699 h 2172695"/>
                  <a:gd name="connsiteX1145" fmla="*/ 237655 w 1334396"/>
                  <a:gd name="connsiteY1145" fmla="*/ 1210022 h 2172695"/>
                  <a:gd name="connsiteX1146" fmla="*/ 235082 w 1334396"/>
                  <a:gd name="connsiteY1146" fmla="*/ 1208397 h 2172695"/>
                  <a:gd name="connsiteX1147" fmla="*/ 224926 w 1334396"/>
                  <a:gd name="connsiteY1147" fmla="*/ 1199866 h 2172695"/>
                  <a:gd name="connsiteX1148" fmla="*/ 222624 w 1334396"/>
                  <a:gd name="connsiteY1148" fmla="*/ 1198512 h 2172695"/>
                  <a:gd name="connsiteX1149" fmla="*/ 216936 w 1334396"/>
                  <a:gd name="connsiteY1149" fmla="*/ 1190387 h 2172695"/>
                  <a:gd name="connsiteX1150" fmla="*/ 212603 w 1334396"/>
                  <a:gd name="connsiteY1150" fmla="*/ 1178741 h 2172695"/>
                  <a:gd name="connsiteX1151" fmla="*/ 209624 w 1334396"/>
                  <a:gd name="connsiteY1151" fmla="*/ 1176304 h 2172695"/>
                  <a:gd name="connsiteX1152" fmla="*/ 204207 w 1334396"/>
                  <a:gd name="connsiteY1152" fmla="*/ 1176168 h 2172695"/>
                  <a:gd name="connsiteX1153" fmla="*/ 187686 w 1334396"/>
                  <a:gd name="connsiteY1153" fmla="*/ 1168991 h 2172695"/>
                  <a:gd name="connsiteX1154" fmla="*/ 185113 w 1334396"/>
                  <a:gd name="connsiteY1154" fmla="*/ 1166824 h 2172695"/>
                  <a:gd name="connsiteX1155" fmla="*/ 180374 w 1334396"/>
                  <a:gd name="connsiteY1155" fmla="*/ 1161001 h 2172695"/>
                  <a:gd name="connsiteX1156" fmla="*/ 179832 w 1334396"/>
                  <a:gd name="connsiteY1156" fmla="*/ 1160054 h 2172695"/>
                  <a:gd name="connsiteX1157" fmla="*/ 175499 w 1334396"/>
                  <a:gd name="connsiteY1157" fmla="*/ 1153689 h 2172695"/>
                  <a:gd name="connsiteX1158" fmla="*/ 163989 w 1334396"/>
                  <a:gd name="connsiteY1158" fmla="*/ 1141501 h 2172695"/>
                  <a:gd name="connsiteX1159" fmla="*/ 158301 w 1334396"/>
                  <a:gd name="connsiteY1159" fmla="*/ 1136897 h 2172695"/>
                  <a:gd name="connsiteX1160" fmla="*/ 149093 w 1334396"/>
                  <a:gd name="connsiteY1160" fmla="*/ 1125522 h 2172695"/>
                  <a:gd name="connsiteX1161" fmla="*/ 144624 w 1334396"/>
                  <a:gd name="connsiteY1161" fmla="*/ 1119564 h 2172695"/>
                  <a:gd name="connsiteX1162" fmla="*/ 140426 w 1334396"/>
                  <a:gd name="connsiteY1162" fmla="*/ 1116720 h 2172695"/>
                  <a:gd name="connsiteX1163" fmla="*/ 135551 w 1334396"/>
                  <a:gd name="connsiteY1163" fmla="*/ 1114283 h 2172695"/>
                  <a:gd name="connsiteX1164" fmla="*/ 134603 w 1334396"/>
                  <a:gd name="connsiteY1164" fmla="*/ 1113741 h 2172695"/>
                  <a:gd name="connsiteX1165" fmla="*/ 129186 w 1334396"/>
                  <a:gd name="connsiteY1165" fmla="*/ 1111845 h 2172695"/>
                  <a:gd name="connsiteX1166" fmla="*/ 128780 w 1334396"/>
                  <a:gd name="connsiteY1166" fmla="*/ 1110897 h 2172695"/>
                  <a:gd name="connsiteX1167" fmla="*/ 128239 w 1334396"/>
                  <a:gd name="connsiteY1167" fmla="*/ 1109814 h 2172695"/>
                  <a:gd name="connsiteX1168" fmla="*/ 123635 w 1334396"/>
                  <a:gd name="connsiteY1168" fmla="*/ 1106158 h 2172695"/>
                  <a:gd name="connsiteX1169" fmla="*/ 120249 w 1334396"/>
                  <a:gd name="connsiteY1169" fmla="*/ 1103179 h 2172695"/>
                  <a:gd name="connsiteX1170" fmla="*/ 118489 w 1334396"/>
                  <a:gd name="connsiteY1170" fmla="*/ 1101147 h 2172695"/>
                  <a:gd name="connsiteX1171" fmla="*/ 115239 w 1334396"/>
                  <a:gd name="connsiteY1171" fmla="*/ 1096002 h 2172695"/>
                  <a:gd name="connsiteX1172" fmla="*/ 110770 w 1334396"/>
                  <a:gd name="connsiteY1172" fmla="*/ 1089772 h 2172695"/>
                  <a:gd name="connsiteX1173" fmla="*/ 106437 w 1334396"/>
                  <a:gd name="connsiteY1173" fmla="*/ 1080700 h 2172695"/>
                  <a:gd name="connsiteX1174" fmla="*/ 102510 w 1334396"/>
                  <a:gd name="connsiteY1174" fmla="*/ 1070408 h 2172695"/>
                  <a:gd name="connsiteX1175" fmla="*/ 98583 w 1334396"/>
                  <a:gd name="connsiteY1175" fmla="*/ 1058356 h 2172695"/>
                  <a:gd name="connsiteX1176" fmla="*/ 96145 w 1334396"/>
                  <a:gd name="connsiteY1176" fmla="*/ 1054158 h 2172695"/>
                  <a:gd name="connsiteX1177" fmla="*/ 91135 w 1334396"/>
                  <a:gd name="connsiteY1177" fmla="*/ 1049960 h 2172695"/>
                  <a:gd name="connsiteX1178" fmla="*/ 89645 w 1334396"/>
                  <a:gd name="connsiteY1178" fmla="*/ 1048470 h 2172695"/>
                  <a:gd name="connsiteX1179" fmla="*/ 80301 w 1334396"/>
                  <a:gd name="connsiteY1179" fmla="*/ 1037502 h 2172695"/>
                  <a:gd name="connsiteX1180" fmla="*/ 79083 w 1334396"/>
                  <a:gd name="connsiteY1180" fmla="*/ 1036283 h 2172695"/>
                  <a:gd name="connsiteX1181" fmla="*/ 77322 w 1334396"/>
                  <a:gd name="connsiteY1181" fmla="*/ 1032898 h 2172695"/>
                  <a:gd name="connsiteX1182" fmla="*/ 73260 w 1334396"/>
                  <a:gd name="connsiteY1182" fmla="*/ 1023012 h 2172695"/>
                  <a:gd name="connsiteX1183" fmla="*/ 72989 w 1334396"/>
                  <a:gd name="connsiteY1183" fmla="*/ 1022064 h 2172695"/>
                  <a:gd name="connsiteX1184" fmla="*/ 69062 w 1334396"/>
                  <a:gd name="connsiteY1184" fmla="*/ 1010148 h 2172695"/>
                  <a:gd name="connsiteX1185" fmla="*/ 66895 w 1334396"/>
                  <a:gd name="connsiteY1185" fmla="*/ 1002565 h 2172695"/>
                  <a:gd name="connsiteX1186" fmla="*/ 62968 w 1334396"/>
                  <a:gd name="connsiteY1186" fmla="*/ 986856 h 2172695"/>
                  <a:gd name="connsiteX1187" fmla="*/ 62427 w 1334396"/>
                  <a:gd name="connsiteY1187" fmla="*/ 982929 h 2172695"/>
                  <a:gd name="connsiteX1188" fmla="*/ 61749 w 1334396"/>
                  <a:gd name="connsiteY1188" fmla="*/ 970200 h 2172695"/>
                  <a:gd name="connsiteX1189" fmla="*/ 62427 w 1334396"/>
                  <a:gd name="connsiteY1189" fmla="*/ 962481 h 2172695"/>
                  <a:gd name="connsiteX1190" fmla="*/ 65135 w 1334396"/>
                  <a:gd name="connsiteY1190" fmla="*/ 955575 h 2172695"/>
                  <a:gd name="connsiteX1191" fmla="*/ 70010 w 1334396"/>
                  <a:gd name="connsiteY1191" fmla="*/ 944471 h 2172695"/>
                  <a:gd name="connsiteX1192" fmla="*/ 73395 w 1334396"/>
                  <a:gd name="connsiteY1192" fmla="*/ 941221 h 2172695"/>
                  <a:gd name="connsiteX1193" fmla="*/ 70822 w 1334396"/>
                  <a:gd name="connsiteY1193" fmla="*/ 939867 h 2172695"/>
                  <a:gd name="connsiteX1194" fmla="*/ 59177 w 1334396"/>
                  <a:gd name="connsiteY1194" fmla="*/ 934992 h 2172695"/>
                  <a:gd name="connsiteX1195" fmla="*/ 54166 w 1334396"/>
                  <a:gd name="connsiteY1195" fmla="*/ 926596 h 2172695"/>
                  <a:gd name="connsiteX1196" fmla="*/ 75968 w 1334396"/>
                  <a:gd name="connsiteY1196" fmla="*/ 923617 h 2172695"/>
                  <a:gd name="connsiteX1197" fmla="*/ 447821 w 1334396"/>
                  <a:gd name="connsiteY1197" fmla="*/ 698691 h 2172695"/>
                  <a:gd name="connsiteX1198" fmla="*/ 455810 w 1334396"/>
                  <a:gd name="connsiteY1198" fmla="*/ 700723 h 2172695"/>
                  <a:gd name="connsiteX1199" fmla="*/ 460279 w 1334396"/>
                  <a:gd name="connsiteY1199" fmla="*/ 705056 h 2172695"/>
                  <a:gd name="connsiteX1200" fmla="*/ 459602 w 1334396"/>
                  <a:gd name="connsiteY1200" fmla="*/ 709118 h 2172695"/>
                  <a:gd name="connsiteX1201" fmla="*/ 460008 w 1334396"/>
                  <a:gd name="connsiteY1201" fmla="*/ 712097 h 2172695"/>
                  <a:gd name="connsiteX1202" fmla="*/ 462175 w 1334396"/>
                  <a:gd name="connsiteY1202" fmla="*/ 712097 h 2172695"/>
                  <a:gd name="connsiteX1203" fmla="*/ 468810 w 1334396"/>
                  <a:gd name="connsiteY1203" fmla="*/ 718597 h 2172695"/>
                  <a:gd name="connsiteX1204" fmla="*/ 459060 w 1334396"/>
                  <a:gd name="connsiteY1204" fmla="*/ 725233 h 2172695"/>
                  <a:gd name="connsiteX1205" fmla="*/ 458383 w 1334396"/>
                  <a:gd name="connsiteY1205" fmla="*/ 728618 h 2172695"/>
                  <a:gd name="connsiteX1206" fmla="*/ 457842 w 1334396"/>
                  <a:gd name="connsiteY1206" fmla="*/ 741483 h 2172695"/>
                  <a:gd name="connsiteX1207" fmla="*/ 455675 w 1334396"/>
                  <a:gd name="connsiteY1207" fmla="*/ 746629 h 2172695"/>
                  <a:gd name="connsiteX1208" fmla="*/ 455133 w 1334396"/>
                  <a:gd name="connsiteY1208" fmla="*/ 747441 h 2172695"/>
                  <a:gd name="connsiteX1209" fmla="*/ 453373 w 1334396"/>
                  <a:gd name="connsiteY1209" fmla="*/ 750285 h 2172695"/>
                  <a:gd name="connsiteX1210" fmla="*/ 450800 w 1334396"/>
                  <a:gd name="connsiteY1210" fmla="*/ 757327 h 2172695"/>
                  <a:gd name="connsiteX1211" fmla="*/ 449040 w 1334396"/>
                  <a:gd name="connsiteY1211" fmla="*/ 762743 h 2172695"/>
                  <a:gd name="connsiteX1212" fmla="*/ 445925 w 1334396"/>
                  <a:gd name="connsiteY1212" fmla="*/ 774524 h 2172695"/>
                  <a:gd name="connsiteX1213" fmla="*/ 446331 w 1334396"/>
                  <a:gd name="connsiteY1213" fmla="*/ 776420 h 2172695"/>
                  <a:gd name="connsiteX1214" fmla="*/ 446331 w 1334396"/>
                  <a:gd name="connsiteY1214" fmla="*/ 779399 h 2172695"/>
                  <a:gd name="connsiteX1215" fmla="*/ 443623 w 1334396"/>
                  <a:gd name="connsiteY1215" fmla="*/ 791722 h 2172695"/>
                  <a:gd name="connsiteX1216" fmla="*/ 443352 w 1334396"/>
                  <a:gd name="connsiteY1216" fmla="*/ 794160 h 2172695"/>
                  <a:gd name="connsiteX1217" fmla="*/ 438883 w 1334396"/>
                  <a:gd name="connsiteY1217" fmla="*/ 802420 h 2172695"/>
                  <a:gd name="connsiteX1218" fmla="*/ 430623 w 1334396"/>
                  <a:gd name="connsiteY1218" fmla="*/ 810951 h 2172695"/>
                  <a:gd name="connsiteX1219" fmla="*/ 429810 w 1334396"/>
                  <a:gd name="connsiteY1219" fmla="*/ 814607 h 2172695"/>
                  <a:gd name="connsiteX1220" fmla="*/ 432248 w 1334396"/>
                  <a:gd name="connsiteY1220" fmla="*/ 819212 h 2172695"/>
                  <a:gd name="connsiteX1221" fmla="*/ 433737 w 1334396"/>
                  <a:gd name="connsiteY1221" fmla="*/ 836274 h 2172695"/>
                  <a:gd name="connsiteX1222" fmla="*/ 432925 w 1334396"/>
                  <a:gd name="connsiteY1222" fmla="*/ 839389 h 2172695"/>
                  <a:gd name="connsiteX1223" fmla="*/ 429810 w 1334396"/>
                  <a:gd name="connsiteY1223" fmla="*/ 845889 h 2172695"/>
                  <a:gd name="connsiteX1224" fmla="*/ 429133 w 1334396"/>
                  <a:gd name="connsiteY1224" fmla="*/ 846701 h 2172695"/>
                  <a:gd name="connsiteX1225" fmla="*/ 425477 w 1334396"/>
                  <a:gd name="connsiteY1225" fmla="*/ 853066 h 2172695"/>
                  <a:gd name="connsiteX1226" fmla="*/ 419925 w 1334396"/>
                  <a:gd name="connsiteY1226" fmla="*/ 867826 h 2172695"/>
                  <a:gd name="connsiteX1227" fmla="*/ 418842 w 1334396"/>
                  <a:gd name="connsiteY1227" fmla="*/ 874597 h 2172695"/>
                  <a:gd name="connsiteX1228" fmla="*/ 412883 w 1334396"/>
                  <a:gd name="connsiteY1228" fmla="*/ 887055 h 2172695"/>
                  <a:gd name="connsiteX1229" fmla="*/ 409633 w 1334396"/>
                  <a:gd name="connsiteY1229" fmla="*/ 893284 h 2172695"/>
                  <a:gd name="connsiteX1230" fmla="*/ 409092 w 1334396"/>
                  <a:gd name="connsiteY1230" fmla="*/ 898024 h 2172695"/>
                  <a:gd name="connsiteX1231" fmla="*/ 409227 w 1334396"/>
                  <a:gd name="connsiteY1231" fmla="*/ 903170 h 2172695"/>
                  <a:gd name="connsiteX1232" fmla="*/ 409227 w 1334396"/>
                  <a:gd name="connsiteY1232" fmla="*/ 904253 h 2172695"/>
                  <a:gd name="connsiteX1233" fmla="*/ 410175 w 1334396"/>
                  <a:gd name="connsiteY1233" fmla="*/ 909670 h 2172695"/>
                  <a:gd name="connsiteX1234" fmla="*/ 409633 w 1334396"/>
                  <a:gd name="connsiteY1234" fmla="*/ 910347 h 2172695"/>
                  <a:gd name="connsiteX1235" fmla="*/ 408956 w 1334396"/>
                  <a:gd name="connsiteY1235" fmla="*/ 911159 h 2172695"/>
                  <a:gd name="connsiteX1236" fmla="*/ 408008 w 1334396"/>
                  <a:gd name="connsiteY1236" fmla="*/ 916576 h 2172695"/>
                  <a:gd name="connsiteX1237" fmla="*/ 407060 w 1334396"/>
                  <a:gd name="connsiteY1237" fmla="*/ 920774 h 2172695"/>
                  <a:gd name="connsiteX1238" fmla="*/ 406383 w 1334396"/>
                  <a:gd name="connsiteY1238" fmla="*/ 923211 h 2172695"/>
                  <a:gd name="connsiteX1239" fmla="*/ 403404 w 1334396"/>
                  <a:gd name="connsiteY1239" fmla="*/ 928086 h 2172695"/>
                  <a:gd name="connsiteX1240" fmla="*/ 400019 w 1334396"/>
                  <a:gd name="connsiteY1240" fmla="*/ 934451 h 2172695"/>
                  <a:gd name="connsiteX1241" fmla="*/ 394196 w 1334396"/>
                  <a:gd name="connsiteY1241" fmla="*/ 941899 h 2172695"/>
                  <a:gd name="connsiteX1242" fmla="*/ 387560 w 1334396"/>
                  <a:gd name="connsiteY1242" fmla="*/ 949888 h 2172695"/>
                  <a:gd name="connsiteX1243" fmla="*/ 379706 w 1334396"/>
                  <a:gd name="connsiteY1243" fmla="*/ 958690 h 2172695"/>
                  <a:gd name="connsiteX1244" fmla="*/ 377946 w 1334396"/>
                  <a:gd name="connsiteY1244" fmla="*/ 962888 h 2172695"/>
                  <a:gd name="connsiteX1245" fmla="*/ 377269 w 1334396"/>
                  <a:gd name="connsiteY1245" fmla="*/ 968982 h 2172695"/>
                  <a:gd name="connsiteX1246" fmla="*/ 376727 w 1334396"/>
                  <a:gd name="connsiteY1246" fmla="*/ 970878 h 2172695"/>
                  <a:gd name="connsiteX1247" fmla="*/ 372936 w 1334396"/>
                  <a:gd name="connsiteY1247" fmla="*/ 983607 h 2172695"/>
                  <a:gd name="connsiteX1248" fmla="*/ 372665 w 1334396"/>
                  <a:gd name="connsiteY1248" fmla="*/ 985367 h 2172695"/>
                  <a:gd name="connsiteX1249" fmla="*/ 371175 w 1334396"/>
                  <a:gd name="connsiteY1249" fmla="*/ 988617 h 2172695"/>
                  <a:gd name="connsiteX1250" fmla="*/ 366029 w 1334396"/>
                  <a:gd name="connsiteY1250" fmla="*/ 997013 h 2172695"/>
                  <a:gd name="connsiteX1251" fmla="*/ 365488 w 1334396"/>
                  <a:gd name="connsiteY1251" fmla="*/ 997825 h 2172695"/>
                  <a:gd name="connsiteX1252" fmla="*/ 359394 w 1334396"/>
                  <a:gd name="connsiteY1252" fmla="*/ 1007575 h 2172695"/>
                  <a:gd name="connsiteX1253" fmla="*/ 355738 w 1334396"/>
                  <a:gd name="connsiteY1253" fmla="*/ 1013805 h 2172695"/>
                  <a:gd name="connsiteX1254" fmla="*/ 347342 w 1334396"/>
                  <a:gd name="connsiteY1254" fmla="*/ 1026127 h 2172695"/>
                  <a:gd name="connsiteX1255" fmla="*/ 345311 w 1334396"/>
                  <a:gd name="connsiteY1255" fmla="*/ 1029107 h 2172695"/>
                  <a:gd name="connsiteX1256" fmla="*/ 337456 w 1334396"/>
                  <a:gd name="connsiteY1256" fmla="*/ 1038180 h 2172695"/>
                  <a:gd name="connsiteX1257" fmla="*/ 332311 w 1334396"/>
                  <a:gd name="connsiteY1257" fmla="*/ 1043325 h 2172695"/>
                  <a:gd name="connsiteX1258" fmla="*/ 326352 w 1334396"/>
                  <a:gd name="connsiteY1258" fmla="*/ 1046982 h 2172695"/>
                  <a:gd name="connsiteX1259" fmla="*/ 316332 w 1334396"/>
                  <a:gd name="connsiteY1259" fmla="*/ 1052804 h 2172695"/>
                  <a:gd name="connsiteX1260" fmla="*/ 311456 w 1334396"/>
                  <a:gd name="connsiteY1260" fmla="*/ 1052669 h 2172695"/>
                  <a:gd name="connsiteX1261" fmla="*/ 311456 w 1334396"/>
                  <a:gd name="connsiteY1261" fmla="*/ 1054430 h 2172695"/>
                  <a:gd name="connsiteX1262" fmla="*/ 313082 w 1334396"/>
                  <a:gd name="connsiteY1262" fmla="*/ 1063231 h 2172695"/>
                  <a:gd name="connsiteX1263" fmla="*/ 313488 w 1334396"/>
                  <a:gd name="connsiteY1263" fmla="*/ 1067700 h 2172695"/>
                  <a:gd name="connsiteX1264" fmla="*/ 313352 w 1334396"/>
                  <a:gd name="connsiteY1264" fmla="*/ 1071357 h 2172695"/>
                  <a:gd name="connsiteX1265" fmla="*/ 314165 w 1334396"/>
                  <a:gd name="connsiteY1265" fmla="*/ 1077721 h 2172695"/>
                  <a:gd name="connsiteX1266" fmla="*/ 313623 w 1334396"/>
                  <a:gd name="connsiteY1266" fmla="*/ 1079481 h 2172695"/>
                  <a:gd name="connsiteX1267" fmla="*/ 309696 w 1334396"/>
                  <a:gd name="connsiteY1267" fmla="*/ 1085033 h 2172695"/>
                  <a:gd name="connsiteX1268" fmla="*/ 301571 w 1334396"/>
                  <a:gd name="connsiteY1268" fmla="*/ 1084492 h 2172695"/>
                  <a:gd name="connsiteX1269" fmla="*/ 296425 w 1334396"/>
                  <a:gd name="connsiteY1269" fmla="*/ 1080565 h 2172695"/>
                  <a:gd name="connsiteX1270" fmla="*/ 296155 w 1334396"/>
                  <a:gd name="connsiteY1270" fmla="*/ 1075825 h 2172695"/>
                  <a:gd name="connsiteX1271" fmla="*/ 296019 w 1334396"/>
                  <a:gd name="connsiteY1271" fmla="*/ 1067429 h 2172695"/>
                  <a:gd name="connsiteX1272" fmla="*/ 295207 w 1334396"/>
                  <a:gd name="connsiteY1272" fmla="*/ 1063909 h 2172695"/>
                  <a:gd name="connsiteX1273" fmla="*/ 294665 w 1334396"/>
                  <a:gd name="connsiteY1273" fmla="*/ 1059981 h 2172695"/>
                  <a:gd name="connsiteX1274" fmla="*/ 293581 w 1334396"/>
                  <a:gd name="connsiteY1274" fmla="*/ 1053481 h 2172695"/>
                  <a:gd name="connsiteX1275" fmla="*/ 292092 w 1334396"/>
                  <a:gd name="connsiteY1275" fmla="*/ 1038857 h 2172695"/>
                  <a:gd name="connsiteX1276" fmla="*/ 293311 w 1334396"/>
                  <a:gd name="connsiteY1276" fmla="*/ 1032627 h 2172695"/>
                  <a:gd name="connsiteX1277" fmla="*/ 293717 w 1334396"/>
                  <a:gd name="connsiteY1277" fmla="*/ 1031544 h 2172695"/>
                  <a:gd name="connsiteX1278" fmla="*/ 295071 w 1334396"/>
                  <a:gd name="connsiteY1278" fmla="*/ 1028023 h 2172695"/>
                  <a:gd name="connsiteX1279" fmla="*/ 296696 w 1334396"/>
                  <a:gd name="connsiteY1279" fmla="*/ 1019627 h 2172695"/>
                  <a:gd name="connsiteX1280" fmla="*/ 297779 w 1334396"/>
                  <a:gd name="connsiteY1280" fmla="*/ 1013398 h 2172695"/>
                  <a:gd name="connsiteX1281" fmla="*/ 299269 w 1334396"/>
                  <a:gd name="connsiteY1281" fmla="*/ 999586 h 2172695"/>
                  <a:gd name="connsiteX1282" fmla="*/ 298592 w 1334396"/>
                  <a:gd name="connsiteY1282" fmla="*/ 997419 h 2172695"/>
                  <a:gd name="connsiteX1283" fmla="*/ 298321 w 1334396"/>
                  <a:gd name="connsiteY1283" fmla="*/ 994034 h 2172695"/>
                  <a:gd name="connsiteX1284" fmla="*/ 299675 w 1334396"/>
                  <a:gd name="connsiteY1284" fmla="*/ 979815 h 2172695"/>
                  <a:gd name="connsiteX1285" fmla="*/ 299540 w 1334396"/>
                  <a:gd name="connsiteY1285" fmla="*/ 976836 h 2172695"/>
                  <a:gd name="connsiteX1286" fmla="*/ 303196 w 1334396"/>
                  <a:gd name="connsiteY1286" fmla="*/ 966951 h 2172695"/>
                  <a:gd name="connsiteX1287" fmla="*/ 310779 w 1334396"/>
                  <a:gd name="connsiteY1287" fmla="*/ 956253 h 2172695"/>
                  <a:gd name="connsiteX1288" fmla="*/ 311321 w 1334396"/>
                  <a:gd name="connsiteY1288" fmla="*/ 952190 h 2172695"/>
                  <a:gd name="connsiteX1289" fmla="*/ 308613 w 1334396"/>
                  <a:gd name="connsiteY1289" fmla="*/ 947180 h 2172695"/>
                  <a:gd name="connsiteX1290" fmla="*/ 306175 w 1334396"/>
                  <a:gd name="connsiteY1290" fmla="*/ 928221 h 2172695"/>
                  <a:gd name="connsiteX1291" fmla="*/ 306852 w 1334396"/>
                  <a:gd name="connsiteY1291" fmla="*/ 924566 h 2172695"/>
                  <a:gd name="connsiteX1292" fmla="*/ 309290 w 1334396"/>
                  <a:gd name="connsiteY1292" fmla="*/ 916847 h 2172695"/>
                  <a:gd name="connsiteX1293" fmla="*/ 309832 w 1334396"/>
                  <a:gd name="connsiteY1293" fmla="*/ 915899 h 2172695"/>
                  <a:gd name="connsiteX1294" fmla="*/ 313217 w 1334396"/>
                  <a:gd name="connsiteY1294" fmla="*/ 908316 h 2172695"/>
                  <a:gd name="connsiteX1295" fmla="*/ 318363 w 1334396"/>
                  <a:gd name="connsiteY1295" fmla="*/ 891253 h 2172695"/>
                  <a:gd name="connsiteX1296" fmla="*/ 319446 w 1334396"/>
                  <a:gd name="connsiteY1296" fmla="*/ 883670 h 2172695"/>
                  <a:gd name="connsiteX1297" fmla="*/ 325269 w 1334396"/>
                  <a:gd name="connsiteY1297" fmla="*/ 869180 h 2172695"/>
                  <a:gd name="connsiteX1298" fmla="*/ 328384 w 1334396"/>
                  <a:gd name="connsiteY1298" fmla="*/ 861868 h 2172695"/>
                  <a:gd name="connsiteX1299" fmla="*/ 329061 w 1334396"/>
                  <a:gd name="connsiteY1299" fmla="*/ 856586 h 2172695"/>
                  <a:gd name="connsiteX1300" fmla="*/ 329061 w 1334396"/>
                  <a:gd name="connsiteY1300" fmla="*/ 850764 h 2172695"/>
                  <a:gd name="connsiteX1301" fmla="*/ 329061 w 1334396"/>
                  <a:gd name="connsiteY1301" fmla="*/ 849545 h 2172695"/>
                  <a:gd name="connsiteX1302" fmla="*/ 328384 w 1334396"/>
                  <a:gd name="connsiteY1302" fmla="*/ 843722 h 2172695"/>
                  <a:gd name="connsiteX1303" fmla="*/ 328925 w 1334396"/>
                  <a:gd name="connsiteY1303" fmla="*/ 842774 h 2172695"/>
                  <a:gd name="connsiteX1304" fmla="*/ 329602 w 1334396"/>
                  <a:gd name="connsiteY1304" fmla="*/ 841826 h 2172695"/>
                  <a:gd name="connsiteX1305" fmla="*/ 330956 w 1334396"/>
                  <a:gd name="connsiteY1305" fmla="*/ 835733 h 2172695"/>
                  <a:gd name="connsiteX1306" fmla="*/ 332040 w 1334396"/>
                  <a:gd name="connsiteY1306" fmla="*/ 830993 h 2172695"/>
                  <a:gd name="connsiteX1307" fmla="*/ 332988 w 1334396"/>
                  <a:gd name="connsiteY1307" fmla="*/ 828285 h 2172695"/>
                  <a:gd name="connsiteX1308" fmla="*/ 336373 w 1334396"/>
                  <a:gd name="connsiteY1308" fmla="*/ 822733 h 2172695"/>
                  <a:gd name="connsiteX1309" fmla="*/ 340300 w 1334396"/>
                  <a:gd name="connsiteY1309" fmla="*/ 815420 h 2172695"/>
                  <a:gd name="connsiteX1310" fmla="*/ 346529 w 1334396"/>
                  <a:gd name="connsiteY1310" fmla="*/ 806889 h 2172695"/>
                  <a:gd name="connsiteX1311" fmla="*/ 354519 w 1334396"/>
                  <a:gd name="connsiteY1311" fmla="*/ 798222 h 2172695"/>
                  <a:gd name="connsiteX1312" fmla="*/ 363998 w 1334396"/>
                  <a:gd name="connsiteY1312" fmla="*/ 788743 h 2172695"/>
                  <a:gd name="connsiteX1313" fmla="*/ 366571 w 1334396"/>
                  <a:gd name="connsiteY1313" fmla="*/ 784410 h 2172695"/>
                  <a:gd name="connsiteX1314" fmla="*/ 368467 w 1334396"/>
                  <a:gd name="connsiteY1314" fmla="*/ 777910 h 2172695"/>
                  <a:gd name="connsiteX1315" fmla="*/ 369415 w 1334396"/>
                  <a:gd name="connsiteY1315" fmla="*/ 775878 h 2172695"/>
                  <a:gd name="connsiteX1316" fmla="*/ 375779 w 1334396"/>
                  <a:gd name="connsiteY1316" fmla="*/ 761931 h 2172695"/>
                  <a:gd name="connsiteX1317" fmla="*/ 376456 w 1334396"/>
                  <a:gd name="connsiteY1317" fmla="*/ 760170 h 2172695"/>
                  <a:gd name="connsiteX1318" fmla="*/ 379029 w 1334396"/>
                  <a:gd name="connsiteY1318" fmla="*/ 756920 h 2172695"/>
                  <a:gd name="connsiteX1319" fmla="*/ 386883 w 1334396"/>
                  <a:gd name="connsiteY1319" fmla="*/ 748795 h 2172695"/>
                  <a:gd name="connsiteX1320" fmla="*/ 387696 w 1334396"/>
                  <a:gd name="connsiteY1320" fmla="*/ 747983 h 2172695"/>
                  <a:gd name="connsiteX1321" fmla="*/ 397446 w 1334396"/>
                  <a:gd name="connsiteY1321" fmla="*/ 738910 h 2172695"/>
                  <a:gd name="connsiteX1322" fmla="*/ 403946 w 1334396"/>
                  <a:gd name="connsiteY1322" fmla="*/ 733493 h 2172695"/>
                  <a:gd name="connsiteX1323" fmla="*/ 417487 w 1334396"/>
                  <a:gd name="connsiteY1323" fmla="*/ 722931 h 2172695"/>
                  <a:gd name="connsiteX1324" fmla="*/ 421144 w 1334396"/>
                  <a:gd name="connsiteY1324" fmla="*/ 720764 h 2172695"/>
                  <a:gd name="connsiteX1325" fmla="*/ 433331 w 1334396"/>
                  <a:gd name="connsiteY1325" fmla="*/ 714941 h 2172695"/>
                  <a:gd name="connsiteX1326" fmla="*/ 441050 w 1334396"/>
                  <a:gd name="connsiteY1326" fmla="*/ 712368 h 2172695"/>
                  <a:gd name="connsiteX1327" fmla="*/ 441727 w 1334396"/>
                  <a:gd name="connsiteY1327" fmla="*/ 709660 h 2172695"/>
                  <a:gd name="connsiteX1328" fmla="*/ 441998 w 1334396"/>
                  <a:gd name="connsiteY1328" fmla="*/ 703973 h 2172695"/>
                  <a:gd name="connsiteX1329" fmla="*/ 442946 w 1334396"/>
                  <a:gd name="connsiteY1329" fmla="*/ 702618 h 2172695"/>
                  <a:gd name="connsiteX1330" fmla="*/ 447821 w 1334396"/>
                  <a:gd name="connsiteY1330" fmla="*/ 698691 h 2172695"/>
                  <a:gd name="connsiteX1331" fmla="*/ 42656 w 1334396"/>
                  <a:gd name="connsiteY1331" fmla="*/ 609723 h 2172695"/>
                  <a:gd name="connsiteX1332" fmla="*/ 46719 w 1334396"/>
                  <a:gd name="connsiteY1332" fmla="*/ 629223 h 2172695"/>
                  <a:gd name="connsiteX1333" fmla="*/ 47260 w 1334396"/>
                  <a:gd name="connsiteY1333" fmla="*/ 635588 h 2172695"/>
                  <a:gd name="connsiteX1334" fmla="*/ 49156 w 1334396"/>
                  <a:gd name="connsiteY1334" fmla="*/ 633150 h 2172695"/>
                  <a:gd name="connsiteX1335" fmla="*/ 65271 w 1334396"/>
                  <a:gd name="connsiteY1335" fmla="*/ 643848 h 2172695"/>
                  <a:gd name="connsiteX1336" fmla="*/ 73260 w 1334396"/>
                  <a:gd name="connsiteY1336" fmla="*/ 650890 h 2172695"/>
                  <a:gd name="connsiteX1337" fmla="*/ 82604 w 1334396"/>
                  <a:gd name="connsiteY1337" fmla="*/ 660640 h 2172695"/>
                  <a:gd name="connsiteX1338" fmla="*/ 91677 w 1334396"/>
                  <a:gd name="connsiteY1338" fmla="*/ 670119 h 2172695"/>
                  <a:gd name="connsiteX1339" fmla="*/ 95875 w 1334396"/>
                  <a:gd name="connsiteY1339" fmla="*/ 674723 h 2172695"/>
                  <a:gd name="connsiteX1340" fmla="*/ 104948 w 1334396"/>
                  <a:gd name="connsiteY1340" fmla="*/ 685150 h 2172695"/>
                  <a:gd name="connsiteX1341" fmla="*/ 111583 w 1334396"/>
                  <a:gd name="connsiteY1341" fmla="*/ 692462 h 2172695"/>
                  <a:gd name="connsiteX1342" fmla="*/ 112125 w 1334396"/>
                  <a:gd name="connsiteY1342" fmla="*/ 693004 h 2172695"/>
                  <a:gd name="connsiteX1343" fmla="*/ 119979 w 1334396"/>
                  <a:gd name="connsiteY1343" fmla="*/ 700317 h 2172695"/>
                  <a:gd name="connsiteX1344" fmla="*/ 127698 w 1334396"/>
                  <a:gd name="connsiteY1344" fmla="*/ 707087 h 2172695"/>
                  <a:gd name="connsiteX1345" fmla="*/ 130406 w 1334396"/>
                  <a:gd name="connsiteY1345" fmla="*/ 710473 h 2172695"/>
                  <a:gd name="connsiteX1346" fmla="*/ 136770 w 1334396"/>
                  <a:gd name="connsiteY1346" fmla="*/ 718327 h 2172695"/>
                  <a:gd name="connsiteX1347" fmla="*/ 140968 w 1334396"/>
                  <a:gd name="connsiteY1347" fmla="*/ 724421 h 2172695"/>
                  <a:gd name="connsiteX1348" fmla="*/ 152479 w 1334396"/>
                  <a:gd name="connsiteY1348" fmla="*/ 745139 h 2172695"/>
                  <a:gd name="connsiteX1349" fmla="*/ 157083 w 1334396"/>
                  <a:gd name="connsiteY1349" fmla="*/ 751504 h 2172695"/>
                  <a:gd name="connsiteX1350" fmla="*/ 161281 w 1334396"/>
                  <a:gd name="connsiteY1350" fmla="*/ 757597 h 2172695"/>
                  <a:gd name="connsiteX1351" fmla="*/ 166427 w 1334396"/>
                  <a:gd name="connsiteY1351" fmla="*/ 764368 h 2172695"/>
                  <a:gd name="connsiteX1352" fmla="*/ 166968 w 1334396"/>
                  <a:gd name="connsiteY1352" fmla="*/ 764774 h 2172695"/>
                  <a:gd name="connsiteX1353" fmla="*/ 169677 w 1334396"/>
                  <a:gd name="connsiteY1353" fmla="*/ 768431 h 2172695"/>
                  <a:gd name="connsiteX1354" fmla="*/ 172385 w 1334396"/>
                  <a:gd name="connsiteY1354" fmla="*/ 772629 h 2172695"/>
                  <a:gd name="connsiteX1355" fmla="*/ 176312 w 1334396"/>
                  <a:gd name="connsiteY1355" fmla="*/ 783056 h 2172695"/>
                  <a:gd name="connsiteX1356" fmla="*/ 187010 w 1334396"/>
                  <a:gd name="connsiteY1356" fmla="*/ 804316 h 2172695"/>
                  <a:gd name="connsiteX1357" fmla="*/ 189583 w 1334396"/>
                  <a:gd name="connsiteY1357" fmla="*/ 809055 h 2172695"/>
                  <a:gd name="connsiteX1358" fmla="*/ 191749 w 1334396"/>
                  <a:gd name="connsiteY1358" fmla="*/ 814337 h 2172695"/>
                  <a:gd name="connsiteX1359" fmla="*/ 194187 w 1334396"/>
                  <a:gd name="connsiteY1359" fmla="*/ 819483 h 2172695"/>
                  <a:gd name="connsiteX1360" fmla="*/ 195406 w 1334396"/>
                  <a:gd name="connsiteY1360" fmla="*/ 821514 h 2172695"/>
                  <a:gd name="connsiteX1361" fmla="*/ 200145 w 1334396"/>
                  <a:gd name="connsiteY1361" fmla="*/ 831805 h 2172695"/>
                  <a:gd name="connsiteX1362" fmla="*/ 202447 w 1334396"/>
                  <a:gd name="connsiteY1362" fmla="*/ 837222 h 2172695"/>
                  <a:gd name="connsiteX1363" fmla="*/ 204885 w 1334396"/>
                  <a:gd name="connsiteY1363" fmla="*/ 842368 h 2172695"/>
                  <a:gd name="connsiteX1364" fmla="*/ 208541 w 1334396"/>
                  <a:gd name="connsiteY1364" fmla="*/ 850899 h 2172695"/>
                  <a:gd name="connsiteX1365" fmla="*/ 209624 w 1334396"/>
                  <a:gd name="connsiteY1365" fmla="*/ 858482 h 2172695"/>
                  <a:gd name="connsiteX1366" fmla="*/ 211791 w 1334396"/>
                  <a:gd name="connsiteY1366" fmla="*/ 865118 h 2172695"/>
                  <a:gd name="connsiteX1367" fmla="*/ 213280 w 1334396"/>
                  <a:gd name="connsiteY1367" fmla="*/ 867826 h 2172695"/>
                  <a:gd name="connsiteX1368" fmla="*/ 216530 w 1334396"/>
                  <a:gd name="connsiteY1368" fmla="*/ 875274 h 2172695"/>
                  <a:gd name="connsiteX1369" fmla="*/ 218968 w 1334396"/>
                  <a:gd name="connsiteY1369" fmla="*/ 882857 h 2172695"/>
                  <a:gd name="connsiteX1370" fmla="*/ 219374 w 1334396"/>
                  <a:gd name="connsiteY1370" fmla="*/ 884753 h 2172695"/>
                  <a:gd name="connsiteX1371" fmla="*/ 222760 w 1334396"/>
                  <a:gd name="connsiteY1371" fmla="*/ 895451 h 2172695"/>
                  <a:gd name="connsiteX1372" fmla="*/ 223437 w 1334396"/>
                  <a:gd name="connsiteY1372" fmla="*/ 898836 h 2172695"/>
                  <a:gd name="connsiteX1373" fmla="*/ 223707 w 1334396"/>
                  <a:gd name="connsiteY1373" fmla="*/ 900055 h 2172695"/>
                  <a:gd name="connsiteX1374" fmla="*/ 224114 w 1334396"/>
                  <a:gd name="connsiteY1374" fmla="*/ 901815 h 2172695"/>
                  <a:gd name="connsiteX1375" fmla="*/ 227228 w 1334396"/>
                  <a:gd name="connsiteY1375" fmla="*/ 908586 h 2172695"/>
                  <a:gd name="connsiteX1376" fmla="*/ 227364 w 1334396"/>
                  <a:gd name="connsiteY1376" fmla="*/ 908992 h 2172695"/>
                  <a:gd name="connsiteX1377" fmla="*/ 228583 w 1334396"/>
                  <a:gd name="connsiteY1377" fmla="*/ 927003 h 2172695"/>
                  <a:gd name="connsiteX1378" fmla="*/ 228176 w 1334396"/>
                  <a:gd name="connsiteY1378" fmla="*/ 931201 h 2172695"/>
                  <a:gd name="connsiteX1379" fmla="*/ 227635 w 1334396"/>
                  <a:gd name="connsiteY1379" fmla="*/ 934857 h 2172695"/>
                  <a:gd name="connsiteX1380" fmla="*/ 228312 w 1334396"/>
                  <a:gd name="connsiteY1380" fmla="*/ 938513 h 2172695"/>
                  <a:gd name="connsiteX1381" fmla="*/ 228718 w 1334396"/>
                  <a:gd name="connsiteY1381" fmla="*/ 941492 h 2172695"/>
                  <a:gd name="connsiteX1382" fmla="*/ 225739 w 1334396"/>
                  <a:gd name="connsiteY1382" fmla="*/ 953138 h 2172695"/>
                  <a:gd name="connsiteX1383" fmla="*/ 225739 w 1334396"/>
                  <a:gd name="connsiteY1383" fmla="*/ 961398 h 2172695"/>
                  <a:gd name="connsiteX1384" fmla="*/ 225468 w 1334396"/>
                  <a:gd name="connsiteY1384" fmla="*/ 965055 h 2172695"/>
                  <a:gd name="connsiteX1385" fmla="*/ 224926 w 1334396"/>
                  <a:gd name="connsiteY1385" fmla="*/ 967763 h 2172695"/>
                  <a:gd name="connsiteX1386" fmla="*/ 225874 w 1334396"/>
                  <a:gd name="connsiteY1386" fmla="*/ 968169 h 2172695"/>
                  <a:gd name="connsiteX1387" fmla="*/ 226145 w 1334396"/>
                  <a:gd name="connsiteY1387" fmla="*/ 968305 h 2172695"/>
                  <a:gd name="connsiteX1388" fmla="*/ 225739 w 1334396"/>
                  <a:gd name="connsiteY1388" fmla="*/ 968575 h 2172695"/>
                  <a:gd name="connsiteX1389" fmla="*/ 226145 w 1334396"/>
                  <a:gd name="connsiteY1389" fmla="*/ 968711 h 2172695"/>
                  <a:gd name="connsiteX1390" fmla="*/ 227228 w 1334396"/>
                  <a:gd name="connsiteY1390" fmla="*/ 969252 h 2172695"/>
                  <a:gd name="connsiteX1391" fmla="*/ 232780 w 1334396"/>
                  <a:gd name="connsiteY1391" fmla="*/ 971826 h 2172695"/>
                  <a:gd name="connsiteX1392" fmla="*/ 234541 w 1334396"/>
                  <a:gd name="connsiteY1392" fmla="*/ 979950 h 2172695"/>
                  <a:gd name="connsiteX1393" fmla="*/ 229395 w 1334396"/>
                  <a:gd name="connsiteY1393" fmla="*/ 986315 h 2172695"/>
                  <a:gd name="connsiteX1394" fmla="*/ 223843 w 1334396"/>
                  <a:gd name="connsiteY1394" fmla="*/ 986044 h 2172695"/>
                  <a:gd name="connsiteX1395" fmla="*/ 218833 w 1334396"/>
                  <a:gd name="connsiteY1395" fmla="*/ 984690 h 2172695"/>
                  <a:gd name="connsiteX1396" fmla="*/ 216801 w 1334396"/>
                  <a:gd name="connsiteY1396" fmla="*/ 985638 h 2172695"/>
                  <a:gd name="connsiteX1397" fmla="*/ 210437 w 1334396"/>
                  <a:gd name="connsiteY1397" fmla="*/ 986586 h 2172695"/>
                  <a:gd name="connsiteX1398" fmla="*/ 207051 w 1334396"/>
                  <a:gd name="connsiteY1398" fmla="*/ 983471 h 2172695"/>
                  <a:gd name="connsiteX1399" fmla="*/ 201093 w 1334396"/>
                  <a:gd name="connsiteY1399" fmla="*/ 977784 h 2172695"/>
                  <a:gd name="connsiteX1400" fmla="*/ 198114 w 1334396"/>
                  <a:gd name="connsiteY1400" fmla="*/ 975888 h 2172695"/>
                  <a:gd name="connsiteX1401" fmla="*/ 194864 w 1334396"/>
                  <a:gd name="connsiteY1401" fmla="*/ 973450 h 2172695"/>
                  <a:gd name="connsiteX1402" fmla="*/ 189718 w 1334396"/>
                  <a:gd name="connsiteY1402" fmla="*/ 969794 h 2172695"/>
                  <a:gd name="connsiteX1403" fmla="*/ 178208 w 1334396"/>
                  <a:gd name="connsiteY1403" fmla="*/ 960721 h 2172695"/>
                  <a:gd name="connsiteX1404" fmla="*/ 174687 w 1334396"/>
                  <a:gd name="connsiteY1404" fmla="*/ 955576 h 2172695"/>
                  <a:gd name="connsiteX1405" fmla="*/ 174281 w 1334396"/>
                  <a:gd name="connsiteY1405" fmla="*/ 954628 h 2172695"/>
                  <a:gd name="connsiteX1406" fmla="*/ 172791 w 1334396"/>
                  <a:gd name="connsiteY1406" fmla="*/ 951242 h 2172695"/>
                  <a:gd name="connsiteX1407" fmla="*/ 167916 w 1334396"/>
                  <a:gd name="connsiteY1407" fmla="*/ 944336 h 2172695"/>
                  <a:gd name="connsiteX1408" fmla="*/ 164260 w 1334396"/>
                  <a:gd name="connsiteY1408" fmla="*/ 939326 h 2172695"/>
                  <a:gd name="connsiteX1409" fmla="*/ 155458 w 1334396"/>
                  <a:gd name="connsiteY1409" fmla="*/ 928763 h 2172695"/>
                  <a:gd name="connsiteX1410" fmla="*/ 153562 w 1334396"/>
                  <a:gd name="connsiteY1410" fmla="*/ 927815 h 2172695"/>
                  <a:gd name="connsiteX1411" fmla="*/ 151125 w 1334396"/>
                  <a:gd name="connsiteY1411" fmla="*/ 925649 h 2172695"/>
                  <a:gd name="connsiteX1412" fmla="*/ 142052 w 1334396"/>
                  <a:gd name="connsiteY1412" fmla="*/ 914951 h 2172695"/>
                  <a:gd name="connsiteX1413" fmla="*/ 139885 w 1334396"/>
                  <a:gd name="connsiteY1413" fmla="*/ 913055 h 2172695"/>
                  <a:gd name="connsiteX1414" fmla="*/ 135416 w 1334396"/>
                  <a:gd name="connsiteY1414" fmla="*/ 903711 h 2172695"/>
                  <a:gd name="connsiteX1415" fmla="*/ 133114 w 1334396"/>
                  <a:gd name="connsiteY1415" fmla="*/ 890982 h 2172695"/>
                  <a:gd name="connsiteX1416" fmla="*/ 130541 w 1334396"/>
                  <a:gd name="connsiteY1416" fmla="*/ 887732 h 2172695"/>
                  <a:gd name="connsiteX1417" fmla="*/ 124989 w 1334396"/>
                  <a:gd name="connsiteY1417" fmla="*/ 886378 h 2172695"/>
                  <a:gd name="connsiteX1418" fmla="*/ 109958 w 1334396"/>
                  <a:gd name="connsiteY1418" fmla="*/ 875003 h 2172695"/>
                  <a:gd name="connsiteX1419" fmla="*/ 107791 w 1334396"/>
                  <a:gd name="connsiteY1419" fmla="*/ 872159 h 2172695"/>
                  <a:gd name="connsiteX1420" fmla="*/ 104271 w 1334396"/>
                  <a:gd name="connsiteY1420" fmla="*/ 864982 h 2172695"/>
                  <a:gd name="connsiteX1421" fmla="*/ 104135 w 1334396"/>
                  <a:gd name="connsiteY1421" fmla="*/ 863899 h 2172695"/>
                  <a:gd name="connsiteX1422" fmla="*/ 101156 w 1334396"/>
                  <a:gd name="connsiteY1422" fmla="*/ 856316 h 2172695"/>
                  <a:gd name="connsiteX1423" fmla="*/ 92625 w 1334396"/>
                  <a:gd name="connsiteY1423" fmla="*/ 840878 h 2172695"/>
                  <a:gd name="connsiteX1424" fmla="*/ 88156 w 1334396"/>
                  <a:gd name="connsiteY1424" fmla="*/ 834784 h 2172695"/>
                  <a:gd name="connsiteX1425" fmla="*/ 81791 w 1334396"/>
                  <a:gd name="connsiteY1425" fmla="*/ 820837 h 2172695"/>
                  <a:gd name="connsiteX1426" fmla="*/ 78948 w 1334396"/>
                  <a:gd name="connsiteY1426" fmla="*/ 813524 h 2172695"/>
                  <a:gd name="connsiteX1427" fmla="*/ 75698 w 1334396"/>
                  <a:gd name="connsiteY1427" fmla="*/ 809462 h 2172695"/>
                  <a:gd name="connsiteX1428" fmla="*/ 71364 w 1334396"/>
                  <a:gd name="connsiteY1428" fmla="*/ 805535 h 2172695"/>
                  <a:gd name="connsiteX1429" fmla="*/ 70687 w 1334396"/>
                  <a:gd name="connsiteY1429" fmla="*/ 804857 h 2172695"/>
                  <a:gd name="connsiteX1430" fmla="*/ 65812 w 1334396"/>
                  <a:gd name="connsiteY1430" fmla="*/ 801472 h 2172695"/>
                  <a:gd name="connsiteX1431" fmla="*/ 65677 w 1334396"/>
                  <a:gd name="connsiteY1431" fmla="*/ 800524 h 2172695"/>
                  <a:gd name="connsiteX1432" fmla="*/ 65406 w 1334396"/>
                  <a:gd name="connsiteY1432" fmla="*/ 799305 h 2172695"/>
                  <a:gd name="connsiteX1433" fmla="*/ 62020 w 1334396"/>
                  <a:gd name="connsiteY1433" fmla="*/ 794160 h 2172695"/>
                  <a:gd name="connsiteX1434" fmla="*/ 59448 w 1334396"/>
                  <a:gd name="connsiteY1434" fmla="*/ 790233 h 2172695"/>
                  <a:gd name="connsiteX1435" fmla="*/ 58229 w 1334396"/>
                  <a:gd name="connsiteY1435" fmla="*/ 787660 h 2172695"/>
                  <a:gd name="connsiteX1436" fmla="*/ 56333 w 1334396"/>
                  <a:gd name="connsiteY1436" fmla="*/ 781566 h 2172695"/>
                  <a:gd name="connsiteX1437" fmla="*/ 53489 w 1334396"/>
                  <a:gd name="connsiteY1437" fmla="*/ 774118 h 2172695"/>
                  <a:gd name="connsiteX1438" fmla="*/ 51864 w 1334396"/>
                  <a:gd name="connsiteY1438" fmla="*/ 763691 h 2172695"/>
                  <a:gd name="connsiteX1439" fmla="*/ 50375 w 1334396"/>
                  <a:gd name="connsiteY1439" fmla="*/ 752316 h 2172695"/>
                  <a:gd name="connsiteX1440" fmla="*/ 49698 w 1334396"/>
                  <a:gd name="connsiteY1440" fmla="*/ 739045 h 2172695"/>
                  <a:gd name="connsiteX1441" fmla="*/ 48073 w 1334396"/>
                  <a:gd name="connsiteY1441" fmla="*/ 734306 h 2172695"/>
                  <a:gd name="connsiteX1442" fmla="*/ 44010 w 1334396"/>
                  <a:gd name="connsiteY1442" fmla="*/ 728889 h 2172695"/>
                  <a:gd name="connsiteX1443" fmla="*/ 42927 w 1334396"/>
                  <a:gd name="connsiteY1443" fmla="*/ 726994 h 2172695"/>
                  <a:gd name="connsiteX1444" fmla="*/ 36291 w 1334396"/>
                  <a:gd name="connsiteY1444" fmla="*/ 713587 h 2172695"/>
                  <a:gd name="connsiteX1445" fmla="*/ 35343 w 1334396"/>
                  <a:gd name="connsiteY1445" fmla="*/ 712098 h 2172695"/>
                  <a:gd name="connsiteX1446" fmla="*/ 34125 w 1334396"/>
                  <a:gd name="connsiteY1446" fmla="*/ 708306 h 2172695"/>
                  <a:gd name="connsiteX1447" fmla="*/ 31823 w 1334396"/>
                  <a:gd name="connsiteY1447" fmla="*/ 697608 h 2172695"/>
                  <a:gd name="connsiteX1448" fmla="*/ 31552 w 1334396"/>
                  <a:gd name="connsiteY1448" fmla="*/ 696525 h 2172695"/>
                  <a:gd name="connsiteX1449" fmla="*/ 29791 w 1334396"/>
                  <a:gd name="connsiteY1449" fmla="*/ 683660 h 2172695"/>
                  <a:gd name="connsiteX1450" fmla="*/ 28302 w 1334396"/>
                  <a:gd name="connsiteY1450" fmla="*/ 675671 h 2172695"/>
                  <a:gd name="connsiteX1451" fmla="*/ 26135 w 1334396"/>
                  <a:gd name="connsiteY1451" fmla="*/ 659150 h 2172695"/>
                  <a:gd name="connsiteX1452" fmla="*/ 26541 w 1334396"/>
                  <a:gd name="connsiteY1452" fmla="*/ 654546 h 2172695"/>
                  <a:gd name="connsiteX1453" fmla="*/ 26406 w 1334396"/>
                  <a:gd name="connsiteY1453" fmla="*/ 641411 h 2172695"/>
                  <a:gd name="connsiteX1454" fmla="*/ 27354 w 1334396"/>
                  <a:gd name="connsiteY1454" fmla="*/ 633421 h 2172695"/>
                  <a:gd name="connsiteX1455" fmla="*/ 29927 w 1334396"/>
                  <a:gd name="connsiteY1455" fmla="*/ 626109 h 2172695"/>
                  <a:gd name="connsiteX1456" fmla="*/ 34396 w 1334396"/>
                  <a:gd name="connsiteY1456" fmla="*/ 614192 h 2172695"/>
                  <a:gd name="connsiteX1457" fmla="*/ 42656 w 1334396"/>
                  <a:gd name="connsiteY1457" fmla="*/ 609723 h 2172695"/>
                  <a:gd name="connsiteX1458" fmla="*/ 157489 w 1334396"/>
                  <a:gd name="connsiteY1458" fmla="*/ 378162 h 2172695"/>
                  <a:gd name="connsiteX1459" fmla="*/ 177936 w 1334396"/>
                  <a:gd name="connsiteY1459" fmla="*/ 390079 h 2172695"/>
                  <a:gd name="connsiteX1460" fmla="*/ 187957 w 1334396"/>
                  <a:gd name="connsiteY1460" fmla="*/ 398339 h 2172695"/>
                  <a:gd name="connsiteX1461" fmla="*/ 199197 w 1334396"/>
                  <a:gd name="connsiteY1461" fmla="*/ 410662 h 2172695"/>
                  <a:gd name="connsiteX1462" fmla="*/ 210165 w 1334396"/>
                  <a:gd name="connsiteY1462" fmla="*/ 422307 h 2172695"/>
                  <a:gd name="connsiteX1463" fmla="*/ 214769 w 1334396"/>
                  <a:gd name="connsiteY1463" fmla="*/ 428266 h 2172695"/>
                  <a:gd name="connsiteX1464" fmla="*/ 224519 w 1334396"/>
                  <a:gd name="connsiteY1464" fmla="*/ 441943 h 2172695"/>
                  <a:gd name="connsiteX1465" fmla="*/ 230884 w 1334396"/>
                  <a:gd name="connsiteY1465" fmla="*/ 452235 h 2172695"/>
                  <a:gd name="connsiteX1466" fmla="*/ 231290 w 1334396"/>
                  <a:gd name="connsiteY1466" fmla="*/ 452912 h 2172695"/>
                  <a:gd name="connsiteX1467" fmla="*/ 239144 w 1334396"/>
                  <a:gd name="connsiteY1467" fmla="*/ 463338 h 2172695"/>
                  <a:gd name="connsiteX1468" fmla="*/ 246321 w 1334396"/>
                  <a:gd name="connsiteY1468" fmla="*/ 473630 h 2172695"/>
                  <a:gd name="connsiteX1469" fmla="*/ 248488 w 1334396"/>
                  <a:gd name="connsiteY1469" fmla="*/ 478370 h 2172695"/>
                  <a:gd name="connsiteX1470" fmla="*/ 253634 w 1334396"/>
                  <a:gd name="connsiteY1470" fmla="*/ 489609 h 2172695"/>
                  <a:gd name="connsiteX1471" fmla="*/ 256884 w 1334396"/>
                  <a:gd name="connsiteY1471" fmla="*/ 498005 h 2172695"/>
                  <a:gd name="connsiteX1472" fmla="*/ 263248 w 1334396"/>
                  <a:gd name="connsiteY1472" fmla="*/ 525494 h 2172695"/>
                  <a:gd name="connsiteX1473" fmla="*/ 265550 w 1334396"/>
                  <a:gd name="connsiteY1473" fmla="*/ 534567 h 2172695"/>
                  <a:gd name="connsiteX1474" fmla="*/ 267852 w 1334396"/>
                  <a:gd name="connsiteY1474" fmla="*/ 543099 h 2172695"/>
                  <a:gd name="connsiteX1475" fmla="*/ 271102 w 1334396"/>
                  <a:gd name="connsiteY1475" fmla="*/ 552713 h 2172695"/>
                  <a:gd name="connsiteX1476" fmla="*/ 271373 w 1334396"/>
                  <a:gd name="connsiteY1476" fmla="*/ 553390 h 2172695"/>
                  <a:gd name="connsiteX1477" fmla="*/ 272727 w 1334396"/>
                  <a:gd name="connsiteY1477" fmla="*/ 558671 h 2172695"/>
                  <a:gd name="connsiteX1478" fmla="*/ 273946 w 1334396"/>
                  <a:gd name="connsiteY1478" fmla="*/ 564494 h 2172695"/>
                  <a:gd name="connsiteX1479" fmla="*/ 274081 w 1334396"/>
                  <a:gd name="connsiteY1479" fmla="*/ 577765 h 2172695"/>
                  <a:gd name="connsiteX1480" fmla="*/ 276383 w 1334396"/>
                  <a:gd name="connsiteY1480" fmla="*/ 605661 h 2172695"/>
                  <a:gd name="connsiteX1481" fmla="*/ 277060 w 1334396"/>
                  <a:gd name="connsiteY1481" fmla="*/ 612025 h 2172695"/>
                  <a:gd name="connsiteX1482" fmla="*/ 276790 w 1334396"/>
                  <a:gd name="connsiteY1482" fmla="*/ 618661 h 2172695"/>
                  <a:gd name="connsiteX1483" fmla="*/ 276790 w 1334396"/>
                  <a:gd name="connsiteY1483" fmla="*/ 625431 h 2172695"/>
                  <a:gd name="connsiteX1484" fmla="*/ 277060 w 1334396"/>
                  <a:gd name="connsiteY1484" fmla="*/ 628140 h 2172695"/>
                  <a:gd name="connsiteX1485" fmla="*/ 277738 w 1334396"/>
                  <a:gd name="connsiteY1485" fmla="*/ 641275 h 2172695"/>
                  <a:gd name="connsiteX1486" fmla="*/ 277602 w 1334396"/>
                  <a:gd name="connsiteY1486" fmla="*/ 648181 h 2172695"/>
                  <a:gd name="connsiteX1487" fmla="*/ 277873 w 1334396"/>
                  <a:gd name="connsiteY1487" fmla="*/ 654952 h 2172695"/>
                  <a:gd name="connsiteX1488" fmla="*/ 277738 w 1334396"/>
                  <a:gd name="connsiteY1488" fmla="*/ 665650 h 2172695"/>
                  <a:gd name="connsiteX1489" fmla="*/ 275571 w 1334396"/>
                  <a:gd name="connsiteY1489" fmla="*/ 674452 h 2172695"/>
                  <a:gd name="connsiteX1490" fmla="*/ 274758 w 1334396"/>
                  <a:gd name="connsiteY1490" fmla="*/ 682577 h 2172695"/>
                  <a:gd name="connsiteX1491" fmla="*/ 275300 w 1334396"/>
                  <a:gd name="connsiteY1491" fmla="*/ 686098 h 2172695"/>
                  <a:gd name="connsiteX1492" fmla="*/ 275436 w 1334396"/>
                  <a:gd name="connsiteY1492" fmla="*/ 695712 h 2172695"/>
                  <a:gd name="connsiteX1493" fmla="*/ 274758 w 1334396"/>
                  <a:gd name="connsiteY1493" fmla="*/ 704920 h 2172695"/>
                  <a:gd name="connsiteX1494" fmla="*/ 274352 w 1334396"/>
                  <a:gd name="connsiteY1494" fmla="*/ 707358 h 2172695"/>
                  <a:gd name="connsiteX1495" fmla="*/ 272727 w 1334396"/>
                  <a:gd name="connsiteY1495" fmla="*/ 720358 h 2172695"/>
                  <a:gd name="connsiteX1496" fmla="*/ 270831 w 1334396"/>
                  <a:gd name="connsiteY1496" fmla="*/ 736743 h 2172695"/>
                  <a:gd name="connsiteX1497" fmla="*/ 270831 w 1334396"/>
                  <a:gd name="connsiteY1497" fmla="*/ 737149 h 2172695"/>
                  <a:gd name="connsiteX1498" fmla="*/ 266498 w 1334396"/>
                  <a:gd name="connsiteY1498" fmla="*/ 756920 h 2172695"/>
                  <a:gd name="connsiteX1499" fmla="*/ 265279 w 1334396"/>
                  <a:gd name="connsiteY1499" fmla="*/ 761524 h 2172695"/>
                  <a:gd name="connsiteX1500" fmla="*/ 264331 w 1334396"/>
                  <a:gd name="connsiteY1500" fmla="*/ 765587 h 2172695"/>
                  <a:gd name="connsiteX1501" fmla="*/ 264467 w 1334396"/>
                  <a:gd name="connsiteY1501" fmla="*/ 769920 h 2172695"/>
                  <a:gd name="connsiteX1502" fmla="*/ 264602 w 1334396"/>
                  <a:gd name="connsiteY1502" fmla="*/ 773305 h 2172695"/>
                  <a:gd name="connsiteX1503" fmla="*/ 261352 w 1334396"/>
                  <a:gd name="connsiteY1503" fmla="*/ 786847 h 2172695"/>
                  <a:gd name="connsiteX1504" fmla="*/ 261352 w 1334396"/>
                  <a:gd name="connsiteY1504" fmla="*/ 796462 h 2172695"/>
                  <a:gd name="connsiteX1505" fmla="*/ 260811 w 1334396"/>
                  <a:gd name="connsiteY1505" fmla="*/ 801066 h 2172695"/>
                  <a:gd name="connsiteX1506" fmla="*/ 259727 w 1334396"/>
                  <a:gd name="connsiteY1506" fmla="*/ 804857 h 2172695"/>
                  <a:gd name="connsiteX1507" fmla="*/ 259321 w 1334396"/>
                  <a:gd name="connsiteY1507" fmla="*/ 811764 h 2172695"/>
                  <a:gd name="connsiteX1508" fmla="*/ 258373 w 1334396"/>
                  <a:gd name="connsiteY1508" fmla="*/ 813389 h 2172695"/>
                  <a:gd name="connsiteX1509" fmla="*/ 253498 w 1334396"/>
                  <a:gd name="connsiteY1509" fmla="*/ 818264 h 2172695"/>
                  <a:gd name="connsiteX1510" fmla="*/ 246727 w 1334396"/>
                  <a:gd name="connsiteY1510" fmla="*/ 816774 h 2172695"/>
                  <a:gd name="connsiteX1511" fmla="*/ 244561 w 1334396"/>
                  <a:gd name="connsiteY1511" fmla="*/ 820024 h 2172695"/>
                  <a:gd name="connsiteX1512" fmla="*/ 236436 w 1334396"/>
                  <a:gd name="connsiteY1512" fmla="*/ 821920 h 2172695"/>
                  <a:gd name="connsiteX1513" fmla="*/ 230207 w 1334396"/>
                  <a:gd name="connsiteY1513" fmla="*/ 819889 h 2172695"/>
                  <a:gd name="connsiteX1514" fmla="*/ 228446 w 1334396"/>
                  <a:gd name="connsiteY1514" fmla="*/ 815420 h 2172695"/>
                  <a:gd name="connsiteX1515" fmla="*/ 225602 w 1334396"/>
                  <a:gd name="connsiteY1515" fmla="*/ 807566 h 2172695"/>
                  <a:gd name="connsiteX1516" fmla="*/ 223707 w 1334396"/>
                  <a:gd name="connsiteY1516" fmla="*/ 804451 h 2172695"/>
                  <a:gd name="connsiteX1517" fmla="*/ 221946 w 1334396"/>
                  <a:gd name="connsiteY1517" fmla="*/ 800795 h 2172695"/>
                  <a:gd name="connsiteX1518" fmla="*/ 218696 w 1334396"/>
                  <a:gd name="connsiteY1518" fmla="*/ 795107 h 2172695"/>
                  <a:gd name="connsiteX1519" fmla="*/ 212061 w 1334396"/>
                  <a:gd name="connsiteY1519" fmla="*/ 781972 h 2172695"/>
                  <a:gd name="connsiteX1520" fmla="*/ 211113 w 1334396"/>
                  <a:gd name="connsiteY1520" fmla="*/ 775743 h 2172695"/>
                  <a:gd name="connsiteX1521" fmla="*/ 211113 w 1334396"/>
                  <a:gd name="connsiteY1521" fmla="*/ 774660 h 2172695"/>
                  <a:gd name="connsiteX1522" fmla="*/ 210978 w 1334396"/>
                  <a:gd name="connsiteY1522" fmla="*/ 771004 h 2172695"/>
                  <a:gd name="connsiteX1523" fmla="*/ 209217 w 1334396"/>
                  <a:gd name="connsiteY1523" fmla="*/ 762743 h 2172695"/>
                  <a:gd name="connsiteX1524" fmla="*/ 207863 w 1334396"/>
                  <a:gd name="connsiteY1524" fmla="*/ 756378 h 2172695"/>
                  <a:gd name="connsiteX1525" fmla="*/ 203665 w 1334396"/>
                  <a:gd name="connsiteY1525" fmla="*/ 742972 h 2172695"/>
                  <a:gd name="connsiteX1526" fmla="*/ 202176 w 1334396"/>
                  <a:gd name="connsiteY1526" fmla="*/ 741212 h 2172695"/>
                  <a:gd name="connsiteX1527" fmla="*/ 200551 w 1334396"/>
                  <a:gd name="connsiteY1527" fmla="*/ 738233 h 2172695"/>
                  <a:gd name="connsiteX1528" fmla="*/ 195947 w 1334396"/>
                  <a:gd name="connsiteY1528" fmla="*/ 724556 h 2172695"/>
                  <a:gd name="connsiteX1529" fmla="*/ 194592 w 1334396"/>
                  <a:gd name="connsiteY1529" fmla="*/ 721847 h 2172695"/>
                  <a:gd name="connsiteX1530" fmla="*/ 193644 w 1334396"/>
                  <a:gd name="connsiteY1530" fmla="*/ 711150 h 2172695"/>
                  <a:gd name="connsiteX1531" fmla="*/ 195676 w 1334396"/>
                  <a:gd name="connsiteY1531" fmla="*/ 698150 h 2172695"/>
                  <a:gd name="connsiteX1532" fmla="*/ 194321 w 1334396"/>
                  <a:gd name="connsiteY1532" fmla="*/ 694087 h 2172695"/>
                  <a:gd name="connsiteX1533" fmla="*/ 189718 w 1334396"/>
                  <a:gd name="connsiteY1533" fmla="*/ 690837 h 2172695"/>
                  <a:gd name="connsiteX1534" fmla="*/ 178884 w 1334396"/>
                  <a:gd name="connsiteY1534" fmla="*/ 674723 h 2172695"/>
                  <a:gd name="connsiteX1535" fmla="*/ 177666 w 1334396"/>
                  <a:gd name="connsiteY1535" fmla="*/ 671202 h 2172695"/>
                  <a:gd name="connsiteX1536" fmla="*/ 176447 w 1334396"/>
                  <a:gd name="connsiteY1536" fmla="*/ 663212 h 2172695"/>
                  <a:gd name="connsiteX1537" fmla="*/ 176582 w 1334396"/>
                  <a:gd name="connsiteY1537" fmla="*/ 662129 h 2172695"/>
                  <a:gd name="connsiteX1538" fmla="*/ 175905 w 1334396"/>
                  <a:gd name="connsiteY1538" fmla="*/ 653869 h 2172695"/>
                  <a:gd name="connsiteX1539" fmla="*/ 172249 w 1334396"/>
                  <a:gd name="connsiteY1539" fmla="*/ 636129 h 2172695"/>
                  <a:gd name="connsiteX1540" fmla="*/ 169541 w 1334396"/>
                  <a:gd name="connsiteY1540" fmla="*/ 628817 h 2172695"/>
                  <a:gd name="connsiteX1541" fmla="*/ 167103 w 1334396"/>
                  <a:gd name="connsiteY1541" fmla="*/ 613109 h 2172695"/>
                  <a:gd name="connsiteX1542" fmla="*/ 166291 w 1334396"/>
                  <a:gd name="connsiteY1542" fmla="*/ 605119 h 2172695"/>
                  <a:gd name="connsiteX1543" fmla="*/ 164124 w 1334396"/>
                  <a:gd name="connsiteY1543" fmla="*/ 600244 h 2172695"/>
                  <a:gd name="connsiteX1544" fmla="*/ 161009 w 1334396"/>
                  <a:gd name="connsiteY1544" fmla="*/ 595098 h 2172695"/>
                  <a:gd name="connsiteX1545" fmla="*/ 160468 w 1334396"/>
                  <a:gd name="connsiteY1545" fmla="*/ 594150 h 2172695"/>
                  <a:gd name="connsiteX1546" fmla="*/ 156676 w 1334396"/>
                  <a:gd name="connsiteY1546" fmla="*/ 589411 h 2172695"/>
                  <a:gd name="connsiteX1547" fmla="*/ 156676 w 1334396"/>
                  <a:gd name="connsiteY1547" fmla="*/ 588327 h 2172695"/>
                  <a:gd name="connsiteX1548" fmla="*/ 156812 w 1334396"/>
                  <a:gd name="connsiteY1548" fmla="*/ 587109 h 2172695"/>
                  <a:gd name="connsiteX1549" fmla="*/ 154916 w 1334396"/>
                  <a:gd name="connsiteY1549" fmla="*/ 581286 h 2172695"/>
                  <a:gd name="connsiteX1550" fmla="*/ 153426 w 1334396"/>
                  <a:gd name="connsiteY1550" fmla="*/ 576682 h 2172695"/>
                  <a:gd name="connsiteX1551" fmla="*/ 152885 w 1334396"/>
                  <a:gd name="connsiteY1551" fmla="*/ 573702 h 2172695"/>
                  <a:gd name="connsiteX1552" fmla="*/ 152343 w 1334396"/>
                  <a:gd name="connsiteY1552" fmla="*/ 567203 h 2172695"/>
                  <a:gd name="connsiteX1553" fmla="*/ 151395 w 1334396"/>
                  <a:gd name="connsiteY1553" fmla="*/ 558942 h 2172695"/>
                  <a:gd name="connsiteX1554" fmla="*/ 152207 w 1334396"/>
                  <a:gd name="connsiteY1554" fmla="*/ 548244 h 2172695"/>
                  <a:gd name="connsiteX1555" fmla="*/ 153562 w 1334396"/>
                  <a:gd name="connsiteY1555" fmla="*/ 536463 h 2172695"/>
                  <a:gd name="connsiteX1556" fmla="*/ 155728 w 1334396"/>
                  <a:gd name="connsiteY1556" fmla="*/ 523057 h 2172695"/>
                  <a:gd name="connsiteX1557" fmla="*/ 155322 w 1334396"/>
                  <a:gd name="connsiteY1557" fmla="*/ 517776 h 2172695"/>
                  <a:gd name="connsiteX1558" fmla="*/ 152614 w 1334396"/>
                  <a:gd name="connsiteY1558" fmla="*/ 511276 h 2172695"/>
                  <a:gd name="connsiteX1559" fmla="*/ 152072 w 1334396"/>
                  <a:gd name="connsiteY1559" fmla="*/ 509109 h 2172695"/>
                  <a:gd name="connsiteX1560" fmla="*/ 148687 w 1334396"/>
                  <a:gd name="connsiteY1560" fmla="*/ 494078 h 2172695"/>
                  <a:gd name="connsiteX1561" fmla="*/ 148009 w 1334396"/>
                  <a:gd name="connsiteY1561" fmla="*/ 492317 h 2172695"/>
                  <a:gd name="connsiteX1562" fmla="*/ 148145 w 1334396"/>
                  <a:gd name="connsiteY1562" fmla="*/ 488797 h 2172695"/>
                  <a:gd name="connsiteX1563" fmla="*/ 148551 w 1334396"/>
                  <a:gd name="connsiteY1563" fmla="*/ 477286 h 2172695"/>
                  <a:gd name="connsiteX1564" fmla="*/ 148551 w 1334396"/>
                  <a:gd name="connsiteY1564" fmla="*/ 476203 h 2172695"/>
                  <a:gd name="connsiteX1565" fmla="*/ 149905 w 1334396"/>
                  <a:gd name="connsiteY1565" fmla="*/ 462797 h 2172695"/>
                  <a:gd name="connsiteX1566" fmla="*/ 150582 w 1334396"/>
                  <a:gd name="connsiteY1566" fmla="*/ 454401 h 2172695"/>
                  <a:gd name="connsiteX1567" fmla="*/ 152478 w 1334396"/>
                  <a:gd name="connsiteY1567" fmla="*/ 437203 h 2172695"/>
                  <a:gd name="connsiteX1568" fmla="*/ 153291 w 1334396"/>
                  <a:gd name="connsiteY1568" fmla="*/ 433005 h 2172695"/>
                  <a:gd name="connsiteX1569" fmla="*/ 156541 w 1334396"/>
                  <a:gd name="connsiteY1569" fmla="*/ 419735 h 2172695"/>
                  <a:gd name="connsiteX1570" fmla="*/ 159520 w 1334396"/>
                  <a:gd name="connsiteY1570" fmla="*/ 411880 h 2172695"/>
                  <a:gd name="connsiteX1571" fmla="*/ 163988 w 1334396"/>
                  <a:gd name="connsiteY1571" fmla="*/ 405245 h 2172695"/>
                  <a:gd name="connsiteX1572" fmla="*/ 165478 w 1334396"/>
                  <a:gd name="connsiteY1572" fmla="*/ 403078 h 2172695"/>
                  <a:gd name="connsiteX1573" fmla="*/ 163718 w 1334396"/>
                  <a:gd name="connsiteY1573" fmla="*/ 400235 h 2172695"/>
                  <a:gd name="connsiteX1574" fmla="*/ 156405 w 1334396"/>
                  <a:gd name="connsiteY1574" fmla="*/ 388183 h 2172695"/>
                  <a:gd name="connsiteX1575" fmla="*/ 157489 w 1334396"/>
                  <a:gd name="connsiteY1575" fmla="*/ 378162 h 2172695"/>
                  <a:gd name="connsiteX1576" fmla="*/ 637267 w 1334396"/>
                  <a:gd name="connsiteY1576" fmla="*/ 341193 h 2172695"/>
                  <a:gd name="connsiteX1577" fmla="*/ 645121 w 1334396"/>
                  <a:gd name="connsiteY1577" fmla="*/ 343631 h 2172695"/>
                  <a:gd name="connsiteX1578" fmla="*/ 649049 w 1334396"/>
                  <a:gd name="connsiteY1578" fmla="*/ 349047 h 2172695"/>
                  <a:gd name="connsiteX1579" fmla="*/ 648101 w 1334396"/>
                  <a:gd name="connsiteY1579" fmla="*/ 354193 h 2172695"/>
                  <a:gd name="connsiteX1580" fmla="*/ 646069 w 1334396"/>
                  <a:gd name="connsiteY1580" fmla="*/ 363131 h 2172695"/>
                  <a:gd name="connsiteX1581" fmla="*/ 645934 w 1334396"/>
                  <a:gd name="connsiteY1581" fmla="*/ 367058 h 2172695"/>
                  <a:gd name="connsiteX1582" fmla="*/ 645392 w 1334396"/>
                  <a:gd name="connsiteY1582" fmla="*/ 371526 h 2172695"/>
                  <a:gd name="connsiteX1583" fmla="*/ 644444 w 1334396"/>
                  <a:gd name="connsiteY1583" fmla="*/ 378703 h 2172695"/>
                  <a:gd name="connsiteX1584" fmla="*/ 641059 w 1334396"/>
                  <a:gd name="connsiteY1584" fmla="*/ 394547 h 2172695"/>
                  <a:gd name="connsiteX1585" fmla="*/ 637944 w 1334396"/>
                  <a:gd name="connsiteY1585" fmla="*/ 400641 h 2172695"/>
                  <a:gd name="connsiteX1586" fmla="*/ 637267 w 1334396"/>
                  <a:gd name="connsiteY1586" fmla="*/ 401589 h 2172695"/>
                  <a:gd name="connsiteX1587" fmla="*/ 634830 w 1334396"/>
                  <a:gd name="connsiteY1587" fmla="*/ 404703 h 2172695"/>
                  <a:gd name="connsiteX1588" fmla="*/ 630226 w 1334396"/>
                  <a:gd name="connsiteY1588" fmla="*/ 412828 h 2172695"/>
                  <a:gd name="connsiteX1589" fmla="*/ 626840 w 1334396"/>
                  <a:gd name="connsiteY1589" fmla="*/ 418786 h 2172695"/>
                  <a:gd name="connsiteX1590" fmla="*/ 620070 w 1334396"/>
                  <a:gd name="connsiteY1590" fmla="*/ 432328 h 2172695"/>
                  <a:gd name="connsiteX1591" fmla="*/ 619663 w 1334396"/>
                  <a:gd name="connsiteY1591" fmla="*/ 434766 h 2172695"/>
                  <a:gd name="connsiteX1592" fmla="*/ 618445 w 1334396"/>
                  <a:gd name="connsiteY1592" fmla="*/ 438016 h 2172695"/>
                  <a:gd name="connsiteX1593" fmla="*/ 610997 w 1334396"/>
                  <a:gd name="connsiteY1593" fmla="*/ 451693 h 2172695"/>
                  <a:gd name="connsiteX1594" fmla="*/ 610049 w 1334396"/>
                  <a:gd name="connsiteY1594" fmla="*/ 454672 h 2172695"/>
                  <a:gd name="connsiteX1595" fmla="*/ 602195 w 1334396"/>
                  <a:gd name="connsiteY1595" fmla="*/ 462797 h 2172695"/>
                  <a:gd name="connsiteX1596" fmla="*/ 590413 w 1334396"/>
                  <a:gd name="connsiteY1596" fmla="*/ 470109 h 2172695"/>
                  <a:gd name="connsiteX1597" fmla="*/ 588111 w 1334396"/>
                  <a:gd name="connsiteY1597" fmla="*/ 473901 h 2172695"/>
                  <a:gd name="connsiteX1598" fmla="*/ 588247 w 1334396"/>
                  <a:gd name="connsiteY1598" fmla="*/ 479859 h 2172695"/>
                  <a:gd name="connsiteX1599" fmla="*/ 581070 w 1334396"/>
                  <a:gd name="connsiteY1599" fmla="*/ 498953 h 2172695"/>
                  <a:gd name="connsiteX1600" fmla="*/ 578768 w 1334396"/>
                  <a:gd name="connsiteY1600" fmla="*/ 502203 h 2172695"/>
                  <a:gd name="connsiteX1601" fmla="*/ 572539 w 1334396"/>
                  <a:gd name="connsiteY1601" fmla="*/ 508296 h 2172695"/>
                  <a:gd name="connsiteX1602" fmla="*/ 571455 w 1334396"/>
                  <a:gd name="connsiteY1602" fmla="*/ 508838 h 2172695"/>
                  <a:gd name="connsiteX1603" fmla="*/ 564549 w 1334396"/>
                  <a:gd name="connsiteY1603" fmla="*/ 514390 h 2172695"/>
                  <a:gd name="connsiteX1604" fmla="*/ 551278 w 1334396"/>
                  <a:gd name="connsiteY1604" fmla="*/ 528067 h 2172695"/>
                  <a:gd name="connsiteX1605" fmla="*/ 546133 w 1334396"/>
                  <a:gd name="connsiteY1605" fmla="*/ 534567 h 2172695"/>
                  <a:gd name="connsiteX1606" fmla="*/ 533674 w 1334396"/>
                  <a:gd name="connsiteY1606" fmla="*/ 545536 h 2172695"/>
                  <a:gd name="connsiteX1607" fmla="*/ 527039 w 1334396"/>
                  <a:gd name="connsiteY1607" fmla="*/ 550682 h 2172695"/>
                  <a:gd name="connsiteX1608" fmla="*/ 523789 w 1334396"/>
                  <a:gd name="connsiteY1608" fmla="*/ 555286 h 2172695"/>
                  <a:gd name="connsiteX1609" fmla="*/ 520809 w 1334396"/>
                  <a:gd name="connsiteY1609" fmla="*/ 560702 h 2172695"/>
                  <a:gd name="connsiteX1610" fmla="*/ 520133 w 1334396"/>
                  <a:gd name="connsiteY1610" fmla="*/ 561786 h 2172695"/>
                  <a:gd name="connsiteX1611" fmla="*/ 517966 w 1334396"/>
                  <a:gd name="connsiteY1611" fmla="*/ 567744 h 2172695"/>
                  <a:gd name="connsiteX1612" fmla="*/ 517018 w 1334396"/>
                  <a:gd name="connsiteY1612" fmla="*/ 568286 h 2172695"/>
                  <a:gd name="connsiteX1613" fmla="*/ 515799 w 1334396"/>
                  <a:gd name="connsiteY1613" fmla="*/ 568963 h 2172695"/>
                  <a:gd name="connsiteX1614" fmla="*/ 511601 w 1334396"/>
                  <a:gd name="connsiteY1614" fmla="*/ 573838 h 2172695"/>
                  <a:gd name="connsiteX1615" fmla="*/ 508216 w 1334396"/>
                  <a:gd name="connsiteY1615" fmla="*/ 577629 h 2172695"/>
                  <a:gd name="connsiteX1616" fmla="*/ 506049 w 1334396"/>
                  <a:gd name="connsiteY1616" fmla="*/ 579796 h 2172695"/>
                  <a:gd name="connsiteX1617" fmla="*/ 500497 w 1334396"/>
                  <a:gd name="connsiteY1617" fmla="*/ 583723 h 2172695"/>
                  <a:gd name="connsiteX1618" fmla="*/ 493591 w 1334396"/>
                  <a:gd name="connsiteY1618" fmla="*/ 589004 h 2172695"/>
                  <a:gd name="connsiteX1619" fmla="*/ 483570 w 1334396"/>
                  <a:gd name="connsiteY1619" fmla="*/ 594150 h 2172695"/>
                  <a:gd name="connsiteX1620" fmla="*/ 472466 w 1334396"/>
                  <a:gd name="connsiteY1620" fmla="*/ 599567 h 2172695"/>
                  <a:gd name="connsiteX1621" fmla="*/ 459466 w 1334396"/>
                  <a:gd name="connsiteY1621" fmla="*/ 605119 h 2172695"/>
                  <a:gd name="connsiteX1622" fmla="*/ 454998 w 1334396"/>
                  <a:gd name="connsiteY1622" fmla="*/ 608369 h 2172695"/>
                  <a:gd name="connsiteX1623" fmla="*/ 450664 w 1334396"/>
                  <a:gd name="connsiteY1623" fmla="*/ 614192 h 2172695"/>
                  <a:gd name="connsiteX1624" fmla="*/ 449039 w 1334396"/>
                  <a:gd name="connsiteY1624" fmla="*/ 615952 h 2172695"/>
                  <a:gd name="connsiteX1625" fmla="*/ 437800 w 1334396"/>
                  <a:gd name="connsiteY1625" fmla="*/ 627462 h 2172695"/>
                  <a:gd name="connsiteX1626" fmla="*/ 436581 w 1334396"/>
                  <a:gd name="connsiteY1626" fmla="*/ 628952 h 2172695"/>
                  <a:gd name="connsiteX1627" fmla="*/ 433331 w 1334396"/>
                  <a:gd name="connsiteY1627" fmla="*/ 631660 h 2172695"/>
                  <a:gd name="connsiteX1628" fmla="*/ 423310 w 1334396"/>
                  <a:gd name="connsiteY1628" fmla="*/ 638025 h 2172695"/>
                  <a:gd name="connsiteX1629" fmla="*/ 422362 w 1334396"/>
                  <a:gd name="connsiteY1629" fmla="*/ 638702 h 2172695"/>
                  <a:gd name="connsiteX1630" fmla="*/ 410446 w 1334396"/>
                  <a:gd name="connsiteY1630" fmla="*/ 645744 h 2172695"/>
                  <a:gd name="connsiteX1631" fmla="*/ 402998 w 1334396"/>
                  <a:gd name="connsiteY1631" fmla="*/ 650348 h 2172695"/>
                  <a:gd name="connsiteX1632" fmla="*/ 387696 w 1334396"/>
                  <a:gd name="connsiteY1632" fmla="*/ 659692 h 2172695"/>
                  <a:gd name="connsiteX1633" fmla="*/ 383769 w 1334396"/>
                  <a:gd name="connsiteY1633" fmla="*/ 661858 h 2172695"/>
                  <a:gd name="connsiteX1634" fmla="*/ 370769 w 1334396"/>
                  <a:gd name="connsiteY1634" fmla="*/ 667681 h 2172695"/>
                  <a:gd name="connsiteX1635" fmla="*/ 362644 w 1334396"/>
                  <a:gd name="connsiteY1635" fmla="*/ 670660 h 2172695"/>
                  <a:gd name="connsiteX1636" fmla="*/ 354519 w 1334396"/>
                  <a:gd name="connsiteY1636" fmla="*/ 671879 h 2172695"/>
                  <a:gd name="connsiteX1637" fmla="*/ 340842 w 1334396"/>
                  <a:gd name="connsiteY1637" fmla="*/ 673639 h 2172695"/>
                  <a:gd name="connsiteX1638" fmla="*/ 340165 w 1334396"/>
                  <a:gd name="connsiteY1638" fmla="*/ 673639 h 2172695"/>
                  <a:gd name="connsiteX1639" fmla="*/ 334884 w 1334396"/>
                  <a:gd name="connsiteY1639" fmla="*/ 685150 h 2172695"/>
                  <a:gd name="connsiteX1640" fmla="*/ 325946 w 1334396"/>
                  <a:gd name="connsiteY1640" fmla="*/ 690025 h 2172695"/>
                  <a:gd name="connsiteX1641" fmla="*/ 324321 w 1334396"/>
                  <a:gd name="connsiteY1641" fmla="*/ 666462 h 2172695"/>
                  <a:gd name="connsiteX1642" fmla="*/ 324456 w 1334396"/>
                  <a:gd name="connsiteY1642" fmla="*/ 659962 h 2172695"/>
                  <a:gd name="connsiteX1643" fmla="*/ 325946 w 1334396"/>
                  <a:gd name="connsiteY1643" fmla="*/ 653598 h 2172695"/>
                  <a:gd name="connsiteX1644" fmla="*/ 330144 w 1334396"/>
                  <a:gd name="connsiteY1644" fmla="*/ 637483 h 2172695"/>
                  <a:gd name="connsiteX1645" fmla="*/ 334748 w 1334396"/>
                  <a:gd name="connsiteY1645" fmla="*/ 622181 h 2172695"/>
                  <a:gd name="connsiteX1646" fmla="*/ 337321 w 1334396"/>
                  <a:gd name="connsiteY1646" fmla="*/ 615275 h 2172695"/>
                  <a:gd name="connsiteX1647" fmla="*/ 344092 w 1334396"/>
                  <a:gd name="connsiteY1647" fmla="*/ 600109 h 2172695"/>
                  <a:gd name="connsiteX1648" fmla="*/ 349508 w 1334396"/>
                  <a:gd name="connsiteY1648" fmla="*/ 589681 h 2172695"/>
                  <a:gd name="connsiteX1649" fmla="*/ 349779 w 1334396"/>
                  <a:gd name="connsiteY1649" fmla="*/ 588869 h 2172695"/>
                  <a:gd name="connsiteX1650" fmla="*/ 354383 w 1334396"/>
                  <a:gd name="connsiteY1650" fmla="*/ 576952 h 2172695"/>
                  <a:gd name="connsiteX1651" fmla="*/ 359394 w 1334396"/>
                  <a:gd name="connsiteY1651" fmla="*/ 565983 h 2172695"/>
                  <a:gd name="connsiteX1652" fmla="*/ 361696 w 1334396"/>
                  <a:gd name="connsiteY1652" fmla="*/ 560702 h 2172695"/>
                  <a:gd name="connsiteX1653" fmla="*/ 368331 w 1334396"/>
                  <a:gd name="connsiteY1653" fmla="*/ 550817 h 2172695"/>
                  <a:gd name="connsiteX1654" fmla="*/ 373748 w 1334396"/>
                  <a:gd name="connsiteY1654" fmla="*/ 543911 h 2172695"/>
                  <a:gd name="connsiteX1655" fmla="*/ 392842 w 1334396"/>
                  <a:gd name="connsiteY1655" fmla="*/ 524275 h 2172695"/>
                  <a:gd name="connsiteX1656" fmla="*/ 398800 w 1334396"/>
                  <a:gd name="connsiteY1656" fmla="*/ 517505 h 2172695"/>
                  <a:gd name="connsiteX1657" fmla="*/ 404487 w 1334396"/>
                  <a:gd name="connsiteY1657" fmla="*/ 511140 h 2172695"/>
                  <a:gd name="connsiteX1658" fmla="*/ 410446 w 1334396"/>
                  <a:gd name="connsiteY1658" fmla="*/ 503151 h 2172695"/>
                  <a:gd name="connsiteX1659" fmla="*/ 410852 w 1334396"/>
                  <a:gd name="connsiteY1659" fmla="*/ 502609 h 2172695"/>
                  <a:gd name="connsiteX1660" fmla="*/ 414373 w 1334396"/>
                  <a:gd name="connsiteY1660" fmla="*/ 498546 h 2172695"/>
                  <a:gd name="connsiteX1661" fmla="*/ 418435 w 1334396"/>
                  <a:gd name="connsiteY1661" fmla="*/ 494348 h 2172695"/>
                  <a:gd name="connsiteX1662" fmla="*/ 428998 w 1334396"/>
                  <a:gd name="connsiteY1662" fmla="*/ 487036 h 2172695"/>
                  <a:gd name="connsiteX1663" fmla="*/ 449716 w 1334396"/>
                  <a:gd name="connsiteY1663" fmla="*/ 469432 h 2172695"/>
                  <a:gd name="connsiteX1664" fmla="*/ 454185 w 1334396"/>
                  <a:gd name="connsiteY1664" fmla="*/ 465234 h 2172695"/>
                  <a:gd name="connsiteX1665" fmla="*/ 459466 w 1334396"/>
                  <a:gd name="connsiteY1665" fmla="*/ 461443 h 2172695"/>
                  <a:gd name="connsiteX1666" fmla="*/ 464883 w 1334396"/>
                  <a:gd name="connsiteY1666" fmla="*/ 457651 h 2172695"/>
                  <a:gd name="connsiteX1667" fmla="*/ 466914 w 1334396"/>
                  <a:gd name="connsiteY1667" fmla="*/ 455755 h 2172695"/>
                  <a:gd name="connsiteX1668" fmla="*/ 476935 w 1334396"/>
                  <a:gd name="connsiteY1668" fmla="*/ 447766 h 2172695"/>
                  <a:gd name="connsiteX1669" fmla="*/ 482216 w 1334396"/>
                  <a:gd name="connsiteY1669" fmla="*/ 443568 h 2172695"/>
                  <a:gd name="connsiteX1670" fmla="*/ 487362 w 1334396"/>
                  <a:gd name="connsiteY1670" fmla="*/ 439505 h 2172695"/>
                  <a:gd name="connsiteX1671" fmla="*/ 495893 w 1334396"/>
                  <a:gd name="connsiteY1671" fmla="*/ 433411 h 2172695"/>
                  <a:gd name="connsiteX1672" fmla="*/ 504018 w 1334396"/>
                  <a:gd name="connsiteY1672" fmla="*/ 429890 h 2172695"/>
                  <a:gd name="connsiteX1673" fmla="*/ 510654 w 1334396"/>
                  <a:gd name="connsiteY1673" fmla="*/ 425557 h 2172695"/>
                  <a:gd name="connsiteX1674" fmla="*/ 513226 w 1334396"/>
                  <a:gd name="connsiteY1674" fmla="*/ 423120 h 2172695"/>
                  <a:gd name="connsiteX1675" fmla="*/ 520539 w 1334396"/>
                  <a:gd name="connsiteY1675" fmla="*/ 417297 h 2172695"/>
                  <a:gd name="connsiteX1676" fmla="*/ 528122 w 1334396"/>
                  <a:gd name="connsiteY1676" fmla="*/ 412422 h 2172695"/>
                  <a:gd name="connsiteX1677" fmla="*/ 530289 w 1334396"/>
                  <a:gd name="connsiteY1677" fmla="*/ 411339 h 2172695"/>
                  <a:gd name="connsiteX1678" fmla="*/ 541257 w 1334396"/>
                  <a:gd name="connsiteY1678" fmla="*/ 404568 h 2172695"/>
                  <a:gd name="connsiteX1679" fmla="*/ 555070 w 1334396"/>
                  <a:gd name="connsiteY1679" fmla="*/ 396172 h 2172695"/>
                  <a:gd name="connsiteX1680" fmla="*/ 555341 w 1334396"/>
                  <a:gd name="connsiteY1680" fmla="*/ 395901 h 2172695"/>
                  <a:gd name="connsiteX1681" fmla="*/ 573216 w 1334396"/>
                  <a:gd name="connsiteY1681" fmla="*/ 387370 h 2172695"/>
                  <a:gd name="connsiteX1682" fmla="*/ 577549 w 1334396"/>
                  <a:gd name="connsiteY1682" fmla="*/ 385474 h 2172695"/>
                  <a:gd name="connsiteX1683" fmla="*/ 581205 w 1334396"/>
                  <a:gd name="connsiteY1683" fmla="*/ 383713 h 2172695"/>
                  <a:gd name="connsiteX1684" fmla="*/ 584455 w 1334396"/>
                  <a:gd name="connsiteY1684" fmla="*/ 381005 h 2172695"/>
                  <a:gd name="connsiteX1685" fmla="*/ 587028 w 1334396"/>
                  <a:gd name="connsiteY1685" fmla="*/ 378839 h 2172695"/>
                  <a:gd name="connsiteX1686" fmla="*/ 599486 w 1334396"/>
                  <a:gd name="connsiteY1686" fmla="*/ 373151 h 2172695"/>
                  <a:gd name="connsiteX1687" fmla="*/ 606934 w 1334396"/>
                  <a:gd name="connsiteY1687" fmla="*/ 367193 h 2172695"/>
                  <a:gd name="connsiteX1688" fmla="*/ 610861 w 1334396"/>
                  <a:gd name="connsiteY1688" fmla="*/ 364755 h 2172695"/>
                  <a:gd name="connsiteX1689" fmla="*/ 614382 w 1334396"/>
                  <a:gd name="connsiteY1689" fmla="*/ 363266 h 2172695"/>
                  <a:gd name="connsiteX1690" fmla="*/ 619934 w 1334396"/>
                  <a:gd name="connsiteY1690" fmla="*/ 359474 h 2172695"/>
                  <a:gd name="connsiteX1691" fmla="*/ 621830 w 1334396"/>
                  <a:gd name="connsiteY1691" fmla="*/ 359203 h 2172695"/>
                  <a:gd name="connsiteX1692" fmla="*/ 628059 w 1334396"/>
                  <a:gd name="connsiteY1692" fmla="*/ 359880 h 2172695"/>
                  <a:gd name="connsiteX1693" fmla="*/ 629142 w 1334396"/>
                  <a:gd name="connsiteY1693" fmla="*/ 357984 h 2172695"/>
                  <a:gd name="connsiteX1694" fmla="*/ 630226 w 1334396"/>
                  <a:gd name="connsiteY1694" fmla="*/ 354328 h 2172695"/>
                  <a:gd name="connsiteX1695" fmla="*/ 631038 w 1334396"/>
                  <a:gd name="connsiteY1695" fmla="*/ 347558 h 2172695"/>
                  <a:gd name="connsiteX1696" fmla="*/ 632121 w 1334396"/>
                  <a:gd name="connsiteY1696" fmla="*/ 345933 h 2172695"/>
                  <a:gd name="connsiteX1697" fmla="*/ 637267 w 1334396"/>
                  <a:gd name="connsiteY1697" fmla="*/ 341193 h 2172695"/>
                  <a:gd name="connsiteX1698" fmla="*/ 304008 w 1334396"/>
                  <a:gd name="connsiteY1698" fmla="*/ 91351 h 2172695"/>
                  <a:gd name="connsiteX1699" fmla="*/ 312810 w 1334396"/>
                  <a:gd name="connsiteY1699" fmla="*/ 103132 h 2172695"/>
                  <a:gd name="connsiteX1700" fmla="*/ 320800 w 1334396"/>
                  <a:gd name="connsiteY1700" fmla="*/ 94059 h 2172695"/>
                  <a:gd name="connsiteX1701" fmla="*/ 330414 w 1334396"/>
                  <a:gd name="connsiteY1701" fmla="*/ 92705 h 2172695"/>
                  <a:gd name="connsiteX1702" fmla="*/ 325810 w 1334396"/>
                  <a:gd name="connsiteY1702" fmla="*/ 114372 h 2172695"/>
                  <a:gd name="connsiteX1703" fmla="*/ 323237 w 1334396"/>
                  <a:gd name="connsiteY1703" fmla="*/ 122497 h 2172695"/>
                  <a:gd name="connsiteX1704" fmla="*/ 323508 w 1334396"/>
                  <a:gd name="connsiteY1704" fmla="*/ 123038 h 2172695"/>
                  <a:gd name="connsiteX1705" fmla="*/ 329466 w 1334396"/>
                  <a:gd name="connsiteY1705" fmla="*/ 138882 h 2172695"/>
                  <a:gd name="connsiteX1706" fmla="*/ 335425 w 1334396"/>
                  <a:gd name="connsiteY1706" fmla="*/ 154048 h 2172695"/>
                  <a:gd name="connsiteX1707" fmla="*/ 337862 w 1334396"/>
                  <a:gd name="connsiteY1707" fmla="*/ 161225 h 2172695"/>
                  <a:gd name="connsiteX1708" fmla="*/ 342737 w 1334396"/>
                  <a:gd name="connsiteY1708" fmla="*/ 177611 h 2172695"/>
                  <a:gd name="connsiteX1709" fmla="*/ 345852 w 1334396"/>
                  <a:gd name="connsiteY1709" fmla="*/ 189392 h 2172695"/>
                  <a:gd name="connsiteX1710" fmla="*/ 346122 w 1334396"/>
                  <a:gd name="connsiteY1710" fmla="*/ 190205 h 2172695"/>
                  <a:gd name="connsiteX1711" fmla="*/ 350862 w 1334396"/>
                  <a:gd name="connsiteY1711" fmla="*/ 202528 h 2172695"/>
                  <a:gd name="connsiteX1712" fmla="*/ 355195 w 1334396"/>
                  <a:gd name="connsiteY1712" fmla="*/ 214309 h 2172695"/>
                  <a:gd name="connsiteX1713" fmla="*/ 356278 w 1334396"/>
                  <a:gd name="connsiteY1713" fmla="*/ 219590 h 2172695"/>
                  <a:gd name="connsiteX1714" fmla="*/ 358716 w 1334396"/>
                  <a:gd name="connsiteY1714" fmla="*/ 231777 h 2172695"/>
                  <a:gd name="connsiteX1715" fmla="*/ 360206 w 1334396"/>
                  <a:gd name="connsiteY1715" fmla="*/ 240850 h 2172695"/>
                  <a:gd name="connsiteX1716" fmla="*/ 361695 w 1334396"/>
                  <a:gd name="connsiteY1716" fmla="*/ 269694 h 2172695"/>
                  <a:gd name="connsiteX1717" fmla="*/ 362643 w 1334396"/>
                  <a:gd name="connsiteY1717" fmla="*/ 279308 h 2172695"/>
                  <a:gd name="connsiteX1718" fmla="*/ 363862 w 1334396"/>
                  <a:gd name="connsiteY1718" fmla="*/ 288381 h 2172695"/>
                  <a:gd name="connsiteX1719" fmla="*/ 365758 w 1334396"/>
                  <a:gd name="connsiteY1719" fmla="*/ 298673 h 2172695"/>
                  <a:gd name="connsiteX1720" fmla="*/ 366028 w 1334396"/>
                  <a:gd name="connsiteY1720" fmla="*/ 299350 h 2172695"/>
                  <a:gd name="connsiteX1721" fmla="*/ 366841 w 1334396"/>
                  <a:gd name="connsiteY1721" fmla="*/ 304902 h 2172695"/>
                  <a:gd name="connsiteX1722" fmla="*/ 367383 w 1334396"/>
                  <a:gd name="connsiteY1722" fmla="*/ 310996 h 2172695"/>
                  <a:gd name="connsiteX1723" fmla="*/ 366028 w 1334396"/>
                  <a:gd name="connsiteY1723" fmla="*/ 324537 h 2172695"/>
                  <a:gd name="connsiteX1724" fmla="*/ 366028 w 1334396"/>
                  <a:gd name="connsiteY1724" fmla="*/ 353381 h 2172695"/>
                  <a:gd name="connsiteX1725" fmla="*/ 366299 w 1334396"/>
                  <a:gd name="connsiteY1725" fmla="*/ 360016 h 2172695"/>
                  <a:gd name="connsiteX1726" fmla="*/ 365758 w 1334396"/>
                  <a:gd name="connsiteY1726" fmla="*/ 366923 h 2172695"/>
                  <a:gd name="connsiteX1727" fmla="*/ 365216 w 1334396"/>
                  <a:gd name="connsiteY1727" fmla="*/ 373829 h 2172695"/>
                  <a:gd name="connsiteX1728" fmla="*/ 365351 w 1334396"/>
                  <a:gd name="connsiteY1728" fmla="*/ 376808 h 2172695"/>
                  <a:gd name="connsiteX1729" fmla="*/ 365216 w 1334396"/>
                  <a:gd name="connsiteY1729" fmla="*/ 390485 h 2172695"/>
                  <a:gd name="connsiteX1730" fmla="*/ 364945 w 1334396"/>
                  <a:gd name="connsiteY1730" fmla="*/ 397662 h 2172695"/>
                  <a:gd name="connsiteX1731" fmla="*/ 364810 w 1334396"/>
                  <a:gd name="connsiteY1731" fmla="*/ 404568 h 2172695"/>
                  <a:gd name="connsiteX1732" fmla="*/ 364268 w 1334396"/>
                  <a:gd name="connsiteY1732" fmla="*/ 415808 h 2172695"/>
                  <a:gd name="connsiteX1733" fmla="*/ 361830 w 1334396"/>
                  <a:gd name="connsiteY1733" fmla="*/ 424881 h 2172695"/>
                  <a:gd name="connsiteX1734" fmla="*/ 360883 w 1334396"/>
                  <a:gd name="connsiteY1734" fmla="*/ 433412 h 2172695"/>
                  <a:gd name="connsiteX1735" fmla="*/ 361154 w 1334396"/>
                  <a:gd name="connsiteY1735" fmla="*/ 437068 h 2172695"/>
                  <a:gd name="connsiteX1736" fmla="*/ 361018 w 1334396"/>
                  <a:gd name="connsiteY1736" fmla="*/ 447089 h 2172695"/>
                  <a:gd name="connsiteX1737" fmla="*/ 360070 w 1334396"/>
                  <a:gd name="connsiteY1737" fmla="*/ 456703 h 2172695"/>
                  <a:gd name="connsiteX1738" fmla="*/ 359529 w 1334396"/>
                  <a:gd name="connsiteY1738" fmla="*/ 459141 h 2172695"/>
                  <a:gd name="connsiteX1739" fmla="*/ 357768 w 1334396"/>
                  <a:gd name="connsiteY1739" fmla="*/ 472818 h 2172695"/>
                  <a:gd name="connsiteX1740" fmla="*/ 355601 w 1334396"/>
                  <a:gd name="connsiteY1740" fmla="*/ 489880 h 2172695"/>
                  <a:gd name="connsiteX1741" fmla="*/ 355601 w 1334396"/>
                  <a:gd name="connsiteY1741" fmla="*/ 490287 h 2172695"/>
                  <a:gd name="connsiteX1742" fmla="*/ 351133 w 1334396"/>
                  <a:gd name="connsiteY1742" fmla="*/ 511005 h 2172695"/>
                  <a:gd name="connsiteX1743" fmla="*/ 349914 w 1334396"/>
                  <a:gd name="connsiteY1743" fmla="*/ 515745 h 2172695"/>
                  <a:gd name="connsiteX1744" fmla="*/ 348966 w 1334396"/>
                  <a:gd name="connsiteY1744" fmla="*/ 519943 h 2172695"/>
                  <a:gd name="connsiteX1745" fmla="*/ 349101 w 1334396"/>
                  <a:gd name="connsiteY1745" fmla="*/ 524547 h 2172695"/>
                  <a:gd name="connsiteX1746" fmla="*/ 349237 w 1334396"/>
                  <a:gd name="connsiteY1746" fmla="*/ 528067 h 2172695"/>
                  <a:gd name="connsiteX1747" fmla="*/ 345987 w 1334396"/>
                  <a:gd name="connsiteY1747" fmla="*/ 542286 h 2172695"/>
                  <a:gd name="connsiteX1748" fmla="*/ 345987 w 1334396"/>
                  <a:gd name="connsiteY1748" fmla="*/ 552443 h 2172695"/>
                  <a:gd name="connsiteX1749" fmla="*/ 345445 w 1334396"/>
                  <a:gd name="connsiteY1749" fmla="*/ 557317 h 2172695"/>
                  <a:gd name="connsiteX1750" fmla="*/ 344497 w 1334396"/>
                  <a:gd name="connsiteY1750" fmla="*/ 561244 h 2172695"/>
                  <a:gd name="connsiteX1751" fmla="*/ 343956 w 1334396"/>
                  <a:gd name="connsiteY1751" fmla="*/ 568422 h 2172695"/>
                  <a:gd name="connsiteX1752" fmla="*/ 343008 w 1334396"/>
                  <a:gd name="connsiteY1752" fmla="*/ 570182 h 2172695"/>
                  <a:gd name="connsiteX1753" fmla="*/ 338133 w 1334396"/>
                  <a:gd name="connsiteY1753" fmla="*/ 575328 h 2172695"/>
                  <a:gd name="connsiteX1754" fmla="*/ 330143 w 1334396"/>
                  <a:gd name="connsiteY1754" fmla="*/ 572890 h 2172695"/>
                  <a:gd name="connsiteX1755" fmla="*/ 325946 w 1334396"/>
                  <a:gd name="connsiteY1755" fmla="*/ 567474 h 2172695"/>
                  <a:gd name="connsiteX1756" fmla="*/ 326623 w 1334396"/>
                  <a:gd name="connsiteY1756" fmla="*/ 562328 h 2172695"/>
                  <a:gd name="connsiteX1757" fmla="*/ 328248 w 1334396"/>
                  <a:gd name="connsiteY1757" fmla="*/ 553390 h 2172695"/>
                  <a:gd name="connsiteX1758" fmla="*/ 328112 w 1334396"/>
                  <a:gd name="connsiteY1758" fmla="*/ 549463 h 2172695"/>
                  <a:gd name="connsiteX1759" fmla="*/ 328518 w 1334396"/>
                  <a:gd name="connsiteY1759" fmla="*/ 545943 h 2172695"/>
                  <a:gd name="connsiteX1760" fmla="*/ 327977 w 1334396"/>
                  <a:gd name="connsiteY1760" fmla="*/ 545943 h 2172695"/>
                  <a:gd name="connsiteX1761" fmla="*/ 321206 w 1334396"/>
                  <a:gd name="connsiteY1761" fmla="*/ 544995 h 2172695"/>
                  <a:gd name="connsiteX1762" fmla="*/ 318227 w 1334396"/>
                  <a:gd name="connsiteY1762" fmla="*/ 540661 h 2172695"/>
                  <a:gd name="connsiteX1763" fmla="*/ 313081 w 1334396"/>
                  <a:gd name="connsiteY1763" fmla="*/ 532807 h 2172695"/>
                  <a:gd name="connsiteX1764" fmla="*/ 310373 w 1334396"/>
                  <a:gd name="connsiteY1764" fmla="*/ 529828 h 2172695"/>
                  <a:gd name="connsiteX1765" fmla="*/ 307665 w 1334396"/>
                  <a:gd name="connsiteY1765" fmla="*/ 526307 h 2172695"/>
                  <a:gd name="connsiteX1766" fmla="*/ 303331 w 1334396"/>
                  <a:gd name="connsiteY1766" fmla="*/ 520484 h 2172695"/>
                  <a:gd name="connsiteX1767" fmla="*/ 294258 w 1334396"/>
                  <a:gd name="connsiteY1767" fmla="*/ 506672 h 2172695"/>
                  <a:gd name="connsiteX1768" fmla="*/ 292227 w 1334396"/>
                  <a:gd name="connsiteY1768" fmla="*/ 499901 h 2172695"/>
                  <a:gd name="connsiteX1769" fmla="*/ 292092 w 1334396"/>
                  <a:gd name="connsiteY1769" fmla="*/ 498682 h 2172695"/>
                  <a:gd name="connsiteX1770" fmla="*/ 291685 w 1334396"/>
                  <a:gd name="connsiteY1770" fmla="*/ 494620 h 2172695"/>
                  <a:gd name="connsiteX1771" fmla="*/ 289248 w 1334396"/>
                  <a:gd name="connsiteY1771" fmla="*/ 485411 h 2172695"/>
                  <a:gd name="connsiteX1772" fmla="*/ 287487 w 1334396"/>
                  <a:gd name="connsiteY1772" fmla="*/ 478641 h 2172695"/>
                  <a:gd name="connsiteX1773" fmla="*/ 282883 w 1334396"/>
                  <a:gd name="connsiteY1773" fmla="*/ 464016 h 2172695"/>
                  <a:gd name="connsiteX1774" fmla="*/ 281529 w 1334396"/>
                  <a:gd name="connsiteY1774" fmla="*/ 461985 h 2172695"/>
                  <a:gd name="connsiteX1775" fmla="*/ 280039 w 1334396"/>
                  <a:gd name="connsiteY1775" fmla="*/ 458735 h 2172695"/>
                  <a:gd name="connsiteX1776" fmla="*/ 275706 w 1334396"/>
                  <a:gd name="connsiteY1776" fmla="*/ 443568 h 2172695"/>
                  <a:gd name="connsiteX1777" fmla="*/ 274488 w 1334396"/>
                  <a:gd name="connsiteY1777" fmla="*/ 440589 h 2172695"/>
                  <a:gd name="connsiteX1778" fmla="*/ 274623 w 1334396"/>
                  <a:gd name="connsiteY1778" fmla="*/ 429079 h 2172695"/>
                  <a:gd name="connsiteX1779" fmla="*/ 278008 w 1334396"/>
                  <a:gd name="connsiteY1779" fmla="*/ 415672 h 2172695"/>
                  <a:gd name="connsiteX1780" fmla="*/ 277060 w 1334396"/>
                  <a:gd name="connsiteY1780" fmla="*/ 411203 h 2172695"/>
                  <a:gd name="connsiteX1781" fmla="*/ 272863 w 1334396"/>
                  <a:gd name="connsiteY1781" fmla="*/ 407005 h 2172695"/>
                  <a:gd name="connsiteX1782" fmla="*/ 264738 w 1334396"/>
                  <a:gd name="connsiteY1782" fmla="*/ 387912 h 2172695"/>
                  <a:gd name="connsiteX1783" fmla="*/ 264196 w 1334396"/>
                  <a:gd name="connsiteY1783" fmla="*/ 383985 h 2172695"/>
                  <a:gd name="connsiteX1784" fmla="*/ 264467 w 1334396"/>
                  <a:gd name="connsiteY1784" fmla="*/ 375183 h 2172695"/>
                  <a:gd name="connsiteX1785" fmla="*/ 264738 w 1334396"/>
                  <a:gd name="connsiteY1785" fmla="*/ 373964 h 2172695"/>
                  <a:gd name="connsiteX1786" fmla="*/ 265956 w 1334396"/>
                  <a:gd name="connsiteY1786" fmla="*/ 365162 h 2172695"/>
                  <a:gd name="connsiteX1787" fmla="*/ 266227 w 1334396"/>
                  <a:gd name="connsiteY1787" fmla="*/ 345933 h 2172695"/>
                  <a:gd name="connsiteX1788" fmla="*/ 265415 w 1334396"/>
                  <a:gd name="connsiteY1788" fmla="*/ 337673 h 2172695"/>
                  <a:gd name="connsiteX1789" fmla="*/ 266904 w 1334396"/>
                  <a:gd name="connsiteY1789" fmla="*/ 320881 h 2172695"/>
                  <a:gd name="connsiteX1790" fmla="*/ 268123 w 1334396"/>
                  <a:gd name="connsiteY1790" fmla="*/ 312350 h 2172695"/>
                  <a:gd name="connsiteX1791" fmla="*/ 267310 w 1334396"/>
                  <a:gd name="connsiteY1791" fmla="*/ 306662 h 2172695"/>
                  <a:gd name="connsiteX1792" fmla="*/ 265550 w 1334396"/>
                  <a:gd name="connsiteY1792" fmla="*/ 300569 h 2172695"/>
                  <a:gd name="connsiteX1793" fmla="*/ 265279 w 1334396"/>
                  <a:gd name="connsiteY1793" fmla="*/ 299350 h 2172695"/>
                  <a:gd name="connsiteX1794" fmla="*/ 262842 w 1334396"/>
                  <a:gd name="connsiteY1794" fmla="*/ 293527 h 2172695"/>
                  <a:gd name="connsiteX1795" fmla="*/ 263384 w 1334396"/>
                  <a:gd name="connsiteY1795" fmla="*/ 293256 h 2172695"/>
                  <a:gd name="connsiteX1796" fmla="*/ 263790 w 1334396"/>
                  <a:gd name="connsiteY1796" fmla="*/ 292037 h 2172695"/>
                  <a:gd name="connsiteX1797" fmla="*/ 263384 w 1334396"/>
                  <a:gd name="connsiteY1797" fmla="*/ 285402 h 2172695"/>
                  <a:gd name="connsiteX1798" fmla="*/ 263248 w 1334396"/>
                  <a:gd name="connsiteY1798" fmla="*/ 280256 h 2172695"/>
                  <a:gd name="connsiteX1799" fmla="*/ 263384 w 1334396"/>
                  <a:gd name="connsiteY1799" fmla="*/ 277142 h 2172695"/>
                  <a:gd name="connsiteX1800" fmla="*/ 264873 w 1334396"/>
                  <a:gd name="connsiteY1800" fmla="*/ 270371 h 2172695"/>
                  <a:gd name="connsiteX1801" fmla="*/ 266227 w 1334396"/>
                  <a:gd name="connsiteY1801" fmla="*/ 261569 h 2172695"/>
                  <a:gd name="connsiteX1802" fmla="*/ 269748 w 1334396"/>
                  <a:gd name="connsiteY1802" fmla="*/ 250871 h 2172695"/>
                  <a:gd name="connsiteX1803" fmla="*/ 274217 w 1334396"/>
                  <a:gd name="connsiteY1803" fmla="*/ 239225 h 2172695"/>
                  <a:gd name="connsiteX1804" fmla="*/ 279904 w 1334396"/>
                  <a:gd name="connsiteY1804" fmla="*/ 226090 h 2172695"/>
                  <a:gd name="connsiteX1805" fmla="*/ 280852 w 1334396"/>
                  <a:gd name="connsiteY1805" fmla="*/ 220673 h 2172695"/>
                  <a:gd name="connsiteX1806" fmla="*/ 279904 w 1334396"/>
                  <a:gd name="connsiteY1806" fmla="*/ 213361 h 2172695"/>
                  <a:gd name="connsiteX1807" fmla="*/ 279904 w 1334396"/>
                  <a:gd name="connsiteY1807" fmla="*/ 210923 h 2172695"/>
                  <a:gd name="connsiteX1808" fmla="*/ 280175 w 1334396"/>
                  <a:gd name="connsiteY1808" fmla="*/ 194809 h 2172695"/>
                  <a:gd name="connsiteX1809" fmla="*/ 279904 w 1334396"/>
                  <a:gd name="connsiteY1809" fmla="*/ 192778 h 2172695"/>
                  <a:gd name="connsiteX1810" fmla="*/ 280581 w 1334396"/>
                  <a:gd name="connsiteY1810" fmla="*/ 188580 h 2172695"/>
                  <a:gd name="connsiteX1811" fmla="*/ 283696 w 1334396"/>
                  <a:gd name="connsiteY1811" fmla="*/ 177069 h 2172695"/>
                  <a:gd name="connsiteX1812" fmla="*/ 283967 w 1334396"/>
                  <a:gd name="connsiteY1812" fmla="*/ 175851 h 2172695"/>
                  <a:gd name="connsiteX1813" fmla="*/ 287894 w 1334396"/>
                  <a:gd name="connsiteY1813" fmla="*/ 162309 h 2172695"/>
                  <a:gd name="connsiteX1814" fmla="*/ 290331 w 1334396"/>
                  <a:gd name="connsiteY1814" fmla="*/ 153778 h 2172695"/>
                  <a:gd name="connsiteX1815" fmla="*/ 295342 w 1334396"/>
                  <a:gd name="connsiteY1815" fmla="*/ 136174 h 2172695"/>
                  <a:gd name="connsiteX1816" fmla="*/ 296831 w 1334396"/>
                  <a:gd name="connsiteY1816" fmla="*/ 131976 h 2172695"/>
                  <a:gd name="connsiteX1817" fmla="*/ 301435 w 1334396"/>
                  <a:gd name="connsiteY1817" fmla="*/ 120736 h 2172695"/>
                  <a:gd name="connsiteX1818" fmla="*/ 300623 w 1334396"/>
                  <a:gd name="connsiteY1818" fmla="*/ 114236 h 2172695"/>
                  <a:gd name="connsiteX1819" fmla="*/ 298862 w 1334396"/>
                  <a:gd name="connsiteY1819" fmla="*/ 99882 h 2172695"/>
                  <a:gd name="connsiteX1820" fmla="*/ 304008 w 1334396"/>
                  <a:gd name="connsiteY1820" fmla="*/ 91351 h 2172695"/>
                  <a:gd name="connsiteX1821" fmla="*/ 617091 w 1334396"/>
                  <a:gd name="connsiteY1821" fmla="*/ 893 h 2172695"/>
                  <a:gd name="connsiteX1822" fmla="*/ 624268 w 1334396"/>
                  <a:gd name="connsiteY1822" fmla="*/ 1976 h 2172695"/>
                  <a:gd name="connsiteX1823" fmla="*/ 626434 w 1334396"/>
                  <a:gd name="connsiteY1823" fmla="*/ 10101 h 2172695"/>
                  <a:gd name="connsiteX1824" fmla="*/ 624268 w 1334396"/>
                  <a:gd name="connsiteY1824" fmla="*/ 16736 h 2172695"/>
                  <a:gd name="connsiteX1825" fmla="*/ 619664 w 1334396"/>
                  <a:gd name="connsiteY1825" fmla="*/ 19038 h 2172695"/>
                  <a:gd name="connsiteX1826" fmla="*/ 611538 w 1334396"/>
                  <a:gd name="connsiteY1826" fmla="*/ 22830 h 2172695"/>
                  <a:gd name="connsiteX1827" fmla="*/ 608424 w 1334396"/>
                  <a:gd name="connsiteY1827" fmla="*/ 24997 h 2172695"/>
                  <a:gd name="connsiteX1828" fmla="*/ 604768 w 1334396"/>
                  <a:gd name="connsiteY1828" fmla="*/ 27434 h 2172695"/>
                  <a:gd name="connsiteX1829" fmla="*/ 599351 w 1334396"/>
                  <a:gd name="connsiteY1829" fmla="*/ 32038 h 2172695"/>
                  <a:gd name="connsiteX1830" fmla="*/ 587435 w 1334396"/>
                  <a:gd name="connsiteY1830" fmla="*/ 41247 h 2172695"/>
                  <a:gd name="connsiteX1831" fmla="*/ 584726 w 1334396"/>
                  <a:gd name="connsiteY1831" fmla="*/ 51403 h 2172695"/>
                  <a:gd name="connsiteX1832" fmla="*/ 581611 w 1334396"/>
                  <a:gd name="connsiteY1832" fmla="*/ 56549 h 2172695"/>
                  <a:gd name="connsiteX1833" fmla="*/ 581070 w 1334396"/>
                  <a:gd name="connsiteY1833" fmla="*/ 57226 h 2172695"/>
                  <a:gd name="connsiteX1834" fmla="*/ 578903 w 1334396"/>
                  <a:gd name="connsiteY1834" fmla="*/ 59934 h 2172695"/>
                  <a:gd name="connsiteX1835" fmla="*/ 575111 w 1334396"/>
                  <a:gd name="connsiteY1835" fmla="*/ 67111 h 2172695"/>
                  <a:gd name="connsiteX1836" fmla="*/ 572539 w 1334396"/>
                  <a:gd name="connsiteY1836" fmla="*/ 72528 h 2172695"/>
                  <a:gd name="connsiteX1837" fmla="*/ 568341 w 1334396"/>
                  <a:gd name="connsiteY1837" fmla="*/ 85528 h 2172695"/>
                  <a:gd name="connsiteX1838" fmla="*/ 568612 w 1334396"/>
                  <a:gd name="connsiteY1838" fmla="*/ 87694 h 2172695"/>
                  <a:gd name="connsiteX1839" fmla="*/ 568341 w 1334396"/>
                  <a:gd name="connsiteY1839" fmla="*/ 90944 h 2172695"/>
                  <a:gd name="connsiteX1840" fmla="*/ 565091 w 1334396"/>
                  <a:gd name="connsiteY1840" fmla="*/ 104621 h 2172695"/>
                  <a:gd name="connsiteX1841" fmla="*/ 564820 w 1334396"/>
                  <a:gd name="connsiteY1841" fmla="*/ 107600 h 2172695"/>
                  <a:gd name="connsiteX1842" fmla="*/ 560351 w 1334396"/>
                  <a:gd name="connsiteY1842" fmla="*/ 116944 h 2172695"/>
                  <a:gd name="connsiteX1843" fmla="*/ 552226 w 1334396"/>
                  <a:gd name="connsiteY1843" fmla="*/ 127236 h 2172695"/>
                  <a:gd name="connsiteX1844" fmla="*/ 551549 w 1334396"/>
                  <a:gd name="connsiteY1844" fmla="*/ 131298 h 2172695"/>
                  <a:gd name="connsiteX1845" fmla="*/ 554122 w 1334396"/>
                  <a:gd name="connsiteY1845" fmla="*/ 136444 h 2172695"/>
                  <a:gd name="connsiteX1846" fmla="*/ 556289 w 1334396"/>
                  <a:gd name="connsiteY1846" fmla="*/ 155538 h 2172695"/>
                  <a:gd name="connsiteX1847" fmla="*/ 555747 w 1334396"/>
                  <a:gd name="connsiteY1847" fmla="*/ 159059 h 2172695"/>
                  <a:gd name="connsiteX1848" fmla="*/ 553310 w 1334396"/>
                  <a:gd name="connsiteY1848" fmla="*/ 166777 h 2172695"/>
                  <a:gd name="connsiteX1849" fmla="*/ 552632 w 1334396"/>
                  <a:gd name="connsiteY1849" fmla="*/ 167725 h 2172695"/>
                  <a:gd name="connsiteX1850" fmla="*/ 549518 w 1334396"/>
                  <a:gd name="connsiteY1850" fmla="*/ 175444 h 2172695"/>
                  <a:gd name="connsiteX1851" fmla="*/ 545049 w 1334396"/>
                  <a:gd name="connsiteY1851" fmla="*/ 192777 h 2172695"/>
                  <a:gd name="connsiteX1852" fmla="*/ 544372 w 1334396"/>
                  <a:gd name="connsiteY1852" fmla="*/ 200632 h 2172695"/>
                  <a:gd name="connsiteX1853" fmla="*/ 539633 w 1334396"/>
                  <a:gd name="connsiteY1853" fmla="*/ 215798 h 2172695"/>
                  <a:gd name="connsiteX1854" fmla="*/ 536924 w 1334396"/>
                  <a:gd name="connsiteY1854" fmla="*/ 223381 h 2172695"/>
                  <a:gd name="connsiteX1855" fmla="*/ 536789 w 1334396"/>
                  <a:gd name="connsiteY1855" fmla="*/ 228798 h 2172695"/>
                  <a:gd name="connsiteX1856" fmla="*/ 537195 w 1334396"/>
                  <a:gd name="connsiteY1856" fmla="*/ 234621 h 2172695"/>
                  <a:gd name="connsiteX1857" fmla="*/ 537195 w 1334396"/>
                  <a:gd name="connsiteY1857" fmla="*/ 235704 h 2172695"/>
                  <a:gd name="connsiteX1858" fmla="*/ 538414 w 1334396"/>
                  <a:gd name="connsiteY1858" fmla="*/ 241662 h 2172695"/>
                  <a:gd name="connsiteX1859" fmla="*/ 537872 w 1334396"/>
                  <a:gd name="connsiteY1859" fmla="*/ 242610 h 2172695"/>
                  <a:gd name="connsiteX1860" fmla="*/ 537195 w 1334396"/>
                  <a:gd name="connsiteY1860" fmla="*/ 243694 h 2172695"/>
                  <a:gd name="connsiteX1861" fmla="*/ 536518 w 1334396"/>
                  <a:gd name="connsiteY1861" fmla="*/ 249787 h 2172695"/>
                  <a:gd name="connsiteX1862" fmla="*/ 535841 w 1334396"/>
                  <a:gd name="connsiteY1862" fmla="*/ 254662 h 2172695"/>
                  <a:gd name="connsiteX1863" fmla="*/ 535164 w 1334396"/>
                  <a:gd name="connsiteY1863" fmla="*/ 257642 h 2172695"/>
                  <a:gd name="connsiteX1864" fmla="*/ 532320 w 1334396"/>
                  <a:gd name="connsiteY1864" fmla="*/ 263600 h 2172695"/>
                  <a:gd name="connsiteX1865" fmla="*/ 529070 w 1334396"/>
                  <a:gd name="connsiteY1865" fmla="*/ 271319 h 2172695"/>
                  <a:gd name="connsiteX1866" fmla="*/ 523518 w 1334396"/>
                  <a:gd name="connsiteY1866" fmla="*/ 280527 h 2172695"/>
                  <a:gd name="connsiteX1867" fmla="*/ 516747 w 1334396"/>
                  <a:gd name="connsiteY1867" fmla="*/ 290141 h 2172695"/>
                  <a:gd name="connsiteX1868" fmla="*/ 507945 w 1334396"/>
                  <a:gd name="connsiteY1868" fmla="*/ 300704 h 2172695"/>
                  <a:gd name="connsiteX1869" fmla="*/ 506049 w 1334396"/>
                  <a:gd name="connsiteY1869" fmla="*/ 305443 h 2172695"/>
                  <a:gd name="connsiteX1870" fmla="*/ 504966 w 1334396"/>
                  <a:gd name="connsiteY1870" fmla="*/ 312350 h 2172695"/>
                  <a:gd name="connsiteX1871" fmla="*/ 504289 w 1334396"/>
                  <a:gd name="connsiteY1871" fmla="*/ 314381 h 2172695"/>
                  <a:gd name="connsiteX1872" fmla="*/ 499008 w 1334396"/>
                  <a:gd name="connsiteY1872" fmla="*/ 329006 h 2172695"/>
                  <a:gd name="connsiteX1873" fmla="*/ 498601 w 1334396"/>
                  <a:gd name="connsiteY1873" fmla="*/ 330901 h 2172695"/>
                  <a:gd name="connsiteX1874" fmla="*/ 496841 w 1334396"/>
                  <a:gd name="connsiteY1874" fmla="*/ 334558 h 2172695"/>
                  <a:gd name="connsiteX1875" fmla="*/ 489935 w 1334396"/>
                  <a:gd name="connsiteY1875" fmla="*/ 343631 h 2172695"/>
                  <a:gd name="connsiteX1876" fmla="*/ 489122 w 1334396"/>
                  <a:gd name="connsiteY1876" fmla="*/ 344579 h 2172695"/>
                  <a:gd name="connsiteX1877" fmla="*/ 480591 w 1334396"/>
                  <a:gd name="connsiteY1877" fmla="*/ 355006 h 2172695"/>
                  <a:gd name="connsiteX1878" fmla="*/ 475310 w 1334396"/>
                  <a:gd name="connsiteY1878" fmla="*/ 361641 h 2172695"/>
                  <a:gd name="connsiteX1879" fmla="*/ 463122 w 1334396"/>
                  <a:gd name="connsiteY1879" fmla="*/ 373964 h 2172695"/>
                  <a:gd name="connsiteX1880" fmla="*/ 460008 w 1334396"/>
                  <a:gd name="connsiteY1880" fmla="*/ 376807 h 2172695"/>
                  <a:gd name="connsiteX1881" fmla="*/ 449310 w 1334396"/>
                  <a:gd name="connsiteY1881" fmla="*/ 385339 h 2172695"/>
                  <a:gd name="connsiteX1882" fmla="*/ 441862 w 1334396"/>
                  <a:gd name="connsiteY1882" fmla="*/ 389266 h 2172695"/>
                  <a:gd name="connsiteX1883" fmla="*/ 434279 w 1334396"/>
                  <a:gd name="connsiteY1883" fmla="*/ 391433 h 2172695"/>
                  <a:gd name="connsiteX1884" fmla="*/ 421820 w 1334396"/>
                  <a:gd name="connsiteY1884" fmla="*/ 394818 h 2172695"/>
                  <a:gd name="connsiteX1885" fmla="*/ 405435 w 1334396"/>
                  <a:gd name="connsiteY1885" fmla="*/ 397662 h 2172695"/>
                  <a:gd name="connsiteX1886" fmla="*/ 405029 w 1334396"/>
                  <a:gd name="connsiteY1886" fmla="*/ 402266 h 2172695"/>
                  <a:gd name="connsiteX1887" fmla="*/ 403268 w 1334396"/>
                  <a:gd name="connsiteY1887" fmla="*/ 410933 h 2172695"/>
                  <a:gd name="connsiteX1888" fmla="*/ 400018 w 1334396"/>
                  <a:gd name="connsiteY1888" fmla="*/ 425828 h 2172695"/>
                  <a:gd name="connsiteX1889" fmla="*/ 392299 w 1334396"/>
                  <a:gd name="connsiteY1889" fmla="*/ 432599 h 2172695"/>
                  <a:gd name="connsiteX1890" fmla="*/ 385935 w 1334396"/>
                  <a:gd name="connsiteY1890" fmla="*/ 407683 h 2172695"/>
                  <a:gd name="connsiteX1891" fmla="*/ 383768 w 1334396"/>
                  <a:gd name="connsiteY1891" fmla="*/ 393464 h 2172695"/>
                  <a:gd name="connsiteX1892" fmla="*/ 384175 w 1334396"/>
                  <a:gd name="connsiteY1892" fmla="*/ 375454 h 2172695"/>
                  <a:gd name="connsiteX1893" fmla="*/ 384716 w 1334396"/>
                  <a:gd name="connsiteY1893" fmla="*/ 358120 h 2172695"/>
                  <a:gd name="connsiteX1894" fmla="*/ 385393 w 1334396"/>
                  <a:gd name="connsiteY1894" fmla="*/ 349995 h 2172695"/>
                  <a:gd name="connsiteX1895" fmla="*/ 387831 w 1334396"/>
                  <a:gd name="connsiteY1895" fmla="*/ 331985 h 2172695"/>
                  <a:gd name="connsiteX1896" fmla="*/ 389862 w 1334396"/>
                  <a:gd name="connsiteY1896" fmla="*/ 319256 h 2172695"/>
                  <a:gd name="connsiteX1897" fmla="*/ 389862 w 1334396"/>
                  <a:gd name="connsiteY1897" fmla="*/ 318308 h 2172695"/>
                  <a:gd name="connsiteX1898" fmla="*/ 390675 w 1334396"/>
                  <a:gd name="connsiteY1898" fmla="*/ 304360 h 2172695"/>
                  <a:gd name="connsiteX1899" fmla="*/ 392164 w 1334396"/>
                  <a:gd name="connsiteY1899" fmla="*/ 291225 h 2172695"/>
                  <a:gd name="connsiteX1900" fmla="*/ 393518 w 1334396"/>
                  <a:gd name="connsiteY1900" fmla="*/ 285672 h 2172695"/>
                  <a:gd name="connsiteX1901" fmla="*/ 396633 w 1334396"/>
                  <a:gd name="connsiteY1901" fmla="*/ 272943 h 2172695"/>
                  <a:gd name="connsiteX1902" fmla="*/ 399612 w 1334396"/>
                  <a:gd name="connsiteY1902" fmla="*/ 263600 h 2172695"/>
                  <a:gd name="connsiteX1903" fmla="*/ 411664 w 1334396"/>
                  <a:gd name="connsiteY1903" fmla="*/ 235704 h 2172695"/>
                  <a:gd name="connsiteX1904" fmla="*/ 415456 w 1334396"/>
                  <a:gd name="connsiteY1904" fmla="*/ 226225 h 2172695"/>
                  <a:gd name="connsiteX1905" fmla="*/ 418841 w 1334396"/>
                  <a:gd name="connsiteY1905" fmla="*/ 217287 h 2172695"/>
                  <a:gd name="connsiteX1906" fmla="*/ 422226 w 1334396"/>
                  <a:gd name="connsiteY1906" fmla="*/ 206725 h 2172695"/>
                  <a:gd name="connsiteX1907" fmla="*/ 422362 w 1334396"/>
                  <a:gd name="connsiteY1907" fmla="*/ 205913 h 2172695"/>
                  <a:gd name="connsiteX1908" fmla="*/ 424529 w 1334396"/>
                  <a:gd name="connsiteY1908" fmla="*/ 200361 h 2172695"/>
                  <a:gd name="connsiteX1909" fmla="*/ 427237 w 1334396"/>
                  <a:gd name="connsiteY1909" fmla="*/ 194538 h 2172695"/>
                  <a:gd name="connsiteX1910" fmla="*/ 435362 w 1334396"/>
                  <a:gd name="connsiteY1910" fmla="*/ 182621 h 2172695"/>
                  <a:gd name="connsiteX1911" fmla="*/ 450800 w 1334396"/>
                  <a:gd name="connsiteY1911" fmla="*/ 156215 h 2172695"/>
                  <a:gd name="connsiteX1912" fmla="*/ 454185 w 1334396"/>
                  <a:gd name="connsiteY1912" fmla="*/ 150121 h 2172695"/>
                  <a:gd name="connsiteX1913" fmla="*/ 458383 w 1334396"/>
                  <a:gd name="connsiteY1913" fmla="*/ 144163 h 2172695"/>
                  <a:gd name="connsiteX1914" fmla="*/ 462716 w 1334396"/>
                  <a:gd name="connsiteY1914" fmla="*/ 138205 h 2172695"/>
                  <a:gd name="connsiteX1915" fmla="*/ 464206 w 1334396"/>
                  <a:gd name="connsiteY1915" fmla="*/ 135496 h 2172695"/>
                  <a:gd name="connsiteX1916" fmla="*/ 472195 w 1334396"/>
                  <a:gd name="connsiteY1916" fmla="*/ 123580 h 2172695"/>
                  <a:gd name="connsiteX1917" fmla="*/ 476529 w 1334396"/>
                  <a:gd name="connsiteY1917" fmla="*/ 117350 h 2172695"/>
                  <a:gd name="connsiteX1918" fmla="*/ 480862 w 1334396"/>
                  <a:gd name="connsiteY1918" fmla="*/ 111392 h 2172695"/>
                  <a:gd name="connsiteX1919" fmla="*/ 488174 w 1334396"/>
                  <a:gd name="connsiteY1919" fmla="*/ 102049 h 2172695"/>
                  <a:gd name="connsiteX1920" fmla="*/ 495758 w 1334396"/>
                  <a:gd name="connsiteY1920" fmla="*/ 95684 h 2172695"/>
                  <a:gd name="connsiteX1921" fmla="*/ 501851 w 1334396"/>
                  <a:gd name="connsiteY1921" fmla="*/ 88913 h 2172695"/>
                  <a:gd name="connsiteX1922" fmla="*/ 504018 w 1334396"/>
                  <a:gd name="connsiteY1922" fmla="*/ 85663 h 2172695"/>
                  <a:gd name="connsiteX1923" fmla="*/ 510654 w 1334396"/>
                  <a:gd name="connsiteY1923" fmla="*/ 77403 h 2172695"/>
                  <a:gd name="connsiteX1924" fmla="*/ 517695 w 1334396"/>
                  <a:gd name="connsiteY1924" fmla="*/ 69955 h 2172695"/>
                  <a:gd name="connsiteX1925" fmla="*/ 519591 w 1334396"/>
                  <a:gd name="connsiteY1925" fmla="*/ 68194 h 2172695"/>
                  <a:gd name="connsiteX1926" fmla="*/ 530289 w 1334396"/>
                  <a:gd name="connsiteY1926" fmla="*/ 58444 h 2172695"/>
                  <a:gd name="connsiteX1927" fmla="*/ 543831 w 1334396"/>
                  <a:gd name="connsiteY1927" fmla="*/ 46257 h 2172695"/>
                  <a:gd name="connsiteX1928" fmla="*/ 544236 w 1334396"/>
                  <a:gd name="connsiteY1928" fmla="*/ 45851 h 2172695"/>
                  <a:gd name="connsiteX1929" fmla="*/ 563060 w 1334396"/>
                  <a:gd name="connsiteY1929" fmla="*/ 33663 h 2172695"/>
                  <a:gd name="connsiteX1930" fmla="*/ 567528 w 1334396"/>
                  <a:gd name="connsiteY1930" fmla="*/ 30955 h 2172695"/>
                  <a:gd name="connsiteX1931" fmla="*/ 571455 w 1334396"/>
                  <a:gd name="connsiteY1931" fmla="*/ 28518 h 2172695"/>
                  <a:gd name="connsiteX1932" fmla="*/ 573622 w 1334396"/>
                  <a:gd name="connsiteY1932" fmla="*/ 26622 h 2172695"/>
                  <a:gd name="connsiteX1933" fmla="*/ 575382 w 1334396"/>
                  <a:gd name="connsiteY1933" fmla="*/ 20663 h 2172695"/>
                  <a:gd name="connsiteX1934" fmla="*/ 577549 w 1334396"/>
                  <a:gd name="connsiteY1934" fmla="*/ 16736 h 2172695"/>
                  <a:gd name="connsiteX1935" fmla="*/ 579851 w 1334396"/>
                  <a:gd name="connsiteY1935" fmla="*/ 13622 h 2172695"/>
                  <a:gd name="connsiteX1936" fmla="*/ 582830 w 1334396"/>
                  <a:gd name="connsiteY1936" fmla="*/ 7664 h 2172695"/>
                  <a:gd name="connsiteX1937" fmla="*/ 584320 w 1334396"/>
                  <a:gd name="connsiteY1937" fmla="*/ 6580 h 2172695"/>
                  <a:gd name="connsiteX1938" fmla="*/ 590414 w 1334396"/>
                  <a:gd name="connsiteY1938" fmla="*/ 4414 h 2172695"/>
                  <a:gd name="connsiteX1939" fmla="*/ 596643 w 1334396"/>
                  <a:gd name="connsiteY1939" fmla="*/ 9966 h 2172695"/>
                  <a:gd name="connsiteX1940" fmla="*/ 596914 w 1334396"/>
                  <a:gd name="connsiteY1940" fmla="*/ 10778 h 2172695"/>
                  <a:gd name="connsiteX1941" fmla="*/ 599893 w 1334396"/>
                  <a:gd name="connsiteY1941" fmla="*/ 9153 h 2172695"/>
                  <a:gd name="connsiteX1942" fmla="*/ 604497 w 1334396"/>
                  <a:gd name="connsiteY1942" fmla="*/ 6716 h 2172695"/>
                  <a:gd name="connsiteX1943" fmla="*/ 608559 w 1334396"/>
                  <a:gd name="connsiteY1943" fmla="*/ 5091 h 2172695"/>
                  <a:gd name="connsiteX1944" fmla="*/ 615059 w 1334396"/>
                  <a:gd name="connsiteY1944" fmla="*/ 1164 h 2172695"/>
                  <a:gd name="connsiteX1945" fmla="*/ 617091 w 1334396"/>
                  <a:gd name="connsiteY1945" fmla="*/ 893 h 217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</a:cxnLst>
                <a:rect l="l" t="t" r="r" b="b"/>
                <a:pathLst>
                  <a:path w="1334396" h="2172695">
                    <a:moveTo>
                      <a:pt x="1241087" y="1904164"/>
                    </a:moveTo>
                    <a:cubicBezTo>
                      <a:pt x="1244066" y="1903487"/>
                      <a:pt x="1247180" y="1904977"/>
                      <a:pt x="1248535" y="1907820"/>
                    </a:cubicBezTo>
                    <a:cubicBezTo>
                      <a:pt x="1249618" y="1909852"/>
                      <a:pt x="1250701" y="1912018"/>
                      <a:pt x="1251785" y="1914185"/>
                    </a:cubicBezTo>
                    <a:cubicBezTo>
                      <a:pt x="1250701" y="1915675"/>
                      <a:pt x="1250160" y="1917299"/>
                      <a:pt x="1250160" y="1919602"/>
                    </a:cubicBezTo>
                    <a:cubicBezTo>
                      <a:pt x="1249889" y="1923122"/>
                      <a:pt x="1249618" y="1927185"/>
                      <a:pt x="1246774" y="1928945"/>
                    </a:cubicBezTo>
                    <a:cubicBezTo>
                      <a:pt x="1246503" y="1930841"/>
                      <a:pt x="1246097" y="1931924"/>
                      <a:pt x="1245826" y="1933143"/>
                    </a:cubicBezTo>
                    <a:cubicBezTo>
                      <a:pt x="1245285" y="1934768"/>
                      <a:pt x="1244066" y="1936664"/>
                      <a:pt x="1244337" y="1937747"/>
                    </a:cubicBezTo>
                    <a:cubicBezTo>
                      <a:pt x="1244878" y="1939643"/>
                      <a:pt x="1244608" y="1941133"/>
                      <a:pt x="1243930" y="1942622"/>
                    </a:cubicBezTo>
                    <a:cubicBezTo>
                      <a:pt x="1244743" y="1942758"/>
                      <a:pt x="1245420" y="1942758"/>
                      <a:pt x="1245691" y="1942487"/>
                    </a:cubicBezTo>
                    <a:cubicBezTo>
                      <a:pt x="1247858" y="1939643"/>
                      <a:pt x="1250295" y="1941810"/>
                      <a:pt x="1252462" y="1942081"/>
                    </a:cubicBezTo>
                    <a:cubicBezTo>
                      <a:pt x="1253003" y="1942081"/>
                      <a:pt x="1253680" y="1942758"/>
                      <a:pt x="1254222" y="1942758"/>
                    </a:cubicBezTo>
                    <a:cubicBezTo>
                      <a:pt x="1257337" y="1942487"/>
                      <a:pt x="1258420" y="1944789"/>
                      <a:pt x="1259639" y="1946956"/>
                    </a:cubicBezTo>
                    <a:cubicBezTo>
                      <a:pt x="1260993" y="1949664"/>
                      <a:pt x="1260451" y="1953049"/>
                      <a:pt x="1258420" y="1955216"/>
                    </a:cubicBezTo>
                    <a:cubicBezTo>
                      <a:pt x="1257337" y="1956435"/>
                      <a:pt x="1255982" y="1957789"/>
                      <a:pt x="1254764" y="1959143"/>
                    </a:cubicBezTo>
                    <a:cubicBezTo>
                      <a:pt x="1256660" y="1960091"/>
                      <a:pt x="1258556" y="1961039"/>
                      <a:pt x="1260451" y="1961852"/>
                    </a:cubicBezTo>
                    <a:cubicBezTo>
                      <a:pt x="1261128" y="1962258"/>
                      <a:pt x="1262347" y="1961987"/>
                      <a:pt x="1262753" y="1962664"/>
                    </a:cubicBezTo>
                    <a:cubicBezTo>
                      <a:pt x="1264243" y="1965508"/>
                      <a:pt x="1267087" y="1966726"/>
                      <a:pt x="1268847" y="1969164"/>
                    </a:cubicBezTo>
                    <a:cubicBezTo>
                      <a:pt x="1271149" y="1972143"/>
                      <a:pt x="1273451" y="1974987"/>
                      <a:pt x="1274128" y="1979185"/>
                    </a:cubicBezTo>
                    <a:cubicBezTo>
                      <a:pt x="1274399" y="1980810"/>
                      <a:pt x="1275753" y="1981081"/>
                      <a:pt x="1277107" y="1980810"/>
                    </a:cubicBezTo>
                    <a:cubicBezTo>
                      <a:pt x="1278732" y="1980539"/>
                      <a:pt x="1280357" y="1980539"/>
                      <a:pt x="1281982" y="1979997"/>
                    </a:cubicBezTo>
                    <a:cubicBezTo>
                      <a:pt x="1288347" y="1977966"/>
                      <a:pt x="1292816" y="1981487"/>
                      <a:pt x="1297555" y="1983924"/>
                    </a:cubicBezTo>
                    <a:cubicBezTo>
                      <a:pt x="1298368" y="1984466"/>
                      <a:pt x="1299180" y="1985143"/>
                      <a:pt x="1299993" y="1985685"/>
                    </a:cubicBezTo>
                    <a:cubicBezTo>
                      <a:pt x="1301888" y="1986768"/>
                      <a:pt x="1304191" y="1987581"/>
                      <a:pt x="1304597" y="1990560"/>
                    </a:cubicBezTo>
                    <a:cubicBezTo>
                      <a:pt x="1304597" y="1990830"/>
                      <a:pt x="1304732" y="1991237"/>
                      <a:pt x="1304868" y="1991508"/>
                    </a:cubicBezTo>
                    <a:cubicBezTo>
                      <a:pt x="1306357" y="1993268"/>
                      <a:pt x="1307847" y="1995029"/>
                      <a:pt x="1309066" y="1996924"/>
                    </a:cubicBezTo>
                    <a:cubicBezTo>
                      <a:pt x="1311774" y="2001122"/>
                      <a:pt x="1315430" y="2004372"/>
                      <a:pt x="1319628" y="2006945"/>
                    </a:cubicBezTo>
                    <a:cubicBezTo>
                      <a:pt x="1321388" y="2008028"/>
                      <a:pt x="1323149" y="2009112"/>
                      <a:pt x="1324774" y="2010466"/>
                    </a:cubicBezTo>
                    <a:cubicBezTo>
                      <a:pt x="1328024" y="2013174"/>
                      <a:pt x="1331409" y="2015747"/>
                      <a:pt x="1333170" y="2019945"/>
                    </a:cubicBezTo>
                    <a:cubicBezTo>
                      <a:pt x="1333576" y="2020080"/>
                      <a:pt x="1333576" y="2020487"/>
                      <a:pt x="1333847" y="2020622"/>
                    </a:cubicBezTo>
                    <a:cubicBezTo>
                      <a:pt x="1333982" y="2020487"/>
                      <a:pt x="1334117" y="2020216"/>
                      <a:pt x="1334253" y="2020216"/>
                    </a:cubicBezTo>
                    <a:lnTo>
                      <a:pt x="1334396" y="2020057"/>
                    </a:lnTo>
                    <a:lnTo>
                      <a:pt x="1334396" y="2046506"/>
                    </a:lnTo>
                    <a:lnTo>
                      <a:pt x="1333982" y="2046216"/>
                    </a:lnTo>
                    <a:cubicBezTo>
                      <a:pt x="1333441" y="2046757"/>
                      <a:pt x="1332899" y="2047028"/>
                      <a:pt x="1332222" y="2047435"/>
                    </a:cubicBezTo>
                    <a:cubicBezTo>
                      <a:pt x="1331138" y="2048112"/>
                      <a:pt x="1329513" y="2048112"/>
                      <a:pt x="1329243" y="2049872"/>
                    </a:cubicBezTo>
                    <a:cubicBezTo>
                      <a:pt x="1329243" y="2050007"/>
                      <a:pt x="1328836" y="2050143"/>
                      <a:pt x="1328701" y="2050143"/>
                    </a:cubicBezTo>
                    <a:cubicBezTo>
                      <a:pt x="1325722" y="2050414"/>
                      <a:pt x="1324774" y="2052986"/>
                      <a:pt x="1323284" y="2055018"/>
                    </a:cubicBezTo>
                    <a:cubicBezTo>
                      <a:pt x="1322066" y="2056778"/>
                      <a:pt x="1320982" y="2058539"/>
                      <a:pt x="1319086" y="2059622"/>
                    </a:cubicBezTo>
                    <a:cubicBezTo>
                      <a:pt x="1316920" y="2060841"/>
                      <a:pt x="1315972" y="2062872"/>
                      <a:pt x="1314753" y="2064632"/>
                    </a:cubicBezTo>
                    <a:cubicBezTo>
                      <a:pt x="1310962" y="2070185"/>
                      <a:pt x="1307982" y="2076278"/>
                      <a:pt x="1304462" y="2081830"/>
                    </a:cubicBezTo>
                    <a:cubicBezTo>
                      <a:pt x="1303514" y="2083591"/>
                      <a:pt x="1302159" y="2085216"/>
                      <a:pt x="1300805" y="2086976"/>
                    </a:cubicBezTo>
                    <a:cubicBezTo>
                      <a:pt x="1299045" y="2089278"/>
                      <a:pt x="1297285" y="2091310"/>
                      <a:pt x="1295930" y="2093882"/>
                    </a:cubicBezTo>
                    <a:cubicBezTo>
                      <a:pt x="1295253" y="2094966"/>
                      <a:pt x="1293764" y="2095372"/>
                      <a:pt x="1293764" y="2096861"/>
                    </a:cubicBezTo>
                    <a:cubicBezTo>
                      <a:pt x="1289972" y="2097403"/>
                      <a:pt x="1289701" y="2101059"/>
                      <a:pt x="1287535" y="2102955"/>
                    </a:cubicBezTo>
                    <a:cubicBezTo>
                      <a:pt x="1285232" y="2104851"/>
                      <a:pt x="1283337" y="2107289"/>
                      <a:pt x="1281441" y="2109591"/>
                    </a:cubicBezTo>
                    <a:cubicBezTo>
                      <a:pt x="1281305" y="2109726"/>
                      <a:pt x="1281035" y="2109726"/>
                      <a:pt x="1281035" y="2109997"/>
                    </a:cubicBezTo>
                    <a:cubicBezTo>
                      <a:pt x="1280899" y="2113247"/>
                      <a:pt x="1278055" y="2114601"/>
                      <a:pt x="1276566" y="2117039"/>
                    </a:cubicBezTo>
                    <a:cubicBezTo>
                      <a:pt x="1274399" y="2120289"/>
                      <a:pt x="1272909" y="2123945"/>
                      <a:pt x="1271014" y="2127330"/>
                    </a:cubicBezTo>
                    <a:cubicBezTo>
                      <a:pt x="1270201" y="2128820"/>
                      <a:pt x="1269253" y="2130309"/>
                      <a:pt x="1268441" y="2131799"/>
                    </a:cubicBezTo>
                    <a:cubicBezTo>
                      <a:pt x="1266680" y="2134913"/>
                      <a:pt x="1264785" y="2138028"/>
                      <a:pt x="1262889" y="2141278"/>
                    </a:cubicBezTo>
                    <a:cubicBezTo>
                      <a:pt x="1260722" y="2144528"/>
                      <a:pt x="1260045" y="2148320"/>
                      <a:pt x="1258149" y="2151705"/>
                    </a:cubicBezTo>
                    <a:cubicBezTo>
                      <a:pt x="1256660" y="2154414"/>
                      <a:pt x="1255441" y="2157122"/>
                      <a:pt x="1253951" y="2159559"/>
                    </a:cubicBezTo>
                    <a:cubicBezTo>
                      <a:pt x="1250972" y="2163893"/>
                      <a:pt x="1248806" y="2169038"/>
                      <a:pt x="1244201" y="2172695"/>
                    </a:cubicBezTo>
                    <a:cubicBezTo>
                      <a:pt x="1239868" y="2170934"/>
                      <a:pt x="1238108" y="2169038"/>
                      <a:pt x="1237837" y="2165924"/>
                    </a:cubicBezTo>
                    <a:cubicBezTo>
                      <a:pt x="1237566" y="2162403"/>
                      <a:pt x="1237566" y="2158747"/>
                      <a:pt x="1237430" y="2155090"/>
                    </a:cubicBezTo>
                    <a:cubicBezTo>
                      <a:pt x="1237430" y="2152924"/>
                      <a:pt x="1237160" y="2150622"/>
                      <a:pt x="1237430" y="2148455"/>
                    </a:cubicBezTo>
                    <a:cubicBezTo>
                      <a:pt x="1237837" y="2146288"/>
                      <a:pt x="1238514" y="2144122"/>
                      <a:pt x="1239327" y="2142090"/>
                    </a:cubicBezTo>
                    <a:cubicBezTo>
                      <a:pt x="1240681" y="2138570"/>
                      <a:pt x="1242035" y="2135320"/>
                      <a:pt x="1243253" y="2131934"/>
                    </a:cubicBezTo>
                    <a:cubicBezTo>
                      <a:pt x="1243795" y="2130851"/>
                      <a:pt x="1244337" y="2129903"/>
                      <a:pt x="1244878" y="2128955"/>
                    </a:cubicBezTo>
                    <a:lnTo>
                      <a:pt x="1251920" y="2117174"/>
                    </a:lnTo>
                    <a:cubicBezTo>
                      <a:pt x="1253139" y="2115278"/>
                      <a:pt x="1254222" y="2113247"/>
                      <a:pt x="1255306" y="2111351"/>
                    </a:cubicBezTo>
                    <a:cubicBezTo>
                      <a:pt x="1257066" y="2108237"/>
                      <a:pt x="1258962" y="2105257"/>
                      <a:pt x="1260722" y="2102143"/>
                    </a:cubicBezTo>
                    <a:cubicBezTo>
                      <a:pt x="1260993" y="2101872"/>
                      <a:pt x="1261128" y="2101601"/>
                      <a:pt x="1261264" y="2101466"/>
                    </a:cubicBezTo>
                    <a:cubicBezTo>
                      <a:pt x="1264243" y="2099705"/>
                      <a:pt x="1264378" y="2096320"/>
                      <a:pt x="1266139" y="2093747"/>
                    </a:cubicBezTo>
                    <a:cubicBezTo>
                      <a:pt x="1266680" y="2092799"/>
                      <a:pt x="1267493" y="2091986"/>
                      <a:pt x="1268170" y="2091174"/>
                    </a:cubicBezTo>
                    <a:cubicBezTo>
                      <a:pt x="1268576" y="2090768"/>
                      <a:pt x="1269253" y="2090768"/>
                      <a:pt x="1269524" y="2090361"/>
                    </a:cubicBezTo>
                    <a:cubicBezTo>
                      <a:pt x="1272097" y="2087112"/>
                      <a:pt x="1275753" y="2085080"/>
                      <a:pt x="1279003" y="2082507"/>
                    </a:cubicBezTo>
                    <a:cubicBezTo>
                      <a:pt x="1279545" y="2081966"/>
                      <a:pt x="1279816" y="2081424"/>
                      <a:pt x="1280493" y="2081289"/>
                    </a:cubicBezTo>
                    <a:cubicBezTo>
                      <a:pt x="1282795" y="2081153"/>
                      <a:pt x="1283878" y="2079664"/>
                      <a:pt x="1285368" y="2078445"/>
                    </a:cubicBezTo>
                    <a:cubicBezTo>
                      <a:pt x="1286451" y="2077497"/>
                      <a:pt x="1287399" y="2076549"/>
                      <a:pt x="1287941" y="2075195"/>
                    </a:cubicBezTo>
                    <a:cubicBezTo>
                      <a:pt x="1289159" y="2071810"/>
                      <a:pt x="1290649" y="2068289"/>
                      <a:pt x="1291868" y="2064903"/>
                    </a:cubicBezTo>
                    <a:cubicBezTo>
                      <a:pt x="1293222" y="2061924"/>
                      <a:pt x="1294441" y="2058945"/>
                      <a:pt x="1295659" y="2056101"/>
                    </a:cubicBezTo>
                    <a:cubicBezTo>
                      <a:pt x="1296878" y="2053393"/>
                      <a:pt x="1298097" y="2050685"/>
                      <a:pt x="1299587" y="2048247"/>
                    </a:cubicBezTo>
                    <a:cubicBezTo>
                      <a:pt x="1300805" y="2046487"/>
                      <a:pt x="1302430" y="2044862"/>
                      <a:pt x="1303784" y="2043101"/>
                    </a:cubicBezTo>
                    <a:cubicBezTo>
                      <a:pt x="1304732" y="2041747"/>
                      <a:pt x="1305816" y="2040122"/>
                      <a:pt x="1306764" y="2038768"/>
                    </a:cubicBezTo>
                    <a:cubicBezTo>
                      <a:pt x="1307305" y="2038091"/>
                      <a:pt x="1307847" y="2037414"/>
                      <a:pt x="1308524" y="2037008"/>
                    </a:cubicBezTo>
                    <a:cubicBezTo>
                      <a:pt x="1309743" y="2036466"/>
                      <a:pt x="1310555" y="2035518"/>
                      <a:pt x="1311503" y="2034570"/>
                    </a:cubicBezTo>
                    <a:cubicBezTo>
                      <a:pt x="1312586" y="2033351"/>
                      <a:pt x="1314618" y="2033216"/>
                      <a:pt x="1315701" y="2031726"/>
                    </a:cubicBezTo>
                    <a:cubicBezTo>
                      <a:pt x="1315836" y="2031591"/>
                      <a:pt x="1316243" y="2031049"/>
                      <a:pt x="1316107" y="2030778"/>
                    </a:cubicBezTo>
                    <a:cubicBezTo>
                      <a:pt x="1315972" y="2030372"/>
                      <a:pt x="1315566" y="2030101"/>
                      <a:pt x="1316514" y="2030101"/>
                    </a:cubicBezTo>
                    <a:cubicBezTo>
                      <a:pt x="1318409" y="2030101"/>
                      <a:pt x="1319764" y="2029424"/>
                      <a:pt x="1321524" y="2028883"/>
                    </a:cubicBezTo>
                    <a:cubicBezTo>
                      <a:pt x="1318951" y="2026445"/>
                      <a:pt x="1316107" y="2024278"/>
                      <a:pt x="1313399" y="2021841"/>
                    </a:cubicBezTo>
                    <a:cubicBezTo>
                      <a:pt x="1312180" y="2020758"/>
                      <a:pt x="1310420" y="2020351"/>
                      <a:pt x="1309878" y="2018862"/>
                    </a:cubicBezTo>
                    <a:cubicBezTo>
                      <a:pt x="1309201" y="2017101"/>
                      <a:pt x="1307847" y="2016153"/>
                      <a:pt x="1306493" y="2015341"/>
                    </a:cubicBezTo>
                    <a:cubicBezTo>
                      <a:pt x="1305274" y="2014393"/>
                      <a:pt x="1303784" y="2013580"/>
                      <a:pt x="1303107" y="2012091"/>
                    </a:cubicBezTo>
                    <a:cubicBezTo>
                      <a:pt x="1302566" y="2011549"/>
                      <a:pt x="1301753" y="2011279"/>
                      <a:pt x="1301347" y="2011008"/>
                    </a:cubicBezTo>
                    <a:lnTo>
                      <a:pt x="1293764" y="2005049"/>
                    </a:lnTo>
                    <a:cubicBezTo>
                      <a:pt x="1292409" y="2003966"/>
                      <a:pt x="1291055" y="2003018"/>
                      <a:pt x="1289837" y="2001935"/>
                    </a:cubicBezTo>
                    <a:cubicBezTo>
                      <a:pt x="1288618" y="2000716"/>
                      <a:pt x="1287128" y="2000174"/>
                      <a:pt x="1285774" y="1999362"/>
                    </a:cubicBezTo>
                    <a:cubicBezTo>
                      <a:pt x="1283472" y="1998143"/>
                      <a:pt x="1281170" y="1996789"/>
                      <a:pt x="1279274" y="1994893"/>
                    </a:cubicBezTo>
                    <a:cubicBezTo>
                      <a:pt x="1277785" y="1993403"/>
                      <a:pt x="1276024" y="1991914"/>
                      <a:pt x="1275076" y="1989612"/>
                    </a:cubicBezTo>
                    <a:cubicBezTo>
                      <a:pt x="1273587" y="1986497"/>
                      <a:pt x="1273316" y="1986768"/>
                      <a:pt x="1270066" y="1986226"/>
                    </a:cubicBezTo>
                    <a:cubicBezTo>
                      <a:pt x="1269253" y="1986091"/>
                      <a:pt x="1268305" y="1985685"/>
                      <a:pt x="1267493" y="1985414"/>
                    </a:cubicBezTo>
                    <a:cubicBezTo>
                      <a:pt x="1265326" y="1984466"/>
                      <a:pt x="1263295" y="1983247"/>
                      <a:pt x="1260993" y="1982435"/>
                    </a:cubicBezTo>
                    <a:cubicBezTo>
                      <a:pt x="1258962" y="1981622"/>
                      <a:pt x="1256930" y="1980810"/>
                      <a:pt x="1255306" y="1978914"/>
                    </a:cubicBezTo>
                    <a:cubicBezTo>
                      <a:pt x="1254899" y="1978508"/>
                      <a:pt x="1254358" y="1978102"/>
                      <a:pt x="1253816" y="1977831"/>
                    </a:cubicBezTo>
                    <a:cubicBezTo>
                      <a:pt x="1250972" y="1976476"/>
                      <a:pt x="1248264" y="1974987"/>
                      <a:pt x="1245285" y="1973497"/>
                    </a:cubicBezTo>
                    <a:cubicBezTo>
                      <a:pt x="1241764" y="1971601"/>
                      <a:pt x="1238649" y="1968622"/>
                      <a:pt x="1234451" y="1968216"/>
                    </a:cubicBezTo>
                    <a:cubicBezTo>
                      <a:pt x="1234316" y="1968216"/>
                      <a:pt x="1234180" y="1968216"/>
                      <a:pt x="1234180" y="1968216"/>
                    </a:cubicBezTo>
                    <a:cubicBezTo>
                      <a:pt x="1233639" y="1968081"/>
                      <a:pt x="1233097" y="1967810"/>
                      <a:pt x="1232556" y="1967539"/>
                    </a:cubicBezTo>
                    <a:cubicBezTo>
                      <a:pt x="1232556" y="1967674"/>
                      <a:pt x="1232420" y="1967810"/>
                      <a:pt x="1232420" y="1968081"/>
                    </a:cubicBezTo>
                    <a:cubicBezTo>
                      <a:pt x="1232420" y="1968351"/>
                      <a:pt x="1231743" y="1968758"/>
                      <a:pt x="1231472" y="1969029"/>
                    </a:cubicBezTo>
                    <a:cubicBezTo>
                      <a:pt x="1230389" y="1970112"/>
                      <a:pt x="1229306" y="1971060"/>
                      <a:pt x="1228358" y="1972143"/>
                    </a:cubicBezTo>
                    <a:cubicBezTo>
                      <a:pt x="1226327" y="1974987"/>
                      <a:pt x="1224295" y="1977695"/>
                      <a:pt x="1222264" y="1980403"/>
                    </a:cubicBezTo>
                    <a:cubicBezTo>
                      <a:pt x="1220774" y="1982435"/>
                      <a:pt x="1219149" y="1984466"/>
                      <a:pt x="1217524" y="1986497"/>
                    </a:cubicBezTo>
                    <a:cubicBezTo>
                      <a:pt x="1214139" y="1990966"/>
                      <a:pt x="1210753" y="1995570"/>
                      <a:pt x="1207233" y="1999903"/>
                    </a:cubicBezTo>
                    <a:cubicBezTo>
                      <a:pt x="1206691" y="2000581"/>
                      <a:pt x="1206556" y="2001528"/>
                      <a:pt x="1206150" y="2002341"/>
                    </a:cubicBezTo>
                    <a:cubicBezTo>
                      <a:pt x="1205472" y="2003424"/>
                      <a:pt x="1204795" y="2004778"/>
                      <a:pt x="1203983" y="2005726"/>
                    </a:cubicBezTo>
                    <a:cubicBezTo>
                      <a:pt x="1200327" y="2010466"/>
                      <a:pt x="1196264" y="2014664"/>
                      <a:pt x="1192066" y="2018862"/>
                    </a:cubicBezTo>
                    <a:cubicBezTo>
                      <a:pt x="1191254" y="2019674"/>
                      <a:pt x="1190712" y="2021299"/>
                      <a:pt x="1189764" y="2021570"/>
                    </a:cubicBezTo>
                    <a:cubicBezTo>
                      <a:pt x="1185972" y="2023330"/>
                      <a:pt x="1182587" y="2026310"/>
                      <a:pt x="1178795" y="2028206"/>
                    </a:cubicBezTo>
                    <a:cubicBezTo>
                      <a:pt x="1174191" y="2030507"/>
                      <a:pt x="1169181" y="2032403"/>
                      <a:pt x="1164171" y="2031862"/>
                    </a:cubicBezTo>
                    <a:cubicBezTo>
                      <a:pt x="1162139" y="2031726"/>
                      <a:pt x="1160785" y="2032945"/>
                      <a:pt x="1160108" y="2034705"/>
                    </a:cubicBezTo>
                    <a:cubicBezTo>
                      <a:pt x="1159295" y="2036737"/>
                      <a:pt x="1158077" y="2038633"/>
                      <a:pt x="1157400" y="2040528"/>
                    </a:cubicBezTo>
                    <a:cubicBezTo>
                      <a:pt x="1154692" y="2048112"/>
                      <a:pt x="1147108" y="2052039"/>
                      <a:pt x="1140066" y="2055695"/>
                    </a:cubicBezTo>
                    <a:cubicBezTo>
                      <a:pt x="1138848" y="2056507"/>
                      <a:pt x="1137223" y="2056914"/>
                      <a:pt x="1136004" y="2057726"/>
                    </a:cubicBezTo>
                    <a:cubicBezTo>
                      <a:pt x="1132889" y="2058945"/>
                      <a:pt x="1129775" y="2060841"/>
                      <a:pt x="1126389" y="2059893"/>
                    </a:cubicBezTo>
                    <a:cubicBezTo>
                      <a:pt x="1125983" y="2059757"/>
                      <a:pt x="1125442" y="2059757"/>
                      <a:pt x="1125035" y="2059893"/>
                    </a:cubicBezTo>
                    <a:cubicBezTo>
                      <a:pt x="1121785" y="2060570"/>
                      <a:pt x="1118535" y="2060976"/>
                      <a:pt x="1115285" y="2061247"/>
                    </a:cubicBezTo>
                    <a:cubicBezTo>
                      <a:pt x="1108108" y="2061653"/>
                      <a:pt x="1101067" y="2062466"/>
                      <a:pt x="1094296" y="2064903"/>
                    </a:cubicBezTo>
                    <a:cubicBezTo>
                      <a:pt x="1091317" y="2065986"/>
                      <a:pt x="1088338" y="2066664"/>
                      <a:pt x="1085358" y="2067205"/>
                    </a:cubicBezTo>
                    <a:cubicBezTo>
                      <a:pt x="1079129" y="2068424"/>
                      <a:pt x="1073036" y="2069372"/>
                      <a:pt x="1066942" y="2067882"/>
                    </a:cubicBezTo>
                    <a:cubicBezTo>
                      <a:pt x="1063692" y="2069101"/>
                      <a:pt x="1060712" y="2067612"/>
                      <a:pt x="1057598" y="2067612"/>
                    </a:cubicBezTo>
                    <a:cubicBezTo>
                      <a:pt x="1055431" y="2067612"/>
                      <a:pt x="1052994" y="2067882"/>
                      <a:pt x="1051504" y="2069101"/>
                    </a:cubicBezTo>
                    <a:cubicBezTo>
                      <a:pt x="1049609" y="2070726"/>
                      <a:pt x="1047442" y="2071132"/>
                      <a:pt x="1045140" y="2071268"/>
                    </a:cubicBezTo>
                    <a:cubicBezTo>
                      <a:pt x="1044598" y="2071268"/>
                      <a:pt x="1044327" y="2071403"/>
                      <a:pt x="1043921" y="2071539"/>
                    </a:cubicBezTo>
                    <a:cubicBezTo>
                      <a:pt x="1041754" y="2072486"/>
                      <a:pt x="1039452" y="2073164"/>
                      <a:pt x="1037692" y="2074382"/>
                    </a:cubicBezTo>
                    <a:cubicBezTo>
                      <a:pt x="1036473" y="2075060"/>
                      <a:pt x="1036879" y="2074653"/>
                      <a:pt x="1036473" y="2074112"/>
                    </a:cubicBezTo>
                    <a:cubicBezTo>
                      <a:pt x="1036202" y="2073976"/>
                      <a:pt x="1035390" y="2073841"/>
                      <a:pt x="1034983" y="2073841"/>
                    </a:cubicBezTo>
                    <a:cubicBezTo>
                      <a:pt x="1032411" y="2073434"/>
                      <a:pt x="1030109" y="2074789"/>
                      <a:pt x="1027807" y="2074653"/>
                    </a:cubicBezTo>
                    <a:cubicBezTo>
                      <a:pt x="1025911" y="2074518"/>
                      <a:pt x="1024150" y="2074653"/>
                      <a:pt x="1022254" y="2075195"/>
                    </a:cubicBezTo>
                    <a:cubicBezTo>
                      <a:pt x="1021171" y="2075465"/>
                      <a:pt x="1019952" y="2075195"/>
                      <a:pt x="1018869" y="2075195"/>
                    </a:cubicBezTo>
                    <a:cubicBezTo>
                      <a:pt x="1016432" y="2074924"/>
                      <a:pt x="1013723" y="2074518"/>
                      <a:pt x="1011421" y="2074247"/>
                    </a:cubicBezTo>
                    <a:cubicBezTo>
                      <a:pt x="1008307" y="2073976"/>
                      <a:pt x="1005057" y="2073976"/>
                      <a:pt x="1001942" y="2073434"/>
                    </a:cubicBezTo>
                    <a:cubicBezTo>
                      <a:pt x="998015" y="2072757"/>
                      <a:pt x="994088" y="2071674"/>
                      <a:pt x="990025" y="2070591"/>
                    </a:cubicBezTo>
                    <a:cubicBezTo>
                      <a:pt x="985692" y="2069507"/>
                      <a:pt x="981359" y="2068289"/>
                      <a:pt x="977025" y="2067070"/>
                    </a:cubicBezTo>
                    <a:cubicBezTo>
                      <a:pt x="972151" y="2065580"/>
                      <a:pt x="967005" y="2063955"/>
                      <a:pt x="962130" y="2062466"/>
                    </a:cubicBezTo>
                    <a:cubicBezTo>
                      <a:pt x="960098" y="2061924"/>
                      <a:pt x="958203" y="2061924"/>
                      <a:pt x="956172" y="2062195"/>
                    </a:cubicBezTo>
                    <a:cubicBezTo>
                      <a:pt x="953463" y="2062466"/>
                      <a:pt x="950755" y="2062195"/>
                      <a:pt x="948317" y="2063820"/>
                    </a:cubicBezTo>
                    <a:cubicBezTo>
                      <a:pt x="947776" y="2064226"/>
                      <a:pt x="946828" y="2063955"/>
                      <a:pt x="945880" y="2064091"/>
                    </a:cubicBezTo>
                    <a:cubicBezTo>
                      <a:pt x="940057" y="2064768"/>
                      <a:pt x="934369" y="2066122"/>
                      <a:pt x="928411" y="2065851"/>
                    </a:cubicBezTo>
                    <a:cubicBezTo>
                      <a:pt x="927734" y="2065851"/>
                      <a:pt x="927057" y="2066393"/>
                      <a:pt x="926245" y="2066393"/>
                    </a:cubicBezTo>
                    <a:cubicBezTo>
                      <a:pt x="924755" y="2066528"/>
                      <a:pt x="923130" y="2066528"/>
                      <a:pt x="921640" y="2066393"/>
                    </a:cubicBezTo>
                    <a:cubicBezTo>
                      <a:pt x="917307" y="2065986"/>
                      <a:pt x="913245" y="2063955"/>
                      <a:pt x="908776" y="2065174"/>
                    </a:cubicBezTo>
                    <a:cubicBezTo>
                      <a:pt x="908234" y="2065310"/>
                      <a:pt x="907828" y="2065174"/>
                      <a:pt x="907422" y="2065039"/>
                    </a:cubicBezTo>
                    <a:cubicBezTo>
                      <a:pt x="902411" y="2064632"/>
                      <a:pt x="897266" y="2064226"/>
                      <a:pt x="892255" y="2063820"/>
                    </a:cubicBezTo>
                    <a:cubicBezTo>
                      <a:pt x="889140" y="2063549"/>
                      <a:pt x="886026" y="2063414"/>
                      <a:pt x="882911" y="2063414"/>
                    </a:cubicBezTo>
                    <a:cubicBezTo>
                      <a:pt x="876411" y="2063143"/>
                      <a:pt x="869911" y="2063007"/>
                      <a:pt x="863411" y="2063007"/>
                    </a:cubicBezTo>
                    <a:cubicBezTo>
                      <a:pt x="861787" y="2063007"/>
                      <a:pt x="860161" y="2063143"/>
                      <a:pt x="858672" y="2062872"/>
                    </a:cubicBezTo>
                    <a:cubicBezTo>
                      <a:pt x="858537" y="2062872"/>
                      <a:pt x="858401" y="2062872"/>
                      <a:pt x="858401" y="2062872"/>
                    </a:cubicBezTo>
                    <a:cubicBezTo>
                      <a:pt x="857182" y="2064903"/>
                      <a:pt x="855963" y="2066935"/>
                      <a:pt x="854745" y="2068966"/>
                    </a:cubicBezTo>
                    <a:cubicBezTo>
                      <a:pt x="852443" y="2072486"/>
                      <a:pt x="849870" y="2073570"/>
                      <a:pt x="845401" y="2072622"/>
                    </a:cubicBezTo>
                    <a:cubicBezTo>
                      <a:pt x="844995" y="2069101"/>
                      <a:pt x="844995" y="2065580"/>
                      <a:pt x="845130" y="2062060"/>
                    </a:cubicBezTo>
                    <a:cubicBezTo>
                      <a:pt x="844453" y="2061924"/>
                      <a:pt x="843912" y="2061924"/>
                      <a:pt x="843234" y="2061924"/>
                    </a:cubicBezTo>
                    <a:cubicBezTo>
                      <a:pt x="840120" y="2061653"/>
                      <a:pt x="836870" y="2061518"/>
                      <a:pt x="833891" y="2060976"/>
                    </a:cubicBezTo>
                    <a:cubicBezTo>
                      <a:pt x="830912" y="2060434"/>
                      <a:pt x="828203" y="2059487"/>
                      <a:pt x="825224" y="2058674"/>
                    </a:cubicBezTo>
                    <a:cubicBezTo>
                      <a:pt x="820349" y="2057184"/>
                      <a:pt x="815474" y="2056372"/>
                      <a:pt x="810599" y="2055018"/>
                    </a:cubicBezTo>
                    <a:cubicBezTo>
                      <a:pt x="806266" y="2053935"/>
                      <a:pt x="804505" y="2051633"/>
                      <a:pt x="804370" y="2047028"/>
                    </a:cubicBezTo>
                    <a:cubicBezTo>
                      <a:pt x="812360" y="2043643"/>
                      <a:pt x="821026" y="2042966"/>
                      <a:pt x="829287" y="2041747"/>
                    </a:cubicBezTo>
                    <a:cubicBezTo>
                      <a:pt x="833891" y="2041070"/>
                      <a:pt x="838630" y="2041070"/>
                      <a:pt x="843234" y="2040935"/>
                    </a:cubicBezTo>
                    <a:cubicBezTo>
                      <a:pt x="845130" y="2040935"/>
                      <a:pt x="847161" y="2041070"/>
                      <a:pt x="849057" y="2041205"/>
                    </a:cubicBezTo>
                    <a:cubicBezTo>
                      <a:pt x="849599" y="2039174"/>
                      <a:pt x="850276" y="2037278"/>
                      <a:pt x="850953" y="2035518"/>
                    </a:cubicBezTo>
                    <a:cubicBezTo>
                      <a:pt x="853255" y="2029966"/>
                      <a:pt x="855828" y="2024956"/>
                      <a:pt x="858672" y="2019674"/>
                    </a:cubicBezTo>
                    <a:cubicBezTo>
                      <a:pt x="861109" y="2014528"/>
                      <a:pt x="863818" y="2009518"/>
                      <a:pt x="867203" y="2004914"/>
                    </a:cubicBezTo>
                    <a:cubicBezTo>
                      <a:pt x="868693" y="2002747"/>
                      <a:pt x="870182" y="2000581"/>
                      <a:pt x="871807" y="1998414"/>
                    </a:cubicBezTo>
                    <a:cubicBezTo>
                      <a:pt x="875734" y="1993945"/>
                      <a:pt x="879797" y="1989612"/>
                      <a:pt x="883995" y="1985414"/>
                    </a:cubicBezTo>
                    <a:cubicBezTo>
                      <a:pt x="887109" y="1982705"/>
                      <a:pt x="889140" y="1978508"/>
                      <a:pt x="893338" y="1977018"/>
                    </a:cubicBezTo>
                    <a:cubicBezTo>
                      <a:pt x="893609" y="1976883"/>
                      <a:pt x="893745" y="1976612"/>
                      <a:pt x="894016" y="1976341"/>
                    </a:cubicBezTo>
                    <a:cubicBezTo>
                      <a:pt x="897401" y="1973226"/>
                      <a:pt x="900922" y="1970383"/>
                      <a:pt x="904036" y="1967133"/>
                    </a:cubicBezTo>
                    <a:cubicBezTo>
                      <a:pt x="907151" y="1964154"/>
                      <a:pt x="912161" y="1963476"/>
                      <a:pt x="914057" y="1959008"/>
                    </a:cubicBezTo>
                    <a:cubicBezTo>
                      <a:pt x="916088" y="1958737"/>
                      <a:pt x="917036" y="1956841"/>
                      <a:pt x="918797" y="1956299"/>
                    </a:cubicBezTo>
                    <a:cubicBezTo>
                      <a:pt x="922859" y="1954810"/>
                      <a:pt x="926380" y="1952643"/>
                      <a:pt x="930172" y="1950747"/>
                    </a:cubicBezTo>
                    <a:cubicBezTo>
                      <a:pt x="933015" y="1949529"/>
                      <a:pt x="935859" y="1948310"/>
                      <a:pt x="938838" y="1947362"/>
                    </a:cubicBezTo>
                    <a:cubicBezTo>
                      <a:pt x="948182" y="1944654"/>
                      <a:pt x="957526" y="1942758"/>
                      <a:pt x="966869" y="1941268"/>
                    </a:cubicBezTo>
                    <a:cubicBezTo>
                      <a:pt x="969848" y="1940726"/>
                      <a:pt x="972963" y="1940320"/>
                      <a:pt x="975942" y="1938966"/>
                    </a:cubicBezTo>
                    <a:cubicBezTo>
                      <a:pt x="978380" y="1937747"/>
                      <a:pt x="981494" y="1937477"/>
                      <a:pt x="984473" y="1936935"/>
                    </a:cubicBezTo>
                    <a:cubicBezTo>
                      <a:pt x="987994" y="1936393"/>
                      <a:pt x="991515" y="1936935"/>
                      <a:pt x="994359" y="1934227"/>
                    </a:cubicBezTo>
                    <a:cubicBezTo>
                      <a:pt x="994494" y="1934091"/>
                      <a:pt x="994901" y="1933820"/>
                      <a:pt x="995036" y="1933956"/>
                    </a:cubicBezTo>
                    <a:cubicBezTo>
                      <a:pt x="997067" y="1934633"/>
                      <a:pt x="998557" y="1933143"/>
                      <a:pt x="1000317" y="1932602"/>
                    </a:cubicBezTo>
                    <a:cubicBezTo>
                      <a:pt x="1002213" y="1931924"/>
                      <a:pt x="1004244" y="1931247"/>
                      <a:pt x="1006140" y="1931518"/>
                    </a:cubicBezTo>
                    <a:cubicBezTo>
                      <a:pt x="1010609" y="1932060"/>
                      <a:pt x="1015077" y="1931789"/>
                      <a:pt x="1019411" y="1932060"/>
                    </a:cubicBezTo>
                    <a:cubicBezTo>
                      <a:pt x="1028619" y="1932737"/>
                      <a:pt x="1037827" y="1931247"/>
                      <a:pt x="1047036" y="1930706"/>
                    </a:cubicBezTo>
                    <a:cubicBezTo>
                      <a:pt x="1049202" y="1930570"/>
                      <a:pt x="1051504" y="1929622"/>
                      <a:pt x="1053400" y="1930299"/>
                    </a:cubicBezTo>
                    <a:cubicBezTo>
                      <a:pt x="1055702" y="1930977"/>
                      <a:pt x="1057869" y="1930841"/>
                      <a:pt x="1060036" y="1930570"/>
                    </a:cubicBezTo>
                    <a:cubicBezTo>
                      <a:pt x="1062338" y="1930435"/>
                      <a:pt x="1064504" y="1930164"/>
                      <a:pt x="1066671" y="1930841"/>
                    </a:cubicBezTo>
                    <a:cubicBezTo>
                      <a:pt x="1067483" y="1930977"/>
                      <a:pt x="1068431" y="1930570"/>
                      <a:pt x="1069379" y="1930570"/>
                    </a:cubicBezTo>
                    <a:lnTo>
                      <a:pt x="1082379" y="1930435"/>
                    </a:lnTo>
                    <a:cubicBezTo>
                      <a:pt x="1084546" y="1930299"/>
                      <a:pt x="1086848" y="1930164"/>
                      <a:pt x="1089150" y="1930435"/>
                    </a:cubicBezTo>
                    <a:cubicBezTo>
                      <a:pt x="1091452" y="1930570"/>
                      <a:pt x="1093619" y="1930299"/>
                      <a:pt x="1095786" y="1930299"/>
                    </a:cubicBezTo>
                    <a:cubicBezTo>
                      <a:pt x="1099442" y="1930029"/>
                      <a:pt x="1102962" y="1930029"/>
                      <a:pt x="1106483" y="1930570"/>
                    </a:cubicBezTo>
                    <a:cubicBezTo>
                      <a:pt x="1109462" y="1931112"/>
                      <a:pt x="1112306" y="1931383"/>
                      <a:pt x="1115150" y="1932873"/>
                    </a:cubicBezTo>
                    <a:cubicBezTo>
                      <a:pt x="1118942" y="1934768"/>
                      <a:pt x="1118942" y="1934497"/>
                      <a:pt x="1123275" y="1933549"/>
                    </a:cubicBezTo>
                    <a:cubicBezTo>
                      <a:pt x="1124358" y="1933278"/>
                      <a:pt x="1125577" y="1933143"/>
                      <a:pt x="1126796" y="1933143"/>
                    </a:cubicBezTo>
                    <a:cubicBezTo>
                      <a:pt x="1130046" y="1933008"/>
                      <a:pt x="1133160" y="1933143"/>
                      <a:pt x="1136410" y="1932873"/>
                    </a:cubicBezTo>
                    <a:cubicBezTo>
                      <a:pt x="1139389" y="1932602"/>
                      <a:pt x="1142504" y="1932331"/>
                      <a:pt x="1145483" y="1933549"/>
                    </a:cubicBezTo>
                    <a:cubicBezTo>
                      <a:pt x="1146160" y="1933820"/>
                      <a:pt x="1146973" y="1933820"/>
                      <a:pt x="1147785" y="1933956"/>
                    </a:cubicBezTo>
                    <a:cubicBezTo>
                      <a:pt x="1152118" y="1934227"/>
                      <a:pt x="1156316" y="1934633"/>
                      <a:pt x="1160785" y="1935039"/>
                    </a:cubicBezTo>
                    <a:cubicBezTo>
                      <a:pt x="1166202" y="1935716"/>
                      <a:pt x="1171483" y="1937477"/>
                      <a:pt x="1177035" y="1936528"/>
                    </a:cubicBezTo>
                    <a:cubicBezTo>
                      <a:pt x="1177306" y="1936528"/>
                      <a:pt x="1177441" y="1936528"/>
                      <a:pt x="1177577" y="1936528"/>
                    </a:cubicBezTo>
                    <a:cubicBezTo>
                      <a:pt x="1179473" y="1936799"/>
                      <a:pt x="1181504" y="1937206"/>
                      <a:pt x="1183400" y="1937477"/>
                    </a:cubicBezTo>
                    <a:cubicBezTo>
                      <a:pt x="1185837" y="1936664"/>
                      <a:pt x="1188545" y="1936258"/>
                      <a:pt x="1190170" y="1938424"/>
                    </a:cubicBezTo>
                    <a:cubicBezTo>
                      <a:pt x="1191524" y="1938289"/>
                      <a:pt x="1192337" y="1938154"/>
                      <a:pt x="1193285" y="1938018"/>
                    </a:cubicBezTo>
                    <a:cubicBezTo>
                      <a:pt x="1194504" y="1938018"/>
                      <a:pt x="1195993" y="1938695"/>
                      <a:pt x="1196806" y="1938018"/>
                    </a:cubicBezTo>
                    <a:cubicBezTo>
                      <a:pt x="1198837" y="1936528"/>
                      <a:pt x="1200733" y="1937341"/>
                      <a:pt x="1202493" y="1938154"/>
                    </a:cubicBezTo>
                    <a:cubicBezTo>
                      <a:pt x="1206556" y="1939914"/>
                      <a:pt x="1210618" y="1939778"/>
                      <a:pt x="1215222" y="1939237"/>
                    </a:cubicBezTo>
                    <a:cubicBezTo>
                      <a:pt x="1215764" y="1940049"/>
                      <a:pt x="1216306" y="1940726"/>
                      <a:pt x="1216983" y="1941268"/>
                    </a:cubicBezTo>
                    <a:cubicBezTo>
                      <a:pt x="1217795" y="1941404"/>
                      <a:pt x="1218743" y="1941675"/>
                      <a:pt x="1219556" y="1941945"/>
                    </a:cubicBezTo>
                    <a:cubicBezTo>
                      <a:pt x="1219691" y="1941810"/>
                      <a:pt x="1219962" y="1941945"/>
                      <a:pt x="1220233" y="1941810"/>
                    </a:cubicBezTo>
                    <a:cubicBezTo>
                      <a:pt x="1220368" y="1941810"/>
                      <a:pt x="1220503" y="1942081"/>
                      <a:pt x="1220774" y="1942352"/>
                    </a:cubicBezTo>
                    <a:cubicBezTo>
                      <a:pt x="1221858" y="1942487"/>
                      <a:pt x="1223077" y="1942487"/>
                      <a:pt x="1224160" y="1942487"/>
                    </a:cubicBezTo>
                    <a:cubicBezTo>
                      <a:pt x="1225108" y="1940726"/>
                      <a:pt x="1225920" y="1938831"/>
                      <a:pt x="1226597" y="1936799"/>
                    </a:cubicBezTo>
                    <a:cubicBezTo>
                      <a:pt x="1227681" y="1933414"/>
                      <a:pt x="1227274" y="1929758"/>
                      <a:pt x="1229035" y="1926508"/>
                    </a:cubicBezTo>
                    <a:cubicBezTo>
                      <a:pt x="1228087" y="1924341"/>
                      <a:pt x="1229441" y="1923258"/>
                      <a:pt x="1230524" y="1921633"/>
                    </a:cubicBezTo>
                    <a:cubicBezTo>
                      <a:pt x="1231472" y="1920549"/>
                      <a:pt x="1232691" y="1918247"/>
                      <a:pt x="1232285" y="1917706"/>
                    </a:cubicBezTo>
                    <a:cubicBezTo>
                      <a:pt x="1230253" y="1914456"/>
                      <a:pt x="1233097" y="1912695"/>
                      <a:pt x="1234045" y="1910393"/>
                    </a:cubicBezTo>
                    <a:cubicBezTo>
                      <a:pt x="1234180" y="1909716"/>
                      <a:pt x="1235128" y="1909310"/>
                      <a:pt x="1235264" y="1908768"/>
                    </a:cubicBezTo>
                    <a:cubicBezTo>
                      <a:pt x="1236077" y="1905383"/>
                      <a:pt x="1238649" y="1904841"/>
                      <a:pt x="1241087" y="1904164"/>
                    </a:cubicBezTo>
                    <a:close/>
                    <a:moveTo>
                      <a:pt x="791506" y="1858259"/>
                    </a:moveTo>
                    <a:cubicBezTo>
                      <a:pt x="794756" y="1857987"/>
                      <a:pt x="797736" y="1857852"/>
                      <a:pt x="800715" y="1858259"/>
                    </a:cubicBezTo>
                    <a:cubicBezTo>
                      <a:pt x="803288" y="1858665"/>
                      <a:pt x="805861" y="1858936"/>
                      <a:pt x="808298" y="1860290"/>
                    </a:cubicBezTo>
                    <a:cubicBezTo>
                      <a:pt x="811413" y="1862185"/>
                      <a:pt x="811548" y="1861915"/>
                      <a:pt x="815340" y="1860967"/>
                    </a:cubicBezTo>
                    <a:cubicBezTo>
                      <a:pt x="816288" y="1860831"/>
                      <a:pt x="817236" y="1860696"/>
                      <a:pt x="818319" y="1860696"/>
                    </a:cubicBezTo>
                    <a:cubicBezTo>
                      <a:pt x="821027" y="1860696"/>
                      <a:pt x="823871" y="1860967"/>
                      <a:pt x="826579" y="1860696"/>
                    </a:cubicBezTo>
                    <a:cubicBezTo>
                      <a:pt x="829423" y="1860425"/>
                      <a:pt x="831996" y="1860154"/>
                      <a:pt x="834569" y="1861373"/>
                    </a:cubicBezTo>
                    <a:cubicBezTo>
                      <a:pt x="835111" y="1861644"/>
                      <a:pt x="835923" y="1861779"/>
                      <a:pt x="836600" y="1861779"/>
                    </a:cubicBezTo>
                    <a:cubicBezTo>
                      <a:pt x="840392" y="1862321"/>
                      <a:pt x="843913" y="1862998"/>
                      <a:pt x="847840" y="1863540"/>
                    </a:cubicBezTo>
                    <a:cubicBezTo>
                      <a:pt x="852444" y="1864488"/>
                      <a:pt x="856912" y="1866248"/>
                      <a:pt x="861787" y="1865842"/>
                    </a:cubicBezTo>
                    <a:cubicBezTo>
                      <a:pt x="861787" y="1865842"/>
                      <a:pt x="861923" y="1865842"/>
                      <a:pt x="862058" y="1865842"/>
                    </a:cubicBezTo>
                    <a:cubicBezTo>
                      <a:pt x="867610" y="1867467"/>
                      <a:pt x="873162" y="1868956"/>
                      <a:pt x="878714" y="1870717"/>
                    </a:cubicBezTo>
                    <a:cubicBezTo>
                      <a:pt x="879933" y="1871123"/>
                      <a:pt x="881287" y="1871664"/>
                      <a:pt x="882641" y="1872071"/>
                    </a:cubicBezTo>
                    <a:cubicBezTo>
                      <a:pt x="883725" y="1872477"/>
                      <a:pt x="884808" y="1873019"/>
                      <a:pt x="885891" y="1873154"/>
                    </a:cubicBezTo>
                    <a:cubicBezTo>
                      <a:pt x="887246" y="1873425"/>
                      <a:pt x="888464" y="1873290"/>
                      <a:pt x="889683" y="1873290"/>
                    </a:cubicBezTo>
                    <a:cubicBezTo>
                      <a:pt x="890767" y="1873290"/>
                      <a:pt x="891985" y="1872883"/>
                      <a:pt x="892662" y="1873290"/>
                    </a:cubicBezTo>
                    <a:cubicBezTo>
                      <a:pt x="896048" y="1875727"/>
                      <a:pt x="899975" y="1876404"/>
                      <a:pt x="903902" y="1877081"/>
                    </a:cubicBezTo>
                    <a:cubicBezTo>
                      <a:pt x="906475" y="1877488"/>
                      <a:pt x="909454" y="1876269"/>
                      <a:pt x="912162" y="1877488"/>
                    </a:cubicBezTo>
                    <a:cubicBezTo>
                      <a:pt x="913787" y="1876269"/>
                      <a:pt x="914870" y="1877352"/>
                      <a:pt x="916089" y="1878300"/>
                    </a:cubicBezTo>
                    <a:cubicBezTo>
                      <a:pt x="917037" y="1878977"/>
                      <a:pt x="918662" y="1879925"/>
                      <a:pt x="919204" y="1879383"/>
                    </a:cubicBezTo>
                    <a:cubicBezTo>
                      <a:pt x="921777" y="1876946"/>
                      <a:pt x="923266" y="1879654"/>
                      <a:pt x="925027" y="1880196"/>
                    </a:cubicBezTo>
                    <a:cubicBezTo>
                      <a:pt x="925568" y="1880331"/>
                      <a:pt x="925839" y="1881279"/>
                      <a:pt x="926381" y="1881279"/>
                    </a:cubicBezTo>
                    <a:cubicBezTo>
                      <a:pt x="929089" y="1881685"/>
                      <a:pt x="929496" y="1883988"/>
                      <a:pt x="929902" y="1886425"/>
                    </a:cubicBezTo>
                    <a:cubicBezTo>
                      <a:pt x="930037" y="1887509"/>
                      <a:pt x="930443" y="1888863"/>
                      <a:pt x="930985" y="1890352"/>
                    </a:cubicBezTo>
                    <a:cubicBezTo>
                      <a:pt x="934777" y="1889133"/>
                      <a:pt x="938162" y="1886696"/>
                      <a:pt x="941141" y="1883988"/>
                    </a:cubicBezTo>
                    <a:cubicBezTo>
                      <a:pt x="943308" y="1881956"/>
                      <a:pt x="944120" y="1878842"/>
                      <a:pt x="946693" y="1877081"/>
                    </a:cubicBezTo>
                    <a:cubicBezTo>
                      <a:pt x="946558" y="1874915"/>
                      <a:pt x="948047" y="1874644"/>
                      <a:pt x="949672" y="1874102"/>
                    </a:cubicBezTo>
                    <a:cubicBezTo>
                      <a:pt x="950756" y="1873696"/>
                      <a:pt x="952651" y="1872613"/>
                      <a:pt x="952516" y="1871935"/>
                    </a:cubicBezTo>
                    <a:cubicBezTo>
                      <a:pt x="951975" y="1868415"/>
                      <a:pt x="955225" y="1868550"/>
                      <a:pt x="956714" y="1867331"/>
                    </a:cubicBezTo>
                    <a:cubicBezTo>
                      <a:pt x="957256" y="1866925"/>
                      <a:pt x="958204" y="1867061"/>
                      <a:pt x="958475" y="1866654"/>
                    </a:cubicBezTo>
                    <a:cubicBezTo>
                      <a:pt x="960506" y="1864352"/>
                      <a:pt x="962808" y="1865300"/>
                      <a:pt x="965245" y="1866113"/>
                    </a:cubicBezTo>
                    <a:cubicBezTo>
                      <a:pt x="968089" y="1867196"/>
                      <a:pt x="970120" y="1869769"/>
                      <a:pt x="970120" y="1872748"/>
                    </a:cubicBezTo>
                    <a:cubicBezTo>
                      <a:pt x="970256" y="1874644"/>
                      <a:pt x="970256" y="1876811"/>
                      <a:pt x="970527" y="1879112"/>
                    </a:cubicBezTo>
                    <a:cubicBezTo>
                      <a:pt x="968901" y="1879654"/>
                      <a:pt x="967954" y="1880602"/>
                      <a:pt x="967006" y="1882362"/>
                    </a:cubicBezTo>
                    <a:cubicBezTo>
                      <a:pt x="965516" y="1884935"/>
                      <a:pt x="963756" y="1887779"/>
                      <a:pt x="960641" y="1887779"/>
                    </a:cubicBezTo>
                    <a:cubicBezTo>
                      <a:pt x="959693" y="1889133"/>
                      <a:pt x="959016" y="1889810"/>
                      <a:pt x="958339" y="1890623"/>
                    </a:cubicBezTo>
                    <a:cubicBezTo>
                      <a:pt x="957391" y="1891571"/>
                      <a:pt x="955766" y="1892383"/>
                      <a:pt x="955631" y="1893602"/>
                    </a:cubicBezTo>
                    <a:cubicBezTo>
                      <a:pt x="955225" y="1896311"/>
                      <a:pt x="953329" y="1897664"/>
                      <a:pt x="951433" y="1898612"/>
                    </a:cubicBezTo>
                    <a:cubicBezTo>
                      <a:pt x="946964" y="1900914"/>
                      <a:pt x="943849" y="1904571"/>
                      <a:pt x="940599" y="1908769"/>
                    </a:cubicBezTo>
                    <a:cubicBezTo>
                      <a:pt x="938433" y="1908769"/>
                      <a:pt x="935860" y="1908498"/>
                      <a:pt x="934777" y="1911477"/>
                    </a:cubicBezTo>
                    <a:cubicBezTo>
                      <a:pt x="934777" y="1911748"/>
                      <a:pt x="934235" y="1911748"/>
                      <a:pt x="933829" y="1911748"/>
                    </a:cubicBezTo>
                    <a:cubicBezTo>
                      <a:pt x="932610" y="1912289"/>
                      <a:pt x="931527" y="1912425"/>
                      <a:pt x="930308" y="1912967"/>
                    </a:cubicBezTo>
                    <a:cubicBezTo>
                      <a:pt x="927870" y="1914185"/>
                      <a:pt x="925433" y="1915539"/>
                      <a:pt x="922725" y="1916623"/>
                    </a:cubicBezTo>
                    <a:cubicBezTo>
                      <a:pt x="920829" y="1917571"/>
                      <a:pt x="918798" y="1918383"/>
                      <a:pt x="916902" y="1919331"/>
                    </a:cubicBezTo>
                    <a:cubicBezTo>
                      <a:pt x="912704" y="1921498"/>
                      <a:pt x="908641" y="1923800"/>
                      <a:pt x="904579" y="1925967"/>
                    </a:cubicBezTo>
                    <a:cubicBezTo>
                      <a:pt x="903902" y="1926237"/>
                      <a:pt x="903766" y="1927185"/>
                      <a:pt x="903225" y="1927727"/>
                    </a:cubicBezTo>
                    <a:cubicBezTo>
                      <a:pt x="902277" y="1928404"/>
                      <a:pt x="901464" y="1929352"/>
                      <a:pt x="900517" y="1929758"/>
                    </a:cubicBezTo>
                    <a:lnTo>
                      <a:pt x="887517" y="1935987"/>
                    </a:lnTo>
                    <a:cubicBezTo>
                      <a:pt x="886569" y="1936394"/>
                      <a:pt x="885891" y="1937748"/>
                      <a:pt x="885079" y="1937612"/>
                    </a:cubicBezTo>
                    <a:cubicBezTo>
                      <a:pt x="881423" y="1937612"/>
                      <a:pt x="878308" y="1939508"/>
                      <a:pt x="874787" y="1939779"/>
                    </a:cubicBezTo>
                    <a:cubicBezTo>
                      <a:pt x="870319" y="1939914"/>
                      <a:pt x="865985" y="1940185"/>
                      <a:pt x="861787" y="1938289"/>
                    </a:cubicBezTo>
                    <a:cubicBezTo>
                      <a:pt x="860027" y="1937612"/>
                      <a:pt x="858944" y="1938425"/>
                      <a:pt x="857996" y="1939779"/>
                    </a:cubicBezTo>
                    <a:cubicBezTo>
                      <a:pt x="856912" y="1941404"/>
                      <a:pt x="855694" y="1942894"/>
                      <a:pt x="855017" y="1944654"/>
                    </a:cubicBezTo>
                    <a:cubicBezTo>
                      <a:pt x="852037" y="1951560"/>
                      <a:pt x="845267" y="1952914"/>
                      <a:pt x="839444" y="1955487"/>
                    </a:cubicBezTo>
                    <a:cubicBezTo>
                      <a:pt x="838361" y="1955894"/>
                      <a:pt x="837142" y="1956164"/>
                      <a:pt x="836058" y="1956570"/>
                    </a:cubicBezTo>
                    <a:cubicBezTo>
                      <a:pt x="833485" y="1957518"/>
                      <a:pt x="830913" y="1959008"/>
                      <a:pt x="828069" y="1957789"/>
                    </a:cubicBezTo>
                    <a:cubicBezTo>
                      <a:pt x="827933" y="1957654"/>
                      <a:pt x="827392" y="1957654"/>
                      <a:pt x="827121" y="1957654"/>
                    </a:cubicBezTo>
                    <a:cubicBezTo>
                      <a:pt x="824277" y="1957654"/>
                      <a:pt x="821569" y="1957789"/>
                      <a:pt x="820079" y="1958196"/>
                    </a:cubicBezTo>
                    <a:cubicBezTo>
                      <a:pt x="814121" y="1957925"/>
                      <a:pt x="808298" y="1958737"/>
                      <a:pt x="802746" y="1960904"/>
                    </a:cubicBezTo>
                    <a:cubicBezTo>
                      <a:pt x="800308" y="1961581"/>
                      <a:pt x="797871" y="1962394"/>
                      <a:pt x="795434" y="1962800"/>
                    </a:cubicBezTo>
                    <a:cubicBezTo>
                      <a:pt x="790288" y="1963612"/>
                      <a:pt x="785277" y="1964966"/>
                      <a:pt x="780132" y="1963748"/>
                    </a:cubicBezTo>
                    <a:cubicBezTo>
                      <a:pt x="777559" y="1964966"/>
                      <a:pt x="774850" y="1963612"/>
                      <a:pt x="772277" y="1963748"/>
                    </a:cubicBezTo>
                    <a:cubicBezTo>
                      <a:pt x="770517" y="1963883"/>
                      <a:pt x="768486" y="1964154"/>
                      <a:pt x="767403" y="1965373"/>
                    </a:cubicBezTo>
                    <a:cubicBezTo>
                      <a:pt x="765913" y="1966998"/>
                      <a:pt x="764153" y="1967539"/>
                      <a:pt x="762257" y="1967810"/>
                    </a:cubicBezTo>
                    <a:cubicBezTo>
                      <a:pt x="761986" y="1967946"/>
                      <a:pt x="761579" y="1968081"/>
                      <a:pt x="761309" y="1968352"/>
                    </a:cubicBezTo>
                    <a:cubicBezTo>
                      <a:pt x="759684" y="1969435"/>
                      <a:pt x="757788" y="1970248"/>
                      <a:pt x="756434" y="1971602"/>
                    </a:cubicBezTo>
                    <a:cubicBezTo>
                      <a:pt x="755621" y="1972414"/>
                      <a:pt x="755892" y="1971873"/>
                      <a:pt x="755486" y="1971466"/>
                    </a:cubicBezTo>
                    <a:cubicBezTo>
                      <a:pt x="755215" y="1971195"/>
                      <a:pt x="754809" y="1971195"/>
                      <a:pt x="754267" y="1971195"/>
                    </a:cubicBezTo>
                    <a:cubicBezTo>
                      <a:pt x="752100" y="1971195"/>
                      <a:pt x="750476" y="1972549"/>
                      <a:pt x="748444" y="1972685"/>
                    </a:cubicBezTo>
                    <a:cubicBezTo>
                      <a:pt x="746819" y="1972685"/>
                      <a:pt x="745330" y="1972956"/>
                      <a:pt x="743840" y="1973633"/>
                    </a:cubicBezTo>
                    <a:cubicBezTo>
                      <a:pt x="742892" y="1974039"/>
                      <a:pt x="741944" y="1974039"/>
                      <a:pt x="740996" y="1974039"/>
                    </a:cubicBezTo>
                    <a:cubicBezTo>
                      <a:pt x="738965" y="1973904"/>
                      <a:pt x="736663" y="1973768"/>
                      <a:pt x="734767" y="1973768"/>
                    </a:cubicBezTo>
                    <a:cubicBezTo>
                      <a:pt x="732059" y="1973768"/>
                      <a:pt x="729350" y="1974175"/>
                      <a:pt x="726778" y="1973904"/>
                    </a:cubicBezTo>
                    <a:cubicBezTo>
                      <a:pt x="723392" y="1973498"/>
                      <a:pt x="720007" y="1972820"/>
                      <a:pt x="716621" y="1972279"/>
                    </a:cubicBezTo>
                    <a:cubicBezTo>
                      <a:pt x="712965" y="1971602"/>
                      <a:pt x="709309" y="1970925"/>
                      <a:pt x="705517" y="1970248"/>
                    </a:cubicBezTo>
                    <a:cubicBezTo>
                      <a:pt x="701319" y="1969300"/>
                      <a:pt x="696851" y="1968216"/>
                      <a:pt x="692653" y="1967268"/>
                    </a:cubicBezTo>
                    <a:cubicBezTo>
                      <a:pt x="690892" y="1966998"/>
                      <a:pt x="689403" y="1967268"/>
                      <a:pt x="687642" y="1967675"/>
                    </a:cubicBezTo>
                    <a:cubicBezTo>
                      <a:pt x="685340" y="1968216"/>
                      <a:pt x="683174" y="1968352"/>
                      <a:pt x="681413" y="1970112"/>
                    </a:cubicBezTo>
                    <a:cubicBezTo>
                      <a:pt x="680872" y="1970654"/>
                      <a:pt x="679924" y="1970654"/>
                      <a:pt x="679247" y="1970789"/>
                    </a:cubicBezTo>
                    <a:cubicBezTo>
                      <a:pt x="674507" y="1972144"/>
                      <a:pt x="669903" y="1974039"/>
                      <a:pt x="665028" y="1974445"/>
                    </a:cubicBezTo>
                    <a:cubicBezTo>
                      <a:pt x="664351" y="1974445"/>
                      <a:pt x="663809" y="1974987"/>
                      <a:pt x="663268" y="1975123"/>
                    </a:cubicBezTo>
                    <a:cubicBezTo>
                      <a:pt x="661913" y="1975258"/>
                      <a:pt x="660695" y="1975529"/>
                      <a:pt x="659476" y="1975529"/>
                    </a:cubicBezTo>
                    <a:cubicBezTo>
                      <a:pt x="655820" y="1975664"/>
                      <a:pt x="652299" y="1974175"/>
                      <a:pt x="648643" y="1975664"/>
                    </a:cubicBezTo>
                    <a:cubicBezTo>
                      <a:pt x="648236" y="1975799"/>
                      <a:pt x="647965" y="1975664"/>
                      <a:pt x="647559" y="1975664"/>
                    </a:cubicBezTo>
                    <a:cubicBezTo>
                      <a:pt x="643361" y="1975799"/>
                      <a:pt x="639028" y="1975935"/>
                      <a:pt x="634966" y="1975935"/>
                    </a:cubicBezTo>
                    <a:cubicBezTo>
                      <a:pt x="632257" y="1976206"/>
                      <a:pt x="629684" y="1976341"/>
                      <a:pt x="626976" y="1976477"/>
                    </a:cubicBezTo>
                    <a:lnTo>
                      <a:pt x="610726" y="1977560"/>
                    </a:lnTo>
                    <a:cubicBezTo>
                      <a:pt x="609372" y="1977696"/>
                      <a:pt x="608153" y="1977831"/>
                      <a:pt x="606799" y="1977831"/>
                    </a:cubicBezTo>
                    <a:cubicBezTo>
                      <a:pt x="602601" y="1977831"/>
                      <a:pt x="598268" y="1977696"/>
                      <a:pt x="593799" y="1977560"/>
                    </a:cubicBezTo>
                    <a:cubicBezTo>
                      <a:pt x="591226" y="1977425"/>
                      <a:pt x="588518" y="1977560"/>
                      <a:pt x="585945" y="1977018"/>
                    </a:cubicBezTo>
                    <a:cubicBezTo>
                      <a:pt x="583372" y="1976612"/>
                      <a:pt x="581070" y="1975664"/>
                      <a:pt x="578633" y="1974987"/>
                    </a:cubicBezTo>
                    <a:cubicBezTo>
                      <a:pt x="575924" y="1976341"/>
                      <a:pt x="573216" y="1977560"/>
                      <a:pt x="570237" y="1978914"/>
                    </a:cubicBezTo>
                    <a:cubicBezTo>
                      <a:pt x="566851" y="1980268"/>
                      <a:pt x="564278" y="1979591"/>
                      <a:pt x="560893" y="1976612"/>
                    </a:cubicBezTo>
                    <a:cubicBezTo>
                      <a:pt x="561570" y="1974310"/>
                      <a:pt x="562789" y="1972279"/>
                      <a:pt x="564008" y="1970248"/>
                    </a:cubicBezTo>
                    <a:cubicBezTo>
                      <a:pt x="561976" y="1968894"/>
                      <a:pt x="561028" y="1966727"/>
                      <a:pt x="560893" y="1963341"/>
                    </a:cubicBezTo>
                    <a:cubicBezTo>
                      <a:pt x="564143" y="1961581"/>
                      <a:pt x="567664" y="1960633"/>
                      <a:pt x="571320" y="1959956"/>
                    </a:cubicBezTo>
                    <a:cubicBezTo>
                      <a:pt x="573216" y="1956977"/>
                      <a:pt x="575924" y="1954268"/>
                      <a:pt x="578226" y="1951560"/>
                    </a:cubicBezTo>
                    <a:cubicBezTo>
                      <a:pt x="581341" y="1948175"/>
                      <a:pt x="585539" y="1945873"/>
                      <a:pt x="588653" y="1942352"/>
                    </a:cubicBezTo>
                    <a:cubicBezTo>
                      <a:pt x="591497" y="1938967"/>
                      <a:pt x="594883" y="1935987"/>
                      <a:pt x="598133" y="1932873"/>
                    </a:cubicBezTo>
                    <a:cubicBezTo>
                      <a:pt x="599487" y="1931383"/>
                      <a:pt x="600976" y="1929894"/>
                      <a:pt x="602736" y="1928675"/>
                    </a:cubicBezTo>
                    <a:cubicBezTo>
                      <a:pt x="606664" y="1925831"/>
                      <a:pt x="610591" y="1922852"/>
                      <a:pt x="614247" y="1920144"/>
                    </a:cubicBezTo>
                    <a:cubicBezTo>
                      <a:pt x="616820" y="1917977"/>
                      <a:pt x="618445" y="1914592"/>
                      <a:pt x="622101" y="1913779"/>
                    </a:cubicBezTo>
                    <a:cubicBezTo>
                      <a:pt x="622372" y="1913779"/>
                      <a:pt x="622507" y="1913508"/>
                      <a:pt x="622643" y="1913238"/>
                    </a:cubicBezTo>
                    <a:cubicBezTo>
                      <a:pt x="625351" y="1910800"/>
                      <a:pt x="628330" y="1908633"/>
                      <a:pt x="630903" y="1905925"/>
                    </a:cubicBezTo>
                    <a:cubicBezTo>
                      <a:pt x="633341" y="1903217"/>
                      <a:pt x="637538" y="1902810"/>
                      <a:pt x="638757" y="1898612"/>
                    </a:cubicBezTo>
                    <a:cubicBezTo>
                      <a:pt x="640518" y="1898477"/>
                      <a:pt x="641059" y="1896717"/>
                      <a:pt x="642413" y="1896040"/>
                    </a:cubicBezTo>
                    <a:cubicBezTo>
                      <a:pt x="645528" y="1894550"/>
                      <a:pt x="648643" y="1892790"/>
                      <a:pt x="651622" y="1890894"/>
                    </a:cubicBezTo>
                    <a:cubicBezTo>
                      <a:pt x="653788" y="1889540"/>
                      <a:pt x="656091" y="1888321"/>
                      <a:pt x="658528" y="1887373"/>
                    </a:cubicBezTo>
                    <a:cubicBezTo>
                      <a:pt x="665841" y="1883852"/>
                      <a:pt x="673830" y="1881821"/>
                      <a:pt x="681549" y="1879383"/>
                    </a:cubicBezTo>
                    <a:cubicBezTo>
                      <a:pt x="684122" y="1878571"/>
                      <a:pt x="686694" y="1877894"/>
                      <a:pt x="688997" y="1876133"/>
                    </a:cubicBezTo>
                    <a:cubicBezTo>
                      <a:pt x="690757" y="1874373"/>
                      <a:pt x="693601" y="1873967"/>
                      <a:pt x="696038" y="1873425"/>
                    </a:cubicBezTo>
                    <a:cubicBezTo>
                      <a:pt x="699018" y="1872613"/>
                      <a:pt x="702132" y="1872748"/>
                      <a:pt x="704163" y="1869769"/>
                    </a:cubicBezTo>
                    <a:cubicBezTo>
                      <a:pt x="704299" y="1869633"/>
                      <a:pt x="704569" y="1869363"/>
                      <a:pt x="704705" y="1869363"/>
                    </a:cubicBezTo>
                    <a:cubicBezTo>
                      <a:pt x="706601" y="1869769"/>
                      <a:pt x="707549" y="1868279"/>
                      <a:pt x="709038" y="1867467"/>
                    </a:cubicBezTo>
                    <a:cubicBezTo>
                      <a:pt x="710528" y="1866654"/>
                      <a:pt x="712153" y="1865706"/>
                      <a:pt x="713913" y="1865706"/>
                    </a:cubicBezTo>
                    <a:cubicBezTo>
                      <a:pt x="717840" y="1865977"/>
                      <a:pt x="721632" y="1865165"/>
                      <a:pt x="725424" y="1865165"/>
                    </a:cubicBezTo>
                    <a:cubicBezTo>
                      <a:pt x="729621" y="1865029"/>
                      <a:pt x="733549" y="1864352"/>
                      <a:pt x="737476" y="1863404"/>
                    </a:cubicBezTo>
                    <a:lnTo>
                      <a:pt x="749392" y="1861373"/>
                    </a:lnTo>
                    <a:cubicBezTo>
                      <a:pt x="751153" y="1860967"/>
                      <a:pt x="753048" y="1859883"/>
                      <a:pt x="754809" y="1860425"/>
                    </a:cubicBezTo>
                    <a:cubicBezTo>
                      <a:pt x="756840" y="1860967"/>
                      <a:pt x="758736" y="1860425"/>
                      <a:pt x="760496" y="1860019"/>
                    </a:cubicBezTo>
                    <a:cubicBezTo>
                      <a:pt x="762392" y="1859613"/>
                      <a:pt x="764153" y="1859477"/>
                      <a:pt x="766319" y="1860019"/>
                    </a:cubicBezTo>
                    <a:cubicBezTo>
                      <a:pt x="766996" y="1860154"/>
                      <a:pt x="767809" y="1859613"/>
                      <a:pt x="768621" y="1859613"/>
                    </a:cubicBezTo>
                    <a:lnTo>
                      <a:pt x="779861" y="1858800"/>
                    </a:lnTo>
                    <a:cubicBezTo>
                      <a:pt x="781892" y="1858665"/>
                      <a:pt x="783923" y="1858259"/>
                      <a:pt x="785819" y="1858394"/>
                    </a:cubicBezTo>
                    <a:cubicBezTo>
                      <a:pt x="787715" y="1858665"/>
                      <a:pt x="789611" y="1858394"/>
                      <a:pt x="791506" y="1858259"/>
                    </a:cubicBezTo>
                    <a:close/>
                    <a:moveTo>
                      <a:pt x="872891" y="1655270"/>
                    </a:moveTo>
                    <a:cubicBezTo>
                      <a:pt x="876953" y="1654999"/>
                      <a:pt x="880880" y="1655270"/>
                      <a:pt x="884672" y="1655947"/>
                    </a:cubicBezTo>
                    <a:cubicBezTo>
                      <a:pt x="889682" y="1656759"/>
                      <a:pt x="894422" y="1658520"/>
                      <a:pt x="899432" y="1658926"/>
                    </a:cubicBezTo>
                    <a:cubicBezTo>
                      <a:pt x="904307" y="1659332"/>
                      <a:pt x="909182" y="1660145"/>
                      <a:pt x="913786" y="1661499"/>
                    </a:cubicBezTo>
                    <a:cubicBezTo>
                      <a:pt x="916089" y="1662040"/>
                      <a:pt x="918255" y="1662718"/>
                      <a:pt x="920422" y="1663259"/>
                    </a:cubicBezTo>
                    <a:cubicBezTo>
                      <a:pt x="925161" y="1664749"/>
                      <a:pt x="930172" y="1666374"/>
                      <a:pt x="934911" y="1667728"/>
                    </a:cubicBezTo>
                    <a:cubicBezTo>
                      <a:pt x="938161" y="1668947"/>
                      <a:pt x="942088" y="1668676"/>
                      <a:pt x="944932" y="1671519"/>
                    </a:cubicBezTo>
                    <a:cubicBezTo>
                      <a:pt x="945068" y="1671655"/>
                      <a:pt x="945338" y="1671655"/>
                      <a:pt x="945609" y="1671655"/>
                    </a:cubicBezTo>
                    <a:cubicBezTo>
                      <a:pt x="949536" y="1672603"/>
                      <a:pt x="953192" y="1673686"/>
                      <a:pt x="957119" y="1674363"/>
                    </a:cubicBezTo>
                    <a:cubicBezTo>
                      <a:pt x="960911" y="1674769"/>
                      <a:pt x="963755" y="1678426"/>
                      <a:pt x="967953" y="1677207"/>
                    </a:cubicBezTo>
                    <a:cubicBezTo>
                      <a:pt x="969036" y="1678696"/>
                      <a:pt x="970932" y="1678426"/>
                      <a:pt x="972286" y="1679103"/>
                    </a:cubicBezTo>
                    <a:cubicBezTo>
                      <a:pt x="975401" y="1681134"/>
                      <a:pt x="978786" y="1682488"/>
                      <a:pt x="982171" y="1683978"/>
                    </a:cubicBezTo>
                    <a:cubicBezTo>
                      <a:pt x="984744" y="1684926"/>
                      <a:pt x="987182" y="1686280"/>
                      <a:pt x="989348" y="1687769"/>
                    </a:cubicBezTo>
                    <a:cubicBezTo>
                      <a:pt x="996255" y="1692644"/>
                      <a:pt x="1003296" y="1697926"/>
                      <a:pt x="1009932" y="1702665"/>
                    </a:cubicBezTo>
                    <a:cubicBezTo>
                      <a:pt x="1012098" y="1704425"/>
                      <a:pt x="1014129" y="1706321"/>
                      <a:pt x="1016973" y="1707269"/>
                    </a:cubicBezTo>
                    <a:cubicBezTo>
                      <a:pt x="1019411" y="1707946"/>
                      <a:pt x="1021577" y="1709707"/>
                      <a:pt x="1023744" y="1711332"/>
                    </a:cubicBezTo>
                    <a:cubicBezTo>
                      <a:pt x="1026182" y="1713227"/>
                      <a:pt x="1028213" y="1715665"/>
                      <a:pt x="1031869" y="1715530"/>
                    </a:cubicBezTo>
                    <a:cubicBezTo>
                      <a:pt x="1032140" y="1715530"/>
                      <a:pt x="1032546" y="1715665"/>
                      <a:pt x="1032546" y="1715801"/>
                    </a:cubicBezTo>
                    <a:cubicBezTo>
                      <a:pt x="1033358" y="1717696"/>
                      <a:pt x="1035255" y="1717696"/>
                      <a:pt x="1036744" y="1718374"/>
                    </a:cubicBezTo>
                    <a:cubicBezTo>
                      <a:pt x="1038369" y="1719051"/>
                      <a:pt x="1040265" y="1719998"/>
                      <a:pt x="1041213" y="1721353"/>
                    </a:cubicBezTo>
                    <a:cubicBezTo>
                      <a:pt x="1043650" y="1724467"/>
                      <a:pt x="1046765" y="1726905"/>
                      <a:pt x="1049473" y="1729884"/>
                    </a:cubicBezTo>
                    <a:cubicBezTo>
                      <a:pt x="1055161" y="1736248"/>
                      <a:pt x="1062067" y="1740988"/>
                      <a:pt x="1068837" y="1745998"/>
                    </a:cubicBezTo>
                    <a:cubicBezTo>
                      <a:pt x="1070463" y="1747217"/>
                      <a:pt x="1072629" y="1747894"/>
                      <a:pt x="1073442" y="1749519"/>
                    </a:cubicBezTo>
                    <a:cubicBezTo>
                      <a:pt x="1074390" y="1751415"/>
                      <a:pt x="1076150" y="1752634"/>
                      <a:pt x="1077640" y="1753717"/>
                    </a:cubicBezTo>
                    <a:cubicBezTo>
                      <a:pt x="1079265" y="1754936"/>
                      <a:pt x="1080890" y="1756019"/>
                      <a:pt x="1081973" y="1757915"/>
                    </a:cubicBezTo>
                    <a:cubicBezTo>
                      <a:pt x="1082379" y="1758592"/>
                      <a:pt x="1083327" y="1758863"/>
                      <a:pt x="1084004" y="1759405"/>
                    </a:cubicBezTo>
                    <a:lnTo>
                      <a:pt x="1093077" y="1766988"/>
                    </a:lnTo>
                    <a:cubicBezTo>
                      <a:pt x="1094702" y="1768342"/>
                      <a:pt x="1096327" y="1769561"/>
                      <a:pt x="1097817" y="1771050"/>
                    </a:cubicBezTo>
                    <a:cubicBezTo>
                      <a:pt x="1099171" y="1772675"/>
                      <a:pt x="1100931" y="1773758"/>
                      <a:pt x="1102421" y="1774977"/>
                    </a:cubicBezTo>
                    <a:cubicBezTo>
                      <a:pt x="1105129" y="1776873"/>
                      <a:pt x="1107566" y="1778904"/>
                      <a:pt x="1109733" y="1781342"/>
                    </a:cubicBezTo>
                    <a:cubicBezTo>
                      <a:pt x="1111358" y="1783373"/>
                      <a:pt x="1113390" y="1785404"/>
                      <a:pt x="1114337" y="1788113"/>
                    </a:cubicBezTo>
                    <a:cubicBezTo>
                      <a:pt x="1115556" y="1791769"/>
                      <a:pt x="1115827" y="1791498"/>
                      <a:pt x="1119483" y="1793258"/>
                    </a:cubicBezTo>
                    <a:cubicBezTo>
                      <a:pt x="1120566" y="1793800"/>
                      <a:pt x="1121514" y="1794342"/>
                      <a:pt x="1122327" y="1795019"/>
                    </a:cubicBezTo>
                    <a:cubicBezTo>
                      <a:pt x="1124629" y="1796779"/>
                      <a:pt x="1126795" y="1798675"/>
                      <a:pt x="1129233" y="1800300"/>
                    </a:cubicBezTo>
                    <a:cubicBezTo>
                      <a:pt x="1131535" y="1801790"/>
                      <a:pt x="1133702" y="1803415"/>
                      <a:pt x="1135191" y="1805987"/>
                    </a:cubicBezTo>
                    <a:cubicBezTo>
                      <a:pt x="1135462" y="1806664"/>
                      <a:pt x="1136004" y="1807206"/>
                      <a:pt x="1136545" y="1807748"/>
                    </a:cubicBezTo>
                    <a:cubicBezTo>
                      <a:pt x="1139389" y="1810592"/>
                      <a:pt x="1142098" y="1813300"/>
                      <a:pt x="1145077" y="1816008"/>
                    </a:cubicBezTo>
                    <a:cubicBezTo>
                      <a:pt x="1148462" y="1819664"/>
                      <a:pt x="1151171" y="1823862"/>
                      <a:pt x="1155774" y="1826300"/>
                    </a:cubicBezTo>
                    <a:lnTo>
                      <a:pt x="1156181" y="1826435"/>
                    </a:lnTo>
                    <a:lnTo>
                      <a:pt x="1168368" y="1840112"/>
                    </a:lnTo>
                    <a:cubicBezTo>
                      <a:pt x="1169181" y="1841195"/>
                      <a:pt x="1170129" y="1842414"/>
                      <a:pt x="1171077" y="1843498"/>
                    </a:cubicBezTo>
                    <a:cubicBezTo>
                      <a:pt x="1171889" y="1844445"/>
                      <a:pt x="1172702" y="1845529"/>
                      <a:pt x="1173650" y="1846341"/>
                    </a:cubicBezTo>
                    <a:cubicBezTo>
                      <a:pt x="1174598" y="1847018"/>
                      <a:pt x="1175816" y="1847695"/>
                      <a:pt x="1177035" y="1848237"/>
                    </a:cubicBezTo>
                    <a:cubicBezTo>
                      <a:pt x="1177983" y="1848779"/>
                      <a:pt x="1179202" y="1849050"/>
                      <a:pt x="1179743" y="1849862"/>
                    </a:cubicBezTo>
                    <a:cubicBezTo>
                      <a:pt x="1181774" y="1853654"/>
                      <a:pt x="1185024" y="1856362"/>
                      <a:pt x="1188274" y="1859071"/>
                    </a:cubicBezTo>
                    <a:cubicBezTo>
                      <a:pt x="1190577" y="1860831"/>
                      <a:pt x="1193827" y="1861237"/>
                      <a:pt x="1195858" y="1863539"/>
                    </a:cubicBezTo>
                    <a:cubicBezTo>
                      <a:pt x="1197889" y="1863133"/>
                      <a:pt x="1198431" y="1864623"/>
                      <a:pt x="1199108" y="1866112"/>
                    </a:cubicBezTo>
                    <a:cubicBezTo>
                      <a:pt x="1199785" y="1867060"/>
                      <a:pt x="1201003" y="1868820"/>
                      <a:pt x="1201681" y="1868550"/>
                    </a:cubicBezTo>
                    <a:cubicBezTo>
                      <a:pt x="1205066" y="1867602"/>
                      <a:pt x="1205337" y="1870716"/>
                      <a:pt x="1206827" y="1872070"/>
                    </a:cubicBezTo>
                    <a:cubicBezTo>
                      <a:pt x="1207097" y="1872477"/>
                      <a:pt x="1207097" y="1873425"/>
                      <a:pt x="1207639" y="1873696"/>
                    </a:cubicBezTo>
                    <a:cubicBezTo>
                      <a:pt x="1210077" y="1875185"/>
                      <a:pt x="1209535" y="1877623"/>
                      <a:pt x="1208858" y="1880060"/>
                    </a:cubicBezTo>
                    <a:cubicBezTo>
                      <a:pt x="1208316" y="1882362"/>
                      <a:pt x="1206556" y="1884123"/>
                      <a:pt x="1204389" y="1885070"/>
                    </a:cubicBezTo>
                    <a:cubicBezTo>
                      <a:pt x="1204660" y="1885206"/>
                      <a:pt x="1204931" y="1885341"/>
                      <a:pt x="1205201" y="1885341"/>
                    </a:cubicBezTo>
                    <a:cubicBezTo>
                      <a:pt x="1208316" y="1885070"/>
                      <a:pt x="1209535" y="1887373"/>
                      <a:pt x="1210618" y="1889539"/>
                    </a:cubicBezTo>
                    <a:cubicBezTo>
                      <a:pt x="1211972" y="1892248"/>
                      <a:pt x="1211566" y="1895498"/>
                      <a:pt x="1209535" y="1897664"/>
                    </a:cubicBezTo>
                    <a:cubicBezTo>
                      <a:pt x="1208181" y="1899289"/>
                      <a:pt x="1206556" y="1900914"/>
                      <a:pt x="1205066" y="1902675"/>
                    </a:cubicBezTo>
                    <a:cubicBezTo>
                      <a:pt x="1203577" y="1901997"/>
                      <a:pt x="1202087" y="1901997"/>
                      <a:pt x="1200191" y="1902675"/>
                    </a:cubicBezTo>
                    <a:cubicBezTo>
                      <a:pt x="1197212" y="1903623"/>
                      <a:pt x="1193691" y="1904570"/>
                      <a:pt x="1191524" y="1902404"/>
                    </a:cubicBezTo>
                    <a:cubicBezTo>
                      <a:pt x="1189900" y="1902675"/>
                      <a:pt x="1188816" y="1902946"/>
                      <a:pt x="1187868" y="1902946"/>
                    </a:cubicBezTo>
                    <a:cubicBezTo>
                      <a:pt x="1186379" y="1903081"/>
                      <a:pt x="1184618" y="1902539"/>
                      <a:pt x="1183670" y="1903216"/>
                    </a:cubicBezTo>
                    <a:cubicBezTo>
                      <a:pt x="1181504" y="1904977"/>
                      <a:pt x="1178931" y="1904435"/>
                      <a:pt x="1176900" y="1903893"/>
                    </a:cubicBezTo>
                    <a:cubicBezTo>
                      <a:pt x="1171618" y="1902539"/>
                      <a:pt x="1166743" y="1903352"/>
                      <a:pt x="1161462" y="1904435"/>
                    </a:cubicBezTo>
                    <a:cubicBezTo>
                      <a:pt x="1159837" y="1902946"/>
                      <a:pt x="1157941" y="1901185"/>
                      <a:pt x="1155098" y="1902675"/>
                    </a:cubicBezTo>
                    <a:cubicBezTo>
                      <a:pt x="1154962" y="1902810"/>
                      <a:pt x="1154421" y="1902404"/>
                      <a:pt x="1154150" y="1902268"/>
                    </a:cubicBezTo>
                    <a:cubicBezTo>
                      <a:pt x="1152931" y="1901727"/>
                      <a:pt x="1151712" y="1901049"/>
                      <a:pt x="1150629" y="1900779"/>
                    </a:cubicBezTo>
                    <a:cubicBezTo>
                      <a:pt x="1147514" y="1900102"/>
                      <a:pt x="1144806" y="1899425"/>
                      <a:pt x="1141962" y="1898612"/>
                    </a:cubicBezTo>
                    <a:cubicBezTo>
                      <a:pt x="1139795" y="1898070"/>
                      <a:pt x="1137629" y="1897529"/>
                      <a:pt x="1135462" y="1897123"/>
                    </a:cubicBezTo>
                    <a:cubicBezTo>
                      <a:pt x="1130723" y="1896446"/>
                      <a:pt x="1125983" y="1895633"/>
                      <a:pt x="1121244" y="1894685"/>
                    </a:cubicBezTo>
                    <a:cubicBezTo>
                      <a:pt x="1120566" y="1894549"/>
                      <a:pt x="1119619" y="1895091"/>
                      <a:pt x="1118942" y="1895091"/>
                    </a:cubicBezTo>
                    <a:cubicBezTo>
                      <a:pt x="1117858" y="1895227"/>
                      <a:pt x="1116640" y="1895362"/>
                      <a:pt x="1115421" y="1895091"/>
                    </a:cubicBezTo>
                    <a:lnTo>
                      <a:pt x="1100796" y="1892654"/>
                    </a:lnTo>
                    <a:cubicBezTo>
                      <a:pt x="1099712" y="1892518"/>
                      <a:pt x="1098358" y="1893195"/>
                      <a:pt x="1097681" y="1892654"/>
                    </a:cubicBezTo>
                    <a:cubicBezTo>
                      <a:pt x="1094702" y="1890216"/>
                      <a:pt x="1090911" y="1889810"/>
                      <a:pt x="1087796" y="1888050"/>
                    </a:cubicBezTo>
                    <a:cubicBezTo>
                      <a:pt x="1083869" y="1885748"/>
                      <a:pt x="1079806" y="1883581"/>
                      <a:pt x="1077233" y="1879789"/>
                    </a:cubicBezTo>
                    <a:cubicBezTo>
                      <a:pt x="1076150" y="1878164"/>
                      <a:pt x="1074525" y="1878300"/>
                      <a:pt x="1073035" y="1878977"/>
                    </a:cubicBezTo>
                    <a:cubicBezTo>
                      <a:pt x="1071140" y="1879789"/>
                      <a:pt x="1069244" y="1880331"/>
                      <a:pt x="1067619" y="1881279"/>
                    </a:cubicBezTo>
                    <a:cubicBezTo>
                      <a:pt x="1061119" y="1884935"/>
                      <a:pt x="1054348" y="1882768"/>
                      <a:pt x="1047713" y="1881820"/>
                    </a:cubicBezTo>
                    <a:cubicBezTo>
                      <a:pt x="1046629" y="1881550"/>
                      <a:pt x="1045275" y="1881144"/>
                      <a:pt x="1044056" y="1880873"/>
                    </a:cubicBezTo>
                    <a:cubicBezTo>
                      <a:pt x="1041348" y="1880331"/>
                      <a:pt x="1038098" y="1880331"/>
                      <a:pt x="1036338" y="1877487"/>
                    </a:cubicBezTo>
                    <a:cubicBezTo>
                      <a:pt x="1036067" y="1877217"/>
                      <a:pt x="1035796" y="1876946"/>
                      <a:pt x="1035390" y="1876675"/>
                    </a:cubicBezTo>
                    <a:cubicBezTo>
                      <a:pt x="1032952" y="1875185"/>
                      <a:pt x="1030244" y="1873967"/>
                      <a:pt x="1027807" y="1872477"/>
                    </a:cubicBezTo>
                    <a:cubicBezTo>
                      <a:pt x="1022661" y="1869091"/>
                      <a:pt x="1016838" y="1866654"/>
                      <a:pt x="1010744" y="1865435"/>
                    </a:cubicBezTo>
                    <a:cubicBezTo>
                      <a:pt x="1008171" y="1864894"/>
                      <a:pt x="1005463" y="1864081"/>
                      <a:pt x="1003026" y="1863133"/>
                    </a:cubicBezTo>
                    <a:cubicBezTo>
                      <a:pt x="998015" y="1861237"/>
                      <a:pt x="992598" y="1859477"/>
                      <a:pt x="988671" y="1855685"/>
                    </a:cubicBezTo>
                    <a:cubicBezTo>
                      <a:pt x="985692" y="1855279"/>
                      <a:pt x="984067" y="1852706"/>
                      <a:pt x="981630" y="1851216"/>
                    </a:cubicBezTo>
                    <a:cubicBezTo>
                      <a:pt x="980140" y="1850268"/>
                      <a:pt x="977973" y="1849320"/>
                      <a:pt x="976349" y="1849727"/>
                    </a:cubicBezTo>
                    <a:cubicBezTo>
                      <a:pt x="974047" y="1850268"/>
                      <a:pt x="972286" y="1849727"/>
                      <a:pt x="970390" y="1848779"/>
                    </a:cubicBezTo>
                    <a:cubicBezTo>
                      <a:pt x="970119" y="1848643"/>
                      <a:pt x="969713" y="1848508"/>
                      <a:pt x="969171" y="1848508"/>
                    </a:cubicBezTo>
                    <a:cubicBezTo>
                      <a:pt x="967276" y="1848373"/>
                      <a:pt x="965109" y="1847966"/>
                      <a:pt x="963078" y="1848373"/>
                    </a:cubicBezTo>
                    <a:cubicBezTo>
                      <a:pt x="961859" y="1848643"/>
                      <a:pt x="962265" y="1848373"/>
                      <a:pt x="962265" y="1847695"/>
                    </a:cubicBezTo>
                    <a:cubicBezTo>
                      <a:pt x="962265" y="1847425"/>
                      <a:pt x="961723" y="1847018"/>
                      <a:pt x="961317" y="1846748"/>
                    </a:cubicBezTo>
                    <a:cubicBezTo>
                      <a:pt x="959557" y="1845529"/>
                      <a:pt x="957119" y="1845529"/>
                      <a:pt x="955359" y="1844310"/>
                    </a:cubicBezTo>
                    <a:cubicBezTo>
                      <a:pt x="953869" y="1843362"/>
                      <a:pt x="952515" y="1842550"/>
                      <a:pt x="950755" y="1842143"/>
                    </a:cubicBezTo>
                    <a:cubicBezTo>
                      <a:pt x="949807" y="1841873"/>
                      <a:pt x="948994" y="1841331"/>
                      <a:pt x="948047" y="1840654"/>
                    </a:cubicBezTo>
                    <a:cubicBezTo>
                      <a:pt x="946421" y="1839300"/>
                      <a:pt x="944390" y="1837675"/>
                      <a:pt x="942765" y="1836321"/>
                    </a:cubicBezTo>
                    <a:cubicBezTo>
                      <a:pt x="940463" y="1834696"/>
                      <a:pt x="937890" y="1833342"/>
                      <a:pt x="935724" y="1831445"/>
                    </a:cubicBezTo>
                    <a:cubicBezTo>
                      <a:pt x="933015" y="1829144"/>
                      <a:pt x="930849" y="1825894"/>
                      <a:pt x="928411" y="1823050"/>
                    </a:cubicBezTo>
                    <a:cubicBezTo>
                      <a:pt x="925974" y="1819935"/>
                      <a:pt x="923536" y="1816821"/>
                      <a:pt x="920828" y="1813571"/>
                    </a:cubicBezTo>
                    <a:cubicBezTo>
                      <a:pt x="917984" y="1809914"/>
                      <a:pt x="915411" y="1805987"/>
                      <a:pt x="913245" y="1801790"/>
                    </a:cubicBezTo>
                    <a:cubicBezTo>
                      <a:pt x="912432" y="1800300"/>
                      <a:pt x="911078" y="1799216"/>
                      <a:pt x="909589" y="1798133"/>
                    </a:cubicBezTo>
                    <a:cubicBezTo>
                      <a:pt x="907557" y="1796644"/>
                      <a:pt x="905932" y="1795019"/>
                      <a:pt x="903224" y="1794748"/>
                    </a:cubicBezTo>
                    <a:cubicBezTo>
                      <a:pt x="902547" y="1794748"/>
                      <a:pt x="902005" y="1794071"/>
                      <a:pt x="901328" y="1793529"/>
                    </a:cubicBezTo>
                    <a:cubicBezTo>
                      <a:pt x="896724" y="1790685"/>
                      <a:pt x="892391" y="1787706"/>
                      <a:pt x="889141" y="1783373"/>
                    </a:cubicBezTo>
                    <a:cubicBezTo>
                      <a:pt x="888734" y="1782831"/>
                      <a:pt x="888057" y="1782696"/>
                      <a:pt x="887515" y="1782290"/>
                    </a:cubicBezTo>
                    <a:cubicBezTo>
                      <a:pt x="886568" y="1781206"/>
                      <a:pt x="885620" y="1780123"/>
                      <a:pt x="884807" y="1779040"/>
                    </a:cubicBezTo>
                    <a:cubicBezTo>
                      <a:pt x="882641" y="1775790"/>
                      <a:pt x="881693" y="1771727"/>
                      <a:pt x="878172" y="1769290"/>
                    </a:cubicBezTo>
                    <a:cubicBezTo>
                      <a:pt x="878036" y="1769019"/>
                      <a:pt x="877630" y="1768613"/>
                      <a:pt x="877495" y="1768342"/>
                    </a:cubicBezTo>
                    <a:cubicBezTo>
                      <a:pt x="875464" y="1764144"/>
                      <a:pt x="873432" y="1760082"/>
                      <a:pt x="871401" y="1755884"/>
                    </a:cubicBezTo>
                    <a:cubicBezTo>
                      <a:pt x="870047" y="1753311"/>
                      <a:pt x="868828" y="1750738"/>
                      <a:pt x="867339" y="1748165"/>
                    </a:cubicBezTo>
                    <a:cubicBezTo>
                      <a:pt x="864360" y="1743155"/>
                      <a:pt x="862464" y="1737467"/>
                      <a:pt x="860568" y="1731780"/>
                    </a:cubicBezTo>
                    <a:cubicBezTo>
                      <a:pt x="859891" y="1730425"/>
                      <a:pt x="859349" y="1729071"/>
                      <a:pt x="859078" y="1727582"/>
                    </a:cubicBezTo>
                    <a:cubicBezTo>
                      <a:pt x="857860" y="1723248"/>
                      <a:pt x="856912" y="1718644"/>
                      <a:pt x="855693" y="1714040"/>
                    </a:cubicBezTo>
                    <a:cubicBezTo>
                      <a:pt x="855151" y="1711332"/>
                      <a:pt x="855151" y="1708353"/>
                      <a:pt x="855287" y="1705509"/>
                    </a:cubicBezTo>
                    <a:cubicBezTo>
                      <a:pt x="855422" y="1702801"/>
                      <a:pt x="856235" y="1700092"/>
                      <a:pt x="856641" y="1697519"/>
                    </a:cubicBezTo>
                    <a:cubicBezTo>
                      <a:pt x="857453" y="1693051"/>
                      <a:pt x="858266" y="1688717"/>
                      <a:pt x="859214" y="1684519"/>
                    </a:cubicBezTo>
                    <a:cubicBezTo>
                      <a:pt x="859891" y="1682488"/>
                      <a:pt x="864360" y="1674634"/>
                      <a:pt x="867068" y="1671790"/>
                    </a:cubicBezTo>
                    <a:cubicBezTo>
                      <a:pt x="863412" y="1670030"/>
                      <a:pt x="859891" y="1668540"/>
                      <a:pt x="856099" y="1666645"/>
                    </a:cubicBezTo>
                    <a:cubicBezTo>
                      <a:pt x="852578" y="1664884"/>
                      <a:pt x="851360" y="1662447"/>
                      <a:pt x="851631" y="1657572"/>
                    </a:cubicBezTo>
                    <a:cubicBezTo>
                      <a:pt x="858537" y="1655270"/>
                      <a:pt x="865849" y="1655811"/>
                      <a:pt x="872891" y="1655270"/>
                    </a:cubicBezTo>
                    <a:close/>
                    <a:moveTo>
                      <a:pt x="368602" y="1453635"/>
                    </a:moveTo>
                    <a:cubicBezTo>
                      <a:pt x="370227" y="1454854"/>
                      <a:pt x="371987" y="1454041"/>
                      <a:pt x="373477" y="1454447"/>
                    </a:cubicBezTo>
                    <a:cubicBezTo>
                      <a:pt x="377268" y="1455395"/>
                      <a:pt x="380925" y="1455937"/>
                      <a:pt x="384716" y="1456343"/>
                    </a:cubicBezTo>
                    <a:cubicBezTo>
                      <a:pt x="387425" y="1456614"/>
                      <a:pt x="390268" y="1457156"/>
                      <a:pt x="392842" y="1458374"/>
                    </a:cubicBezTo>
                    <a:cubicBezTo>
                      <a:pt x="400966" y="1461624"/>
                      <a:pt x="408956" y="1465010"/>
                      <a:pt x="416675" y="1468531"/>
                    </a:cubicBezTo>
                    <a:cubicBezTo>
                      <a:pt x="419112" y="1469885"/>
                      <a:pt x="421550" y="1471374"/>
                      <a:pt x="424529" y="1471781"/>
                    </a:cubicBezTo>
                    <a:cubicBezTo>
                      <a:pt x="427237" y="1472187"/>
                      <a:pt x="429675" y="1473541"/>
                      <a:pt x="432112" y="1474760"/>
                    </a:cubicBezTo>
                    <a:cubicBezTo>
                      <a:pt x="434956" y="1476114"/>
                      <a:pt x="437529" y="1478145"/>
                      <a:pt x="441050" y="1477468"/>
                    </a:cubicBezTo>
                    <a:cubicBezTo>
                      <a:pt x="441321" y="1477333"/>
                      <a:pt x="441591" y="1477468"/>
                      <a:pt x="441727" y="1477603"/>
                    </a:cubicBezTo>
                    <a:cubicBezTo>
                      <a:pt x="442945" y="1479364"/>
                      <a:pt x="444841" y="1478822"/>
                      <a:pt x="446331" y="1479364"/>
                    </a:cubicBezTo>
                    <a:cubicBezTo>
                      <a:pt x="448091" y="1480041"/>
                      <a:pt x="449987" y="1480583"/>
                      <a:pt x="451341" y="1481801"/>
                    </a:cubicBezTo>
                    <a:cubicBezTo>
                      <a:pt x="454320" y="1484645"/>
                      <a:pt x="457841" y="1486676"/>
                      <a:pt x="460956" y="1489114"/>
                    </a:cubicBezTo>
                    <a:cubicBezTo>
                      <a:pt x="467727" y="1494395"/>
                      <a:pt x="475039" y="1498458"/>
                      <a:pt x="482487" y="1502520"/>
                    </a:cubicBezTo>
                    <a:cubicBezTo>
                      <a:pt x="484112" y="1503468"/>
                      <a:pt x="486414" y="1504010"/>
                      <a:pt x="487497" y="1505364"/>
                    </a:cubicBezTo>
                    <a:cubicBezTo>
                      <a:pt x="488851" y="1507124"/>
                      <a:pt x="490612" y="1508208"/>
                      <a:pt x="492237" y="1509155"/>
                    </a:cubicBezTo>
                    <a:cubicBezTo>
                      <a:pt x="494133" y="1510103"/>
                      <a:pt x="495758" y="1511051"/>
                      <a:pt x="497112" y="1512811"/>
                    </a:cubicBezTo>
                    <a:cubicBezTo>
                      <a:pt x="497518" y="1513353"/>
                      <a:pt x="498601" y="1513489"/>
                      <a:pt x="499279" y="1514030"/>
                    </a:cubicBezTo>
                    <a:lnTo>
                      <a:pt x="509164" y="1520801"/>
                    </a:lnTo>
                    <a:cubicBezTo>
                      <a:pt x="510789" y="1522020"/>
                      <a:pt x="512685" y="1522968"/>
                      <a:pt x="514174" y="1524458"/>
                    </a:cubicBezTo>
                    <a:cubicBezTo>
                      <a:pt x="515664" y="1525812"/>
                      <a:pt x="517560" y="1526759"/>
                      <a:pt x="519185" y="1527843"/>
                    </a:cubicBezTo>
                    <a:cubicBezTo>
                      <a:pt x="521893" y="1529468"/>
                      <a:pt x="524601" y="1531363"/>
                      <a:pt x="526904" y="1533666"/>
                    </a:cubicBezTo>
                    <a:cubicBezTo>
                      <a:pt x="528799" y="1535561"/>
                      <a:pt x="530830" y="1537322"/>
                      <a:pt x="532049" y="1540030"/>
                    </a:cubicBezTo>
                    <a:cubicBezTo>
                      <a:pt x="533674" y="1543551"/>
                      <a:pt x="533809" y="1543416"/>
                      <a:pt x="537601" y="1544905"/>
                    </a:cubicBezTo>
                    <a:cubicBezTo>
                      <a:pt x="538685" y="1545311"/>
                      <a:pt x="539633" y="1545853"/>
                      <a:pt x="540445" y="1546530"/>
                    </a:cubicBezTo>
                    <a:cubicBezTo>
                      <a:pt x="542883" y="1548020"/>
                      <a:pt x="545049" y="1549916"/>
                      <a:pt x="547622" y="1551405"/>
                    </a:cubicBezTo>
                    <a:cubicBezTo>
                      <a:pt x="550060" y="1552895"/>
                      <a:pt x="552362" y="1554384"/>
                      <a:pt x="553987" y="1556822"/>
                    </a:cubicBezTo>
                    <a:cubicBezTo>
                      <a:pt x="554393" y="1557499"/>
                      <a:pt x="554935" y="1558040"/>
                      <a:pt x="555476" y="1558447"/>
                    </a:cubicBezTo>
                    <a:cubicBezTo>
                      <a:pt x="558455" y="1561155"/>
                      <a:pt x="561299" y="1563728"/>
                      <a:pt x="564278" y="1566436"/>
                    </a:cubicBezTo>
                    <a:cubicBezTo>
                      <a:pt x="567934" y="1569822"/>
                      <a:pt x="570778" y="1574155"/>
                      <a:pt x="575382" y="1576321"/>
                    </a:cubicBezTo>
                    <a:lnTo>
                      <a:pt x="575653" y="1576592"/>
                    </a:lnTo>
                    <a:lnTo>
                      <a:pt x="588112" y="1590134"/>
                    </a:lnTo>
                    <a:cubicBezTo>
                      <a:pt x="588924" y="1591082"/>
                      <a:pt x="590008" y="1592301"/>
                      <a:pt x="590955" y="1593384"/>
                    </a:cubicBezTo>
                    <a:cubicBezTo>
                      <a:pt x="591768" y="1594332"/>
                      <a:pt x="592580" y="1595415"/>
                      <a:pt x="593528" y="1596092"/>
                    </a:cubicBezTo>
                    <a:cubicBezTo>
                      <a:pt x="594476" y="1596905"/>
                      <a:pt x="595830" y="1597446"/>
                      <a:pt x="596913" y="1598124"/>
                    </a:cubicBezTo>
                    <a:cubicBezTo>
                      <a:pt x="597862" y="1598665"/>
                      <a:pt x="599216" y="1598800"/>
                      <a:pt x="599622" y="1599613"/>
                    </a:cubicBezTo>
                    <a:cubicBezTo>
                      <a:pt x="601653" y="1603540"/>
                      <a:pt x="604903" y="1606248"/>
                      <a:pt x="608153" y="1608957"/>
                    </a:cubicBezTo>
                    <a:cubicBezTo>
                      <a:pt x="610320" y="1610717"/>
                      <a:pt x="613570" y="1611259"/>
                      <a:pt x="615466" y="1613696"/>
                    </a:cubicBezTo>
                    <a:cubicBezTo>
                      <a:pt x="617632" y="1613426"/>
                      <a:pt x="618174" y="1614780"/>
                      <a:pt x="618851" y="1616269"/>
                    </a:cubicBezTo>
                    <a:cubicBezTo>
                      <a:pt x="619393" y="1617488"/>
                      <a:pt x="620611" y="1619249"/>
                      <a:pt x="621289" y="1618978"/>
                    </a:cubicBezTo>
                    <a:cubicBezTo>
                      <a:pt x="624809" y="1618030"/>
                      <a:pt x="624945" y="1621144"/>
                      <a:pt x="626299" y="1622634"/>
                    </a:cubicBezTo>
                    <a:cubicBezTo>
                      <a:pt x="626705" y="1623040"/>
                      <a:pt x="626705" y="1623988"/>
                      <a:pt x="627111" y="1624259"/>
                    </a:cubicBezTo>
                    <a:cubicBezTo>
                      <a:pt x="629413" y="1625884"/>
                      <a:pt x="630903" y="1639425"/>
                      <a:pt x="630361" y="1641863"/>
                    </a:cubicBezTo>
                    <a:cubicBezTo>
                      <a:pt x="629413" y="1644571"/>
                      <a:pt x="635236" y="1655405"/>
                      <a:pt x="632257" y="1655811"/>
                    </a:cubicBezTo>
                    <a:cubicBezTo>
                      <a:pt x="631039" y="1655946"/>
                      <a:pt x="632799" y="1661905"/>
                      <a:pt x="634018" y="1667050"/>
                    </a:cubicBezTo>
                    <a:cubicBezTo>
                      <a:pt x="634288" y="1667321"/>
                      <a:pt x="634830" y="1667592"/>
                      <a:pt x="635236" y="1667727"/>
                    </a:cubicBezTo>
                    <a:cubicBezTo>
                      <a:pt x="635778" y="1667863"/>
                      <a:pt x="636184" y="1668811"/>
                      <a:pt x="636726" y="1668811"/>
                    </a:cubicBezTo>
                    <a:cubicBezTo>
                      <a:pt x="639840" y="1669217"/>
                      <a:pt x="640382" y="1671654"/>
                      <a:pt x="640924" y="1674092"/>
                    </a:cubicBezTo>
                    <a:cubicBezTo>
                      <a:pt x="641466" y="1677071"/>
                      <a:pt x="640247" y="1680186"/>
                      <a:pt x="637809" y="1681811"/>
                    </a:cubicBezTo>
                    <a:cubicBezTo>
                      <a:pt x="636049" y="1683029"/>
                      <a:pt x="634288" y="1684248"/>
                      <a:pt x="632393" y="1685602"/>
                    </a:cubicBezTo>
                    <a:cubicBezTo>
                      <a:pt x="631174" y="1684654"/>
                      <a:pt x="629684" y="1684248"/>
                      <a:pt x="627788" y="1684519"/>
                    </a:cubicBezTo>
                    <a:cubicBezTo>
                      <a:pt x="624809" y="1684790"/>
                      <a:pt x="621424" y="1684925"/>
                      <a:pt x="619799" y="1682217"/>
                    </a:cubicBezTo>
                    <a:cubicBezTo>
                      <a:pt x="618174" y="1682082"/>
                      <a:pt x="617226" y="1682082"/>
                      <a:pt x="616278" y="1681946"/>
                    </a:cubicBezTo>
                    <a:cubicBezTo>
                      <a:pt x="614924" y="1681675"/>
                      <a:pt x="613299" y="1680727"/>
                      <a:pt x="612351" y="1681269"/>
                    </a:cubicBezTo>
                    <a:cubicBezTo>
                      <a:pt x="609778" y="1682623"/>
                      <a:pt x="607611" y="1681540"/>
                      <a:pt x="605716" y="1680727"/>
                    </a:cubicBezTo>
                    <a:cubicBezTo>
                      <a:pt x="601111" y="1678561"/>
                      <a:pt x="596372" y="1678425"/>
                      <a:pt x="591226" y="1678696"/>
                    </a:cubicBezTo>
                    <a:cubicBezTo>
                      <a:pt x="589872" y="1676936"/>
                      <a:pt x="588382" y="1674905"/>
                      <a:pt x="585403" y="1675988"/>
                    </a:cubicBezTo>
                    <a:cubicBezTo>
                      <a:pt x="585132" y="1675988"/>
                      <a:pt x="584862" y="1675582"/>
                      <a:pt x="584455" y="1675311"/>
                    </a:cubicBezTo>
                    <a:cubicBezTo>
                      <a:pt x="583372" y="1674634"/>
                      <a:pt x="582424" y="1673956"/>
                      <a:pt x="581205" y="1673415"/>
                    </a:cubicBezTo>
                    <a:cubicBezTo>
                      <a:pt x="578362" y="1672196"/>
                      <a:pt x="575924" y="1671113"/>
                      <a:pt x="573351" y="1670165"/>
                    </a:cubicBezTo>
                    <a:cubicBezTo>
                      <a:pt x="571320" y="1669352"/>
                      <a:pt x="569424" y="1668540"/>
                      <a:pt x="567393" y="1667863"/>
                    </a:cubicBezTo>
                    <a:cubicBezTo>
                      <a:pt x="562789" y="1666373"/>
                      <a:pt x="558320" y="1665019"/>
                      <a:pt x="553987" y="1663665"/>
                    </a:cubicBezTo>
                    <a:cubicBezTo>
                      <a:pt x="553310" y="1663529"/>
                      <a:pt x="552497" y="1663936"/>
                      <a:pt x="551820" y="1663936"/>
                    </a:cubicBezTo>
                    <a:cubicBezTo>
                      <a:pt x="550601" y="1663936"/>
                      <a:pt x="549383" y="1663800"/>
                      <a:pt x="548435" y="1663529"/>
                    </a:cubicBezTo>
                    <a:lnTo>
                      <a:pt x="534487" y="1659738"/>
                    </a:lnTo>
                    <a:cubicBezTo>
                      <a:pt x="533539" y="1659467"/>
                      <a:pt x="532185" y="1660009"/>
                      <a:pt x="531508" y="1659467"/>
                    </a:cubicBezTo>
                    <a:cubicBezTo>
                      <a:pt x="528799" y="1656894"/>
                      <a:pt x="525143" y="1656217"/>
                      <a:pt x="522164" y="1654186"/>
                    </a:cubicBezTo>
                    <a:cubicBezTo>
                      <a:pt x="518508" y="1651748"/>
                      <a:pt x="514716" y="1649175"/>
                      <a:pt x="512414" y="1645248"/>
                    </a:cubicBezTo>
                    <a:cubicBezTo>
                      <a:pt x="511466" y="1643623"/>
                      <a:pt x="509976" y="1643623"/>
                      <a:pt x="508351" y="1644165"/>
                    </a:cubicBezTo>
                    <a:cubicBezTo>
                      <a:pt x="506456" y="1644842"/>
                      <a:pt x="504695" y="1645384"/>
                      <a:pt x="502935" y="1646196"/>
                    </a:cubicBezTo>
                    <a:cubicBezTo>
                      <a:pt x="496299" y="1649717"/>
                      <a:pt x="489935" y="1647279"/>
                      <a:pt x="483435" y="1646061"/>
                    </a:cubicBezTo>
                    <a:cubicBezTo>
                      <a:pt x="482216" y="1645790"/>
                      <a:pt x="481133" y="1645384"/>
                      <a:pt x="479914" y="1645113"/>
                    </a:cubicBezTo>
                    <a:cubicBezTo>
                      <a:pt x="477070" y="1644436"/>
                      <a:pt x="474091" y="1644436"/>
                      <a:pt x="472466" y="1641592"/>
                    </a:cubicBezTo>
                    <a:cubicBezTo>
                      <a:pt x="472195" y="1641321"/>
                      <a:pt x="471789" y="1641050"/>
                      <a:pt x="471518" y="1640779"/>
                    </a:cubicBezTo>
                    <a:cubicBezTo>
                      <a:pt x="469081" y="1639425"/>
                      <a:pt x="466508" y="1638207"/>
                      <a:pt x="464206" y="1636582"/>
                    </a:cubicBezTo>
                    <a:cubicBezTo>
                      <a:pt x="459060" y="1633061"/>
                      <a:pt x="453508" y="1630759"/>
                      <a:pt x="447414" y="1629540"/>
                    </a:cubicBezTo>
                    <a:cubicBezTo>
                      <a:pt x="444841" y="1628998"/>
                      <a:pt x="442269" y="1628457"/>
                      <a:pt x="439831" y="1627509"/>
                    </a:cubicBezTo>
                    <a:cubicBezTo>
                      <a:pt x="434821" y="1625613"/>
                      <a:pt x="429539" y="1623988"/>
                      <a:pt x="425477" y="1620332"/>
                    </a:cubicBezTo>
                    <a:cubicBezTo>
                      <a:pt x="422633" y="1620061"/>
                      <a:pt x="420873" y="1617624"/>
                      <a:pt x="418435" y="1616269"/>
                    </a:cubicBezTo>
                    <a:cubicBezTo>
                      <a:pt x="416810" y="1615321"/>
                      <a:pt x="414643" y="1614644"/>
                      <a:pt x="413154" y="1615050"/>
                    </a:cubicBezTo>
                    <a:cubicBezTo>
                      <a:pt x="410852" y="1615728"/>
                      <a:pt x="409092" y="1615321"/>
                      <a:pt x="407196" y="1614509"/>
                    </a:cubicBezTo>
                    <a:cubicBezTo>
                      <a:pt x="406789" y="1614374"/>
                      <a:pt x="406383" y="1614374"/>
                      <a:pt x="405977" y="1614374"/>
                    </a:cubicBezTo>
                    <a:cubicBezTo>
                      <a:pt x="403946" y="1614374"/>
                      <a:pt x="401779" y="1614238"/>
                      <a:pt x="399883" y="1614644"/>
                    </a:cubicBezTo>
                    <a:cubicBezTo>
                      <a:pt x="398800" y="1614915"/>
                      <a:pt x="399206" y="1614509"/>
                      <a:pt x="399071" y="1613967"/>
                    </a:cubicBezTo>
                    <a:cubicBezTo>
                      <a:pt x="399071" y="1613561"/>
                      <a:pt x="398529" y="1613290"/>
                      <a:pt x="398123" y="1613019"/>
                    </a:cubicBezTo>
                    <a:cubicBezTo>
                      <a:pt x="396227" y="1611801"/>
                      <a:pt x="393789" y="1612071"/>
                      <a:pt x="392029" y="1611124"/>
                    </a:cubicBezTo>
                    <a:cubicBezTo>
                      <a:pt x="390539" y="1610311"/>
                      <a:pt x="389185" y="1609634"/>
                      <a:pt x="387425" y="1609363"/>
                    </a:cubicBezTo>
                    <a:cubicBezTo>
                      <a:pt x="386477" y="1609092"/>
                      <a:pt x="385664" y="1608551"/>
                      <a:pt x="384716" y="1608009"/>
                    </a:cubicBezTo>
                    <a:cubicBezTo>
                      <a:pt x="382956" y="1606790"/>
                      <a:pt x="381060" y="1605436"/>
                      <a:pt x="379300" y="1604217"/>
                    </a:cubicBezTo>
                    <a:cubicBezTo>
                      <a:pt x="376998" y="1602592"/>
                      <a:pt x="374425" y="1601509"/>
                      <a:pt x="372123" y="1599749"/>
                    </a:cubicBezTo>
                    <a:cubicBezTo>
                      <a:pt x="369144" y="1597853"/>
                      <a:pt x="366842" y="1594874"/>
                      <a:pt x="364133" y="1592436"/>
                    </a:cubicBezTo>
                    <a:cubicBezTo>
                      <a:pt x="361425" y="1589728"/>
                      <a:pt x="358717" y="1586884"/>
                      <a:pt x="355737" y="1583905"/>
                    </a:cubicBezTo>
                    <a:cubicBezTo>
                      <a:pt x="352623" y="1580519"/>
                      <a:pt x="349644" y="1577270"/>
                      <a:pt x="346936" y="1573478"/>
                    </a:cubicBezTo>
                    <a:cubicBezTo>
                      <a:pt x="345852" y="1571988"/>
                      <a:pt x="344363" y="1571040"/>
                      <a:pt x="342738" y="1570228"/>
                    </a:cubicBezTo>
                    <a:cubicBezTo>
                      <a:pt x="340571" y="1569009"/>
                      <a:pt x="338810" y="1567655"/>
                      <a:pt x="336102" y="1567790"/>
                    </a:cubicBezTo>
                    <a:cubicBezTo>
                      <a:pt x="335425" y="1567926"/>
                      <a:pt x="334748" y="1567249"/>
                      <a:pt x="334071" y="1566842"/>
                    </a:cubicBezTo>
                    <a:cubicBezTo>
                      <a:pt x="329467" y="1564540"/>
                      <a:pt x="324457" y="1562645"/>
                      <a:pt x="320665" y="1558989"/>
                    </a:cubicBezTo>
                    <a:cubicBezTo>
                      <a:pt x="320123" y="1558582"/>
                      <a:pt x="319446" y="1558582"/>
                      <a:pt x="318904" y="1558176"/>
                    </a:cubicBezTo>
                    <a:cubicBezTo>
                      <a:pt x="317821" y="1557363"/>
                      <a:pt x="316602" y="1556416"/>
                      <a:pt x="315654" y="1555468"/>
                    </a:cubicBezTo>
                    <a:cubicBezTo>
                      <a:pt x="312946" y="1552759"/>
                      <a:pt x="311592" y="1548968"/>
                      <a:pt x="307800" y="1547072"/>
                    </a:cubicBezTo>
                    <a:cubicBezTo>
                      <a:pt x="307394" y="1546937"/>
                      <a:pt x="307259" y="1546666"/>
                      <a:pt x="306988" y="1546395"/>
                    </a:cubicBezTo>
                    <a:cubicBezTo>
                      <a:pt x="303738" y="1543280"/>
                      <a:pt x="301571" y="1539082"/>
                      <a:pt x="298727" y="1535697"/>
                    </a:cubicBezTo>
                    <a:lnTo>
                      <a:pt x="293446" y="1528926"/>
                    </a:lnTo>
                    <a:lnTo>
                      <a:pt x="288030" y="1522020"/>
                    </a:lnTo>
                    <a:lnTo>
                      <a:pt x="283561" y="1514437"/>
                    </a:lnTo>
                    <a:cubicBezTo>
                      <a:pt x="282748" y="1513218"/>
                      <a:pt x="281936" y="1511999"/>
                      <a:pt x="281394" y="1510780"/>
                    </a:cubicBezTo>
                    <a:cubicBezTo>
                      <a:pt x="279363" y="1506582"/>
                      <a:pt x="277467" y="1502520"/>
                      <a:pt x="275977" y="1498864"/>
                    </a:cubicBezTo>
                    <a:cubicBezTo>
                      <a:pt x="274623" y="1496426"/>
                      <a:pt x="274082" y="1493447"/>
                      <a:pt x="273540" y="1490739"/>
                    </a:cubicBezTo>
                    <a:cubicBezTo>
                      <a:pt x="273404" y="1489385"/>
                      <a:pt x="273269" y="1488031"/>
                      <a:pt x="273269" y="1486812"/>
                    </a:cubicBezTo>
                    <a:cubicBezTo>
                      <a:pt x="273134" y="1486812"/>
                      <a:pt x="272998" y="1486812"/>
                      <a:pt x="272998" y="1486812"/>
                    </a:cubicBezTo>
                    <a:cubicBezTo>
                      <a:pt x="268665" y="1487082"/>
                      <a:pt x="264603" y="1487353"/>
                      <a:pt x="259998" y="1487624"/>
                    </a:cubicBezTo>
                    <a:cubicBezTo>
                      <a:pt x="256071" y="1487760"/>
                      <a:pt x="253634" y="1486270"/>
                      <a:pt x="251738" y="1482208"/>
                    </a:cubicBezTo>
                    <a:cubicBezTo>
                      <a:pt x="256613" y="1476655"/>
                      <a:pt x="263519" y="1473676"/>
                      <a:pt x="269613" y="1469750"/>
                    </a:cubicBezTo>
                    <a:cubicBezTo>
                      <a:pt x="270832" y="1469072"/>
                      <a:pt x="272050" y="1468395"/>
                      <a:pt x="273134" y="1467853"/>
                    </a:cubicBezTo>
                    <a:cubicBezTo>
                      <a:pt x="273811" y="1465281"/>
                      <a:pt x="275571" y="1463791"/>
                      <a:pt x="279227" y="1462708"/>
                    </a:cubicBezTo>
                    <a:cubicBezTo>
                      <a:pt x="279904" y="1463249"/>
                      <a:pt x="280311" y="1463926"/>
                      <a:pt x="280852" y="1464603"/>
                    </a:cubicBezTo>
                    <a:cubicBezTo>
                      <a:pt x="285863" y="1463114"/>
                      <a:pt x="291144" y="1462572"/>
                      <a:pt x="295883" y="1460812"/>
                    </a:cubicBezTo>
                    <a:cubicBezTo>
                      <a:pt x="300623" y="1459322"/>
                      <a:pt x="305363" y="1457562"/>
                      <a:pt x="310373" y="1457156"/>
                    </a:cubicBezTo>
                    <a:cubicBezTo>
                      <a:pt x="312811" y="1456885"/>
                      <a:pt x="314977" y="1456614"/>
                      <a:pt x="317415" y="1456343"/>
                    </a:cubicBezTo>
                    <a:cubicBezTo>
                      <a:pt x="322560" y="1455802"/>
                      <a:pt x="327977" y="1455260"/>
                      <a:pt x="333123" y="1454854"/>
                    </a:cubicBezTo>
                    <a:cubicBezTo>
                      <a:pt x="336779" y="1454718"/>
                      <a:pt x="340571" y="1453364"/>
                      <a:pt x="344227" y="1455124"/>
                    </a:cubicBezTo>
                    <a:cubicBezTo>
                      <a:pt x="344498" y="1455124"/>
                      <a:pt x="344769" y="1454989"/>
                      <a:pt x="345040" y="1454989"/>
                    </a:cubicBezTo>
                    <a:cubicBezTo>
                      <a:pt x="349102" y="1454718"/>
                      <a:pt x="353165" y="1454583"/>
                      <a:pt x="357092" y="1453906"/>
                    </a:cubicBezTo>
                    <a:cubicBezTo>
                      <a:pt x="361019" y="1453093"/>
                      <a:pt x="364810" y="1455802"/>
                      <a:pt x="368602" y="1453635"/>
                    </a:cubicBezTo>
                    <a:close/>
                    <a:moveTo>
                      <a:pt x="596777" y="1398927"/>
                    </a:moveTo>
                    <a:cubicBezTo>
                      <a:pt x="604903" y="1398791"/>
                      <a:pt x="612621" y="1401635"/>
                      <a:pt x="620340" y="1403395"/>
                    </a:cubicBezTo>
                    <a:cubicBezTo>
                      <a:pt x="624673" y="1404478"/>
                      <a:pt x="628736" y="1405833"/>
                      <a:pt x="632798" y="1407593"/>
                    </a:cubicBezTo>
                    <a:cubicBezTo>
                      <a:pt x="638215" y="1410031"/>
                      <a:pt x="642819" y="1413551"/>
                      <a:pt x="647965" y="1415583"/>
                    </a:cubicBezTo>
                    <a:cubicBezTo>
                      <a:pt x="652975" y="1417749"/>
                      <a:pt x="657985" y="1420051"/>
                      <a:pt x="662725" y="1422760"/>
                    </a:cubicBezTo>
                    <a:cubicBezTo>
                      <a:pt x="664892" y="1424114"/>
                      <a:pt x="667059" y="1425468"/>
                      <a:pt x="669225" y="1426958"/>
                    </a:cubicBezTo>
                    <a:cubicBezTo>
                      <a:pt x="673829" y="1430208"/>
                      <a:pt x="678704" y="1433593"/>
                      <a:pt x="683308" y="1436843"/>
                    </a:cubicBezTo>
                    <a:cubicBezTo>
                      <a:pt x="686829" y="1438874"/>
                      <a:pt x="691027" y="1440228"/>
                      <a:pt x="693058" y="1444156"/>
                    </a:cubicBezTo>
                    <a:cubicBezTo>
                      <a:pt x="693194" y="1444426"/>
                      <a:pt x="693464" y="1444562"/>
                      <a:pt x="693735" y="1444697"/>
                    </a:cubicBezTo>
                    <a:cubicBezTo>
                      <a:pt x="697392" y="1447270"/>
                      <a:pt x="701048" y="1449978"/>
                      <a:pt x="704839" y="1452145"/>
                    </a:cubicBezTo>
                    <a:cubicBezTo>
                      <a:pt x="708496" y="1454447"/>
                      <a:pt x="710933" y="1458510"/>
                      <a:pt x="715402" y="1459458"/>
                    </a:cubicBezTo>
                    <a:cubicBezTo>
                      <a:pt x="716079" y="1461353"/>
                      <a:pt x="718110" y="1461895"/>
                      <a:pt x="719194" y="1463385"/>
                    </a:cubicBezTo>
                    <a:cubicBezTo>
                      <a:pt x="721767" y="1466770"/>
                      <a:pt x="724746" y="1469614"/>
                      <a:pt x="727725" y="1472728"/>
                    </a:cubicBezTo>
                    <a:cubicBezTo>
                      <a:pt x="729891" y="1474895"/>
                      <a:pt x="732058" y="1477197"/>
                      <a:pt x="733954" y="1479634"/>
                    </a:cubicBezTo>
                    <a:cubicBezTo>
                      <a:pt x="738964" y="1487760"/>
                      <a:pt x="744381" y="1496426"/>
                      <a:pt x="749256" y="1504416"/>
                    </a:cubicBezTo>
                    <a:cubicBezTo>
                      <a:pt x="750881" y="1507124"/>
                      <a:pt x="751964" y="1510239"/>
                      <a:pt x="754266" y="1512676"/>
                    </a:cubicBezTo>
                    <a:cubicBezTo>
                      <a:pt x="756298" y="1514707"/>
                      <a:pt x="757652" y="1517686"/>
                      <a:pt x="759141" y="1520395"/>
                    </a:cubicBezTo>
                    <a:cubicBezTo>
                      <a:pt x="760766" y="1523509"/>
                      <a:pt x="761579" y="1527165"/>
                      <a:pt x="765235" y="1528926"/>
                    </a:cubicBezTo>
                    <a:cubicBezTo>
                      <a:pt x="765506" y="1529061"/>
                      <a:pt x="765777" y="1529332"/>
                      <a:pt x="765777" y="1529468"/>
                    </a:cubicBezTo>
                    <a:cubicBezTo>
                      <a:pt x="766047" y="1531634"/>
                      <a:pt x="767673" y="1532582"/>
                      <a:pt x="768756" y="1534207"/>
                    </a:cubicBezTo>
                    <a:cubicBezTo>
                      <a:pt x="769975" y="1535832"/>
                      <a:pt x="771329" y="1537728"/>
                      <a:pt x="771735" y="1539624"/>
                    </a:cubicBezTo>
                    <a:cubicBezTo>
                      <a:pt x="772547" y="1544228"/>
                      <a:pt x="774443" y="1548290"/>
                      <a:pt x="775662" y="1552759"/>
                    </a:cubicBezTo>
                    <a:cubicBezTo>
                      <a:pt x="778506" y="1561832"/>
                      <a:pt x="781891" y="1570770"/>
                      <a:pt x="785818" y="1579571"/>
                    </a:cubicBezTo>
                    <a:cubicBezTo>
                      <a:pt x="786631" y="1581603"/>
                      <a:pt x="788256" y="1583769"/>
                      <a:pt x="788256" y="1585665"/>
                    </a:cubicBezTo>
                    <a:cubicBezTo>
                      <a:pt x="788391" y="1588103"/>
                      <a:pt x="789204" y="1590269"/>
                      <a:pt x="790016" y="1592301"/>
                    </a:cubicBezTo>
                    <a:cubicBezTo>
                      <a:pt x="790828" y="1594467"/>
                      <a:pt x="791641" y="1596499"/>
                      <a:pt x="791777" y="1598936"/>
                    </a:cubicBezTo>
                    <a:cubicBezTo>
                      <a:pt x="791777" y="1599884"/>
                      <a:pt x="792454" y="1600696"/>
                      <a:pt x="792724" y="1601644"/>
                    </a:cubicBezTo>
                    <a:lnTo>
                      <a:pt x="796922" y="1614644"/>
                    </a:lnTo>
                    <a:cubicBezTo>
                      <a:pt x="797735" y="1616811"/>
                      <a:pt x="798276" y="1619113"/>
                      <a:pt x="798683" y="1621415"/>
                    </a:cubicBezTo>
                    <a:cubicBezTo>
                      <a:pt x="798954" y="1623717"/>
                      <a:pt x="799766" y="1625884"/>
                      <a:pt x="800578" y="1628050"/>
                    </a:cubicBezTo>
                    <a:cubicBezTo>
                      <a:pt x="801797" y="1631571"/>
                      <a:pt x="802745" y="1635092"/>
                      <a:pt x="803287" y="1638748"/>
                    </a:cubicBezTo>
                    <a:cubicBezTo>
                      <a:pt x="803422" y="1641863"/>
                      <a:pt x="804099" y="1644842"/>
                      <a:pt x="803287" y="1647957"/>
                    </a:cubicBezTo>
                    <a:cubicBezTo>
                      <a:pt x="802339" y="1652155"/>
                      <a:pt x="802610" y="1652290"/>
                      <a:pt x="804641" y="1656217"/>
                    </a:cubicBezTo>
                    <a:cubicBezTo>
                      <a:pt x="805183" y="1657300"/>
                      <a:pt x="805589" y="1658519"/>
                      <a:pt x="805860" y="1659738"/>
                    </a:cubicBezTo>
                    <a:cubicBezTo>
                      <a:pt x="806808" y="1662853"/>
                      <a:pt x="807349" y="1666102"/>
                      <a:pt x="808433" y="1669217"/>
                    </a:cubicBezTo>
                    <a:cubicBezTo>
                      <a:pt x="809381" y="1672332"/>
                      <a:pt x="810599" y="1675311"/>
                      <a:pt x="809922" y="1678561"/>
                    </a:cubicBezTo>
                    <a:cubicBezTo>
                      <a:pt x="809922" y="1679373"/>
                      <a:pt x="810058" y="1680186"/>
                      <a:pt x="810193" y="1680998"/>
                    </a:cubicBezTo>
                    <a:cubicBezTo>
                      <a:pt x="810735" y="1685467"/>
                      <a:pt x="811276" y="1689935"/>
                      <a:pt x="811818" y="1694404"/>
                    </a:cubicBezTo>
                    <a:cubicBezTo>
                      <a:pt x="812360" y="1700092"/>
                      <a:pt x="811954" y="1705779"/>
                      <a:pt x="813849" y="1711196"/>
                    </a:cubicBezTo>
                    <a:cubicBezTo>
                      <a:pt x="813985" y="1711331"/>
                      <a:pt x="813985" y="1711467"/>
                      <a:pt x="813985" y="1711602"/>
                    </a:cubicBezTo>
                    <a:cubicBezTo>
                      <a:pt x="814255" y="1718508"/>
                      <a:pt x="814255" y="1725279"/>
                      <a:pt x="814526" y="1732321"/>
                    </a:cubicBezTo>
                    <a:cubicBezTo>
                      <a:pt x="814391" y="1733810"/>
                      <a:pt x="814391" y="1735571"/>
                      <a:pt x="814391" y="1737196"/>
                    </a:cubicBezTo>
                    <a:cubicBezTo>
                      <a:pt x="814391" y="1738685"/>
                      <a:pt x="814255" y="1740175"/>
                      <a:pt x="814391" y="1741529"/>
                    </a:cubicBezTo>
                    <a:cubicBezTo>
                      <a:pt x="814662" y="1743019"/>
                      <a:pt x="815204" y="1744373"/>
                      <a:pt x="815610" y="1745862"/>
                    </a:cubicBezTo>
                    <a:cubicBezTo>
                      <a:pt x="816016" y="1747081"/>
                      <a:pt x="816828" y="1748300"/>
                      <a:pt x="816557" y="1749248"/>
                    </a:cubicBezTo>
                    <a:cubicBezTo>
                      <a:pt x="815339" y="1753987"/>
                      <a:pt x="816016" y="1758862"/>
                      <a:pt x="816557" y="1763467"/>
                    </a:cubicBezTo>
                    <a:cubicBezTo>
                      <a:pt x="816964" y="1766717"/>
                      <a:pt x="818995" y="1769696"/>
                      <a:pt x="818724" y="1773081"/>
                    </a:cubicBezTo>
                    <a:cubicBezTo>
                      <a:pt x="820349" y="1774435"/>
                      <a:pt x="819807" y="1776060"/>
                      <a:pt x="819266" y="1777821"/>
                    </a:cubicBezTo>
                    <a:cubicBezTo>
                      <a:pt x="818995" y="1779175"/>
                      <a:pt x="818724" y="1781477"/>
                      <a:pt x="819266" y="1781883"/>
                    </a:cubicBezTo>
                    <a:cubicBezTo>
                      <a:pt x="822381" y="1784050"/>
                      <a:pt x="820349" y="1786622"/>
                      <a:pt x="820485" y="1788925"/>
                    </a:cubicBezTo>
                    <a:cubicBezTo>
                      <a:pt x="820485" y="1789602"/>
                      <a:pt x="819807" y="1790279"/>
                      <a:pt x="819943" y="1790820"/>
                    </a:cubicBezTo>
                    <a:cubicBezTo>
                      <a:pt x="820485" y="1794070"/>
                      <a:pt x="818453" y="1795425"/>
                      <a:pt x="816287" y="1796779"/>
                    </a:cubicBezTo>
                    <a:cubicBezTo>
                      <a:pt x="813714" y="1798404"/>
                      <a:pt x="810464" y="1798133"/>
                      <a:pt x="808026" y="1796237"/>
                    </a:cubicBezTo>
                    <a:cubicBezTo>
                      <a:pt x="806943" y="1795289"/>
                      <a:pt x="805454" y="1794206"/>
                      <a:pt x="804235" y="1793122"/>
                    </a:cubicBezTo>
                    <a:cubicBezTo>
                      <a:pt x="803016" y="1793935"/>
                      <a:pt x="801391" y="1794341"/>
                      <a:pt x="799902" y="1794341"/>
                    </a:cubicBezTo>
                    <a:cubicBezTo>
                      <a:pt x="797870" y="1794206"/>
                      <a:pt x="795704" y="1794206"/>
                      <a:pt x="793402" y="1794206"/>
                    </a:cubicBezTo>
                    <a:cubicBezTo>
                      <a:pt x="793131" y="1793122"/>
                      <a:pt x="792454" y="1792446"/>
                      <a:pt x="791777" y="1791633"/>
                    </a:cubicBezTo>
                    <a:cubicBezTo>
                      <a:pt x="791641" y="1791904"/>
                      <a:pt x="791641" y="1792175"/>
                      <a:pt x="791641" y="1792446"/>
                    </a:cubicBezTo>
                    <a:cubicBezTo>
                      <a:pt x="790558" y="1794341"/>
                      <a:pt x="789475" y="1796372"/>
                      <a:pt x="788256" y="1798539"/>
                    </a:cubicBezTo>
                    <a:cubicBezTo>
                      <a:pt x="786495" y="1798539"/>
                      <a:pt x="785006" y="1798946"/>
                      <a:pt x="783245" y="1800029"/>
                    </a:cubicBezTo>
                    <a:cubicBezTo>
                      <a:pt x="780402" y="1801925"/>
                      <a:pt x="777152" y="1803820"/>
                      <a:pt x="774172" y="1802331"/>
                    </a:cubicBezTo>
                    <a:cubicBezTo>
                      <a:pt x="772547" y="1803008"/>
                      <a:pt x="771464" y="1803550"/>
                      <a:pt x="770516" y="1803956"/>
                    </a:cubicBezTo>
                    <a:cubicBezTo>
                      <a:pt x="769027" y="1804497"/>
                      <a:pt x="766860" y="1804497"/>
                      <a:pt x="766183" y="1805446"/>
                    </a:cubicBezTo>
                    <a:cubicBezTo>
                      <a:pt x="764287" y="1808018"/>
                      <a:pt x="761714" y="1808154"/>
                      <a:pt x="759277" y="1808425"/>
                    </a:cubicBezTo>
                    <a:cubicBezTo>
                      <a:pt x="753589" y="1808966"/>
                      <a:pt x="748714" y="1811268"/>
                      <a:pt x="743568" y="1813977"/>
                    </a:cubicBezTo>
                    <a:cubicBezTo>
                      <a:pt x="741537" y="1813164"/>
                      <a:pt x="738964" y="1812081"/>
                      <a:pt x="736527" y="1814383"/>
                    </a:cubicBezTo>
                    <a:cubicBezTo>
                      <a:pt x="736256" y="1814654"/>
                      <a:pt x="735850" y="1814383"/>
                      <a:pt x="735308" y="1814383"/>
                    </a:cubicBezTo>
                    <a:cubicBezTo>
                      <a:pt x="733954" y="1814383"/>
                      <a:pt x="732600" y="1814112"/>
                      <a:pt x="731246" y="1814112"/>
                    </a:cubicBezTo>
                    <a:cubicBezTo>
                      <a:pt x="727860" y="1814518"/>
                      <a:pt x="724746" y="1814789"/>
                      <a:pt x="721631" y="1815060"/>
                    </a:cubicBezTo>
                    <a:cubicBezTo>
                      <a:pt x="719194" y="1815331"/>
                      <a:pt x="716891" y="1815466"/>
                      <a:pt x="714454" y="1815872"/>
                    </a:cubicBezTo>
                    <a:cubicBezTo>
                      <a:pt x="709173" y="1816685"/>
                      <a:pt x="704027" y="1817633"/>
                      <a:pt x="698881" y="1818446"/>
                    </a:cubicBezTo>
                    <a:cubicBezTo>
                      <a:pt x="698069" y="1818581"/>
                      <a:pt x="697392" y="1819393"/>
                      <a:pt x="696714" y="1819799"/>
                    </a:cubicBezTo>
                    <a:cubicBezTo>
                      <a:pt x="695496" y="1820341"/>
                      <a:pt x="694277" y="1820747"/>
                      <a:pt x="693058" y="1821018"/>
                    </a:cubicBezTo>
                    <a:lnTo>
                      <a:pt x="677079" y="1824133"/>
                    </a:lnTo>
                    <a:cubicBezTo>
                      <a:pt x="676131" y="1824404"/>
                      <a:pt x="674912" y="1825351"/>
                      <a:pt x="674100" y="1825081"/>
                    </a:cubicBezTo>
                    <a:cubicBezTo>
                      <a:pt x="670173" y="1824133"/>
                      <a:pt x="666111" y="1825216"/>
                      <a:pt x="662183" y="1824675"/>
                    </a:cubicBezTo>
                    <a:cubicBezTo>
                      <a:pt x="657309" y="1824133"/>
                      <a:pt x="652433" y="1823591"/>
                      <a:pt x="648235" y="1821018"/>
                    </a:cubicBezTo>
                    <a:cubicBezTo>
                      <a:pt x="646611" y="1819935"/>
                      <a:pt x="644985" y="1820612"/>
                      <a:pt x="643631" y="1821831"/>
                    </a:cubicBezTo>
                    <a:cubicBezTo>
                      <a:pt x="642006" y="1823185"/>
                      <a:pt x="640382" y="1824539"/>
                      <a:pt x="639027" y="1826029"/>
                    </a:cubicBezTo>
                    <a:cubicBezTo>
                      <a:pt x="634017" y="1831987"/>
                      <a:pt x="626298" y="1832664"/>
                      <a:pt x="619121" y="1834424"/>
                    </a:cubicBezTo>
                    <a:cubicBezTo>
                      <a:pt x="617767" y="1834831"/>
                      <a:pt x="616277" y="1834831"/>
                      <a:pt x="615059" y="1835101"/>
                    </a:cubicBezTo>
                    <a:cubicBezTo>
                      <a:pt x="611944" y="1835778"/>
                      <a:pt x="608830" y="1836862"/>
                      <a:pt x="605851" y="1835101"/>
                    </a:cubicBezTo>
                    <a:cubicBezTo>
                      <a:pt x="605580" y="1834966"/>
                      <a:pt x="605038" y="1834831"/>
                      <a:pt x="604632" y="1834831"/>
                    </a:cubicBezTo>
                    <a:cubicBezTo>
                      <a:pt x="601653" y="1834560"/>
                      <a:pt x="598538" y="1834560"/>
                      <a:pt x="595423" y="1834154"/>
                    </a:cubicBezTo>
                    <a:cubicBezTo>
                      <a:pt x="588517" y="1833206"/>
                      <a:pt x="581746" y="1833477"/>
                      <a:pt x="575111" y="1834831"/>
                    </a:cubicBezTo>
                    <a:cubicBezTo>
                      <a:pt x="572267" y="1835372"/>
                      <a:pt x="569288" y="1835914"/>
                      <a:pt x="566174" y="1835508"/>
                    </a:cubicBezTo>
                    <a:cubicBezTo>
                      <a:pt x="560350" y="1835914"/>
                      <a:pt x="554392" y="1836862"/>
                      <a:pt x="548569" y="1835101"/>
                    </a:cubicBezTo>
                    <a:cubicBezTo>
                      <a:pt x="545319" y="1835914"/>
                      <a:pt x="542476" y="1834424"/>
                      <a:pt x="539497" y="1834289"/>
                    </a:cubicBezTo>
                    <a:cubicBezTo>
                      <a:pt x="537465" y="1834289"/>
                      <a:pt x="534892" y="1834424"/>
                      <a:pt x="533538" y="1835508"/>
                    </a:cubicBezTo>
                    <a:cubicBezTo>
                      <a:pt x="531507" y="1837133"/>
                      <a:pt x="529476" y="1837539"/>
                      <a:pt x="527174" y="1837674"/>
                    </a:cubicBezTo>
                    <a:cubicBezTo>
                      <a:pt x="526767" y="1837674"/>
                      <a:pt x="526361" y="1837810"/>
                      <a:pt x="525955" y="1837945"/>
                    </a:cubicBezTo>
                    <a:cubicBezTo>
                      <a:pt x="523924" y="1838893"/>
                      <a:pt x="521621" y="1839570"/>
                      <a:pt x="519861" y="1840789"/>
                    </a:cubicBezTo>
                    <a:cubicBezTo>
                      <a:pt x="518778" y="1841466"/>
                      <a:pt x="519049" y="1841060"/>
                      <a:pt x="518778" y="1840518"/>
                    </a:cubicBezTo>
                    <a:cubicBezTo>
                      <a:pt x="518642" y="1840247"/>
                      <a:pt x="517965" y="1840247"/>
                      <a:pt x="517424" y="1840112"/>
                    </a:cubicBezTo>
                    <a:cubicBezTo>
                      <a:pt x="514986" y="1839706"/>
                      <a:pt x="512684" y="1841060"/>
                      <a:pt x="510518" y="1840925"/>
                    </a:cubicBezTo>
                    <a:cubicBezTo>
                      <a:pt x="508622" y="1840925"/>
                      <a:pt x="506861" y="1840925"/>
                      <a:pt x="505101" y="1841466"/>
                    </a:cubicBezTo>
                    <a:cubicBezTo>
                      <a:pt x="503882" y="1841737"/>
                      <a:pt x="502799" y="1841601"/>
                      <a:pt x="501716" y="1841466"/>
                    </a:cubicBezTo>
                    <a:cubicBezTo>
                      <a:pt x="499278" y="1841195"/>
                      <a:pt x="496705" y="1840789"/>
                      <a:pt x="494403" y="1840518"/>
                    </a:cubicBezTo>
                    <a:cubicBezTo>
                      <a:pt x="491289" y="1840247"/>
                      <a:pt x="488174" y="1840383"/>
                      <a:pt x="485195" y="1839706"/>
                    </a:cubicBezTo>
                    <a:cubicBezTo>
                      <a:pt x="481132" y="1838758"/>
                      <a:pt x="477341" y="1837674"/>
                      <a:pt x="473413" y="1836591"/>
                    </a:cubicBezTo>
                    <a:cubicBezTo>
                      <a:pt x="469351" y="1835372"/>
                      <a:pt x="465153" y="1834154"/>
                      <a:pt x="460820" y="1832935"/>
                    </a:cubicBezTo>
                    <a:cubicBezTo>
                      <a:pt x="456080" y="1831445"/>
                      <a:pt x="451341" y="1829279"/>
                      <a:pt x="446601" y="1827518"/>
                    </a:cubicBezTo>
                    <a:cubicBezTo>
                      <a:pt x="444705" y="1826841"/>
                      <a:pt x="442810" y="1826841"/>
                      <a:pt x="440778" y="1826841"/>
                    </a:cubicBezTo>
                    <a:cubicBezTo>
                      <a:pt x="438070" y="1826976"/>
                      <a:pt x="435497" y="1826706"/>
                      <a:pt x="433060" y="1828060"/>
                    </a:cubicBezTo>
                    <a:cubicBezTo>
                      <a:pt x="432383" y="1828466"/>
                      <a:pt x="431299" y="1828195"/>
                      <a:pt x="430487" y="1828195"/>
                    </a:cubicBezTo>
                    <a:cubicBezTo>
                      <a:pt x="424799" y="1828737"/>
                      <a:pt x="419112" y="1828872"/>
                      <a:pt x="413424" y="1828060"/>
                    </a:cubicBezTo>
                    <a:cubicBezTo>
                      <a:pt x="412747" y="1827925"/>
                      <a:pt x="411935" y="1828331"/>
                      <a:pt x="411258" y="1828331"/>
                    </a:cubicBezTo>
                    <a:cubicBezTo>
                      <a:pt x="409768" y="1828195"/>
                      <a:pt x="408278" y="1828060"/>
                      <a:pt x="406789" y="1827789"/>
                    </a:cubicBezTo>
                    <a:cubicBezTo>
                      <a:pt x="402591" y="1826841"/>
                      <a:pt x="398799" y="1824404"/>
                      <a:pt x="394331" y="1824810"/>
                    </a:cubicBezTo>
                    <a:cubicBezTo>
                      <a:pt x="393924" y="1824810"/>
                      <a:pt x="393518" y="1824675"/>
                      <a:pt x="393112" y="1824539"/>
                    </a:cubicBezTo>
                    <a:cubicBezTo>
                      <a:pt x="388372" y="1823049"/>
                      <a:pt x="383633" y="1821560"/>
                      <a:pt x="378758" y="1820070"/>
                    </a:cubicBezTo>
                    <a:lnTo>
                      <a:pt x="369685" y="1817633"/>
                    </a:lnTo>
                    <a:cubicBezTo>
                      <a:pt x="363456" y="1816143"/>
                      <a:pt x="357362" y="1813977"/>
                      <a:pt x="351268" y="1811945"/>
                    </a:cubicBezTo>
                    <a:cubicBezTo>
                      <a:pt x="349779" y="1811404"/>
                      <a:pt x="348289" y="1810862"/>
                      <a:pt x="346800" y="1810320"/>
                    </a:cubicBezTo>
                    <a:cubicBezTo>
                      <a:pt x="342196" y="1808289"/>
                      <a:pt x="337591" y="1806393"/>
                      <a:pt x="332852" y="1804362"/>
                    </a:cubicBezTo>
                    <a:cubicBezTo>
                      <a:pt x="330008" y="1803008"/>
                      <a:pt x="327300" y="1801383"/>
                      <a:pt x="324727" y="1799622"/>
                    </a:cubicBezTo>
                    <a:cubicBezTo>
                      <a:pt x="322425" y="1797862"/>
                      <a:pt x="320258" y="1795831"/>
                      <a:pt x="318091" y="1793935"/>
                    </a:cubicBezTo>
                    <a:cubicBezTo>
                      <a:pt x="314435" y="1790820"/>
                      <a:pt x="310779" y="1787570"/>
                      <a:pt x="307394" y="1784185"/>
                    </a:cubicBezTo>
                    <a:cubicBezTo>
                      <a:pt x="304956" y="1781883"/>
                      <a:pt x="304415" y="1779852"/>
                      <a:pt x="305091" y="1777143"/>
                    </a:cubicBezTo>
                    <a:cubicBezTo>
                      <a:pt x="304956" y="1777143"/>
                      <a:pt x="304956" y="1777279"/>
                      <a:pt x="304821" y="1777279"/>
                    </a:cubicBezTo>
                    <a:cubicBezTo>
                      <a:pt x="302248" y="1778091"/>
                      <a:pt x="299539" y="1778498"/>
                      <a:pt x="296967" y="1779039"/>
                    </a:cubicBezTo>
                    <a:cubicBezTo>
                      <a:pt x="292633" y="1779987"/>
                      <a:pt x="288300" y="1780935"/>
                      <a:pt x="283560" y="1781883"/>
                    </a:cubicBezTo>
                    <a:cubicBezTo>
                      <a:pt x="279498" y="1782696"/>
                      <a:pt x="276925" y="1781341"/>
                      <a:pt x="274623" y="1777550"/>
                    </a:cubicBezTo>
                    <a:cubicBezTo>
                      <a:pt x="279227" y="1771321"/>
                      <a:pt x="285998" y="1767258"/>
                      <a:pt x="291821" y="1762383"/>
                    </a:cubicBezTo>
                    <a:cubicBezTo>
                      <a:pt x="295071" y="1759810"/>
                      <a:pt x="298727" y="1757508"/>
                      <a:pt x="302383" y="1755612"/>
                    </a:cubicBezTo>
                    <a:cubicBezTo>
                      <a:pt x="307123" y="1752904"/>
                      <a:pt x="312404" y="1751414"/>
                      <a:pt x="317008" y="1748571"/>
                    </a:cubicBezTo>
                    <a:cubicBezTo>
                      <a:pt x="321477" y="1745998"/>
                      <a:pt x="325946" y="1743425"/>
                      <a:pt x="330821" y="1741529"/>
                    </a:cubicBezTo>
                    <a:cubicBezTo>
                      <a:pt x="333123" y="1740581"/>
                      <a:pt x="335289" y="1739633"/>
                      <a:pt x="337591" y="1738685"/>
                    </a:cubicBezTo>
                    <a:cubicBezTo>
                      <a:pt x="342602" y="1736790"/>
                      <a:pt x="347883" y="1734893"/>
                      <a:pt x="352893" y="1732998"/>
                    </a:cubicBezTo>
                    <a:cubicBezTo>
                      <a:pt x="356279" y="1731373"/>
                      <a:pt x="359664" y="1728935"/>
                      <a:pt x="363862" y="1729206"/>
                    </a:cubicBezTo>
                    <a:cubicBezTo>
                      <a:pt x="364133" y="1729206"/>
                      <a:pt x="364268" y="1728935"/>
                      <a:pt x="364539" y="1728935"/>
                    </a:cubicBezTo>
                    <a:cubicBezTo>
                      <a:pt x="368466" y="1727310"/>
                      <a:pt x="372393" y="1725821"/>
                      <a:pt x="376185" y="1723790"/>
                    </a:cubicBezTo>
                    <a:cubicBezTo>
                      <a:pt x="379706" y="1721894"/>
                      <a:pt x="384174" y="1722300"/>
                      <a:pt x="387154" y="1718915"/>
                    </a:cubicBezTo>
                    <a:cubicBezTo>
                      <a:pt x="389049" y="1719456"/>
                      <a:pt x="390539" y="1717967"/>
                      <a:pt x="392164" y="1717696"/>
                    </a:cubicBezTo>
                    <a:cubicBezTo>
                      <a:pt x="396226" y="1717154"/>
                      <a:pt x="400018" y="1716071"/>
                      <a:pt x="403810" y="1715123"/>
                    </a:cubicBezTo>
                    <a:cubicBezTo>
                      <a:pt x="406653" y="1714311"/>
                      <a:pt x="409497" y="1713769"/>
                      <a:pt x="412476" y="1713363"/>
                    </a:cubicBezTo>
                    <a:cubicBezTo>
                      <a:pt x="421685" y="1712550"/>
                      <a:pt x="430893" y="1712550"/>
                      <a:pt x="439966" y="1712008"/>
                    </a:cubicBezTo>
                    <a:cubicBezTo>
                      <a:pt x="443080" y="1711737"/>
                      <a:pt x="446060" y="1712008"/>
                      <a:pt x="449174" y="1711061"/>
                    </a:cubicBezTo>
                    <a:cubicBezTo>
                      <a:pt x="451882" y="1710248"/>
                      <a:pt x="454862" y="1710248"/>
                      <a:pt x="457705" y="1710248"/>
                    </a:cubicBezTo>
                    <a:cubicBezTo>
                      <a:pt x="461091" y="1710248"/>
                      <a:pt x="464611" y="1711061"/>
                      <a:pt x="467591" y="1708623"/>
                    </a:cubicBezTo>
                    <a:cubicBezTo>
                      <a:pt x="467726" y="1708352"/>
                      <a:pt x="468132" y="1708352"/>
                      <a:pt x="468268" y="1708352"/>
                    </a:cubicBezTo>
                    <a:cubicBezTo>
                      <a:pt x="470163" y="1709300"/>
                      <a:pt x="471789" y="1707946"/>
                      <a:pt x="473549" y="1707540"/>
                    </a:cubicBezTo>
                    <a:cubicBezTo>
                      <a:pt x="475445" y="1707269"/>
                      <a:pt x="477611" y="1706863"/>
                      <a:pt x="479372" y="1707404"/>
                    </a:cubicBezTo>
                    <a:cubicBezTo>
                      <a:pt x="483705" y="1708623"/>
                      <a:pt x="488039" y="1708758"/>
                      <a:pt x="492236" y="1709571"/>
                    </a:cubicBezTo>
                    <a:cubicBezTo>
                      <a:pt x="501445" y="1711061"/>
                      <a:pt x="510518" y="1711061"/>
                      <a:pt x="519726" y="1711602"/>
                    </a:cubicBezTo>
                    <a:cubicBezTo>
                      <a:pt x="521892" y="1711602"/>
                      <a:pt x="524330" y="1711061"/>
                      <a:pt x="526090" y="1711873"/>
                    </a:cubicBezTo>
                    <a:cubicBezTo>
                      <a:pt x="528257" y="1712821"/>
                      <a:pt x="530424" y="1712821"/>
                      <a:pt x="532590" y="1712821"/>
                    </a:cubicBezTo>
                    <a:cubicBezTo>
                      <a:pt x="534892" y="1712956"/>
                      <a:pt x="537059" y="1713092"/>
                      <a:pt x="539226" y="1714040"/>
                    </a:cubicBezTo>
                    <a:cubicBezTo>
                      <a:pt x="540038" y="1714446"/>
                      <a:pt x="540986" y="1714040"/>
                      <a:pt x="541934" y="1714175"/>
                    </a:cubicBezTo>
                    <a:lnTo>
                      <a:pt x="554798" y="1715935"/>
                    </a:lnTo>
                    <a:cubicBezTo>
                      <a:pt x="556965" y="1716206"/>
                      <a:pt x="559267" y="1716342"/>
                      <a:pt x="561434" y="1716883"/>
                    </a:cubicBezTo>
                    <a:cubicBezTo>
                      <a:pt x="563736" y="1717561"/>
                      <a:pt x="566038" y="1717696"/>
                      <a:pt x="568069" y="1717967"/>
                    </a:cubicBezTo>
                    <a:cubicBezTo>
                      <a:pt x="571726" y="1718508"/>
                      <a:pt x="575246" y="1718915"/>
                      <a:pt x="578632" y="1720133"/>
                    </a:cubicBezTo>
                    <a:cubicBezTo>
                      <a:pt x="581476" y="1721081"/>
                      <a:pt x="584319" y="1721894"/>
                      <a:pt x="586757" y="1723790"/>
                    </a:cubicBezTo>
                    <a:cubicBezTo>
                      <a:pt x="590142" y="1726227"/>
                      <a:pt x="590142" y="1726092"/>
                      <a:pt x="594611" y="1725956"/>
                    </a:cubicBezTo>
                    <a:cubicBezTo>
                      <a:pt x="595694" y="1725821"/>
                      <a:pt x="597048" y="1725956"/>
                      <a:pt x="598132" y="1726227"/>
                    </a:cubicBezTo>
                    <a:cubicBezTo>
                      <a:pt x="601246" y="1726769"/>
                      <a:pt x="604225" y="1727717"/>
                      <a:pt x="607475" y="1727987"/>
                    </a:cubicBezTo>
                    <a:cubicBezTo>
                      <a:pt x="610725" y="1728394"/>
                      <a:pt x="613569" y="1728800"/>
                      <a:pt x="616277" y="1730560"/>
                    </a:cubicBezTo>
                    <a:cubicBezTo>
                      <a:pt x="617090" y="1730967"/>
                      <a:pt x="617902" y="1731102"/>
                      <a:pt x="618580" y="1731373"/>
                    </a:cubicBezTo>
                    <a:cubicBezTo>
                      <a:pt x="622642" y="1732862"/>
                      <a:pt x="626569" y="1734352"/>
                      <a:pt x="630767" y="1735842"/>
                    </a:cubicBezTo>
                    <a:cubicBezTo>
                      <a:pt x="635913" y="1737737"/>
                      <a:pt x="640652" y="1740717"/>
                      <a:pt x="646204" y="1741258"/>
                    </a:cubicBezTo>
                    <a:lnTo>
                      <a:pt x="646611" y="1741258"/>
                    </a:lnTo>
                    <a:cubicBezTo>
                      <a:pt x="652704" y="1744237"/>
                      <a:pt x="658527" y="1747352"/>
                      <a:pt x="664621" y="1750331"/>
                    </a:cubicBezTo>
                    <a:cubicBezTo>
                      <a:pt x="665840" y="1751008"/>
                      <a:pt x="667329" y="1751821"/>
                      <a:pt x="668683" y="1752633"/>
                    </a:cubicBezTo>
                    <a:cubicBezTo>
                      <a:pt x="669767" y="1753310"/>
                      <a:pt x="671121" y="1753987"/>
                      <a:pt x="672340" y="1754529"/>
                    </a:cubicBezTo>
                    <a:cubicBezTo>
                      <a:pt x="673559" y="1755071"/>
                      <a:pt x="675048" y="1755206"/>
                      <a:pt x="676538" y="1755477"/>
                    </a:cubicBezTo>
                    <a:cubicBezTo>
                      <a:pt x="677621" y="1755748"/>
                      <a:pt x="679110" y="1755612"/>
                      <a:pt x="679788" y="1756289"/>
                    </a:cubicBezTo>
                    <a:cubicBezTo>
                      <a:pt x="683173" y="1759540"/>
                      <a:pt x="687506" y="1761435"/>
                      <a:pt x="691704" y="1763196"/>
                    </a:cubicBezTo>
                    <a:cubicBezTo>
                      <a:pt x="694683" y="1764414"/>
                      <a:pt x="698204" y="1764008"/>
                      <a:pt x="700912" y="1766039"/>
                    </a:cubicBezTo>
                    <a:cubicBezTo>
                      <a:pt x="702943" y="1765227"/>
                      <a:pt x="704027" y="1766581"/>
                      <a:pt x="705110" y="1767935"/>
                    </a:cubicBezTo>
                    <a:cubicBezTo>
                      <a:pt x="706058" y="1768883"/>
                      <a:pt x="707819" y="1770237"/>
                      <a:pt x="708496" y="1769967"/>
                    </a:cubicBezTo>
                    <a:cubicBezTo>
                      <a:pt x="711746" y="1768341"/>
                      <a:pt x="712829" y="1771456"/>
                      <a:pt x="714725" y="1772539"/>
                    </a:cubicBezTo>
                    <a:cubicBezTo>
                      <a:pt x="715267" y="1772946"/>
                      <a:pt x="715537" y="1773893"/>
                      <a:pt x="716079" y="1774029"/>
                    </a:cubicBezTo>
                    <a:cubicBezTo>
                      <a:pt x="719058" y="1775248"/>
                      <a:pt x="719058" y="1777685"/>
                      <a:pt x="719058" y="1780122"/>
                    </a:cubicBezTo>
                    <a:cubicBezTo>
                      <a:pt x="718923" y="1782560"/>
                      <a:pt x="722579" y="1792987"/>
                      <a:pt x="722444" y="1797456"/>
                    </a:cubicBezTo>
                    <a:cubicBezTo>
                      <a:pt x="723121" y="1797320"/>
                      <a:pt x="723933" y="1797185"/>
                      <a:pt x="724610" y="1797185"/>
                    </a:cubicBezTo>
                    <a:cubicBezTo>
                      <a:pt x="726235" y="1797050"/>
                      <a:pt x="727996" y="1796779"/>
                      <a:pt x="729756" y="1796643"/>
                    </a:cubicBezTo>
                    <a:cubicBezTo>
                      <a:pt x="731381" y="1796372"/>
                      <a:pt x="732735" y="1796237"/>
                      <a:pt x="734225" y="1795831"/>
                    </a:cubicBezTo>
                    <a:cubicBezTo>
                      <a:pt x="735714" y="1795425"/>
                      <a:pt x="737068" y="1794612"/>
                      <a:pt x="738558" y="1793935"/>
                    </a:cubicBezTo>
                    <a:cubicBezTo>
                      <a:pt x="739641" y="1793393"/>
                      <a:pt x="740860" y="1792446"/>
                      <a:pt x="741808" y="1792446"/>
                    </a:cubicBezTo>
                    <a:cubicBezTo>
                      <a:pt x="746818" y="1792716"/>
                      <a:pt x="751693" y="1791362"/>
                      <a:pt x="756433" y="1790008"/>
                    </a:cubicBezTo>
                    <a:cubicBezTo>
                      <a:pt x="759683" y="1789060"/>
                      <a:pt x="762256" y="1786487"/>
                      <a:pt x="765912" y="1785946"/>
                    </a:cubicBezTo>
                    <a:cubicBezTo>
                      <a:pt x="766995" y="1784050"/>
                      <a:pt x="768756" y="1784320"/>
                      <a:pt x="770652" y="1784456"/>
                    </a:cubicBezTo>
                    <a:cubicBezTo>
                      <a:pt x="772006" y="1784591"/>
                      <a:pt x="774443" y="1784456"/>
                      <a:pt x="774714" y="1783779"/>
                    </a:cubicBezTo>
                    <a:cubicBezTo>
                      <a:pt x="776204" y="1780258"/>
                      <a:pt x="779183" y="1781748"/>
                      <a:pt x="781620" y="1781206"/>
                    </a:cubicBezTo>
                    <a:cubicBezTo>
                      <a:pt x="781891" y="1781206"/>
                      <a:pt x="782162" y="1781206"/>
                      <a:pt x="782568" y="1781341"/>
                    </a:cubicBezTo>
                    <a:cubicBezTo>
                      <a:pt x="781620" y="1780393"/>
                      <a:pt x="780808" y="1778768"/>
                      <a:pt x="779860" y="1778633"/>
                    </a:cubicBezTo>
                    <a:cubicBezTo>
                      <a:pt x="777152" y="1778227"/>
                      <a:pt x="775933" y="1776196"/>
                      <a:pt x="774985" y="1774435"/>
                    </a:cubicBezTo>
                    <a:cubicBezTo>
                      <a:pt x="772547" y="1769967"/>
                      <a:pt x="768891" y="1767123"/>
                      <a:pt x="764558" y="1764279"/>
                    </a:cubicBezTo>
                    <a:cubicBezTo>
                      <a:pt x="764558" y="1762112"/>
                      <a:pt x="764558" y="1759540"/>
                      <a:pt x="761579" y="1758727"/>
                    </a:cubicBezTo>
                    <a:cubicBezTo>
                      <a:pt x="761443" y="1758727"/>
                      <a:pt x="761443" y="1758185"/>
                      <a:pt x="761308" y="1757779"/>
                    </a:cubicBezTo>
                    <a:cubicBezTo>
                      <a:pt x="760902" y="1756696"/>
                      <a:pt x="760631" y="1755342"/>
                      <a:pt x="759954" y="1754393"/>
                    </a:cubicBezTo>
                    <a:cubicBezTo>
                      <a:pt x="758329" y="1751821"/>
                      <a:pt x="756975" y="1749654"/>
                      <a:pt x="755485" y="1747217"/>
                    </a:cubicBezTo>
                    <a:cubicBezTo>
                      <a:pt x="754402" y="1745456"/>
                      <a:pt x="753318" y="1743696"/>
                      <a:pt x="752099" y="1741935"/>
                    </a:cubicBezTo>
                    <a:cubicBezTo>
                      <a:pt x="749256" y="1738144"/>
                      <a:pt x="746548" y="1734352"/>
                      <a:pt x="743839" y="1730696"/>
                    </a:cubicBezTo>
                    <a:cubicBezTo>
                      <a:pt x="743433" y="1730290"/>
                      <a:pt x="742485" y="1730154"/>
                      <a:pt x="741943" y="1729748"/>
                    </a:cubicBezTo>
                    <a:cubicBezTo>
                      <a:pt x="741131" y="1729071"/>
                      <a:pt x="740183" y="1728394"/>
                      <a:pt x="739506" y="1727581"/>
                    </a:cubicBezTo>
                    <a:lnTo>
                      <a:pt x="730433" y="1716477"/>
                    </a:lnTo>
                    <a:cubicBezTo>
                      <a:pt x="729891" y="1715800"/>
                      <a:pt x="728402" y="1715394"/>
                      <a:pt x="728267" y="1714581"/>
                    </a:cubicBezTo>
                    <a:cubicBezTo>
                      <a:pt x="727589" y="1711061"/>
                      <a:pt x="725016" y="1708352"/>
                      <a:pt x="723662" y="1705102"/>
                    </a:cubicBezTo>
                    <a:cubicBezTo>
                      <a:pt x="722173" y="1700904"/>
                      <a:pt x="720548" y="1696842"/>
                      <a:pt x="720954" y="1692237"/>
                    </a:cubicBezTo>
                    <a:cubicBezTo>
                      <a:pt x="721089" y="1690477"/>
                      <a:pt x="719871" y="1689529"/>
                      <a:pt x="718246" y="1689123"/>
                    </a:cubicBezTo>
                    <a:cubicBezTo>
                      <a:pt x="716350" y="1688582"/>
                      <a:pt x="714589" y="1687904"/>
                      <a:pt x="712693" y="1687634"/>
                    </a:cubicBezTo>
                    <a:cubicBezTo>
                      <a:pt x="705381" y="1686956"/>
                      <a:pt x="701454" y="1681404"/>
                      <a:pt x="696850" y="1676800"/>
                    </a:cubicBezTo>
                    <a:cubicBezTo>
                      <a:pt x="695902" y="1675988"/>
                      <a:pt x="695225" y="1674904"/>
                      <a:pt x="694412" y="1673956"/>
                    </a:cubicBezTo>
                    <a:cubicBezTo>
                      <a:pt x="692517" y="1671925"/>
                      <a:pt x="690079" y="1670165"/>
                      <a:pt x="690350" y="1666915"/>
                    </a:cubicBezTo>
                    <a:cubicBezTo>
                      <a:pt x="690350" y="1666644"/>
                      <a:pt x="690214" y="1666102"/>
                      <a:pt x="690079" y="1665832"/>
                    </a:cubicBezTo>
                    <a:cubicBezTo>
                      <a:pt x="688860" y="1663259"/>
                      <a:pt x="687642" y="1660821"/>
                      <a:pt x="686423" y="1658248"/>
                    </a:cubicBezTo>
                    <a:cubicBezTo>
                      <a:pt x="684256" y="1652561"/>
                      <a:pt x="680871" y="1647686"/>
                      <a:pt x="676673" y="1643217"/>
                    </a:cubicBezTo>
                    <a:cubicBezTo>
                      <a:pt x="674642" y="1641321"/>
                      <a:pt x="672881" y="1639425"/>
                      <a:pt x="671392" y="1637394"/>
                    </a:cubicBezTo>
                    <a:cubicBezTo>
                      <a:pt x="668277" y="1633061"/>
                      <a:pt x="664756" y="1629134"/>
                      <a:pt x="663402" y="1623717"/>
                    </a:cubicBezTo>
                    <a:cubicBezTo>
                      <a:pt x="661235" y="1621957"/>
                      <a:pt x="661100" y="1618842"/>
                      <a:pt x="659746" y="1616540"/>
                    </a:cubicBezTo>
                    <a:cubicBezTo>
                      <a:pt x="658933" y="1614915"/>
                      <a:pt x="657579" y="1613290"/>
                      <a:pt x="655954" y="1612748"/>
                    </a:cubicBezTo>
                    <a:cubicBezTo>
                      <a:pt x="653652" y="1612071"/>
                      <a:pt x="652433" y="1610853"/>
                      <a:pt x="651350" y="1609092"/>
                    </a:cubicBezTo>
                    <a:cubicBezTo>
                      <a:pt x="651079" y="1608686"/>
                      <a:pt x="650673" y="1608550"/>
                      <a:pt x="650402" y="1608415"/>
                    </a:cubicBezTo>
                    <a:cubicBezTo>
                      <a:pt x="648642" y="1607332"/>
                      <a:pt x="647017" y="1606113"/>
                      <a:pt x="645121" y="1605436"/>
                    </a:cubicBezTo>
                    <a:cubicBezTo>
                      <a:pt x="644038" y="1605030"/>
                      <a:pt x="644444" y="1605030"/>
                      <a:pt x="644715" y="1604488"/>
                    </a:cubicBezTo>
                    <a:cubicBezTo>
                      <a:pt x="644850" y="1604217"/>
                      <a:pt x="644580" y="1603676"/>
                      <a:pt x="644309" y="1603269"/>
                    </a:cubicBezTo>
                    <a:cubicBezTo>
                      <a:pt x="643361" y="1601238"/>
                      <a:pt x="641465" y="1600290"/>
                      <a:pt x="640382" y="1598530"/>
                    </a:cubicBezTo>
                    <a:cubicBezTo>
                      <a:pt x="639569" y="1597040"/>
                      <a:pt x="638621" y="1595821"/>
                      <a:pt x="637402" y="1594738"/>
                    </a:cubicBezTo>
                    <a:cubicBezTo>
                      <a:pt x="636725" y="1594061"/>
                      <a:pt x="636184" y="1592978"/>
                      <a:pt x="635777" y="1592165"/>
                    </a:cubicBezTo>
                    <a:cubicBezTo>
                      <a:pt x="634965" y="1590269"/>
                      <a:pt x="634017" y="1588103"/>
                      <a:pt x="633204" y="1586207"/>
                    </a:cubicBezTo>
                    <a:cubicBezTo>
                      <a:pt x="631850" y="1583769"/>
                      <a:pt x="630225" y="1581332"/>
                      <a:pt x="629277" y="1578894"/>
                    </a:cubicBezTo>
                    <a:cubicBezTo>
                      <a:pt x="628059" y="1575509"/>
                      <a:pt x="627246" y="1571853"/>
                      <a:pt x="626298" y="1568468"/>
                    </a:cubicBezTo>
                    <a:cubicBezTo>
                      <a:pt x="625350" y="1564676"/>
                      <a:pt x="624402" y="1561020"/>
                      <a:pt x="623454" y="1556957"/>
                    </a:cubicBezTo>
                    <a:cubicBezTo>
                      <a:pt x="622506" y="1552759"/>
                      <a:pt x="621694" y="1548290"/>
                      <a:pt x="621152" y="1543686"/>
                    </a:cubicBezTo>
                    <a:cubicBezTo>
                      <a:pt x="620882" y="1541926"/>
                      <a:pt x="619934" y="1540436"/>
                      <a:pt x="618986" y="1538947"/>
                    </a:cubicBezTo>
                    <a:cubicBezTo>
                      <a:pt x="617767" y="1537051"/>
                      <a:pt x="616819" y="1534884"/>
                      <a:pt x="614382" y="1533801"/>
                    </a:cubicBezTo>
                    <a:cubicBezTo>
                      <a:pt x="613840" y="1533530"/>
                      <a:pt x="613434" y="1532582"/>
                      <a:pt x="613163" y="1532041"/>
                    </a:cubicBezTo>
                    <a:cubicBezTo>
                      <a:pt x="610048" y="1527843"/>
                      <a:pt x="606798" y="1523780"/>
                      <a:pt x="605173" y="1518905"/>
                    </a:cubicBezTo>
                    <a:cubicBezTo>
                      <a:pt x="604903" y="1518228"/>
                      <a:pt x="604225" y="1517822"/>
                      <a:pt x="603955" y="1517280"/>
                    </a:cubicBezTo>
                    <a:cubicBezTo>
                      <a:pt x="603413" y="1516061"/>
                      <a:pt x="602871" y="1514707"/>
                      <a:pt x="602465" y="1513489"/>
                    </a:cubicBezTo>
                    <a:cubicBezTo>
                      <a:pt x="601246" y="1509832"/>
                      <a:pt x="601788" y="1505905"/>
                      <a:pt x="599215" y="1502520"/>
                    </a:cubicBezTo>
                    <a:cubicBezTo>
                      <a:pt x="598944" y="1502249"/>
                      <a:pt x="598944" y="1501843"/>
                      <a:pt x="598809" y="1501436"/>
                    </a:cubicBezTo>
                    <a:cubicBezTo>
                      <a:pt x="597590" y="1497239"/>
                      <a:pt x="597048" y="1492770"/>
                      <a:pt x="596101" y="1488301"/>
                    </a:cubicBezTo>
                    <a:cubicBezTo>
                      <a:pt x="595559" y="1485457"/>
                      <a:pt x="595017" y="1482884"/>
                      <a:pt x="594340" y="1480041"/>
                    </a:cubicBezTo>
                    <a:cubicBezTo>
                      <a:pt x="592851" y="1474489"/>
                      <a:pt x="591903" y="1468801"/>
                      <a:pt x="591361" y="1462978"/>
                    </a:cubicBezTo>
                    <a:cubicBezTo>
                      <a:pt x="591225" y="1461489"/>
                      <a:pt x="590955" y="1460135"/>
                      <a:pt x="590955" y="1458780"/>
                    </a:cubicBezTo>
                    <a:cubicBezTo>
                      <a:pt x="590819" y="1454312"/>
                      <a:pt x="590684" y="1449843"/>
                      <a:pt x="590548" y="1445103"/>
                    </a:cubicBezTo>
                    <a:cubicBezTo>
                      <a:pt x="590413" y="1442395"/>
                      <a:pt x="590819" y="1439551"/>
                      <a:pt x="591496" y="1436843"/>
                    </a:cubicBezTo>
                    <a:cubicBezTo>
                      <a:pt x="592173" y="1434270"/>
                      <a:pt x="593257" y="1431833"/>
                      <a:pt x="594205" y="1429395"/>
                    </a:cubicBezTo>
                    <a:cubicBezTo>
                      <a:pt x="595830" y="1425333"/>
                      <a:pt x="597319" y="1421270"/>
                      <a:pt x="599080" y="1417343"/>
                    </a:cubicBezTo>
                    <a:cubicBezTo>
                      <a:pt x="600298" y="1414635"/>
                      <a:pt x="601923" y="1413551"/>
                      <a:pt x="604903" y="1413280"/>
                    </a:cubicBezTo>
                    <a:cubicBezTo>
                      <a:pt x="603007" y="1411656"/>
                      <a:pt x="601111" y="1410301"/>
                      <a:pt x="599215" y="1408677"/>
                    </a:cubicBezTo>
                    <a:cubicBezTo>
                      <a:pt x="595830" y="1405968"/>
                      <a:pt x="595288" y="1403260"/>
                      <a:pt x="596777" y="1398927"/>
                    </a:cubicBezTo>
                    <a:close/>
                    <a:moveTo>
                      <a:pt x="86531" y="1188355"/>
                    </a:moveTo>
                    <a:cubicBezTo>
                      <a:pt x="90864" y="1188084"/>
                      <a:pt x="95333" y="1186865"/>
                      <a:pt x="99531" y="1188626"/>
                    </a:cubicBezTo>
                    <a:cubicBezTo>
                      <a:pt x="99802" y="1188761"/>
                      <a:pt x="100208" y="1188626"/>
                      <a:pt x="100479" y="1188626"/>
                    </a:cubicBezTo>
                    <a:cubicBezTo>
                      <a:pt x="105353" y="1188220"/>
                      <a:pt x="109958" y="1189167"/>
                      <a:pt x="114562" y="1188896"/>
                    </a:cubicBezTo>
                    <a:cubicBezTo>
                      <a:pt x="119166" y="1188761"/>
                      <a:pt x="123229" y="1192011"/>
                      <a:pt x="127832" y="1190251"/>
                    </a:cubicBezTo>
                    <a:cubicBezTo>
                      <a:pt x="129322" y="1191740"/>
                      <a:pt x="131489" y="1191063"/>
                      <a:pt x="133249" y="1191740"/>
                    </a:cubicBezTo>
                    <a:cubicBezTo>
                      <a:pt x="137312" y="1193501"/>
                      <a:pt x="141239" y="1194855"/>
                      <a:pt x="145437" y="1196209"/>
                    </a:cubicBezTo>
                    <a:cubicBezTo>
                      <a:pt x="148416" y="1197157"/>
                      <a:pt x="151260" y="1198376"/>
                      <a:pt x="153968" y="1200001"/>
                    </a:cubicBezTo>
                    <a:cubicBezTo>
                      <a:pt x="162635" y="1204740"/>
                      <a:pt x="170353" y="1210428"/>
                      <a:pt x="178343" y="1215844"/>
                    </a:cubicBezTo>
                    <a:cubicBezTo>
                      <a:pt x="180780" y="1217740"/>
                      <a:pt x="183082" y="1219907"/>
                      <a:pt x="186332" y="1220990"/>
                    </a:cubicBezTo>
                    <a:cubicBezTo>
                      <a:pt x="189176" y="1221938"/>
                      <a:pt x="191749" y="1223834"/>
                      <a:pt x="193916" y="1225730"/>
                    </a:cubicBezTo>
                    <a:cubicBezTo>
                      <a:pt x="196759" y="1227896"/>
                      <a:pt x="198926" y="1230740"/>
                      <a:pt x="202853" y="1230875"/>
                    </a:cubicBezTo>
                    <a:cubicBezTo>
                      <a:pt x="202988" y="1231011"/>
                      <a:pt x="203395" y="1231011"/>
                      <a:pt x="203530" y="1231146"/>
                    </a:cubicBezTo>
                    <a:cubicBezTo>
                      <a:pt x="204478" y="1233042"/>
                      <a:pt x="206509" y="1233178"/>
                      <a:pt x="208134" y="1234125"/>
                    </a:cubicBezTo>
                    <a:cubicBezTo>
                      <a:pt x="209895" y="1235073"/>
                      <a:pt x="211790" y="1236157"/>
                      <a:pt x="213009" y="1237646"/>
                    </a:cubicBezTo>
                    <a:cubicBezTo>
                      <a:pt x="215853" y="1241167"/>
                      <a:pt x="219238" y="1244146"/>
                      <a:pt x="222082" y="1247532"/>
                    </a:cubicBezTo>
                    <a:cubicBezTo>
                      <a:pt x="228176" y="1254709"/>
                      <a:pt x="235759" y="1260396"/>
                      <a:pt x="242800" y="1266354"/>
                    </a:cubicBezTo>
                    <a:cubicBezTo>
                      <a:pt x="244561" y="1267709"/>
                      <a:pt x="246728" y="1268792"/>
                      <a:pt x="247676" y="1270552"/>
                    </a:cubicBezTo>
                    <a:cubicBezTo>
                      <a:pt x="248894" y="1272719"/>
                      <a:pt x="250655" y="1274073"/>
                      <a:pt x="252415" y="1275427"/>
                    </a:cubicBezTo>
                    <a:cubicBezTo>
                      <a:pt x="254040" y="1276917"/>
                      <a:pt x="255800" y="1278271"/>
                      <a:pt x="257019" y="1280302"/>
                    </a:cubicBezTo>
                    <a:cubicBezTo>
                      <a:pt x="257426" y="1281115"/>
                      <a:pt x="258509" y="1281521"/>
                      <a:pt x="259186" y="1282062"/>
                    </a:cubicBezTo>
                    <a:lnTo>
                      <a:pt x="268800" y="1291136"/>
                    </a:lnTo>
                    <a:cubicBezTo>
                      <a:pt x="270426" y="1292760"/>
                      <a:pt x="272186" y="1294115"/>
                      <a:pt x="273676" y="1295875"/>
                    </a:cubicBezTo>
                    <a:cubicBezTo>
                      <a:pt x="275165" y="1297500"/>
                      <a:pt x="276925" y="1298854"/>
                      <a:pt x="278550" y="1300344"/>
                    </a:cubicBezTo>
                    <a:cubicBezTo>
                      <a:pt x="281394" y="1302781"/>
                      <a:pt x="283967" y="1305219"/>
                      <a:pt x="286269" y="1307927"/>
                    </a:cubicBezTo>
                    <a:cubicBezTo>
                      <a:pt x="288029" y="1310229"/>
                      <a:pt x="290061" y="1312531"/>
                      <a:pt x="291144" y="1315510"/>
                    </a:cubicBezTo>
                    <a:cubicBezTo>
                      <a:pt x="292498" y="1319573"/>
                      <a:pt x="292769" y="1319438"/>
                      <a:pt x="296696" y="1321604"/>
                    </a:cubicBezTo>
                    <a:cubicBezTo>
                      <a:pt x="297644" y="1322146"/>
                      <a:pt x="298727" y="1322958"/>
                      <a:pt x="299540" y="1323635"/>
                    </a:cubicBezTo>
                    <a:cubicBezTo>
                      <a:pt x="301977" y="1325802"/>
                      <a:pt x="304279" y="1328104"/>
                      <a:pt x="306852" y="1330000"/>
                    </a:cubicBezTo>
                    <a:cubicBezTo>
                      <a:pt x="309425" y="1331760"/>
                      <a:pt x="311863" y="1333656"/>
                      <a:pt x="313352" y="1336635"/>
                    </a:cubicBezTo>
                    <a:cubicBezTo>
                      <a:pt x="313758" y="1337312"/>
                      <a:pt x="314300" y="1337989"/>
                      <a:pt x="314842" y="1338531"/>
                    </a:cubicBezTo>
                    <a:cubicBezTo>
                      <a:pt x="317956" y="1341646"/>
                      <a:pt x="320936" y="1344896"/>
                      <a:pt x="323915" y="1348010"/>
                    </a:cubicBezTo>
                    <a:cubicBezTo>
                      <a:pt x="327706" y="1352073"/>
                      <a:pt x="330685" y="1356948"/>
                      <a:pt x="335561" y="1359791"/>
                    </a:cubicBezTo>
                    <a:lnTo>
                      <a:pt x="335831" y="1360062"/>
                    </a:lnTo>
                    <a:cubicBezTo>
                      <a:pt x="340300" y="1365073"/>
                      <a:pt x="344769" y="1370354"/>
                      <a:pt x="349373" y="1375229"/>
                    </a:cubicBezTo>
                    <a:cubicBezTo>
                      <a:pt x="350321" y="1376312"/>
                      <a:pt x="351404" y="1377531"/>
                      <a:pt x="352487" y="1378749"/>
                    </a:cubicBezTo>
                    <a:cubicBezTo>
                      <a:pt x="353571" y="1379833"/>
                      <a:pt x="354383" y="1380916"/>
                      <a:pt x="355467" y="1381729"/>
                    </a:cubicBezTo>
                    <a:cubicBezTo>
                      <a:pt x="356550" y="1382541"/>
                      <a:pt x="357904" y="1383218"/>
                      <a:pt x="359258" y="1383895"/>
                    </a:cubicBezTo>
                    <a:cubicBezTo>
                      <a:pt x="360342" y="1384437"/>
                      <a:pt x="361831" y="1384708"/>
                      <a:pt x="362237" y="1385520"/>
                    </a:cubicBezTo>
                    <a:cubicBezTo>
                      <a:pt x="364810" y="1389583"/>
                      <a:pt x="368602" y="1392291"/>
                      <a:pt x="372529" y="1394999"/>
                    </a:cubicBezTo>
                    <a:cubicBezTo>
                      <a:pt x="375102" y="1397031"/>
                      <a:pt x="378758" y="1397031"/>
                      <a:pt x="381196" y="1399197"/>
                    </a:cubicBezTo>
                    <a:cubicBezTo>
                      <a:pt x="383362" y="1398656"/>
                      <a:pt x="384039" y="1400145"/>
                      <a:pt x="385258" y="1401635"/>
                    </a:cubicBezTo>
                    <a:cubicBezTo>
                      <a:pt x="385935" y="1402583"/>
                      <a:pt x="387695" y="1404072"/>
                      <a:pt x="388373" y="1403802"/>
                    </a:cubicBezTo>
                    <a:cubicBezTo>
                      <a:pt x="391623" y="1402177"/>
                      <a:pt x="392571" y="1405427"/>
                      <a:pt x="394602" y="1406374"/>
                    </a:cubicBezTo>
                    <a:cubicBezTo>
                      <a:pt x="395279" y="1406510"/>
                      <a:pt x="395414" y="1407458"/>
                      <a:pt x="395956" y="1407593"/>
                    </a:cubicBezTo>
                    <a:cubicBezTo>
                      <a:pt x="398935" y="1408406"/>
                      <a:pt x="399206" y="1410978"/>
                      <a:pt x="399748" y="1413552"/>
                    </a:cubicBezTo>
                    <a:cubicBezTo>
                      <a:pt x="400289" y="1416666"/>
                      <a:pt x="398935" y="1419645"/>
                      <a:pt x="395821" y="1420864"/>
                    </a:cubicBezTo>
                    <a:cubicBezTo>
                      <a:pt x="394602" y="1421405"/>
                      <a:pt x="393383" y="1421812"/>
                      <a:pt x="392029" y="1422354"/>
                    </a:cubicBezTo>
                    <a:cubicBezTo>
                      <a:pt x="393112" y="1424114"/>
                      <a:pt x="394060" y="1426145"/>
                      <a:pt x="395143" y="1426281"/>
                    </a:cubicBezTo>
                    <a:cubicBezTo>
                      <a:pt x="395550" y="1426281"/>
                      <a:pt x="396091" y="1426958"/>
                      <a:pt x="396633" y="1426958"/>
                    </a:cubicBezTo>
                    <a:cubicBezTo>
                      <a:pt x="399612" y="1426822"/>
                      <a:pt x="400695" y="1429124"/>
                      <a:pt x="401779" y="1431291"/>
                    </a:cubicBezTo>
                    <a:cubicBezTo>
                      <a:pt x="403133" y="1433999"/>
                      <a:pt x="402591" y="1437249"/>
                      <a:pt x="400695" y="1439416"/>
                    </a:cubicBezTo>
                    <a:cubicBezTo>
                      <a:pt x="399341" y="1440905"/>
                      <a:pt x="397852" y="1442531"/>
                      <a:pt x="396362" y="1444291"/>
                    </a:cubicBezTo>
                    <a:cubicBezTo>
                      <a:pt x="394873" y="1443614"/>
                      <a:pt x="393519" y="1443614"/>
                      <a:pt x="391623" y="1444155"/>
                    </a:cubicBezTo>
                    <a:cubicBezTo>
                      <a:pt x="388779" y="1444968"/>
                      <a:pt x="385393" y="1445781"/>
                      <a:pt x="383362" y="1443614"/>
                    </a:cubicBezTo>
                    <a:cubicBezTo>
                      <a:pt x="381737" y="1443749"/>
                      <a:pt x="380789" y="1443885"/>
                      <a:pt x="379842" y="1444020"/>
                    </a:cubicBezTo>
                    <a:cubicBezTo>
                      <a:pt x="378487" y="1444020"/>
                      <a:pt x="376727" y="1443614"/>
                      <a:pt x="375779" y="1444155"/>
                    </a:cubicBezTo>
                    <a:cubicBezTo>
                      <a:pt x="373477" y="1445645"/>
                      <a:pt x="371175" y="1445103"/>
                      <a:pt x="369144" y="1444426"/>
                    </a:cubicBezTo>
                    <a:cubicBezTo>
                      <a:pt x="364404" y="1443072"/>
                      <a:pt x="359664" y="1443614"/>
                      <a:pt x="354519" y="1444426"/>
                    </a:cubicBezTo>
                    <a:cubicBezTo>
                      <a:pt x="353029" y="1442801"/>
                      <a:pt x="351269" y="1441176"/>
                      <a:pt x="348425" y="1442395"/>
                    </a:cubicBezTo>
                    <a:cubicBezTo>
                      <a:pt x="348290" y="1442395"/>
                      <a:pt x="347883" y="1441989"/>
                      <a:pt x="347477" y="1441854"/>
                    </a:cubicBezTo>
                    <a:cubicBezTo>
                      <a:pt x="346394" y="1441312"/>
                      <a:pt x="345311" y="1440499"/>
                      <a:pt x="344227" y="1440093"/>
                    </a:cubicBezTo>
                    <a:cubicBezTo>
                      <a:pt x="341383" y="1439145"/>
                      <a:pt x="338811" y="1438333"/>
                      <a:pt x="336102" y="1437385"/>
                    </a:cubicBezTo>
                    <a:cubicBezTo>
                      <a:pt x="334071" y="1436707"/>
                      <a:pt x="332175" y="1436031"/>
                      <a:pt x="330144" y="1435489"/>
                    </a:cubicBezTo>
                    <a:cubicBezTo>
                      <a:pt x="325540" y="1434541"/>
                      <a:pt x="321206" y="1433322"/>
                      <a:pt x="316738" y="1431968"/>
                    </a:cubicBezTo>
                    <a:cubicBezTo>
                      <a:pt x="316061" y="1431833"/>
                      <a:pt x="315248" y="1432239"/>
                      <a:pt x="314571" y="1432239"/>
                    </a:cubicBezTo>
                    <a:cubicBezTo>
                      <a:pt x="313488" y="1432239"/>
                      <a:pt x="312404" y="1432239"/>
                      <a:pt x="311321" y="1431968"/>
                    </a:cubicBezTo>
                    <a:lnTo>
                      <a:pt x="297644" y="1428583"/>
                    </a:lnTo>
                    <a:cubicBezTo>
                      <a:pt x="296696" y="1428447"/>
                      <a:pt x="295342" y="1428853"/>
                      <a:pt x="294800" y="1428312"/>
                    </a:cubicBezTo>
                    <a:cubicBezTo>
                      <a:pt x="292227" y="1425604"/>
                      <a:pt x="288571" y="1424926"/>
                      <a:pt x="285863" y="1422895"/>
                    </a:cubicBezTo>
                    <a:cubicBezTo>
                      <a:pt x="282207" y="1420322"/>
                      <a:pt x="278821" y="1417749"/>
                      <a:pt x="276655" y="1413822"/>
                    </a:cubicBezTo>
                    <a:cubicBezTo>
                      <a:pt x="275707" y="1412197"/>
                      <a:pt x="274353" y="1412197"/>
                      <a:pt x="272728" y="1412739"/>
                    </a:cubicBezTo>
                    <a:cubicBezTo>
                      <a:pt x="270832" y="1413281"/>
                      <a:pt x="269071" y="1413687"/>
                      <a:pt x="267446" y="1414499"/>
                    </a:cubicBezTo>
                    <a:cubicBezTo>
                      <a:pt x="260946" y="1417749"/>
                      <a:pt x="254853" y="1415176"/>
                      <a:pt x="248488" y="1413281"/>
                    </a:cubicBezTo>
                    <a:cubicBezTo>
                      <a:pt x="247269" y="1413010"/>
                      <a:pt x="246186" y="1412468"/>
                      <a:pt x="245103" y="1412062"/>
                    </a:cubicBezTo>
                    <a:cubicBezTo>
                      <a:pt x="242530" y="1411385"/>
                      <a:pt x="239686" y="1410978"/>
                      <a:pt x="238197" y="1408135"/>
                    </a:cubicBezTo>
                    <a:cubicBezTo>
                      <a:pt x="238061" y="1407864"/>
                      <a:pt x="237790" y="1407458"/>
                      <a:pt x="237384" y="1407322"/>
                    </a:cubicBezTo>
                    <a:cubicBezTo>
                      <a:pt x="235217" y="1405833"/>
                      <a:pt x="232915" y="1404478"/>
                      <a:pt x="230749" y="1402718"/>
                    </a:cubicBezTo>
                    <a:cubicBezTo>
                      <a:pt x="226009" y="1398791"/>
                      <a:pt x="220863" y="1396218"/>
                      <a:pt x="215176" y="1394593"/>
                    </a:cubicBezTo>
                    <a:cubicBezTo>
                      <a:pt x="212738" y="1393781"/>
                      <a:pt x="210301" y="1393104"/>
                      <a:pt x="207999" y="1391885"/>
                    </a:cubicBezTo>
                    <a:cubicBezTo>
                      <a:pt x="203395" y="1389718"/>
                      <a:pt x="198384" y="1387823"/>
                      <a:pt x="194999" y="1383895"/>
                    </a:cubicBezTo>
                    <a:cubicBezTo>
                      <a:pt x="192290" y="1383218"/>
                      <a:pt x="190801" y="1380781"/>
                      <a:pt x="188635" y="1379291"/>
                    </a:cubicBezTo>
                    <a:cubicBezTo>
                      <a:pt x="187145" y="1378343"/>
                      <a:pt x="185249" y="1377531"/>
                      <a:pt x="183624" y="1377802"/>
                    </a:cubicBezTo>
                    <a:cubicBezTo>
                      <a:pt x="181322" y="1378343"/>
                      <a:pt x="179697" y="1377802"/>
                      <a:pt x="177937" y="1376854"/>
                    </a:cubicBezTo>
                    <a:cubicBezTo>
                      <a:pt x="177666" y="1376583"/>
                      <a:pt x="177124" y="1376583"/>
                      <a:pt x="176853" y="1376583"/>
                    </a:cubicBezTo>
                    <a:cubicBezTo>
                      <a:pt x="174957" y="1376447"/>
                      <a:pt x="172926" y="1376041"/>
                      <a:pt x="171030" y="1376312"/>
                    </a:cubicBezTo>
                    <a:cubicBezTo>
                      <a:pt x="169811" y="1376447"/>
                      <a:pt x="170353" y="1376177"/>
                      <a:pt x="170353" y="1375499"/>
                    </a:cubicBezTo>
                    <a:cubicBezTo>
                      <a:pt x="170353" y="1375093"/>
                      <a:pt x="169811" y="1374823"/>
                      <a:pt x="169541" y="1374552"/>
                    </a:cubicBezTo>
                    <a:cubicBezTo>
                      <a:pt x="167916" y="1373197"/>
                      <a:pt x="165478" y="1373468"/>
                      <a:pt x="163853" y="1372385"/>
                    </a:cubicBezTo>
                    <a:cubicBezTo>
                      <a:pt x="162635" y="1371437"/>
                      <a:pt x="161145" y="1370760"/>
                      <a:pt x="159655" y="1370354"/>
                    </a:cubicBezTo>
                    <a:cubicBezTo>
                      <a:pt x="158843" y="1370083"/>
                      <a:pt x="157895" y="1369406"/>
                      <a:pt x="157218" y="1368864"/>
                    </a:cubicBezTo>
                    <a:cubicBezTo>
                      <a:pt x="155593" y="1367510"/>
                      <a:pt x="153832" y="1366020"/>
                      <a:pt x="152343" y="1364802"/>
                    </a:cubicBezTo>
                    <a:cubicBezTo>
                      <a:pt x="150176" y="1363041"/>
                      <a:pt x="147874" y="1361687"/>
                      <a:pt x="145843" y="1359927"/>
                    </a:cubicBezTo>
                    <a:cubicBezTo>
                      <a:pt x="143270" y="1357760"/>
                      <a:pt x="140968" y="1355052"/>
                      <a:pt x="138801" y="1352344"/>
                    </a:cubicBezTo>
                    <a:cubicBezTo>
                      <a:pt x="136364" y="1349364"/>
                      <a:pt x="134062" y="1346385"/>
                      <a:pt x="131489" y="1343406"/>
                    </a:cubicBezTo>
                    <a:cubicBezTo>
                      <a:pt x="128781" y="1339885"/>
                      <a:pt x="126072" y="1336500"/>
                      <a:pt x="123635" y="1332844"/>
                    </a:cubicBezTo>
                    <a:cubicBezTo>
                      <a:pt x="122687" y="1331489"/>
                      <a:pt x="121333" y="1330677"/>
                      <a:pt x="119843" y="1329729"/>
                    </a:cubicBezTo>
                    <a:cubicBezTo>
                      <a:pt x="117812" y="1328646"/>
                      <a:pt x="116187" y="1327156"/>
                      <a:pt x="113614" y="1327156"/>
                    </a:cubicBezTo>
                    <a:cubicBezTo>
                      <a:pt x="112937" y="1327156"/>
                      <a:pt x="112395" y="1326479"/>
                      <a:pt x="111718" y="1326073"/>
                    </a:cubicBezTo>
                    <a:cubicBezTo>
                      <a:pt x="107520" y="1323635"/>
                      <a:pt x="102645" y="1321875"/>
                      <a:pt x="98989" y="1318354"/>
                    </a:cubicBezTo>
                    <a:cubicBezTo>
                      <a:pt x="98583" y="1317948"/>
                      <a:pt x="97770" y="1317948"/>
                      <a:pt x="97229" y="1317541"/>
                    </a:cubicBezTo>
                    <a:cubicBezTo>
                      <a:pt x="96145" y="1316865"/>
                      <a:pt x="95198" y="1315917"/>
                      <a:pt x="94250" y="1314969"/>
                    </a:cubicBezTo>
                    <a:cubicBezTo>
                      <a:pt x="91812" y="1312260"/>
                      <a:pt x="90593" y="1308469"/>
                      <a:pt x="86937" y="1306708"/>
                    </a:cubicBezTo>
                    <a:cubicBezTo>
                      <a:pt x="86666" y="1306708"/>
                      <a:pt x="86531" y="1306302"/>
                      <a:pt x="86260" y="1306031"/>
                    </a:cubicBezTo>
                    <a:cubicBezTo>
                      <a:pt x="83416" y="1302917"/>
                      <a:pt x="80708" y="1299396"/>
                      <a:pt x="78270" y="1295875"/>
                    </a:cubicBezTo>
                    <a:lnTo>
                      <a:pt x="73260" y="1289510"/>
                    </a:lnTo>
                    <a:cubicBezTo>
                      <a:pt x="70010" y="1285042"/>
                      <a:pt x="66083" y="1280979"/>
                      <a:pt x="63375" y="1276104"/>
                    </a:cubicBezTo>
                    <a:cubicBezTo>
                      <a:pt x="62562" y="1275021"/>
                      <a:pt x="61885" y="1273802"/>
                      <a:pt x="61208" y="1272583"/>
                    </a:cubicBezTo>
                    <a:cubicBezTo>
                      <a:pt x="59312" y="1268657"/>
                      <a:pt x="57416" y="1264729"/>
                      <a:pt x="55385" y="1260667"/>
                    </a:cubicBezTo>
                    <a:cubicBezTo>
                      <a:pt x="54302" y="1258230"/>
                      <a:pt x="53083" y="1255792"/>
                      <a:pt x="52677" y="1253084"/>
                    </a:cubicBezTo>
                    <a:cubicBezTo>
                      <a:pt x="52135" y="1250646"/>
                      <a:pt x="52135" y="1247938"/>
                      <a:pt x="52000" y="1245365"/>
                    </a:cubicBezTo>
                    <a:cubicBezTo>
                      <a:pt x="52000" y="1242115"/>
                      <a:pt x="50375" y="1227896"/>
                      <a:pt x="49562" y="1219094"/>
                    </a:cubicBezTo>
                    <a:cubicBezTo>
                      <a:pt x="45906" y="1220855"/>
                      <a:pt x="42114" y="1222480"/>
                      <a:pt x="38323" y="1224105"/>
                    </a:cubicBezTo>
                    <a:cubicBezTo>
                      <a:pt x="35885" y="1225594"/>
                      <a:pt x="33312" y="1227084"/>
                      <a:pt x="30739" y="1228032"/>
                    </a:cubicBezTo>
                    <a:cubicBezTo>
                      <a:pt x="28302" y="1229115"/>
                      <a:pt x="25458" y="1229657"/>
                      <a:pt x="22750" y="1230469"/>
                    </a:cubicBezTo>
                    <a:cubicBezTo>
                      <a:pt x="18416" y="1232230"/>
                      <a:pt x="14219" y="1233854"/>
                      <a:pt x="9615" y="1235750"/>
                    </a:cubicBezTo>
                    <a:cubicBezTo>
                      <a:pt x="5688" y="1237240"/>
                      <a:pt x="2979" y="1236563"/>
                      <a:pt x="0" y="1233042"/>
                    </a:cubicBezTo>
                    <a:cubicBezTo>
                      <a:pt x="4063" y="1226001"/>
                      <a:pt x="9885" y="1220042"/>
                      <a:pt x="16250" y="1214625"/>
                    </a:cubicBezTo>
                    <a:cubicBezTo>
                      <a:pt x="19635" y="1211511"/>
                      <a:pt x="23698" y="1208938"/>
                      <a:pt x="27489" y="1206365"/>
                    </a:cubicBezTo>
                    <a:cubicBezTo>
                      <a:pt x="32906" y="1203386"/>
                      <a:pt x="38323" y="1201355"/>
                      <a:pt x="43739" y="1198376"/>
                    </a:cubicBezTo>
                    <a:cubicBezTo>
                      <a:pt x="49021" y="1196074"/>
                      <a:pt x="54437" y="1193636"/>
                      <a:pt x="60125" y="1192146"/>
                    </a:cubicBezTo>
                    <a:cubicBezTo>
                      <a:pt x="62833" y="1191470"/>
                      <a:pt x="65541" y="1190928"/>
                      <a:pt x="68250" y="1190251"/>
                    </a:cubicBezTo>
                    <a:cubicBezTo>
                      <a:pt x="74208" y="1188626"/>
                      <a:pt x="80437" y="1189032"/>
                      <a:pt x="86531" y="1188355"/>
                    </a:cubicBezTo>
                    <a:close/>
                    <a:moveTo>
                      <a:pt x="394196" y="1083002"/>
                    </a:moveTo>
                    <a:cubicBezTo>
                      <a:pt x="402321" y="1082054"/>
                      <a:pt x="410311" y="1083814"/>
                      <a:pt x="418165" y="1086116"/>
                    </a:cubicBezTo>
                    <a:cubicBezTo>
                      <a:pt x="422498" y="1087064"/>
                      <a:pt x="426696" y="1089095"/>
                      <a:pt x="430623" y="1091262"/>
                    </a:cubicBezTo>
                    <a:cubicBezTo>
                      <a:pt x="433196" y="1092481"/>
                      <a:pt x="435633" y="1093971"/>
                      <a:pt x="438071" y="1095460"/>
                    </a:cubicBezTo>
                    <a:cubicBezTo>
                      <a:pt x="440508" y="1097085"/>
                      <a:pt x="442675" y="1098845"/>
                      <a:pt x="445112" y="1100335"/>
                    </a:cubicBezTo>
                    <a:cubicBezTo>
                      <a:pt x="449987" y="1102908"/>
                      <a:pt x="454185" y="1106700"/>
                      <a:pt x="458383" y="1110221"/>
                    </a:cubicBezTo>
                    <a:cubicBezTo>
                      <a:pt x="460279" y="1111845"/>
                      <a:pt x="462310" y="1113470"/>
                      <a:pt x="463935" y="1115366"/>
                    </a:cubicBezTo>
                    <a:cubicBezTo>
                      <a:pt x="467592" y="1119564"/>
                      <a:pt x="471654" y="1123626"/>
                      <a:pt x="474904" y="1128231"/>
                    </a:cubicBezTo>
                    <a:cubicBezTo>
                      <a:pt x="477206" y="1131345"/>
                      <a:pt x="481133" y="1133512"/>
                      <a:pt x="482081" y="1137710"/>
                    </a:cubicBezTo>
                    <a:cubicBezTo>
                      <a:pt x="482081" y="1137981"/>
                      <a:pt x="482352" y="1138116"/>
                      <a:pt x="482487" y="1138387"/>
                    </a:cubicBezTo>
                    <a:cubicBezTo>
                      <a:pt x="485196" y="1141637"/>
                      <a:pt x="487768" y="1145158"/>
                      <a:pt x="490748" y="1148272"/>
                    </a:cubicBezTo>
                    <a:cubicBezTo>
                      <a:pt x="493321" y="1151387"/>
                      <a:pt x="493727" y="1156126"/>
                      <a:pt x="497925" y="1158022"/>
                    </a:cubicBezTo>
                    <a:cubicBezTo>
                      <a:pt x="497925" y="1160053"/>
                      <a:pt x="499821" y="1161001"/>
                      <a:pt x="500362" y="1162626"/>
                    </a:cubicBezTo>
                    <a:cubicBezTo>
                      <a:pt x="501581" y="1166418"/>
                      <a:pt x="503477" y="1169803"/>
                      <a:pt x="505237" y="1173460"/>
                    </a:cubicBezTo>
                    <a:cubicBezTo>
                      <a:pt x="506727" y="1176032"/>
                      <a:pt x="507675" y="1178741"/>
                      <a:pt x="508487" y="1181585"/>
                    </a:cubicBezTo>
                    <a:cubicBezTo>
                      <a:pt x="511195" y="1190387"/>
                      <a:pt x="512685" y="1199324"/>
                      <a:pt x="514716" y="1207991"/>
                    </a:cubicBezTo>
                    <a:cubicBezTo>
                      <a:pt x="515258" y="1210970"/>
                      <a:pt x="515529" y="1213949"/>
                      <a:pt x="517018" y="1216793"/>
                    </a:cubicBezTo>
                    <a:cubicBezTo>
                      <a:pt x="518508" y="1219230"/>
                      <a:pt x="518914" y="1222209"/>
                      <a:pt x="519456" y="1224918"/>
                    </a:cubicBezTo>
                    <a:cubicBezTo>
                      <a:pt x="519862" y="1228168"/>
                      <a:pt x="519591" y="1231553"/>
                      <a:pt x="522435" y="1234126"/>
                    </a:cubicBezTo>
                    <a:cubicBezTo>
                      <a:pt x="522571" y="1234261"/>
                      <a:pt x="522841" y="1234668"/>
                      <a:pt x="522706" y="1234803"/>
                    </a:cubicBezTo>
                    <a:cubicBezTo>
                      <a:pt x="522164" y="1236835"/>
                      <a:pt x="523654" y="1238188"/>
                      <a:pt x="524195" y="1239814"/>
                    </a:cubicBezTo>
                    <a:cubicBezTo>
                      <a:pt x="524872" y="1241574"/>
                      <a:pt x="525685" y="1243605"/>
                      <a:pt x="525414" y="1245501"/>
                    </a:cubicBezTo>
                    <a:cubicBezTo>
                      <a:pt x="525143" y="1249834"/>
                      <a:pt x="525956" y="1254032"/>
                      <a:pt x="525685" y="1258230"/>
                    </a:cubicBezTo>
                    <a:cubicBezTo>
                      <a:pt x="525550" y="1267167"/>
                      <a:pt x="527310" y="1275970"/>
                      <a:pt x="528664" y="1284772"/>
                    </a:cubicBezTo>
                    <a:cubicBezTo>
                      <a:pt x="528935" y="1286803"/>
                      <a:pt x="529883" y="1288970"/>
                      <a:pt x="529341" y="1290865"/>
                    </a:cubicBezTo>
                    <a:cubicBezTo>
                      <a:pt x="528800" y="1293167"/>
                      <a:pt x="529206" y="1295334"/>
                      <a:pt x="529477" y="1297230"/>
                    </a:cubicBezTo>
                    <a:cubicBezTo>
                      <a:pt x="529883" y="1299396"/>
                      <a:pt x="530289" y="1301428"/>
                      <a:pt x="529748" y="1303594"/>
                    </a:cubicBezTo>
                    <a:cubicBezTo>
                      <a:pt x="529612" y="1304542"/>
                      <a:pt x="530019" y="1305490"/>
                      <a:pt x="530154" y="1306303"/>
                    </a:cubicBezTo>
                    <a:lnTo>
                      <a:pt x="531102" y="1318896"/>
                    </a:lnTo>
                    <a:cubicBezTo>
                      <a:pt x="531237" y="1321063"/>
                      <a:pt x="531508" y="1323365"/>
                      <a:pt x="531372" y="1325532"/>
                    </a:cubicBezTo>
                    <a:cubicBezTo>
                      <a:pt x="531237" y="1327699"/>
                      <a:pt x="531643" y="1329865"/>
                      <a:pt x="531914" y="1331896"/>
                    </a:cubicBezTo>
                    <a:cubicBezTo>
                      <a:pt x="532320" y="1335417"/>
                      <a:pt x="532456" y="1338803"/>
                      <a:pt x="532050" y="1342188"/>
                    </a:cubicBezTo>
                    <a:cubicBezTo>
                      <a:pt x="531914" y="1345167"/>
                      <a:pt x="531643" y="1348011"/>
                      <a:pt x="530289" y="1350584"/>
                    </a:cubicBezTo>
                    <a:cubicBezTo>
                      <a:pt x="528529" y="1354240"/>
                      <a:pt x="528800" y="1354240"/>
                      <a:pt x="530019" y="1358438"/>
                    </a:cubicBezTo>
                    <a:cubicBezTo>
                      <a:pt x="530289" y="1359521"/>
                      <a:pt x="530424" y="1360740"/>
                      <a:pt x="530560" y="1361823"/>
                    </a:cubicBezTo>
                    <a:cubicBezTo>
                      <a:pt x="530831" y="1364938"/>
                      <a:pt x="530831" y="1368052"/>
                      <a:pt x="531102" y="1371032"/>
                    </a:cubicBezTo>
                    <a:cubicBezTo>
                      <a:pt x="531372" y="1374146"/>
                      <a:pt x="531643" y="1376990"/>
                      <a:pt x="530695" y="1379969"/>
                    </a:cubicBezTo>
                    <a:cubicBezTo>
                      <a:pt x="530424" y="1380646"/>
                      <a:pt x="530424" y="1381459"/>
                      <a:pt x="530289" y="1382271"/>
                    </a:cubicBezTo>
                    <a:cubicBezTo>
                      <a:pt x="530019" y="1386469"/>
                      <a:pt x="529748" y="1390531"/>
                      <a:pt x="529341" y="1394865"/>
                    </a:cubicBezTo>
                    <a:cubicBezTo>
                      <a:pt x="528935" y="1400011"/>
                      <a:pt x="527039" y="1405156"/>
                      <a:pt x="527987" y="1410573"/>
                    </a:cubicBezTo>
                    <a:cubicBezTo>
                      <a:pt x="527987" y="1410844"/>
                      <a:pt x="527987" y="1410844"/>
                      <a:pt x="527987" y="1411115"/>
                    </a:cubicBezTo>
                    <a:cubicBezTo>
                      <a:pt x="526768" y="1417479"/>
                      <a:pt x="525685" y="1423844"/>
                      <a:pt x="524331" y="1430208"/>
                    </a:cubicBezTo>
                    <a:cubicBezTo>
                      <a:pt x="523925" y="1431698"/>
                      <a:pt x="523383" y="1433188"/>
                      <a:pt x="523112" y="1434677"/>
                    </a:cubicBezTo>
                    <a:cubicBezTo>
                      <a:pt x="522841" y="1435896"/>
                      <a:pt x="522435" y="1437250"/>
                      <a:pt x="522300" y="1438604"/>
                    </a:cubicBezTo>
                    <a:cubicBezTo>
                      <a:pt x="522300" y="1440094"/>
                      <a:pt x="522435" y="1441448"/>
                      <a:pt x="522571" y="1442802"/>
                    </a:cubicBezTo>
                    <a:cubicBezTo>
                      <a:pt x="522706" y="1443886"/>
                      <a:pt x="523383" y="1445240"/>
                      <a:pt x="522841" y="1446052"/>
                    </a:cubicBezTo>
                    <a:cubicBezTo>
                      <a:pt x="520675" y="1450250"/>
                      <a:pt x="520133" y="1454583"/>
                      <a:pt x="519591" y="1459052"/>
                    </a:cubicBezTo>
                    <a:cubicBezTo>
                      <a:pt x="519321" y="1462031"/>
                      <a:pt x="520539" y="1465281"/>
                      <a:pt x="519591" y="1468396"/>
                    </a:cubicBezTo>
                    <a:cubicBezTo>
                      <a:pt x="520810" y="1470156"/>
                      <a:pt x="519862" y="1471375"/>
                      <a:pt x="518914" y="1472864"/>
                    </a:cubicBezTo>
                    <a:cubicBezTo>
                      <a:pt x="518237" y="1473948"/>
                      <a:pt x="517425" y="1475979"/>
                      <a:pt x="517966" y="1476521"/>
                    </a:cubicBezTo>
                    <a:cubicBezTo>
                      <a:pt x="520404" y="1479229"/>
                      <a:pt x="517695" y="1481125"/>
                      <a:pt x="517154" y="1483156"/>
                    </a:cubicBezTo>
                    <a:cubicBezTo>
                      <a:pt x="517018" y="1483833"/>
                      <a:pt x="516206" y="1484104"/>
                      <a:pt x="516071" y="1484781"/>
                    </a:cubicBezTo>
                    <a:cubicBezTo>
                      <a:pt x="515664" y="1487896"/>
                      <a:pt x="513227" y="1488437"/>
                      <a:pt x="510789" y="1488979"/>
                    </a:cubicBezTo>
                    <a:cubicBezTo>
                      <a:pt x="507945" y="1489521"/>
                      <a:pt x="504831" y="1488302"/>
                      <a:pt x="503071" y="1485865"/>
                    </a:cubicBezTo>
                    <a:cubicBezTo>
                      <a:pt x="501852" y="1484239"/>
                      <a:pt x="500633" y="1482614"/>
                      <a:pt x="499143" y="1480854"/>
                    </a:cubicBezTo>
                    <a:cubicBezTo>
                      <a:pt x="500092" y="1479771"/>
                      <a:pt x="500362" y="1478417"/>
                      <a:pt x="500092" y="1476521"/>
                    </a:cubicBezTo>
                    <a:cubicBezTo>
                      <a:pt x="499821" y="1474354"/>
                      <a:pt x="499685" y="1472052"/>
                      <a:pt x="500498" y="1470292"/>
                    </a:cubicBezTo>
                    <a:cubicBezTo>
                      <a:pt x="495081" y="1470969"/>
                      <a:pt x="486144" y="1470427"/>
                      <a:pt x="484112" y="1470427"/>
                    </a:cubicBezTo>
                    <a:cubicBezTo>
                      <a:pt x="482081" y="1470427"/>
                      <a:pt x="479914" y="1470427"/>
                      <a:pt x="477748" y="1470427"/>
                    </a:cubicBezTo>
                    <a:cubicBezTo>
                      <a:pt x="477477" y="1468937"/>
                      <a:pt x="476664" y="1467989"/>
                      <a:pt x="475175" y="1467042"/>
                    </a:cubicBezTo>
                    <a:cubicBezTo>
                      <a:pt x="472873" y="1465687"/>
                      <a:pt x="470164" y="1463792"/>
                      <a:pt x="470706" y="1460948"/>
                    </a:cubicBezTo>
                    <a:cubicBezTo>
                      <a:pt x="469623" y="1460000"/>
                      <a:pt x="468946" y="1459458"/>
                      <a:pt x="468268" y="1458781"/>
                    </a:cubicBezTo>
                    <a:cubicBezTo>
                      <a:pt x="467456" y="1457833"/>
                      <a:pt x="466915" y="1456208"/>
                      <a:pt x="465831" y="1456073"/>
                    </a:cubicBezTo>
                    <a:cubicBezTo>
                      <a:pt x="463123" y="1455667"/>
                      <a:pt x="462310" y="1453635"/>
                      <a:pt x="461498" y="1451875"/>
                    </a:cubicBezTo>
                    <a:cubicBezTo>
                      <a:pt x="459467" y="1447677"/>
                      <a:pt x="456217" y="1444834"/>
                      <a:pt x="452425" y="1441990"/>
                    </a:cubicBezTo>
                    <a:cubicBezTo>
                      <a:pt x="452560" y="1439823"/>
                      <a:pt x="452831" y="1437521"/>
                      <a:pt x="450123" y="1436573"/>
                    </a:cubicBezTo>
                    <a:cubicBezTo>
                      <a:pt x="449852" y="1436438"/>
                      <a:pt x="449852" y="1436031"/>
                      <a:pt x="449852" y="1435625"/>
                    </a:cubicBezTo>
                    <a:cubicBezTo>
                      <a:pt x="449581" y="1434542"/>
                      <a:pt x="449446" y="1433458"/>
                      <a:pt x="449039" y="1432375"/>
                    </a:cubicBezTo>
                    <a:cubicBezTo>
                      <a:pt x="447956" y="1429938"/>
                      <a:pt x="446873" y="1427636"/>
                      <a:pt x="445789" y="1425334"/>
                    </a:cubicBezTo>
                    <a:cubicBezTo>
                      <a:pt x="445112" y="1423438"/>
                      <a:pt x="444300" y="1421813"/>
                      <a:pt x="443352" y="1420052"/>
                    </a:cubicBezTo>
                    <a:cubicBezTo>
                      <a:pt x="441321" y="1416261"/>
                      <a:pt x="439154" y="1412604"/>
                      <a:pt x="437123" y="1408948"/>
                    </a:cubicBezTo>
                    <a:cubicBezTo>
                      <a:pt x="436717" y="1408406"/>
                      <a:pt x="435904" y="1408136"/>
                      <a:pt x="435362" y="1407729"/>
                    </a:cubicBezTo>
                    <a:cubicBezTo>
                      <a:pt x="434685" y="1406917"/>
                      <a:pt x="434008" y="1406104"/>
                      <a:pt x="433467" y="1405292"/>
                    </a:cubicBezTo>
                    <a:lnTo>
                      <a:pt x="426831" y="1394052"/>
                    </a:lnTo>
                    <a:cubicBezTo>
                      <a:pt x="426290" y="1393375"/>
                      <a:pt x="425071" y="1392834"/>
                      <a:pt x="425071" y="1392021"/>
                    </a:cubicBezTo>
                    <a:cubicBezTo>
                      <a:pt x="424800" y="1388771"/>
                      <a:pt x="423040" y="1385927"/>
                      <a:pt x="422633" y="1382677"/>
                    </a:cubicBezTo>
                    <a:cubicBezTo>
                      <a:pt x="421956" y="1378615"/>
                      <a:pt x="421415" y="1374688"/>
                      <a:pt x="422769" y="1370490"/>
                    </a:cubicBezTo>
                    <a:cubicBezTo>
                      <a:pt x="423310" y="1368865"/>
                      <a:pt x="422362" y="1367917"/>
                      <a:pt x="420873" y="1367240"/>
                    </a:cubicBezTo>
                    <a:cubicBezTo>
                      <a:pt x="419248" y="1366563"/>
                      <a:pt x="417623" y="1365750"/>
                      <a:pt x="415862" y="1365344"/>
                    </a:cubicBezTo>
                    <a:cubicBezTo>
                      <a:pt x="409092" y="1363584"/>
                      <a:pt x="406790" y="1357896"/>
                      <a:pt x="403540" y="1352750"/>
                    </a:cubicBezTo>
                    <a:cubicBezTo>
                      <a:pt x="402998" y="1351802"/>
                      <a:pt x="402592" y="1350719"/>
                      <a:pt x="402050" y="1349771"/>
                    </a:cubicBezTo>
                    <a:cubicBezTo>
                      <a:pt x="400831" y="1347605"/>
                      <a:pt x="398935" y="1345709"/>
                      <a:pt x="399883" y="1342730"/>
                    </a:cubicBezTo>
                    <a:cubicBezTo>
                      <a:pt x="399883" y="1342323"/>
                      <a:pt x="399883" y="1342052"/>
                      <a:pt x="399883" y="1341646"/>
                    </a:cubicBezTo>
                    <a:cubicBezTo>
                      <a:pt x="399342" y="1339209"/>
                      <a:pt x="398800" y="1336771"/>
                      <a:pt x="398394" y="1334199"/>
                    </a:cubicBezTo>
                    <a:cubicBezTo>
                      <a:pt x="397717" y="1328646"/>
                      <a:pt x="395956" y="1323501"/>
                      <a:pt x="392977" y="1318761"/>
                    </a:cubicBezTo>
                    <a:cubicBezTo>
                      <a:pt x="391759" y="1316730"/>
                      <a:pt x="390675" y="1314563"/>
                      <a:pt x="389727" y="1312396"/>
                    </a:cubicBezTo>
                    <a:cubicBezTo>
                      <a:pt x="388102" y="1307928"/>
                      <a:pt x="385935" y="1303594"/>
                      <a:pt x="386206" y="1298584"/>
                    </a:cubicBezTo>
                    <a:cubicBezTo>
                      <a:pt x="384581" y="1296553"/>
                      <a:pt x="385529" y="1293709"/>
                      <a:pt x="384988" y="1291407"/>
                    </a:cubicBezTo>
                    <a:cubicBezTo>
                      <a:pt x="384717" y="1289917"/>
                      <a:pt x="383904" y="1288022"/>
                      <a:pt x="382550" y="1287209"/>
                    </a:cubicBezTo>
                    <a:cubicBezTo>
                      <a:pt x="380790" y="1285990"/>
                      <a:pt x="379977" y="1284636"/>
                      <a:pt x="379300" y="1282876"/>
                    </a:cubicBezTo>
                    <a:cubicBezTo>
                      <a:pt x="379165" y="1282605"/>
                      <a:pt x="378894" y="1282334"/>
                      <a:pt x="378759" y="1282063"/>
                    </a:cubicBezTo>
                    <a:cubicBezTo>
                      <a:pt x="377269" y="1280709"/>
                      <a:pt x="376185" y="1279220"/>
                      <a:pt x="374561" y="1278136"/>
                    </a:cubicBezTo>
                    <a:cubicBezTo>
                      <a:pt x="373613" y="1277595"/>
                      <a:pt x="374154" y="1277730"/>
                      <a:pt x="374561" y="1277188"/>
                    </a:cubicBezTo>
                    <a:cubicBezTo>
                      <a:pt x="374832" y="1276917"/>
                      <a:pt x="374561" y="1276376"/>
                      <a:pt x="374561" y="1275970"/>
                    </a:cubicBezTo>
                    <a:cubicBezTo>
                      <a:pt x="374425" y="1274074"/>
                      <a:pt x="372800" y="1272584"/>
                      <a:pt x="372394" y="1270824"/>
                    </a:cubicBezTo>
                    <a:cubicBezTo>
                      <a:pt x="372123" y="1269334"/>
                      <a:pt x="371717" y="1267980"/>
                      <a:pt x="370769" y="1266761"/>
                    </a:cubicBezTo>
                    <a:cubicBezTo>
                      <a:pt x="370363" y="1266084"/>
                      <a:pt x="370227" y="1265001"/>
                      <a:pt x="370092" y="1264188"/>
                    </a:cubicBezTo>
                    <a:cubicBezTo>
                      <a:pt x="369956" y="1262157"/>
                      <a:pt x="369686" y="1260126"/>
                      <a:pt x="369550" y="1258230"/>
                    </a:cubicBezTo>
                    <a:cubicBezTo>
                      <a:pt x="369144" y="1255657"/>
                      <a:pt x="368467" y="1253220"/>
                      <a:pt x="368332" y="1250782"/>
                    </a:cubicBezTo>
                    <a:cubicBezTo>
                      <a:pt x="368332" y="1247668"/>
                      <a:pt x="368738" y="1244282"/>
                      <a:pt x="369008" y="1241032"/>
                    </a:cubicBezTo>
                    <a:cubicBezTo>
                      <a:pt x="369279" y="1237511"/>
                      <a:pt x="369686" y="1233990"/>
                      <a:pt x="369956" y="1230334"/>
                    </a:cubicBezTo>
                    <a:cubicBezTo>
                      <a:pt x="370227" y="1226272"/>
                      <a:pt x="371311" y="1222074"/>
                      <a:pt x="372258" y="1218147"/>
                    </a:cubicBezTo>
                    <a:cubicBezTo>
                      <a:pt x="372529" y="1216522"/>
                      <a:pt x="372258" y="1215168"/>
                      <a:pt x="371717" y="1213543"/>
                    </a:cubicBezTo>
                    <a:cubicBezTo>
                      <a:pt x="371040" y="1211511"/>
                      <a:pt x="370769" y="1209480"/>
                      <a:pt x="369008" y="1207855"/>
                    </a:cubicBezTo>
                    <a:cubicBezTo>
                      <a:pt x="368467" y="1207449"/>
                      <a:pt x="368602" y="1206501"/>
                      <a:pt x="368332" y="1205824"/>
                    </a:cubicBezTo>
                    <a:cubicBezTo>
                      <a:pt x="366842" y="1201491"/>
                      <a:pt x="365352" y="1197022"/>
                      <a:pt x="365217" y="1192282"/>
                    </a:cubicBezTo>
                    <a:cubicBezTo>
                      <a:pt x="365217" y="1191605"/>
                      <a:pt x="364675" y="1191199"/>
                      <a:pt x="364540" y="1190658"/>
                    </a:cubicBezTo>
                    <a:cubicBezTo>
                      <a:pt x="364404" y="1189439"/>
                      <a:pt x="364269" y="1188220"/>
                      <a:pt x="364269" y="1187001"/>
                    </a:cubicBezTo>
                    <a:cubicBezTo>
                      <a:pt x="364404" y="1183616"/>
                      <a:pt x="366165" y="1180366"/>
                      <a:pt x="364675" y="1176710"/>
                    </a:cubicBezTo>
                    <a:cubicBezTo>
                      <a:pt x="364540" y="1176439"/>
                      <a:pt x="364675" y="1176032"/>
                      <a:pt x="364675" y="1175762"/>
                    </a:cubicBezTo>
                    <a:cubicBezTo>
                      <a:pt x="365352" y="1171699"/>
                      <a:pt x="365758" y="1167637"/>
                      <a:pt x="366300" y="1163710"/>
                    </a:cubicBezTo>
                    <a:cubicBezTo>
                      <a:pt x="366436" y="1161272"/>
                      <a:pt x="366706" y="1158699"/>
                      <a:pt x="366977" y="1156262"/>
                    </a:cubicBezTo>
                    <a:cubicBezTo>
                      <a:pt x="367248" y="1150981"/>
                      <a:pt x="368061" y="1145835"/>
                      <a:pt x="369008" y="1140824"/>
                    </a:cubicBezTo>
                    <a:cubicBezTo>
                      <a:pt x="369144" y="1139470"/>
                      <a:pt x="369415" y="1138251"/>
                      <a:pt x="369686" y="1137033"/>
                    </a:cubicBezTo>
                    <a:cubicBezTo>
                      <a:pt x="370634" y="1133106"/>
                      <a:pt x="371852" y="1129179"/>
                      <a:pt x="373071" y="1125116"/>
                    </a:cubicBezTo>
                    <a:cubicBezTo>
                      <a:pt x="373613" y="1122814"/>
                      <a:pt x="374832" y="1120512"/>
                      <a:pt x="376050" y="1118345"/>
                    </a:cubicBezTo>
                    <a:cubicBezTo>
                      <a:pt x="377404" y="1116314"/>
                      <a:pt x="379029" y="1114554"/>
                      <a:pt x="380519" y="1112658"/>
                    </a:cubicBezTo>
                    <a:cubicBezTo>
                      <a:pt x="382956" y="1109543"/>
                      <a:pt x="385394" y="1106293"/>
                      <a:pt x="387967" y="1103450"/>
                    </a:cubicBezTo>
                    <a:cubicBezTo>
                      <a:pt x="389321" y="1101825"/>
                      <a:pt x="395550" y="1094918"/>
                      <a:pt x="398665" y="1093158"/>
                    </a:cubicBezTo>
                    <a:cubicBezTo>
                      <a:pt x="398123" y="1093023"/>
                      <a:pt x="397852" y="1092752"/>
                      <a:pt x="397446" y="1092481"/>
                    </a:cubicBezTo>
                    <a:cubicBezTo>
                      <a:pt x="394061" y="1090043"/>
                      <a:pt x="393248" y="1087471"/>
                      <a:pt x="394196" y="1083002"/>
                    </a:cubicBezTo>
                    <a:close/>
                    <a:moveTo>
                      <a:pt x="75968" y="923617"/>
                    </a:moveTo>
                    <a:cubicBezTo>
                      <a:pt x="80030" y="923482"/>
                      <a:pt x="84228" y="924023"/>
                      <a:pt x="88156" y="924700"/>
                    </a:cubicBezTo>
                    <a:cubicBezTo>
                      <a:pt x="93437" y="925648"/>
                      <a:pt x="98312" y="927408"/>
                      <a:pt x="103322" y="928627"/>
                    </a:cubicBezTo>
                    <a:cubicBezTo>
                      <a:pt x="108197" y="929575"/>
                      <a:pt x="113072" y="931065"/>
                      <a:pt x="117676" y="932961"/>
                    </a:cubicBezTo>
                    <a:cubicBezTo>
                      <a:pt x="119843" y="933773"/>
                      <a:pt x="122009" y="934721"/>
                      <a:pt x="124176" y="935534"/>
                    </a:cubicBezTo>
                    <a:cubicBezTo>
                      <a:pt x="128916" y="937565"/>
                      <a:pt x="133384" y="940408"/>
                      <a:pt x="137989" y="942575"/>
                    </a:cubicBezTo>
                    <a:cubicBezTo>
                      <a:pt x="141103" y="944335"/>
                      <a:pt x="145166" y="944877"/>
                      <a:pt x="147468" y="948127"/>
                    </a:cubicBezTo>
                    <a:cubicBezTo>
                      <a:pt x="147603" y="948398"/>
                      <a:pt x="147874" y="948398"/>
                      <a:pt x="148145" y="948533"/>
                    </a:cubicBezTo>
                    <a:cubicBezTo>
                      <a:pt x="151801" y="950023"/>
                      <a:pt x="155051" y="952325"/>
                      <a:pt x="158707" y="953815"/>
                    </a:cubicBezTo>
                    <a:cubicBezTo>
                      <a:pt x="162228" y="955169"/>
                      <a:pt x="164260" y="959231"/>
                      <a:pt x="168593" y="959231"/>
                    </a:cubicBezTo>
                    <a:cubicBezTo>
                      <a:pt x="169270" y="960992"/>
                      <a:pt x="171301" y="960992"/>
                      <a:pt x="172384" y="962210"/>
                    </a:cubicBezTo>
                    <a:cubicBezTo>
                      <a:pt x="175093" y="964919"/>
                      <a:pt x="177666" y="967221"/>
                      <a:pt x="180645" y="969523"/>
                    </a:cubicBezTo>
                    <a:cubicBezTo>
                      <a:pt x="182676" y="971283"/>
                      <a:pt x="184707" y="973179"/>
                      <a:pt x="186468" y="975210"/>
                    </a:cubicBezTo>
                    <a:cubicBezTo>
                      <a:pt x="192020" y="981846"/>
                      <a:pt x="196894" y="988752"/>
                      <a:pt x="201770" y="995523"/>
                    </a:cubicBezTo>
                    <a:cubicBezTo>
                      <a:pt x="203530" y="997825"/>
                      <a:pt x="204749" y="1000262"/>
                      <a:pt x="207186" y="1002023"/>
                    </a:cubicBezTo>
                    <a:cubicBezTo>
                      <a:pt x="209218" y="1003512"/>
                      <a:pt x="210707" y="1005815"/>
                      <a:pt x="212197" y="1007981"/>
                    </a:cubicBezTo>
                    <a:cubicBezTo>
                      <a:pt x="213822" y="1010554"/>
                      <a:pt x="214770" y="1013804"/>
                      <a:pt x="218290" y="1014752"/>
                    </a:cubicBezTo>
                    <a:cubicBezTo>
                      <a:pt x="218561" y="1014752"/>
                      <a:pt x="218968" y="1015023"/>
                      <a:pt x="218968" y="1015158"/>
                    </a:cubicBezTo>
                    <a:cubicBezTo>
                      <a:pt x="219238" y="1017189"/>
                      <a:pt x="220999" y="1017596"/>
                      <a:pt x="222218" y="1018814"/>
                    </a:cubicBezTo>
                    <a:cubicBezTo>
                      <a:pt x="223436" y="1020033"/>
                      <a:pt x="224790" y="1021523"/>
                      <a:pt x="225332" y="1023148"/>
                    </a:cubicBezTo>
                    <a:cubicBezTo>
                      <a:pt x="226551" y="1026939"/>
                      <a:pt x="228717" y="1030325"/>
                      <a:pt x="230207" y="1033981"/>
                    </a:cubicBezTo>
                    <a:cubicBezTo>
                      <a:pt x="233186" y="1041835"/>
                      <a:pt x="238197" y="1048606"/>
                      <a:pt x="242530" y="1055647"/>
                    </a:cubicBezTo>
                    <a:cubicBezTo>
                      <a:pt x="243478" y="1057273"/>
                      <a:pt x="245238" y="1058627"/>
                      <a:pt x="245509" y="1060387"/>
                    </a:cubicBezTo>
                    <a:cubicBezTo>
                      <a:pt x="245780" y="1062689"/>
                      <a:pt x="246863" y="1064314"/>
                      <a:pt x="247947" y="1065804"/>
                    </a:cubicBezTo>
                    <a:cubicBezTo>
                      <a:pt x="248895" y="1067564"/>
                      <a:pt x="249978" y="1069189"/>
                      <a:pt x="250384" y="1071220"/>
                    </a:cubicBezTo>
                    <a:cubicBezTo>
                      <a:pt x="250519" y="1072033"/>
                      <a:pt x="251467" y="1072710"/>
                      <a:pt x="251738" y="1073387"/>
                    </a:cubicBezTo>
                    <a:lnTo>
                      <a:pt x="257290" y="1083814"/>
                    </a:lnTo>
                    <a:cubicBezTo>
                      <a:pt x="258238" y="1085710"/>
                      <a:pt x="259321" y="1087470"/>
                      <a:pt x="259998" y="1089366"/>
                    </a:cubicBezTo>
                    <a:cubicBezTo>
                      <a:pt x="260676" y="1091262"/>
                      <a:pt x="261759" y="1093023"/>
                      <a:pt x="262707" y="1094647"/>
                    </a:cubicBezTo>
                    <a:cubicBezTo>
                      <a:pt x="264332" y="1097491"/>
                      <a:pt x="265821" y="1100335"/>
                      <a:pt x="266769" y="1103314"/>
                    </a:cubicBezTo>
                    <a:cubicBezTo>
                      <a:pt x="267582" y="1105752"/>
                      <a:pt x="268394" y="1108324"/>
                      <a:pt x="268259" y="1111168"/>
                    </a:cubicBezTo>
                    <a:cubicBezTo>
                      <a:pt x="267853" y="1115095"/>
                      <a:pt x="268259" y="1115095"/>
                      <a:pt x="270832" y="1118074"/>
                    </a:cubicBezTo>
                    <a:cubicBezTo>
                      <a:pt x="271644" y="1118887"/>
                      <a:pt x="272051" y="1119835"/>
                      <a:pt x="272592" y="1120783"/>
                    </a:cubicBezTo>
                    <a:cubicBezTo>
                      <a:pt x="273946" y="1123220"/>
                      <a:pt x="275165" y="1125929"/>
                      <a:pt x="276519" y="1128366"/>
                    </a:cubicBezTo>
                    <a:cubicBezTo>
                      <a:pt x="278009" y="1130803"/>
                      <a:pt x="279363" y="1133106"/>
                      <a:pt x="279498" y="1136085"/>
                    </a:cubicBezTo>
                    <a:cubicBezTo>
                      <a:pt x="279498" y="1136762"/>
                      <a:pt x="279769" y="1137439"/>
                      <a:pt x="280040" y="1138116"/>
                    </a:cubicBezTo>
                    <a:cubicBezTo>
                      <a:pt x="281394" y="1141908"/>
                      <a:pt x="282613" y="1145564"/>
                      <a:pt x="283967" y="1149220"/>
                    </a:cubicBezTo>
                    <a:cubicBezTo>
                      <a:pt x="285457" y="1153960"/>
                      <a:pt x="285863" y="1158970"/>
                      <a:pt x="288707" y="1163168"/>
                    </a:cubicBezTo>
                    <a:cubicBezTo>
                      <a:pt x="288842" y="1163304"/>
                      <a:pt x="288977" y="1163439"/>
                      <a:pt x="288977" y="1163439"/>
                    </a:cubicBezTo>
                    <a:cubicBezTo>
                      <a:pt x="290332" y="1169397"/>
                      <a:pt x="291686" y="1175085"/>
                      <a:pt x="293040" y="1181043"/>
                    </a:cubicBezTo>
                    <a:cubicBezTo>
                      <a:pt x="293175" y="1182397"/>
                      <a:pt x="293582" y="1183887"/>
                      <a:pt x="293717" y="1185241"/>
                    </a:cubicBezTo>
                    <a:cubicBezTo>
                      <a:pt x="294123" y="1186459"/>
                      <a:pt x="294123" y="1187678"/>
                      <a:pt x="294665" y="1188897"/>
                    </a:cubicBezTo>
                    <a:cubicBezTo>
                      <a:pt x="295071" y="1190116"/>
                      <a:pt x="295884" y="1191064"/>
                      <a:pt x="296425" y="1192283"/>
                    </a:cubicBezTo>
                    <a:cubicBezTo>
                      <a:pt x="297103" y="1193230"/>
                      <a:pt x="298051" y="1194043"/>
                      <a:pt x="298051" y="1194991"/>
                    </a:cubicBezTo>
                    <a:cubicBezTo>
                      <a:pt x="297780" y="1199324"/>
                      <a:pt x="299134" y="1203251"/>
                      <a:pt x="300488" y="1207178"/>
                    </a:cubicBezTo>
                    <a:cubicBezTo>
                      <a:pt x="301436" y="1209751"/>
                      <a:pt x="303873" y="1211918"/>
                      <a:pt x="304280" y="1214897"/>
                    </a:cubicBezTo>
                    <a:cubicBezTo>
                      <a:pt x="306175" y="1215710"/>
                      <a:pt x="305905" y="1217199"/>
                      <a:pt x="305634" y="1218824"/>
                    </a:cubicBezTo>
                    <a:cubicBezTo>
                      <a:pt x="305498" y="1220043"/>
                      <a:pt x="305634" y="1222210"/>
                      <a:pt x="306175" y="1222345"/>
                    </a:cubicBezTo>
                    <a:cubicBezTo>
                      <a:pt x="309425" y="1223428"/>
                      <a:pt x="308071" y="1226001"/>
                      <a:pt x="308342" y="1228032"/>
                    </a:cubicBezTo>
                    <a:cubicBezTo>
                      <a:pt x="308478" y="1228574"/>
                      <a:pt x="307801" y="1229251"/>
                      <a:pt x="308071" y="1229793"/>
                    </a:cubicBezTo>
                    <a:cubicBezTo>
                      <a:pt x="309155" y="1232366"/>
                      <a:pt x="307259" y="1233991"/>
                      <a:pt x="305363" y="1235616"/>
                    </a:cubicBezTo>
                    <a:cubicBezTo>
                      <a:pt x="303061" y="1237512"/>
                      <a:pt x="299811" y="1238053"/>
                      <a:pt x="297509" y="1236157"/>
                    </a:cubicBezTo>
                    <a:cubicBezTo>
                      <a:pt x="297373" y="1236157"/>
                      <a:pt x="297373" y="1236157"/>
                      <a:pt x="297373" y="1236157"/>
                    </a:cubicBezTo>
                    <a:cubicBezTo>
                      <a:pt x="297644" y="1237782"/>
                      <a:pt x="297915" y="1239272"/>
                      <a:pt x="298186" y="1239678"/>
                    </a:cubicBezTo>
                    <a:cubicBezTo>
                      <a:pt x="298727" y="1240761"/>
                      <a:pt x="299946" y="1242522"/>
                      <a:pt x="300623" y="1242251"/>
                    </a:cubicBezTo>
                    <a:cubicBezTo>
                      <a:pt x="304009" y="1241168"/>
                      <a:pt x="304144" y="1244282"/>
                      <a:pt x="305634" y="1245636"/>
                    </a:cubicBezTo>
                    <a:cubicBezTo>
                      <a:pt x="306040" y="1246043"/>
                      <a:pt x="305905" y="1246991"/>
                      <a:pt x="306446" y="1247261"/>
                    </a:cubicBezTo>
                    <a:cubicBezTo>
                      <a:pt x="308748" y="1248887"/>
                      <a:pt x="308071" y="1251189"/>
                      <a:pt x="307394" y="1253491"/>
                    </a:cubicBezTo>
                    <a:cubicBezTo>
                      <a:pt x="306582" y="1256334"/>
                      <a:pt x="304144" y="1258501"/>
                      <a:pt x="301301" y="1259043"/>
                    </a:cubicBezTo>
                    <a:cubicBezTo>
                      <a:pt x="299405" y="1259449"/>
                      <a:pt x="297238" y="1259855"/>
                      <a:pt x="295071" y="1260261"/>
                    </a:cubicBezTo>
                    <a:cubicBezTo>
                      <a:pt x="294530" y="1259043"/>
                      <a:pt x="293446" y="1258230"/>
                      <a:pt x="291821" y="1257553"/>
                    </a:cubicBezTo>
                    <a:cubicBezTo>
                      <a:pt x="289113" y="1256605"/>
                      <a:pt x="286405" y="1255387"/>
                      <a:pt x="286134" y="1252407"/>
                    </a:cubicBezTo>
                    <a:cubicBezTo>
                      <a:pt x="284915" y="1251730"/>
                      <a:pt x="284103" y="1251324"/>
                      <a:pt x="283425" y="1250782"/>
                    </a:cubicBezTo>
                    <a:cubicBezTo>
                      <a:pt x="282342" y="1250241"/>
                      <a:pt x="281530" y="1248751"/>
                      <a:pt x="280446" y="1248751"/>
                    </a:cubicBezTo>
                    <a:cubicBezTo>
                      <a:pt x="277738" y="1249022"/>
                      <a:pt x="276384" y="1247261"/>
                      <a:pt x="275165" y="1245772"/>
                    </a:cubicBezTo>
                    <a:cubicBezTo>
                      <a:pt x="272186" y="1241980"/>
                      <a:pt x="268259" y="1240084"/>
                      <a:pt x="263926" y="1238324"/>
                    </a:cubicBezTo>
                    <a:cubicBezTo>
                      <a:pt x="263655" y="1236293"/>
                      <a:pt x="263384" y="1233855"/>
                      <a:pt x="260405" y="1233720"/>
                    </a:cubicBezTo>
                    <a:cubicBezTo>
                      <a:pt x="260134" y="1233720"/>
                      <a:pt x="259998" y="1233043"/>
                      <a:pt x="259863" y="1232772"/>
                    </a:cubicBezTo>
                    <a:cubicBezTo>
                      <a:pt x="259321" y="1231824"/>
                      <a:pt x="258780" y="1230605"/>
                      <a:pt x="258238" y="1229793"/>
                    </a:cubicBezTo>
                    <a:cubicBezTo>
                      <a:pt x="256342" y="1227762"/>
                      <a:pt x="254582" y="1225730"/>
                      <a:pt x="252957" y="1223834"/>
                    </a:cubicBezTo>
                    <a:cubicBezTo>
                      <a:pt x="251738" y="1222480"/>
                      <a:pt x="250384" y="1220855"/>
                      <a:pt x="249030" y="1219501"/>
                    </a:cubicBezTo>
                    <a:cubicBezTo>
                      <a:pt x="245780" y="1216522"/>
                      <a:pt x="242801" y="1213678"/>
                      <a:pt x="239551" y="1210699"/>
                    </a:cubicBezTo>
                    <a:cubicBezTo>
                      <a:pt x="239145" y="1210293"/>
                      <a:pt x="238332" y="1210293"/>
                      <a:pt x="237655" y="1210022"/>
                    </a:cubicBezTo>
                    <a:cubicBezTo>
                      <a:pt x="236842" y="1209616"/>
                      <a:pt x="235759" y="1209074"/>
                      <a:pt x="235082" y="1208397"/>
                    </a:cubicBezTo>
                    <a:lnTo>
                      <a:pt x="224926" y="1199866"/>
                    </a:lnTo>
                    <a:cubicBezTo>
                      <a:pt x="224249" y="1199324"/>
                      <a:pt x="222895" y="1199189"/>
                      <a:pt x="222624" y="1198512"/>
                    </a:cubicBezTo>
                    <a:cubicBezTo>
                      <a:pt x="221405" y="1195262"/>
                      <a:pt x="218561" y="1193366"/>
                      <a:pt x="216936" y="1190387"/>
                    </a:cubicBezTo>
                    <a:cubicBezTo>
                      <a:pt x="214905" y="1186730"/>
                      <a:pt x="212874" y="1183210"/>
                      <a:pt x="212603" y="1178741"/>
                    </a:cubicBezTo>
                    <a:cubicBezTo>
                      <a:pt x="212468" y="1176980"/>
                      <a:pt x="211249" y="1176439"/>
                      <a:pt x="209624" y="1176304"/>
                    </a:cubicBezTo>
                    <a:cubicBezTo>
                      <a:pt x="207863" y="1176168"/>
                      <a:pt x="205968" y="1176033"/>
                      <a:pt x="204207" y="1176168"/>
                    </a:cubicBezTo>
                    <a:cubicBezTo>
                      <a:pt x="197165" y="1176980"/>
                      <a:pt x="192697" y="1172512"/>
                      <a:pt x="187686" y="1168991"/>
                    </a:cubicBezTo>
                    <a:cubicBezTo>
                      <a:pt x="186874" y="1168449"/>
                      <a:pt x="185926" y="1167501"/>
                      <a:pt x="185113" y="1166824"/>
                    </a:cubicBezTo>
                    <a:cubicBezTo>
                      <a:pt x="183218" y="1165199"/>
                      <a:pt x="180645" y="1164116"/>
                      <a:pt x="180374" y="1161001"/>
                    </a:cubicBezTo>
                    <a:cubicBezTo>
                      <a:pt x="180239" y="1160730"/>
                      <a:pt x="180103" y="1160324"/>
                      <a:pt x="179832" y="1160054"/>
                    </a:cubicBezTo>
                    <a:cubicBezTo>
                      <a:pt x="178478" y="1158022"/>
                      <a:pt x="176853" y="1155856"/>
                      <a:pt x="175499" y="1153689"/>
                    </a:cubicBezTo>
                    <a:cubicBezTo>
                      <a:pt x="172384" y="1148814"/>
                      <a:pt x="168728" y="1144616"/>
                      <a:pt x="163989" y="1141501"/>
                    </a:cubicBezTo>
                    <a:cubicBezTo>
                      <a:pt x="161958" y="1140012"/>
                      <a:pt x="160062" y="1138658"/>
                      <a:pt x="158301" y="1136897"/>
                    </a:cubicBezTo>
                    <a:cubicBezTo>
                      <a:pt x="154916" y="1133512"/>
                      <a:pt x="150989" y="1130262"/>
                      <a:pt x="149093" y="1125522"/>
                    </a:cubicBezTo>
                    <a:cubicBezTo>
                      <a:pt x="146791" y="1124303"/>
                      <a:pt x="146114" y="1121595"/>
                      <a:pt x="144624" y="1119564"/>
                    </a:cubicBezTo>
                    <a:cubicBezTo>
                      <a:pt x="143541" y="1118210"/>
                      <a:pt x="142051" y="1116856"/>
                      <a:pt x="140426" y="1116720"/>
                    </a:cubicBezTo>
                    <a:cubicBezTo>
                      <a:pt x="138260" y="1116585"/>
                      <a:pt x="136905" y="1115637"/>
                      <a:pt x="135551" y="1114283"/>
                    </a:cubicBezTo>
                    <a:cubicBezTo>
                      <a:pt x="135281" y="1114012"/>
                      <a:pt x="135010" y="1113877"/>
                      <a:pt x="134603" y="1113741"/>
                    </a:cubicBezTo>
                    <a:cubicBezTo>
                      <a:pt x="132843" y="1113064"/>
                      <a:pt x="131083" y="1112116"/>
                      <a:pt x="129186" y="1111845"/>
                    </a:cubicBezTo>
                    <a:cubicBezTo>
                      <a:pt x="128103" y="1111574"/>
                      <a:pt x="128510" y="1111574"/>
                      <a:pt x="128780" y="1110897"/>
                    </a:cubicBezTo>
                    <a:cubicBezTo>
                      <a:pt x="128780" y="1110491"/>
                      <a:pt x="128374" y="1110220"/>
                      <a:pt x="128239" y="1109814"/>
                    </a:cubicBezTo>
                    <a:cubicBezTo>
                      <a:pt x="127155" y="1108054"/>
                      <a:pt x="124853" y="1107647"/>
                      <a:pt x="123635" y="1106158"/>
                    </a:cubicBezTo>
                    <a:cubicBezTo>
                      <a:pt x="122687" y="1104939"/>
                      <a:pt x="121603" y="1103991"/>
                      <a:pt x="120249" y="1103179"/>
                    </a:cubicBezTo>
                    <a:cubicBezTo>
                      <a:pt x="119572" y="1102772"/>
                      <a:pt x="119031" y="1101824"/>
                      <a:pt x="118489" y="1101147"/>
                    </a:cubicBezTo>
                    <a:cubicBezTo>
                      <a:pt x="117405" y="1099522"/>
                      <a:pt x="116187" y="1097627"/>
                      <a:pt x="115239" y="1096002"/>
                    </a:cubicBezTo>
                    <a:cubicBezTo>
                      <a:pt x="113885" y="1093971"/>
                      <a:pt x="112124" y="1091939"/>
                      <a:pt x="110770" y="1089772"/>
                    </a:cubicBezTo>
                    <a:cubicBezTo>
                      <a:pt x="109009" y="1086929"/>
                      <a:pt x="107655" y="1083950"/>
                      <a:pt x="106437" y="1080700"/>
                    </a:cubicBezTo>
                    <a:cubicBezTo>
                      <a:pt x="105218" y="1077314"/>
                      <a:pt x="103864" y="1073929"/>
                      <a:pt x="102510" y="1070408"/>
                    </a:cubicBezTo>
                    <a:cubicBezTo>
                      <a:pt x="101156" y="1066345"/>
                      <a:pt x="99802" y="1062283"/>
                      <a:pt x="98583" y="1058356"/>
                    </a:cubicBezTo>
                    <a:cubicBezTo>
                      <a:pt x="98176" y="1056595"/>
                      <a:pt x="97228" y="1055377"/>
                      <a:pt x="96145" y="1054158"/>
                    </a:cubicBezTo>
                    <a:cubicBezTo>
                      <a:pt x="94520" y="1052533"/>
                      <a:pt x="93572" y="1050637"/>
                      <a:pt x="91135" y="1049960"/>
                    </a:cubicBezTo>
                    <a:cubicBezTo>
                      <a:pt x="90458" y="1049825"/>
                      <a:pt x="90187" y="1049012"/>
                      <a:pt x="89645" y="1048470"/>
                    </a:cubicBezTo>
                    <a:cubicBezTo>
                      <a:pt x="86531" y="1044950"/>
                      <a:pt x="82468" y="1041835"/>
                      <a:pt x="80301" y="1037502"/>
                    </a:cubicBezTo>
                    <a:cubicBezTo>
                      <a:pt x="80030" y="1037096"/>
                      <a:pt x="79354" y="1036825"/>
                      <a:pt x="79083" y="1036283"/>
                    </a:cubicBezTo>
                    <a:cubicBezTo>
                      <a:pt x="78406" y="1035200"/>
                      <a:pt x="77864" y="1034116"/>
                      <a:pt x="77322" y="1032898"/>
                    </a:cubicBezTo>
                    <a:cubicBezTo>
                      <a:pt x="75833" y="1029648"/>
                      <a:pt x="75968" y="1025720"/>
                      <a:pt x="73260" y="1023012"/>
                    </a:cubicBezTo>
                    <a:cubicBezTo>
                      <a:pt x="73124" y="1022741"/>
                      <a:pt x="72989" y="1022335"/>
                      <a:pt x="72989" y="1022064"/>
                    </a:cubicBezTo>
                    <a:cubicBezTo>
                      <a:pt x="71228" y="1018137"/>
                      <a:pt x="70010" y="1014210"/>
                      <a:pt x="69062" y="1010148"/>
                    </a:cubicBezTo>
                    <a:cubicBezTo>
                      <a:pt x="68385" y="1007439"/>
                      <a:pt x="67572" y="1005002"/>
                      <a:pt x="66895" y="1002565"/>
                    </a:cubicBezTo>
                    <a:cubicBezTo>
                      <a:pt x="65541" y="997283"/>
                      <a:pt x="63510" y="992273"/>
                      <a:pt x="62968" y="986856"/>
                    </a:cubicBezTo>
                    <a:cubicBezTo>
                      <a:pt x="62833" y="985502"/>
                      <a:pt x="62427" y="984283"/>
                      <a:pt x="62427" y="982929"/>
                    </a:cubicBezTo>
                    <a:cubicBezTo>
                      <a:pt x="62156" y="978731"/>
                      <a:pt x="62020" y="974533"/>
                      <a:pt x="61749" y="970200"/>
                    </a:cubicBezTo>
                    <a:cubicBezTo>
                      <a:pt x="61479" y="967627"/>
                      <a:pt x="61614" y="965054"/>
                      <a:pt x="62427" y="962481"/>
                    </a:cubicBezTo>
                    <a:cubicBezTo>
                      <a:pt x="63103" y="960044"/>
                      <a:pt x="64187" y="957742"/>
                      <a:pt x="65135" y="955575"/>
                    </a:cubicBezTo>
                    <a:cubicBezTo>
                      <a:pt x="66760" y="951783"/>
                      <a:pt x="68114" y="947992"/>
                      <a:pt x="70010" y="944471"/>
                    </a:cubicBezTo>
                    <a:cubicBezTo>
                      <a:pt x="70822" y="942711"/>
                      <a:pt x="71906" y="941763"/>
                      <a:pt x="73395" y="941221"/>
                    </a:cubicBezTo>
                    <a:cubicBezTo>
                      <a:pt x="72583" y="940815"/>
                      <a:pt x="71770" y="940273"/>
                      <a:pt x="70822" y="939867"/>
                    </a:cubicBezTo>
                    <a:cubicBezTo>
                      <a:pt x="67031" y="937971"/>
                      <a:pt x="63103" y="936752"/>
                      <a:pt x="59177" y="934992"/>
                    </a:cubicBezTo>
                    <a:cubicBezTo>
                      <a:pt x="55656" y="933502"/>
                      <a:pt x="54166" y="931065"/>
                      <a:pt x="54166" y="926596"/>
                    </a:cubicBezTo>
                    <a:cubicBezTo>
                      <a:pt x="61072" y="923888"/>
                      <a:pt x="68656" y="923617"/>
                      <a:pt x="75968" y="923617"/>
                    </a:cubicBezTo>
                    <a:close/>
                    <a:moveTo>
                      <a:pt x="447821" y="698691"/>
                    </a:moveTo>
                    <a:cubicBezTo>
                      <a:pt x="450664" y="697743"/>
                      <a:pt x="453914" y="698691"/>
                      <a:pt x="455810" y="700723"/>
                    </a:cubicBezTo>
                    <a:cubicBezTo>
                      <a:pt x="457164" y="702077"/>
                      <a:pt x="458654" y="703566"/>
                      <a:pt x="460279" y="705056"/>
                    </a:cubicBezTo>
                    <a:cubicBezTo>
                      <a:pt x="459331" y="706274"/>
                      <a:pt x="459196" y="707493"/>
                      <a:pt x="459602" y="709118"/>
                    </a:cubicBezTo>
                    <a:cubicBezTo>
                      <a:pt x="459737" y="710066"/>
                      <a:pt x="459873" y="711150"/>
                      <a:pt x="460008" y="712097"/>
                    </a:cubicBezTo>
                    <a:cubicBezTo>
                      <a:pt x="460685" y="712097"/>
                      <a:pt x="461498" y="712097"/>
                      <a:pt x="462175" y="712097"/>
                    </a:cubicBezTo>
                    <a:cubicBezTo>
                      <a:pt x="465831" y="712233"/>
                      <a:pt x="467592" y="714129"/>
                      <a:pt x="468810" y="718597"/>
                    </a:cubicBezTo>
                    <a:cubicBezTo>
                      <a:pt x="465967" y="721576"/>
                      <a:pt x="462581" y="723472"/>
                      <a:pt x="459060" y="725233"/>
                    </a:cubicBezTo>
                    <a:cubicBezTo>
                      <a:pt x="459060" y="726452"/>
                      <a:pt x="458790" y="727535"/>
                      <a:pt x="458383" y="728618"/>
                    </a:cubicBezTo>
                    <a:cubicBezTo>
                      <a:pt x="456758" y="732681"/>
                      <a:pt x="457164" y="736879"/>
                      <a:pt x="457842" y="741483"/>
                    </a:cubicBezTo>
                    <a:cubicBezTo>
                      <a:pt x="456216" y="742837"/>
                      <a:pt x="454456" y="744191"/>
                      <a:pt x="455675" y="746629"/>
                    </a:cubicBezTo>
                    <a:cubicBezTo>
                      <a:pt x="455675" y="746899"/>
                      <a:pt x="455269" y="747170"/>
                      <a:pt x="455133" y="747441"/>
                    </a:cubicBezTo>
                    <a:cubicBezTo>
                      <a:pt x="454456" y="748389"/>
                      <a:pt x="453779" y="749337"/>
                      <a:pt x="453373" y="750285"/>
                    </a:cubicBezTo>
                    <a:cubicBezTo>
                      <a:pt x="452425" y="752858"/>
                      <a:pt x="451748" y="755024"/>
                      <a:pt x="450800" y="757327"/>
                    </a:cubicBezTo>
                    <a:cubicBezTo>
                      <a:pt x="450258" y="759222"/>
                      <a:pt x="449446" y="760983"/>
                      <a:pt x="449040" y="762743"/>
                    </a:cubicBezTo>
                    <a:cubicBezTo>
                      <a:pt x="447821" y="766670"/>
                      <a:pt x="446873" y="770597"/>
                      <a:pt x="445925" y="774524"/>
                    </a:cubicBezTo>
                    <a:cubicBezTo>
                      <a:pt x="445790" y="775066"/>
                      <a:pt x="446331" y="775878"/>
                      <a:pt x="446331" y="776420"/>
                    </a:cubicBezTo>
                    <a:cubicBezTo>
                      <a:pt x="446331" y="777503"/>
                      <a:pt x="446466" y="778451"/>
                      <a:pt x="446331" y="779399"/>
                    </a:cubicBezTo>
                    <a:cubicBezTo>
                      <a:pt x="445383" y="783462"/>
                      <a:pt x="444435" y="787660"/>
                      <a:pt x="443623" y="791722"/>
                    </a:cubicBezTo>
                    <a:cubicBezTo>
                      <a:pt x="443352" y="792399"/>
                      <a:pt x="443894" y="793618"/>
                      <a:pt x="443352" y="794160"/>
                    </a:cubicBezTo>
                    <a:cubicBezTo>
                      <a:pt x="441050" y="796597"/>
                      <a:pt x="440644" y="799712"/>
                      <a:pt x="438883" y="802420"/>
                    </a:cubicBezTo>
                    <a:cubicBezTo>
                      <a:pt x="436716" y="805670"/>
                      <a:pt x="434550" y="808920"/>
                      <a:pt x="430623" y="810951"/>
                    </a:cubicBezTo>
                    <a:cubicBezTo>
                      <a:pt x="429133" y="811899"/>
                      <a:pt x="429133" y="813253"/>
                      <a:pt x="429810" y="814607"/>
                    </a:cubicBezTo>
                    <a:cubicBezTo>
                      <a:pt x="430487" y="816097"/>
                      <a:pt x="431165" y="817722"/>
                      <a:pt x="432248" y="819212"/>
                    </a:cubicBezTo>
                    <a:cubicBezTo>
                      <a:pt x="436175" y="824899"/>
                      <a:pt x="434550" y="830587"/>
                      <a:pt x="433737" y="836274"/>
                    </a:cubicBezTo>
                    <a:cubicBezTo>
                      <a:pt x="433602" y="837493"/>
                      <a:pt x="433196" y="838441"/>
                      <a:pt x="432925" y="839389"/>
                    </a:cubicBezTo>
                    <a:cubicBezTo>
                      <a:pt x="432248" y="841691"/>
                      <a:pt x="432383" y="844399"/>
                      <a:pt x="429810" y="845889"/>
                    </a:cubicBezTo>
                    <a:cubicBezTo>
                      <a:pt x="429539" y="846159"/>
                      <a:pt x="429269" y="846430"/>
                      <a:pt x="429133" y="846701"/>
                    </a:cubicBezTo>
                    <a:cubicBezTo>
                      <a:pt x="427915" y="848868"/>
                      <a:pt x="426831" y="851034"/>
                      <a:pt x="425477" y="853066"/>
                    </a:cubicBezTo>
                    <a:cubicBezTo>
                      <a:pt x="422498" y="857534"/>
                      <a:pt x="420467" y="862409"/>
                      <a:pt x="419925" y="867826"/>
                    </a:cubicBezTo>
                    <a:cubicBezTo>
                      <a:pt x="419789" y="870128"/>
                      <a:pt x="419519" y="872430"/>
                      <a:pt x="418842" y="874597"/>
                    </a:cubicBezTo>
                    <a:cubicBezTo>
                      <a:pt x="417758" y="879201"/>
                      <a:pt x="416269" y="883534"/>
                      <a:pt x="412883" y="887055"/>
                    </a:cubicBezTo>
                    <a:cubicBezTo>
                      <a:pt x="412748" y="889493"/>
                      <a:pt x="410581" y="891118"/>
                      <a:pt x="409633" y="893284"/>
                    </a:cubicBezTo>
                    <a:cubicBezTo>
                      <a:pt x="408956" y="894774"/>
                      <a:pt x="408415" y="896670"/>
                      <a:pt x="409092" y="898024"/>
                    </a:cubicBezTo>
                    <a:cubicBezTo>
                      <a:pt x="410039" y="899920"/>
                      <a:pt x="409769" y="901545"/>
                      <a:pt x="409227" y="903170"/>
                    </a:cubicBezTo>
                    <a:cubicBezTo>
                      <a:pt x="409227" y="903576"/>
                      <a:pt x="409227" y="903847"/>
                      <a:pt x="409227" y="904253"/>
                    </a:cubicBezTo>
                    <a:cubicBezTo>
                      <a:pt x="409633" y="906149"/>
                      <a:pt x="409633" y="907909"/>
                      <a:pt x="410175" y="909670"/>
                    </a:cubicBezTo>
                    <a:cubicBezTo>
                      <a:pt x="410581" y="910618"/>
                      <a:pt x="410175" y="910211"/>
                      <a:pt x="409633" y="910347"/>
                    </a:cubicBezTo>
                    <a:cubicBezTo>
                      <a:pt x="409363" y="910347"/>
                      <a:pt x="409092" y="910753"/>
                      <a:pt x="408956" y="911159"/>
                    </a:cubicBezTo>
                    <a:cubicBezTo>
                      <a:pt x="408008" y="912784"/>
                      <a:pt x="408550" y="914816"/>
                      <a:pt x="408008" y="916576"/>
                    </a:cubicBezTo>
                    <a:cubicBezTo>
                      <a:pt x="407467" y="917930"/>
                      <a:pt x="407060" y="919149"/>
                      <a:pt x="407060" y="920774"/>
                    </a:cubicBezTo>
                    <a:cubicBezTo>
                      <a:pt x="407060" y="921586"/>
                      <a:pt x="406789" y="922534"/>
                      <a:pt x="406383" y="923211"/>
                    </a:cubicBezTo>
                    <a:cubicBezTo>
                      <a:pt x="405571" y="924971"/>
                      <a:pt x="404352" y="926326"/>
                      <a:pt x="403404" y="928086"/>
                    </a:cubicBezTo>
                    <a:cubicBezTo>
                      <a:pt x="402186" y="930253"/>
                      <a:pt x="401373" y="932555"/>
                      <a:pt x="400019" y="934451"/>
                    </a:cubicBezTo>
                    <a:cubicBezTo>
                      <a:pt x="398123" y="937159"/>
                      <a:pt x="396092" y="939461"/>
                      <a:pt x="394196" y="941899"/>
                    </a:cubicBezTo>
                    <a:cubicBezTo>
                      <a:pt x="392029" y="944472"/>
                      <a:pt x="389862" y="947045"/>
                      <a:pt x="387560" y="949888"/>
                    </a:cubicBezTo>
                    <a:cubicBezTo>
                      <a:pt x="385123" y="952732"/>
                      <a:pt x="382279" y="955711"/>
                      <a:pt x="379706" y="958690"/>
                    </a:cubicBezTo>
                    <a:cubicBezTo>
                      <a:pt x="378623" y="959909"/>
                      <a:pt x="378217" y="961398"/>
                      <a:pt x="377946" y="962888"/>
                    </a:cubicBezTo>
                    <a:cubicBezTo>
                      <a:pt x="377540" y="964919"/>
                      <a:pt x="376592" y="966680"/>
                      <a:pt x="377269" y="968982"/>
                    </a:cubicBezTo>
                    <a:cubicBezTo>
                      <a:pt x="377404" y="969524"/>
                      <a:pt x="376998" y="970201"/>
                      <a:pt x="376727" y="970878"/>
                    </a:cubicBezTo>
                    <a:cubicBezTo>
                      <a:pt x="375644" y="975076"/>
                      <a:pt x="374967" y="979544"/>
                      <a:pt x="372936" y="983607"/>
                    </a:cubicBezTo>
                    <a:cubicBezTo>
                      <a:pt x="372665" y="984148"/>
                      <a:pt x="372936" y="984825"/>
                      <a:pt x="372665" y="985367"/>
                    </a:cubicBezTo>
                    <a:cubicBezTo>
                      <a:pt x="372123" y="986451"/>
                      <a:pt x="371717" y="987669"/>
                      <a:pt x="371175" y="988617"/>
                    </a:cubicBezTo>
                    <a:cubicBezTo>
                      <a:pt x="369415" y="991461"/>
                      <a:pt x="366436" y="993492"/>
                      <a:pt x="366029" y="997013"/>
                    </a:cubicBezTo>
                    <a:cubicBezTo>
                      <a:pt x="366029" y="997284"/>
                      <a:pt x="365759" y="997555"/>
                      <a:pt x="365488" y="997825"/>
                    </a:cubicBezTo>
                    <a:cubicBezTo>
                      <a:pt x="363592" y="1001075"/>
                      <a:pt x="361425" y="1004325"/>
                      <a:pt x="359394" y="1007575"/>
                    </a:cubicBezTo>
                    <a:cubicBezTo>
                      <a:pt x="358175" y="1009607"/>
                      <a:pt x="357092" y="1011773"/>
                      <a:pt x="355738" y="1013805"/>
                    </a:cubicBezTo>
                    <a:lnTo>
                      <a:pt x="347342" y="1026127"/>
                    </a:lnTo>
                    <a:cubicBezTo>
                      <a:pt x="346800" y="1027211"/>
                      <a:pt x="346123" y="1028159"/>
                      <a:pt x="345311" y="1029107"/>
                    </a:cubicBezTo>
                    <a:cubicBezTo>
                      <a:pt x="342738" y="1032221"/>
                      <a:pt x="340165" y="1035065"/>
                      <a:pt x="337456" y="1038180"/>
                    </a:cubicBezTo>
                    <a:cubicBezTo>
                      <a:pt x="335832" y="1040075"/>
                      <a:pt x="334206" y="1041836"/>
                      <a:pt x="332311" y="1043325"/>
                    </a:cubicBezTo>
                    <a:cubicBezTo>
                      <a:pt x="330550" y="1044815"/>
                      <a:pt x="328248" y="1045763"/>
                      <a:pt x="326352" y="1046982"/>
                    </a:cubicBezTo>
                    <a:cubicBezTo>
                      <a:pt x="322967" y="1048877"/>
                      <a:pt x="319717" y="1051044"/>
                      <a:pt x="316332" y="1052804"/>
                    </a:cubicBezTo>
                    <a:cubicBezTo>
                      <a:pt x="314842" y="1053617"/>
                      <a:pt x="313488" y="1053888"/>
                      <a:pt x="311456" y="1052669"/>
                    </a:cubicBezTo>
                    <a:cubicBezTo>
                      <a:pt x="311456" y="1053346"/>
                      <a:pt x="311456" y="1053888"/>
                      <a:pt x="311456" y="1054430"/>
                    </a:cubicBezTo>
                    <a:cubicBezTo>
                      <a:pt x="311592" y="1057409"/>
                      <a:pt x="313352" y="1060117"/>
                      <a:pt x="313082" y="1063231"/>
                    </a:cubicBezTo>
                    <a:cubicBezTo>
                      <a:pt x="314706" y="1064721"/>
                      <a:pt x="314029" y="1066211"/>
                      <a:pt x="313488" y="1067700"/>
                    </a:cubicBezTo>
                    <a:cubicBezTo>
                      <a:pt x="313082" y="1068919"/>
                      <a:pt x="312675" y="1071086"/>
                      <a:pt x="313352" y="1071357"/>
                    </a:cubicBezTo>
                    <a:cubicBezTo>
                      <a:pt x="316332" y="1073252"/>
                      <a:pt x="314300" y="1075690"/>
                      <a:pt x="314165" y="1077721"/>
                    </a:cubicBezTo>
                    <a:cubicBezTo>
                      <a:pt x="314300" y="1078398"/>
                      <a:pt x="313488" y="1079075"/>
                      <a:pt x="313623" y="1079481"/>
                    </a:cubicBezTo>
                    <a:cubicBezTo>
                      <a:pt x="314029" y="1082596"/>
                      <a:pt x="311863" y="1083815"/>
                      <a:pt x="309696" y="1085033"/>
                    </a:cubicBezTo>
                    <a:cubicBezTo>
                      <a:pt x="307123" y="1086523"/>
                      <a:pt x="303873" y="1086388"/>
                      <a:pt x="301571" y="1084492"/>
                    </a:cubicBezTo>
                    <a:cubicBezTo>
                      <a:pt x="299946" y="1083273"/>
                      <a:pt x="298321" y="1082054"/>
                      <a:pt x="296425" y="1080565"/>
                    </a:cubicBezTo>
                    <a:cubicBezTo>
                      <a:pt x="296967" y="1079075"/>
                      <a:pt x="296831" y="1077586"/>
                      <a:pt x="296155" y="1075825"/>
                    </a:cubicBezTo>
                    <a:cubicBezTo>
                      <a:pt x="295071" y="1072981"/>
                      <a:pt x="293988" y="1069731"/>
                      <a:pt x="296019" y="1067429"/>
                    </a:cubicBezTo>
                    <a:cubicBezTo>
                      <a:pt x="295613" y="1065804"/>
                      <a:pt x="295477" y="1064857"/>
                      <a:pt x="295207" y="1063909"/>
                    </a:cubicBezTo>
                    <a:cubicBezTo>
                      <a:pt x="295071" y="1062690"/>
                      <a:pt x="295613" y="1060794"/>
                      <a:pt x="294665" y="1059981"/>
                    </a:cubicBezTo>
                    <a:cubicBezTo>
                      <a:pt x="292905" y="1057950"/>
                      <a:pt x="293311" y="1055648"/>
                      <a:pt x="293581" y="1053481"/>
                    </a:cubicBezTo>
                    <a:cubicBezTo>
                      <a:pt x="294529" y="1048607"/>
                      <a:pt x="293581" y="1043867"/>
                      <a:pt x="292092" y="1038857"/>
                    </a:cubicBezTo>
                    <a:cubicBezTo>
                      <a:pt x="293311" y="1037096"/>
                      <a:pt x="295071" y="1035200"/>
                      <a:pt x="293311" y="1032627"/>
                    </a:cubicBezTo>
                    <a:cubicBezTo>
                      <a:pt x="293311" y="1032357"/>
                      <a:pt x="293581" y="1031950"/>
                      <a:pt x="293717" y="1031544"/>
                    </a:cubicBezTo>
                    <a:cubicBezTo>
                      <a:pt x="294259" y="1030461"/>
                      <a:pt x="294800" y="1029242"/>
                      <a:pt x="295071" y="1028023"/>
                    </a:cubicBezTo>
                    <a:cubicBezTo>
                      <a:pt x="295748" y="1025044"/>
                      <a:pt x="296155" y="1022336"/>
                      <a:pt x="296696" y="1019627"/>
                    </a:cubicBezTo>
                    <a:cubicBezTo>
                      <a:pt x="297102" y="1017596"/>
                      <a:pt x="297509" y="1015430"/>
                      <a:pt x="297779" y="1013398"/>
                    </a:cubicBezTo>
                    <a:cubicBezTo>
                      <a:pt x="298321" y="1008659"/>
                      <a:pt x="298727" y="1004055"/>
                      <a:pt x="299269" y="999586"/>
                    </a:cubicBezTo>
                    <a:cubicBezTo>
                      <a:pt x="299269" y="998909"/>
                      <a:pt x="298727" y="998096"/>
                      <a:pt x="298592" y="997419"/>
                    </a:cubicBezTo>
                    <a:cubicBezTo>
                      <a:pt x="298321" y="996201"/>
                      <a:pt x="298321" y="995117"/>
                      <a:pt x="298321" y="994034"/>
                    </a:cubicBezTo>
                    <a:lnTo>
                      <a:pt x="299675" y="979815"/>
                    </a:lnTo>
                    <a:cubicBezTo>
                      <a:pt x="299811" y="978867"/>
                      <a:pt x="299134" y="977513"/>
                      <a:pt x="299540" y="976836"/>
                    </a:cubicBezTo>
                    <a:cubicBezTo>
                      <a:pt x="301436" y="973722"/>
                      <a:pt x="301571" y="970201"/>
                      <a:pt x="303196" y="966951"/>
                    </a:cubicBezTo>
                    <a:cubicBezTo>
                      <a:pt x="305227" y="963024"/>
                      <a:pt x="307123" y="959096"/>
                      <a:pt x="310779" y="956253"/>
                    </a:cubicBezTo>
                    <a:cubicBezTo>
                      <a:pt x="312269" y="955169"/>
                      <a:pt x="312134" y="953680"/>
                      <a:pt x="311321" y="952190"/>
                    </a:cubicBezTo>
                    <a:cubicBezTo>
                      <a:pt x="310508" y="950430"/>
                      <a:pt x="309696" y="948669"/>
                      <a:pt x="308613" y="947180"/>
                    </a:cubicBezTo>
                    <a:cubicBezTo>
                      <a:pt x="304144" y="941357"/>
                      <a:pt x="305905" y="934721"/>
                      <a:pt x="306175" y="928221"/>
                    </a:cubicBezTo>
                    <a:cubicBezTo>
                      <a:pt x="306446" y="927003"/>
                      <a:pt x="306717" y="925919"/>
                      <a:pt x="306852" y="924566"/>
                    </a:cubicBezTo>
                    <a:cubicBezTo>
                      <a:pt x="307123" y="921857"/>
                      <a:pt x="306852" y="918878"/>
                      <a:pt x="309290" y="916847"/>
                    </a:cubicBezTo>
                    <a:cubicBezTo>
                      <a:pt x="309561" y="916576"/>
                      <a:pt x="309696" y="916305"/>
                      <a:pt x="309832" y="915899"/>
                    </a:cubicBezTo>
                    <a:cubicBezTo>
                      <a:pt x="310779" y="913461"/>
                      <a:pt x="311998" y="910753"/>
                      <a:pt x="313217" y="908316"/>
                    </a:cubicBezTo>
                    <a:cubicBezTo>
                      <a:pt x="316061" y="903034"/>
                      <a:pt x="317956" y="897347"/>
                      <a:pt x="318363" y="891253"/>
                    </a:cubicBezTo>
                    <a:cubicBezTo>
                      <a:pt x="318498" y="888680"/>
                      <a:pt x="318769" y="886107"/>
                      <a:pt x="319446" y="883670"/>
                    </a:cubicBezTo>
                    <a:cubicBezTo>
                      <a:pt x="320936" y="878660"/>
                      <a:pt x="322019" y="873513"/>
                      <a:pt x="325269" y="869180"/>
                    </a:cubicBezTo>
                    <a:cubicBezTo>
                      <a:pt x="325269" y="866336"/>
                      <a:pt x="327436" y="864305"/>
                      <a:pt x="328384" y="861868"/>
                    </a:cubicBezTo>
                    <a:cubicBezTo>
                      <a:pt x="329061" y="860243"/>
                      <a:pt x="329602" y="858076"/>
                      <a:pt x="329061" y="856586"/>
                    </a:cubicBezTo>
                    <a:cubicBezTo>
                      <a:pt x="328113" y="854420"/>
                      <a:pt x="328384" y="852659"/>
                      <a:pt x="329061" y="850764"/>
                    </a:cubicBezTo>
                    <a:cubicBezTo>
                      <a:pt x="329061" y="850357"/>
                      <a:pt x="329061" y="849951"/>
                      <a:pt x="329061" y="849545"/>
                    </a:cubicBezTo>
                    <a:cubicBezTo>
                      <a:pt x="328925" y="847649"/>
                      <a:pt x="328925" y="845618"/>
                      <a:pt x="328384" y="843722"/>
                    </a:cubicBezTo>
                    <a:cubicBezTo>
                      <a:pt x="327977" y="842503"/>
                      <a:pt x="328248" y="842909"/>
                      <a:pt x="328925" y="842774"/>
                    </a:cubicBezTo>
                    <a:cubicBezTo>
                      <a:pt x="329196" y="842774"/>
                      <a:pt x="329467" y="842232"/>
                      <a:pt x="329602" y="841826"/>
                    </a:cubicBezTo>
                    <a:cubicBezTo>
                      <a:pt x="330821" y="839930"/>
                      <a:pt x="330279" y="837628"/>
                      <a:pt x="330956" y="835733"/>
                    </a:cubicBezTo>
                    <a:cubicBezTo>
                      <a:pt x="331498" y="834107"/>
                      <a:pt x="331904" y="832753"/>
                      <a:pt x="332040" y="830993"/>
                    </a:cubicBezTo>
                    <a:cubicBezTo>
                      <a:pt x="332040" y="830045"/>
                      <a:pt x="332582" y="829233"/>
                      <a:pt x="332988" y="828285"/>
                    </a:cubicBezTo>
                    <a:cubicBezTo>
                      <a:pt x="334071" y="826524"/>
                      <a:pt x="335425" y="824493"/>
                      <a:pt x="336373" y="822733"/>
                    </a:cubicBezTo>
                    <a:cubicBezTo>
                      <a:pt x="337727" y="820295"/>
                      <a:pt x="338811" y="817722"/>
                      <a:pt x="340300" y="815420"/>
                    </a:cubicBezTo>
                    <a:cubicBezTo>
                      <a:pt x="342196" y="812441"/>
                      <a:pt x="344498" y="809733"/>
                      <a:pt x="346529" y="806889"/>
                    </a:cubicBezTo>
                    <a:cubicBezTo>
                      <a:pt x="349102" y="803910"/>
                      <a:pt x="351811" y="801066"/>
                      <a:pt x="354519" y="798222"/>
                    </a:cubicBezTo>
                    <a:cubicBezTo>
                      <a:pt x="357633" y="795108"/>
                      <a:pt x="360883" y="791858"/>
                      <a:pt x="363998" y="788743"/>
                    </a:cubicBezTo>
                    <a:cubicBezTo>
                      <a:pt x="365081" y="787660"/>
                      <a:pt x="365759" y="786035"/>
                      <a:pt x="366571" y="784410"/>
                    </a:cubicBezTo>
                    <a:cubicBezTo>
                      <a:pt x="367519" y="782378"/>
                      <a:pt x="368738" y="780483"/>
                      <a:pt x="368467" y="777910"/>
                    </a:cubicBezTo>
                    <a:cubicBezTo>
                      <a:pt x="368467" y="777232"/>
                      <a:pt x="369144" y="776556"/>
                      <a:pt x="369415" y="775878"/>
                    </a:cubicBezTo>
                    <a:cubicBezTo>
                      <a:pt x="371446" y="771274"/>
                      <a:pt x="372936" y="766264"/>
                      <a:pt x="375779" y="761931"/>
                    </a:cubicBezTo>
                    <a:cubicBezTo>
                      <a:pt x="376186" y="761389"/>
                      <a:pt x="376186" y="760577"/>
                      <a:pt x="376456" y="760170"/>
                    </a:cubicBezTo>
                    <a:cubicBezTo>
                      <a:pt x="377269" y="758951"/>
                      <a:pt x="378081" y="757868"/>
                      <a:pt x="379029" y="756920"/>
                    </a:cubicBezTo>
                    <a:cubicBezTo>
                      <a:pt x="381602" y="754212"/>
                      <a:pt x="385394" y="752587"/>
                      <a:pt x="386883" y="748795"/>
                    </a:cubicBezTo>
                    <a:cubicBezTo>
                      <a:pt x="387019" y="748524"/>
                      <a:pt x="387425" y="748253"/>
                      <a:pt x="387696" y="747983"/>
                    </a:cubicBezTo>
                    <a:cubicBezTo>
                      <a:pt x="390946" y="744868"/>
                      <a:pt x="393790" y="741483"/>
                      <a:pt x="397446" y="738910"/>
                    </a:cubicBezTo>
                    <a:lnTo>
                      <a:pt x="403946" y="733493"/>
                    </a:lnTo>
                    <a:cubicBezTo>
                      <a:pt x="408415" y="729972"/>
                      <a:pt x="412477" y="725774"/>
                      <a:pt x="417487" y="722931"/>
                    </a:cubicBezTo>
                    <a:cubicBezTo>
                      <a:pt x="418706" y="722118"/>
                      <a:pt x="419789" y="721441"/>
                      <a:pt x="421144" y="720764"/>
                    </a:cubicBezTo>
                    <a:cubicBezTo>
                      <a:pt x="425206" y="718868"/>
                      <a:pt x="429269" y="716972"/>
                      <a:pt x="433331" y="714941"/>
                    </a:cubicBezTo>
                    <a:cubicBezTo>
                      <a:pt x="435904" y="713858"/>
                      <a:pt x="438342" y="712639"/>
                      <a:pt x="441050" y="712368"/>
                    </a:cubicBezTo>
                    <a:cubicBezTo>
                      <a:pt x="441592" y="711285"/>
                      <a:pt x="442133" y="710066"/>
                      <a:pt x="441727" y="709660"/>
                    </a:cubicBezTo>
                    <a:cubicBezTo>
                      <a:pt x="439154" y="707358"/>
                      <a:pt x="441592" y="705868"/>
                      <a:pt x="441998" y="703973"/>
                    </a:cubicBezTo>
                    <a:cubicBezTo>
                      <a:pt x="442133" y="703431"/>
                      <a:pt x="442946" y="703025"/>
                      <a:pt x="442946" y="702618"/>
                    </a:cubicBezTo>
                    <a:cubicBezTo>
                      <a:pt x="443081" y="699910"/>
                      <a:pt x="445383" y="699233"/>
                      <a:pt x="447821" y="698691"/>
                    </a:cubicBezTo>
                    <a:close/>
                    <a:moveTo>
                      <a:pt x="42656" y="609723"/>
                    </a:moveTo>
                    <a:cubicBezTo>
                      <a:pt x="45500" y="616088"/>
                      <a:pt x="45500" y="622859"/>
                      <a:pt x="46719" y="629223"/>
                    </a:cubicBezTo>
                    <a:cubicBezTo>
                      <a:pt x="47125" y="631254"/>
                      <a:pt x="47260" y="633421"/>
                      <a:pt x="47260" y="635588"/>
                    </a:cubicBezTo>
                    <a:cubicBezTo>
                      <a:pt x="47667" y="634775"/>
                      <a:pt x="48344" y="633963"/>
                      <a:pt x="49156" y="633150"/>
                    </a:cubicBezTo>
                    <a:cubicBezTo>
                      <a:pt x="55520" y="635452"/>
                      <a:pt x="60125" y="640192"/>
                      <a:pt x="65271" y="643848"/>
                    </a:cubicBezTo>
                    <a:cubicBezTo>
                      <a:pt x="68250" y="645879"/>
                      <a:pt x="70687" y="648452"/>
                      <a:pt x="73260" y="650890"/>
                    </a:cubicBezTo>
                    <a:cubicBezTo>
                      <a:pt x="76510" y="653869"/>
                      <a:pt x="79218" y="657660"/>
                      <a:pt x="82604" y="660640"/>
                    </a:cubicBezTo>
                    <a:cubicBezTo>
                      <a:pt x="85854" y="663619"/>
                      <a:pt x="88697" y="667004"/>
                      <a:pt x="91677" y="670119"/>
                    </a:cubicBezTo>
                    <a:cubicBezTo>
                      <a:pt x="93166" y="671744"/>
                      <a:pt x="94385" y="673233"/>
                      <a:pt x="95875" y="674723"/>
                    </a:cubicBezTo>
                    <a:cubicBezTo>
                      <a:pt x="98989" y="678244"/>
                      <a:pt x="101968" y="681765"/>
                      <a:pt x="104948" y="685150"/>
                    </a:cubicBezTo>
                    <a:cubicBezTo>
                      <a:pt x="107114" y="687587"/>
                      <a:pt x="110635" y="688806"/>
                      <a:pt x="111583" y="692462"/>
                    </a:cubicBezTo>
                    <a:cubicBezTo>
                      <a:pt x="111583" y="692733"/>
                      <a:pt x="111854" y="692869"/>
                      <a:pt x="112125" y="693004"/>
                    </a:cubicBezTo>
                    <a:cubicBezTo>
                      <a:pt x="114697" y="695577"/>
                      <a:pt x="117135" y="698150"/>
                      <a:pt x="119979" y="700317"/>
                    </a:cubicBezTo>
                    <a:cubicBezTo>
                      <a:pt x="122687" y="702483"/>
                      <a:pt x="123500" y="706546"/>
                      <a:pt x="127698" y="707087"/>
                    </a:cubicBezTo>
                    <a:cubicBezTo>
                      <a:pt x="127833" y="708848"/>
                      <a:pt x="129729" y="709254"/>
                      <a:pt x="130406" y="710473"/>
                    </a:cubicBezTo>
                    <a:cubicBezTo>
                      <a:pt x="132166" y="713316"/>
                      <a:pt x="134468" y="715754"/>
                      <a:pt x="136770" y="718327"/>
                    </a:cubicBezTo>
                    <a:cubicBezTo>
                      <a:pt x="138395" y="720087"/>
                      <a:pt x="139750" y="722254"/>
                      <a:pt x="140968" y="724421"/>
                    </a:cubicBezTo>
                    <a:cubicBezTo>
                      <a:pt x="144895" y="731327"/>
                      <a:pt x="148822" y="738504"/>
                      <a:pt x="152479" y="745139"/>
                    </a:cubicBezTo>
                    <a:cubicBezTo>
                      <a:pt x="153698" y="747306"/>
                      <a:pt x="154916" y="749743"/>
                      <a:pt x="157083" y="751504"/>
                    </a:cubicBezTo>
                    <a:cubicBezTo>
                      <a:pt x="158979" y="752993"/>
                      <a:pt x="160062" y="755431"/>
                      <a:pt x="161281" y="757597"/>
                    </a:cubicBezTo>
                    <a:cubicBezTo>
                      <a:pt x="162499" y="760170"/>
                      <a:pt x="163177" y="763149"/>
                      <a:pt x="166427" y="764368"/>
                    </a:cubicBezTo>
                    <a:cubicBezTo>
                      <a:pt x="166697" y="764368"/>
                      <a:pt x="166968" y="764639"/>
                      <a:pt x="166968" y="764774"/>
                    </a:cubicBezTo>
                    <a:cubicBezTo>
                      <a:pt x="166833" y="766670"/>
                      <a:pt x="168593" y="767347"/>
                      <a:pt x="169677" y="768431"/>
                    </a:cubicBezTo>
                    <a:cubicBezTo>
                      <a:pt x="170625" y="769649"/>
                      <a:pt x="171979" y="771139"/>
                      <a:pt x="172385" y="772629"/>
                    </a:cubicBezTo>
                    <a:cubicBezTo>
                      <a:pt x="173333" y="776285"/>
                      <a:pt x="175093" y="779670"/>
                      <a:pt x="176312" y="783056"/>
                    </a:cubicBezTo>
                    <a:cubicBezTo>
                      <a:pt x="179291" y="790639"/>
                      <a:pt x="183083" y="797545"/>
                      <a:pt x="187010" y="804316"/>
                    </a:cubicBezTo>
                    <a:cubicBezTo>
                      <a:pt x="187822" y="805941"/>
                      <a:pt x="189583" y="807295"/>
                      <a:pt x="189583" y="809055"/>
                    </a:cubicBezTo>
                    <a:cubicBezTo>
                      <a:pt x="189854" y="811222"/>
                      <a:pt x="190802" y="812712"/>
                      <a:pt x="191749" y="814337"/>
                    </a:cubicBezTo>
                    <a:cubicBezTo>
                      <a:pt x="192968" y="815962"/>
                      <a:pt x="193916" y="817587"/>
                      <a:pt x="194187" y="819483"/>
                    </a:cubicBezTo>
                    <a:cubicBezTo>
                      <a:pt x="194322" y="820295"/>
                      <a:pt x="195135" y="820837"/>
                      <a:pt x="195406" y="821514"/>
                    </a:cubicBezTo>
                    <a:cubicBezTo>
                      <a:pt x="197166" y="824899"/>
                      <a:pt x="198520" y="828420"/>
                      <a:pt x="200145" y="831805"/>
                    </a:cubicBezTo>
                    <a:cubicBezTo>
                      <a:pt x="200822" y="833701"/>
                      <a:pt x="201770" y="835326"/>
                      <a:pt x="202447" y="837222"/>
                    </a:cubicBezTo>
                    <a:cubicBezTo>
                      <a:pt x="202989" y="839118"/>
                      <a:pt x="203937" y="840743"/>
                      <a:pt x="204885" y="842368"/>
                    </a:cubicBezTo>
                    <a:cubicBezTo>
                      <a:pt x="206374" y="845212"/>
                      <a:pt x="207728" y="847920"/>
                      <a:pt x="208541" y="850899"/>
                    </a:cubicBezTo>
                    <a:cubicBezTo>
                      <a:pt x="209083" y="853336"/>
                      <a:pt x="209895" y="855774"/>
                      <a:pt x="209624" y="858482"/>
                    </a:cubicBezTo>
                    <a:cubicBezTo>
                      <a:pt x="209218" y="862139"/>
                      <a:pt x="209354" y="862139"/>
                      <a:pt x="211791" y="865118"/>
                    </a:cubicBezTo>
                    <a:cubicBezTo>
                      <a:pt x="212333" y="865930"/>
                      <a:pt x="212874" y="866878"/>
                      <a:pt x="213280" y="867826"/>
                    </a:cubicBezTo>
                    <a:cubicBezTo>
                      <a:pt x="214364" y="870263"/>
                      <a:pt x="215312" y="872972"/>
                      <a:pt x="216530" y="875274"/>
                    </a:cubicBezTo>
                    <a:cubicBezTo>
                      <a:pt x="217749" y="877711"/>
                      <a:pt x="218968" y="880013"/>
                      <a:pt x="218968" y="882857"/>
                    </a:cubicBezTo>
                    <a:cubicBezTo>
                      <a:pt x="218968" y="883534"/>
                      <a:pt x="219103" y="884076"/>
                      <a:pt x="219374" y="884753"/>
                    </a:cubicBezTo>
                    <a:cubicBezTo>
                      <a:pt x="220322" y="888409"/>
                      <a:pt x="221541" y="891794"/>
                      <a:pt x="222760" y="895451"/>
                    </a:cubicBezTo>
                    <a:cubicBezTo>
                      <a:pt x="222895" y="896399"/>
                      <a:pt x="223166" y="897618"/>
                      <a:pt x="223437" y="898836"/>
                    </a:cubicBezTo>
                    <a:cubicBezTo>
                      <a:pt x="223707" y="899649"/>
                      <a:pt x="223437" y="899242"/>
                      <a:pt x="223707" y="900055"/>
                    </a:cubicBezTo>
                    <a:lnTo>
                      <a:pt x="224114" y="901815"/>
                    </a:lnTo>
                    <a:cubicBezTo>
                      <a:pt x="224926" y="904118"/>
                      <a:pt x="226010" y="906420"/>
                      <a:pt x="227228" y="908586"/>
                    </a:cubicBezTo>
                    <a:cubicBezTo>
                      <a:pt x="227364" y="908721"/>
                      <a:pt x="227364" y="908721"/>
                      <a:pt x="227364" y="908992"/>
                    </a:cubicBezTo>
                    <a:cubicBezTo>
                      <a:pt x="228447" y="914951"/>
                      <a:pt x="228989" y="921044"/>
                      <a:pt x="228583" y="927003"/>
                    </a:cubicBezTo>
                    <a:cubicBezTo>
                      <a:pt x="228447" y="928357"/>
                      <a:pt x="228312" y="929847"/>
                      <a:pt x="228176" y="931201"/>
                    </a:cubicBezTo>
                    <a:cubicBezTo>
                      <a:pt x="227905" y="932419"/>
                      <a:pt x="227635" y="933638"/>
                      <a:pt x="227635" y="934857"/>
                    </a:cubicBezTo>
                    <a:cubicBezTo>
                      <a:pt x="227770" y="936076"/>
                      <a:pt x="228041" y="937294"/>
                      <a:pt x="228312" y="938513"/>
                    </a:cubicBezTo>
                    <a:cubicBezTo>
                      <a:pt x="228447" y="939461"/>
                      <a:pt x="229124" y="940680"/>
                      <a:pt x="228718" y="941492"/>
                    </a:cubicBezTo>
                    <a:cubicBezTo>
                      <a:pt x="226957" y="945284"/>
                      <a:pt x="226280" y="949211"/>
                      <a:pt x="225739" y="953138"/>
                    </a:cubicBezTo>
                    <a:cubicBezTo>
                      <a:pt x="225468" y="955846"/>
                      <a:pt x="226687" y="958690"/>
                      <a:pt x="225739" y="961398"/>
                    </a:cubicBezTo>
                    <a:cubicBezTo>
                      <a:pt x="227228" y="962752"/>
                      <a:pt x="226145" y="963971"/>
                      <a:pt x="225468" y="965055"/>
                    </a:cubicBezTo>
                    <a:cubicBezTo>
                      <a:pt x="224791" y="965867"/>
                      <a:pt x="224385" y="967763"/>
                      <a:pt x="224926" y="967763"/>
                    </a:cubicBezTo>
                    <a:cubicBezTo>
                      <a:pt x="225468" y="968034"/>
                      <a:pt x="225603" y="968169"/>
                      <a:pt x="225874" y="968169"/>
                    </a:cubicBezTo>
                    <a:cubicBezTo>
                      <a:pt x="226010" y="968169"/>
                      <a:pt x="226145" y="968305"/>
                      <a:pt x="226145" y="968305"/>
                    </a:cubicBezTo>
                    <a:cubicBezTo>
                      <a:pt x="226010" y="968440"/>
                      <a:pt x="226010" y="968440"/>
                      <a:pt x="225739" y="968575"/>
                    </a:cubicBezTo>
                    <a:cubicBezTo>
                      <a:pt x="225739" y="968711"/>
                      <a:pt x="225874" y="968711"/>
                      <a:pt x="226145" y="968711"/>
                    </a:cubicBezTo>
                    <a:cubicBezTo>
                      <a:pt x="226416" y="968575"/>
                      <a:pt x="226957" y="969252"/>
                      <a:pt x="227228" y="969252"/>
                    </a:cubicBezTo>
                    <a:cubicBezTo>
                      <a:pt x="229260" y="968575"/>
                      <a:pt x="231020" y="970065"/>
                      <a:pt x="232780" y="971826"/>
                    </a:cubicBezTo>
                    <a:cubicBezTo>
                      <a:pt x="235083" y="973857"/>
                      <a:pt x="236030" y="977107"/>
                      <a:pt x="234541" y="979950"/>
                    </a:cubicBezTo>
                    <a:cubicBezTo>
                      <a:pt x="233187" y="981846"/>
                      <a:pt x="233187" y="984148"/>
                      <a:pt x="229395" y="986315"/>
                    </a:cubicBezTo>
                    <a:cubicBezTo>
                      <a:pt x="227499" y="986179"/>
                      <a:pt x="226687" y="986315"/>
                      <a:pt x="223843" y="986044"/>
                    </a:cubicBezTo>
                    <a:cubicBezTo>
                      <a:pt x="222353" y="985638"/>
                      <a:pt x="220593" y="985231"/>
                      <a:pt x="218833" y="984690"/>
                    </a:cubicBezTo>
                    <a:cubicBezTo>
                      <a:pt x="218155" y="985096"/>
                      <a:pt x="217478" y="985502"/>
                      <a:pt x="216801" y="985638"/>
                    </a:cubicBezTo>
                    <a:cubicBezTo>
                      <a:pt x="214770" y="985909"/>
                      <a:pt x="212739" y="986315"/>
                      <a:pt x="210437" y="986586"/>
                    </a:cubicBezTo>
                    <a:cubicBezTo>
                      <a:pt x="209895" y="985231"/>
                      <a:pt x="208812" y="984148"/>
                      <a:pt x="207051" y="983471"/>
                    </a:cubicBezTo>
                    <a:cubicBezTo>
                      <a:pt x="204343" y="982252"/>
                      <a:pt x="201228" y="980763"/>
                      <a:pt x="201093" y="977784"/>
                    </a:cubicBezTo>
                    <a:cubicBezTo>
                      <a:pt x="199739" y="976971"/>
                      <a:pt x="198926" y="976429"/>
                      <a:pt x="198114" y="975888"/>
                    </a:cubicBezTo>
                    <a:cubicBezTo>
                      <a:pt x="197030" y="975211"/>
                      <a:pt x="196083" y="973450"/>
                      <a:pt x="194864" y="973450"/>
                    </a:cubicBezTo>
                    <a:cubicBezTo>
                      <a:pt x="192156" y="973450"/>
                      <a:pt x="190937" y="971555"/>
                      <a:pt x="189718" y="969794"/>
                    </a:cubicBezTo>
                    <a:cubicBezTo>
                      <a:pt x="186739" y="965596"/>
                      <a:pt x="182677" y="963159"/>
                      <a:pt x="178208" y="960721"/>
                    </a:cubicBezTo>
                    <a:cubicBezTo>
                      <a:pt x="177937" y="958555"/>
                      <a:pt x="177801" y="956117"/>
                      <a:pt x="174687" y="955576"/>
                    </a:cubicBezTo>
                    <a:cubicBezTo>
                      <a:pt x="174552" y="955440"/>
                      <a:pt x="174416" y="954898"/>
                      <a:pt x="174281" y="954628"/>
                    </a:cubicBezTo>
                    <a:cubicBezTo>
                      <a:pt x="173739" y="953409"/>
                      <a:pt x="173468" y="952190"/>
                      <a:pt x="172791" y="951242"/>
                    </a:cubicBezTo>
                    <a:cubicBezTo>
                      <a:pt x="171031" y="948805"/>
                      <a:pt x="169406" y="946638"/>
                      <a:pt x="167916" y="944336"/>
                    </a:cubicBezTo>
                    <a:cubicBezTo>
                      <a:pt x="166562" y="942711"/>
                      <a:pt x="165479" y="940950"/>
                      <a:pt x="164260" y="939326"/>
                    </a:cubicBezTo>
                    <a:cubicBezTo>
                      <a:pt x="161145" y="935805"/>
                      <a:pt x="158437" y="932284"/>
                      <a:pt x="155458" y="928763"/>
                    </a:cubicBezTo>
                    <a:cubicBezTo>
                      <a:pt x="155052" y="928357"/>
                      <a:pt x="154104" y="928221"/>
                      <a:pt x="153562" y="927815"/>
                    </a:cubicBezTo>
                    <a:cubicBezTo>
                      <a:pt x="152749" y="927138"/>
                      <a:pt x="151802" y="926461"/>
                      <a:pt x="151125" y="925649"/>
                    </a:cubicBezTo>
                    <a:lnTo>
                      <a:pt x="142052" y="914951"/>
                    </a:lnTo>
                    <a:cubicBezTo>
                      <a:pt x="141374" y="914273"/>
                      <a:pt x="140020" y="913868"/>
                      <a:pt x="139885" y="913055"/>
                    </a:cubicBezTo>
                    <a:cubicBezTo>
                      <a:pt x="139072" y="909669"/>
                      <a:pt x="136635" y="906961"/>
                      <a:pt x="135416" y="903711"/>
                    </a:cubicBezTo>
                    <a:cubicBezTo>
                      <a:pt x="134062" y="899513"/>
                      <a:pt x="132572" y="895451"/>
                      <a:pt x="133114" y="890982"/>
                    </a:cubicBezTo>
                    <a:cubicBezTo>
                      <a:pt x="133250" y="889086"/>
                      <a:pt x="132031" y="888139"/>
                      <a:pt x="130541" y="887732"/>
                    </a:cubicBezTo>
                    <a:cubicBezTo>
                      <a:pt x="128645" y="887326"/>
                      <a:pt x="126750" y="886649"/>
                      <a:pt x="124989" y="886378"/>
                    </a:cubicBezTo>
                    <a:cubicBezTo>
                      <a:pt x="117812" y="885430"/>
                      <a:pt x="114291" y="879742"/>
                      <a:pt x="109958" y="875003"/>
                    </a:cubicBezTo>
                    <a:cubicBezTo>
                      <a:pt x="109145" y="874055"/>
                      <a:pt x="108604" y="873107"/>
                      <a:pt x="107791" y="872159"/>
                    </a:cubicBezTo>
                    <a:cubicBezTo>
                      <a:pt x="106031" y="870128"/>
                      <a:pt x="103729" y="868368"/>
                      <a:pt x="104271" y="864982"/>
                    </a:cubicBezTo>
                    <a:cubicBezTo>
                      <a:pt x="104271" y="864576"/>
                      <a:pt x="104135" y="864305"/>
                      <a:pt x="104135" y="863899"/>
                    </a:cubicBezTo>
                    <a:cubicBezTo>
                      <a:pt x="103052" y="861326"/>
                      <a:pt x="101833" y="858889"/>
                      <a:pt x="101156" y="856316"/>
                    </a:cubicBezTo>
                    <a:cubicBezTo>
                      <a:pt x="99260" y="850628"/>
                      <a:pt x="96416" y="845347"/>
                      <a:pt x="92625" y="840878"/>
                    </a:cubicBezTo>
                    <a:cubicBezTo>
                      <a:pt x="91000" y="838982"/>
                      <a:pt x="89375" y="836951"/>
                      <a:pt x="88156" y="834784"/>
                    </a:cubicBezTo>
                    <a:cubicBezTo>
                      <a:pt x="85448" y="830316"/>
                      <a:pt x="82468" y="826118"/>
                      <a:pt x="81791" y="820837"/>
                    </a:cubicBezTo>
                    <a:cubicBezTo>
                      <a:pt x="79760" y="818941"/>
                      <a:pt x="79896" y="815962"/>
                      <a:pt x="78948" y="813524"/>
                    </a:cubicBezTo>
                    <a:cubicBezTo>
                      <a:pt x="78270" y="811899"/>
                      <a:pt x="77187" y="810003"/>
                      <a:pt x="75698" y="809462"/>
                    </a:cubicBezTo>
                    <a:cubicBezTo>
                      <a:pt x="73531" y="808649"/>
                      <a:pt x="72448" y="807295"/>
                      <a:pt x="71364" y="805535"/>
                    </a:cubicBezTo>
                    <a:cubicBezTo>
                      <a:pt x="71229" y="805399"/>
                      <a:pt x="70958" y="805128"/>
                      <a:pt x="70687" y="804857"/>
                    </a:cubicBezTo>
                    <a:cubicBezTo>
                      <a:pt x="69062" y="803774"/>
                      <a:pt x="67573" y="802285"/>
                      <a:pt x="65812" y="801472"/>
                    </a:cubicBezTo>
                    <a:cubicBezTo>
                      <a:pt x="64864" y="801066"/>
                      <a:pt x="65406" y="801066"/>
                      <a:pt x="65677" y="800524"/>
                    </a:cubicBezTo>
                    <a:cubicBezTo>
                      <a:pt x="65812" y="800253"/>
                      <a:pt x="65542" y="799712"/>
                      <a:pt x="65406" y="799305"/>
                    </a:cubicBezTo>
                    <a:cubicBezTo>
                      <a:pt x="64864" y="797139"/>
                      <a:pt x="62833" y="795920"/>
                      <a:pt x="62020" y="794160"/>
                    </a:cubicBezTo>
                    <a:cubicBezTo>
                      <a:pt x="61344" y="792805"/>
                      <a:pt x="60666" y="791452"/>
                      <a:pt x="59448" y="790233"/>
                    </a:cubicBezTo>
                    <a:cubicBezTo>
                      <a:pt x="58906" y="789555"/>
                      <a:pt x="58500" y="788472"/>
                      <a:pt x="58229" y="787660"/>
                    </a:cubicBezTo>
                    <a:cubicBezTo>
                      <a:pt x="57552" y="785764"/>
                      <a:pt x="57010" y="783462"/>
                      <a:pt x="56333" y="781566"/>
                    </a:cubicBezTo>
                    <a:cubicBezTo>
                      <a:pt x="55385" y="779128"/>
                      <a:pt x="54167" y="776556"/>
                      <a:pt x="53489" y="774118"/>
                    </a:cubicBezTo>
                    <a:cubicBezTo>
                      <a:pt x="52812" y="770597"/>
                      <a:pt x="52406" y="767076"/>
                      <a:pt x="51864" y="763691"/>
                    </a:cubicBezTo>
                    <a:cubicBezTo>
                      <a:pt x="51323" y="760035"/>
                      <a:pt x="50917" y="756243"/>
                      <a:pt x="50375" y="752316"/>
                    </a:cubicBezTo>
                    <a:cubicBezTo>
                      <a:pt x="49833" y="747847"/>
                      <a:pt x="49969" y="743514"/>
                      <a:pt x="49698" y="739045"/>
                    </a:cubicBezTo>
                    <a:cubicBezTo>
                      <a:pt x="49562" y="737420"/>
                      <a:pt x="48885" y="735931"/>
                      <a:pt x="48073" y="734306"/>
                    </a:cubicBezTo>
                    <a:cubicBezTo>
                      <a:pt x="46989" y="732275"/>
                      <a:pt x="46312" y="730108"/>
                      <a:pt x="44010" y="728889"/>
                    </a:cubicBezTo>
                    <a:cubicBezTo>
                      <a:pt x="43469" y="728483"/>
                      <a:pt x="43333" y="727670"/>
                      <a:pt x="42927" y="726994"/>
                    </a:cubicBezTo>
                    <a:cubicBezTo>
                      <a:pt x="40219" y="722660"/>
                      <a:pt x="37646" y="718462"/>
                      <a:pt x="36291" y="713587"/>
                    </a:cubicBezTo>
                    <a:cubicBezTo>
                      <a:pt x="36156" y="713046"/>
                      <a:pt x="35479" y="712639"/>
                      <a:pt x="35343" y="712098"/>
                    </a:cubicBezTo>
                    <a:cubicBezTo>
                      <a:pt x="34802" y="710879"/>
                      <a:pt x="34396" y="709525"/>
                      <a:pt x="34125" y="708306"/>
                    </a:cubicBezTo>
                    <a:cubicBezTo>
                      <a:pt x="33312" y="704785"/>
                      <a:pt x="34125" y="700858"/>
                      <a:pt x="31823" y="697608"/>
                    </a:cubicBezTo>
                    <a:cubicBezTo>
                      <a:pt x="31552" y="697337"/>
                      <a:pt x="31552" y="696796"/>
                      <a:pt x="31552" y="696525"/>
                    </a:cubicBezTo>
                    <a:cubicBezTo>
                      <a:pt x="30875" y="692192"/>
                      <a:pt x="30333" y="687858"/>
                      <a:pt x="29791" y="683660"/>
                    </a:cubicBezTo>
                    <a:cubicBezTo>
                      <a:pt x="29250" y="680952"/>
                      <a:pt x="28843" y="678379"/>
                      <a:pt x="28302" y="675671"/>
                    </a:cubicBezTo>
                    <a:cubicBezTo>
                      <a:pt x="27219" y="670119"/>
                      <a:pt x="26677" y="664702"/>
                      <a:pt x="26135" y="659150"/>
                    </a:cubicBezTo>
                    <a:cubicBezTo>
                      <a:pt x="26000" y="657796"/>
                      <a:pt x="25729" y="656442"/>
                      <a:pt x="26541" y="654546"/>
                    </a:cubicBezTo>
                    <a:cubicBezTo>
                      <a:pt x="26406" y="650213"/>
                      <a:pt x="26406" y="645879"/>
                      <a:pt x="26406" y="641411"/>
                    </a:cubicBezTo>
                    <a:cubicBezTo>
                      <a:pt x="26406" y="638838"/>
                      <a:pt x="26812" y="635994"/>
                      <a:pt x="27354" y="633421"/>
                    </a:cubicBezTo>
                    <a:cubicBezTo>
                      <a:pt x="28031" y="630984"/>
                      <a:pt x="28979" y="628546"/>
                      <a:pt x="29927" y="626109"/>
                    </a:cubicBezTo>
                    <a:cubicBezTo>
                      <a:pt x="31416" y="622046"/>
                      <a:pt x="32635" y="618119"/>
                      <a:pt x="34396" y="614192"/>
                    </a:cubicBezTo>
                    <a:cubicBezTo>
                      <a:pt x="35750" y="610671"/>
                      <a:pt x="38052" y="609452"/>
                      <a:pt x="42656" y="609723"/>
                    </a:cubicBezTo>
                    <a:close/>
                    <a:moveTo>
                      <a:pt x="157489" y="378162"/>
                    </a:moveTo>
                    <a:cubicBezTo>
                      <a:pt x="165072" y="380735"/>
                      <a:pt x="171166" y="385881"/>
                      <a:pt x="177936" y="390079"/>
                    </a:cubicBezTo>
                    <a:cubicBezTo>
                      <a:pt x="181457" y="392516"/>
                      <a:pt x="184978" y="395224"/>
                      <a:pt x="187957" y="398339"/>
                    </a:cubicBezTo>
                    <a:cubicBezTo>
                      <a:pt x="191884" y="402266"/>
                      <a:pt x="194999" y="406870"/>
                      <a:pt x="199197" y="410662"/>
                    </a:cubicBezTo>
                    <a:cubicBezTo>
                      <a:pt x="203123" y="414183"/>
                      <a:pt x="207186" y="417974"/>
                      <a:pt x="210165" y="422307"/>
                    </a:cubicBezTo>
                    <a:cubicBezTo>
                      <a:pt x="211790" y="424203"/>
                      <a:pt x="213280" y="426235"/>
                      <a:pt x="214769" y="428266"/>
                    </a:cubicBezTo>
                    <a:cubicBezTo>
                      <a:pt x="218019" y="432870"/>
                      <a:pt x="221269" y="437474"/>
                      <a:pt x="224519" y="441943"/>
                    </a:cubicBezTo>
                    <a:cubicBezTo>
                      <a:pt x="226686" y="445328"/>
                      <a:pt x="230071" y="447901"/>
                      <a:pt x="230884" y="452235"/>
                    </a:cubicBezTo>
                    <a:cubicBezTo>
                      <a:pt x="230884" y="452505"/>
                      <a:pt x="231155" y="452641"/>
                      <a:pt x="231290" y="452912"/>
                    </a:cubicBezTo>
                    <a:cubicBezTo>
                      <a:pt x="233863" y="456432"/>
                      <a:pt x="236300" y="459953"/>
                      <a:pt x="239144" y="463338"/>
                    </a:cubicBezTo>
                    <a:cubicBezTo>
                      <a:pt x="242123" y="466453"/>
                      <a:pt x="242259" y="471464"/>
                      <a:pt x="246321" y="473630"/>
                    </a:cubicBezTo>
                    <a:cubicBezTo>
                      <a:pt x="246321" y="475526"/>
                      <a:pt x="247946" y="476745"/>
                      <a:pt x="248488" y="478370"/>
                    </a:cubicBezTo>
                    <a:cubicBezTo>
                      <a:pt x="249977" y="482297"/>
                      <a:pt x="251738" y="485953"/>
                      <a:pt x="253634" y="489609"/>
                    </a:cubicBezTo>
                    <a:cubicBezTo>
                      <a:pt x="254988" y="492317"/>
                      <a:pt x="256207" y="495026"/>
                      <a:pt x="256884" y="498005"/>
                    </a:cubicBezTo>
                    <a:cubicBezTo>
                      <a:pt x="259050" y="507213"/>
                      <a:pt x="261352" y="516422"/>
                      <a:pt x="263248" y="525494"/>
                    </a:cubicBezTo>
                    <a:cubicBezTo>
                      <a:pt x="263790" y="528609"/>
                      <a:pt x="263925" y="531588"/>
                      <a:pt x="265550" y="534567"/>
                    </a:cubicBezTo>
                    <a:cubicBezTo>
                      <a:pt x="266904" y="537005"/>
                      <a:pt x="267311" y="540119"/>
                      <a:pt x="267852" y="543099"/>
                    </a:cubicBezTo>
                    <a:cubicBezTo>
                      <a:pt x="268394" y="546484"/>
                      <a:pt x="268394" y="550005"/>
                      <a:pt x="271102" y="552713"/>
                    </a:cubicBezTo>
                    <a:cubicBezTo>
                      <a:pt x="271238" y="552848"/>
                      <a:pt x="271508" y="553119"/>
                      <a:pt x="271373" y="553390"/>
                    </a:cubicBezTo>
                    <a:cubicBezTo>
                      <a:pt x="270696" y="555421"/>
                      <a:pt x="272050" y="556911"/>
                      <a:pt x="272727" y="558671"/>
                    </a:cubicBezTo>
                    <a:cubicBezTo>
                      <a:pt x="273404" y="560567"/>
                      <a:pt x="274081" y="562598"/>
                      <a:pt x="273946" y="564494"/>
                    </a:cubicBezTo>
                    <a:cubicBezTo>
                      <a:pt x="273540" y="568963"/>
                      <a:pt x="274081" y="573432"/>
                      <a:pt x="274081" y="577765"/>
                    </a:cubicBezTo>
                    <a:cubicBezTo>
                      <a:pt x="273810" y="587109"/>
                      <a:pt x="275165" y="596452"/>
                      <a:pt x="276383" y="605661"/>
                    </a:cubicBezTo>
                    <a:cubicBezTo>
                      <a:pt x="276519" y="607827"/>
                      <a:pt x="277602" y="610129"/>
                      <a:pt x="277060" y="612025"/>
                    </a:cubicBezTo>
                    <a:cubicBezTo>
                      <a:pt x="276248" y="614327"/>
                      <a:pt x="276519" y="616494"/>
                      <a:pt x="276790" y="618661"/>
                    </a:cubicBezTo>
                    <a:cubicBezTo>
                      <a:pt x="277060" y="621098"/>
                      <a:pt x="277331" y="623129"/>
                      <a:pt x="276790" y="625431"/>
                    </a:cubicBezTo>
                    <a:cubicBezTo>
                      <a:pt x="276519" y="626244"/>
                      <a:pt x="277060" y="627192"/>
                      <a:pt x="277060" y="628140"/>
                    </a:cubicBezTo>
                    <a:lnTo>
                      <a:pt x="277738" y="641275"/>
                    </a:lnTo>
                    <a:cubicBezTo>
                      <a:pt x="277738" y="643577"/>
                      <a:pt x="277873" y="646015"/>
                      <a:pt x="277602" y="648181"/>
                    </a:cubicBezTo>
                    <a:cubicBezTo>
                      <a:pt x="277467" y="650483"/>
                      <a:pt x="277738" y="652785"/>
                      <a:pt x="277873" y="654952"/>
                    </a:cubicBezTo>
                    <a:cubicBezTo>
                      <a:pt x="278008" y="658608"/>
                      <a:pt x="278279" y="662129"/>
                      <a:pt x="277738" y="665650"/>
                    </a:cubicBezTo>
                    <a:cubicBezTo>
                      <a:pt x="277331" y="668629"/>
                      <a:pt x="277196" y="671608"/>
                      <a:pt x="275571" y="674452"/>
                    </a:cubicBezTo>
                    <a:cubicBezTo>
                      <a:pt x="273540" y="678108"/>
                      <a:pt x="273810" y="678244"/>
                      <a:pt x="274758" y="682577"/>
                    </a:cubicBezTo>
                    <a:cubicBezTo>
                      <a:pt x="275165" y="683660"/>
                      <a:pt x="275300" y="684879"/>
                      <a:pt x="275300" y="686098"/>
                    </a:cubicBezTo>
                    <a:cubicBezTo>
                      <a:pt x="275436" y="689212"/>
                      <a:pt x="275165" y="692598"/>
                      <a:pt x="275436" y="695712"/>
                    </a:cubicBezTo>
                    <a:cubicBezTo>
                      <a:pt x="275842" y="698827"/>
                      <a:pt x="275977" y="701941"/>
                      <a:pt x="274758" y="704920"/>
                    </a:cubicBezTo>
                    <a:cubicBezTo>
                      <a:pt x="274352" y="705733"/>
                      <a:pt x="274352" y="706546"/>
                      <a:pt x="274352" y="707358"/>
                    </a:cubicBezTo>
                    <a:cubicBezTo>
                      <a:pt x="273675" y="711691"/>
                      <a:pt x="273269" y="716025"/>
                      <a:pt x="272727" y="720358"/>
                    </a:cubicBezTo>
                    <a:cubicBezTo>
                      <a:pt x="271915" y="725775"/>
                      <a:pt x="270154" y="731191"/>
                      <a:pt x="270831" y="736743"/>
                    </a:cubicBezTo>
                    <a:cubicBezTo>
                      <a:pt x="270831" y="736879"/>
                      <a:pt x="270831" y="737014"/>
                      <a:pt x="270831" y="737149"/>
                    </a:cubicBezTo>
                    <a:cubicBezTo>
                      <a:pt x="269342" y="743785"/>
                      <a:pt x="267988" y="750285"/>
                      <a:pt x="266498" y="756920"/>
                    </a:cubicBezTo>
                    <a:cubicBezTo>
                      <a:pt x="266092" y="758274"/>
                      <a:pt x="265686" y="760035"/>
                      <a:pt x="265279" y="761524"/>
                    </a:cubicBezTo>
                    <a:cubicBezTo>
                      <a:pt x="264873" y="762878"/>
                      <a:pt x="264467" y="764233"/>
                      <a:pt x="264331" y="765587"/>
                    </a:cubicBezTo>
                    <a:cubicBezTo>
                      <a:pt x="264196" y="767076"/>
                      <a:pt x="264467" y="768430"/>
                      <a:pt x="264467" y="769920"/>
                    </a:cubicBezTo>
                    <a:cubicBezTo>
                      <a:pt x="264467" y="771139"/>
                      <a:pt x="265009" y="772493"/>
                      <a:pt x="264602" y="773305"/>
                    </a:cubicBezTo>
                    <a:cubicBezTo>
                      <a:pt x="262436" y="777639"/>
                      <a:pt x="261894" y="782243"/>
                      <a:pt x="261352" y="786847"/>
                    </a:cubicBezTo>
                    <a:cubicBezTo>
                      <a:pt x="261081" y="789962"/>
                      <a:pt x="262436" y="793212"/>
                      <a:pt x="261352" y="796462"/>
                    </a:cubicBezTo>
                    <a:cubicBezTo>
                      <a:pt x="262707" y="798087"/>
                      <a:pt x="261759" y="799441"/>
                      <a:pt x="260811" y="801066"/>
                    </a:cubicBezTo>
                    <a:cubicBezTo>
                      <a:pt x="260133" y="802149"/>
                      <a:pt x="259321" y="804316"/>
                      <a:pt x="259727" y="804857"/>
                    </a:cubicBezTo>
                    <a:cubicBezTo>
                      <a:pt x="262300" y="807430"/>
                      <a:pt x="259727" y="809597"/>
                      <a:pt x="259321" y="811764"/>
                    </a:cubicBezTo>
                    <a:cubicBezTo>
                      <a:pt x="259186" y="812441"/>
                      <a:pt x="258373" y="812847"/>
                      <a:pt x="258373" y="813389"/>
                    </a:cubicBezTo>
                    <a:cubicBezTo>
                      <a:pt x="258238" y="816503"/>
                      <a:pt x="255800" y="817451"/>
                      <a:pt x="253498" y="818264"/>
                    </a:cubicBezTo>
                    <a:cubicBezTo>
                      <a:pt x="251061" y="818941"/>
                      <a:pt x="248623" y="818264"/>
                      <a:pt x="246727" y="816774"/>
                    </a:cubicBezTo>
                    <a:cubicBezTo>
                      <a:pt x="246321" y="818128"/>
                      <a:pt x="245509" y="819076"/>
                      <a:pt x="244561" y="820024"/>
                    </a:cubicBezTo>
                    <a:cubicBezTo>
                      <a:pt x="242530" y="822326"/>
                      <a:pt x="239144" y="823003"/>
                      <a:pt x="236436" y="821920"/>
                    </a:cubicBezTo>
                    <a:cubicBezTo>
                      <a:pt x="234540" y="821378"/>
                      <a:pt x="232509" y="820566"/>
                      <a:pt x="230207" y="819889"/>
                    </a:cubicBezTo>
                    <a:cubicBezTo>
                      <a:pt x="230207" y="818264"/>
                      <a:pt x="229665" y="816909"/>
                      <a:pt x="228446" y="815420"/>
                    </a:cubicBezTo>
                    <a:cubicBezTo>
                      <a:pt x="226415" y="813118"/>
                      <a:pt x="224384" y="810409"/>
                      <a:pt x="225602" y="807566"/>
                    </a:cubicBezTo>
                    <a:cubicBezTo>
                      <a:pt x="224790" y="806212"/>
                      <a:pt x="224248" y="805264"/>
                      <a:pt x="223707" y="804451"/>
                    </a:cubicBezTo>
                    <a:cubicBezTo>
                      <a:pt x="223165" y="803233"/>
                      <a:pt x="222894" y="801336"/>
                      <a:pt x="221946" y="800795"/>
                    </a:cubicBezTo>
                    <a:cubicBezTo>
                      <a:pt x="219509" y="799576"/>
                      <a:pt x="218967" y="797274"/>
                      <a:pt x="218696" y="795107"/>
                    </a:cubicBezTo>
                    <a:cubicBezTo>
                      <a:pt x="217884" y="790097"/>
                      <a:pt x="215176" y="786170"/>
                      <a:pt x="212061" y="781972"/>
                    </a:cubicBezTo>
                    <a:cubicBezTo>
                      <a:pt x="212738" y="779941"/>
                      <a:pt x="213550" y="777504"/>
                      <a:pt x="211113" y="775743"/>
                    </a:cubicBezTo>
                    <a:cubicBezTo>
                      <a:pt x="210978" y="775607"/>
                      <a:pt x="211113" y="775066"/>
                      <a:pt x="211113" y="774660"/>
                    </a:cubicBezTo>
                    <a:cubicBezTo>
                      <a:pt x="211113" y="773441"/>
                      <a:pt x="211249" y="772222"/>
                      <a:pt x="210978" y="771004"/>
                    </a:cubicBezTo>
                    <a:cubicBezTo>
                      <a:pt x="210301" y="768160"/>
                      <a:pt x="209894" y="765451"/>
                      <a:pt x="209217" y="762743"/>
                    </a:cubicBezTo>
                    <a:cubicBezTo>
                      <a:pt x="208811" y="760576"/>
                      <a:pt x="208405" y="758545"/>
                      <a:pt x="207863" y="756378"/>
                    </a:cubicBezTo>
                    <a:cubicBezTo>
                      <a:pt x="206373" y="751775"/>
                      <a:pt x="204884" y="747441"/>
                      <a:pt x="203665" y="742972"/>
                    </a:cubicBezTo>
                    <a:cubicBezTo>
                      <a:pt x="203394" y="742295"/>
                      <a:pt x="202582" y="741889"/>
                      <a:pt x="202176" y="741212"/>
                    </a:cubicBezTo>
                    <a:cubicBezTo>
                      <a:pt x="201499" y="740264"/>
                      <a:pt x="200957" y="739316"/>
                      <a:pt x="200551" y="738233"/>
                    </a:cubicBezTo>
                    <a:lnTo>
                      <a:pt x="195947" y="724556"/>
                    </a:lnTo>
                    <a:cubicBezTo>
                      <a:pt x="195540" y="723608"/>
                      <a:pt x="194592" y="722660"/>
                      <a:pt x="194592" y="721847"/>
                    </a:cubicBezTo>
                    <a:cubicBezTo>
                      <a:pt x="195134" y="718191"/>
                      <a:pt x="193644" y="714806"/>
                      <a:pt x="193644" y="711150"/>
                    </a:cubicBezTo>
                    <a:cubicBezTo>
                      <a:pt x="193780" y="706681"/>
                      <a:pt x="193644" y="702348"/>
                      <a:pt x="195676" y="698150"/>
                    </a:cubicBezTo>
                    <a:cubicBezTo>
                      <a:pt x="196488" y="696389"/>
                      <a:pt x="195676" y="695170"/>
                      <a:pt x="194321" y="694087"/>
                    </a:cubicBezTo>
                    <a:cubicBezTo>
                      <a:pt x="192832" y="693004"/>
                      <a:pt x="191343" y="691650"/>
                      <a:pt x="189718" y="690837"/>
                    </a:cubicBezTo>
                    <a:cubicBezTo>
                      <a:pt x="183082" y="687452"/>
                      <a:pt x="181457" y="680817"/>
                      <a:pt x="178884" y="674723"/>
                    </a:cubicBezTo>
                    <a:cubicBezTo>
                      <a:pt x="178343" y="673639"/>
                      <a:pt x="178072" y="672421"/>
                      <a:pt x="177666" y="671202"/>
                    </a:cubicBezTo>
                    <a:cubicBezTo>
                      <a:pt x="176718" y="668764"/>
                      <a:pt x="175228" y="666191"/>
                      <a:pt x="176447" y="663212"/>
                    </a:cubicBezTo>
                    <a:cubicBezTo>
                      <a:pt x="176582" y="662941"/>
                      <a:pt x="176582" y="662535"/>
                      <a:pt x="176582" y="662129"/>
                    </a:cubicBezTo>
                    <a:cubicBezTo>
                      <a:pt x="176447" y="659421"/>
                      <a:pt x="176040" y="656577"/>
                      <a:pt x="175905" y="653869"/>
                    </a:cubicBezTo>
                    <a:cubicBezTo>
                      <a:pt x="175905" y="647640"/>
                      <a:pt x="174686" y="641681"/>
                      <a:pt x="172249" y="636129"/>
                    </a:cubicBezTo>
                    <a:cubicBezTo>
                      <a:pt x="171301" y="633827"/>
                      <a:pt x="170218" y="631390"/>
                      <a:pt x="169541" y="628817"/>
                    </a:cubicBezTo>
                    <a:cubicBezTo>
                      <a:pt x="168186" y="623671"/>
                      <a:pt x="166426" y="618525"/>
                      <a:pt x="167103" y="613109"/>
                    </a:cubicBezTo>
                    <a:cubicBezTo>
                      <a:pt x="165749" y="610671"/>
                      <a:pt x="166697" y="607827"/>
                      <a:pt x="166291" y="605119"/>
                    </a:cubicBezTo>
                    <a:cubicBezTo>
                      <a:pt x="166020" y="603494"/>
                      <a:pt x="165343" y="601192"/>
                      <a:pt x="164124" y="600244"/>
                    </a:cubicBezTo>
                    <a:cubicBezTo>
                      <a:pt x="162228" y="598754"/>
                      <a:pt x="161551" y="597130"/>
                      <a:pt x="161009" y="595098"/>
                    </a:cubicBezTo>
                    <a:cubicBezTo>
                      <a:pt x="161009" y="594827"/>
                      <a:pt x="160739" y="594421"/>
                      <a:pt x="160468" y="594150"/>
                    </a:cubicBezTo>
                    <a:cubicBezTo>
                      <a:pt x="159249" y="592525"/>
                      <a:pt x="158166" y="590765"/>
                      <a:pt x="156676" y="589411"/>
                    </a:cubicBezTo>
                    <a:cubicBezTo>
                      <a:pt x="155728" y="588598"/>
                      <a:pt x="156270" y="588869"/>
                      <a:pt x="156676" y="588327"/>
                    </a:cubicBezTo>
                    <a:cubicBezTo>
                      <a:pt x="156947" y="588192"/>
                      <a:pt x="156812" y="587515"/>
                      <a:pt x="156812" y="587109"/>
                    </a:cubicBezTo>
                    <a:cubicBezTo>
                      <a:pt x="156676" y="584942"/>
                      <a:pt x="155187" y="583317"/>
                      <a:pt x="154916" y="581286"/>
                    </a:cubicBezTo>
                    <a:cubicBezTo>
                      <a:pt x="154645" y="579661"/>
                      <a:pt x="154239" y="578171"/>
                      <a:pt x="153426" y="576682"/>
                    </a:cubicBezTo>
                    <a:cubicBezTo>
                      <a:pt x="153020" y="575734"/>
                      <a:pt x="152885" y="574650"/>
                      <a:pt x="152885" y="573702"/>
                    </a:cubicBezTo>
                    <a:cubicBezTo>
                      <a:pt x="152614" y="571671"/>
                      <a:pt x="152614" y="569234"/>
                      <a:pt x="152343" y="567203"/>
                    </a:cubicBezTo>
                    <a:cubicBezTo>
                      <a:pt x="152072" y="564359"/>
                      <a:pt x="151530" y="561651"/>
                      <a:pt x="151395" y="558942"/>
                    </a:cubicBezTo>
                    <a:cubicBezTo>
                      <a:pt x="151259" y="555421"/>
                      <a:pt x="151937" y="551765"/>
                      <a:pt x="152207" y="548244"/>
                    </a:cubicBezTo>
                    <a:cubicBezTo>
                      <a:pt x="152614" y="544453"/>
                      <a:pt x="153020" y="540525"/>
                      <a:pt x="153562" y="536463"/>
                    </a:cubicBezTo>
                    <a:cubicBezTo>
                      <a:pt x="153968" y="531994"/>
                      <a:pt x="154780" y="527526"/>
                      <a:pt x="155728" y="523057"/>
                    </a:cubicBezTo>
                    <a:cubicBezTo>
                      <a:pt x="156135" y="521296"/>
                      <a:pt x="155728" y="519536"/>
                      <a:pt x="155322" y="517776"/>
                    </a:cubicBezTo>
                    <a:cubicBezTo>
                      <a:pt x="154780" y="515474"/>
                      <a:pt x="154509" y="513172"/>
                      <a:pt x="152614" y="511276"/>
                    </a:cubicBezTo>
                    <a:cubicBezTo>
                      <a:pt x="152207" y="510870"/>
                      <a:pt x="152207" y="509922"/>
                      <a:pt x="152072" y="509109"/>
                    </a:cubicBezTo>
                    <a:cubicBezTo>
                      <a:pt x="150582" y="504099"/>
                      <a:pt x="148687" y="499224"/>
                      <a:pt x="148687" y="494078"/>
                    </a:cubicBezTo>
                    <a:cubicBezTo>
                      <a:pt x="148687" y="493536"/>
                      <a:pt x="148009" y="492859"/>
                      <a:pt x="148009" y="492317"/>
                    </a:cubicBezTo>
                    <a:cubicBezTo>
                      <a:pt x="147874" y="490963"/>
                      <a:pt x="147739" y="489609"/>
                      <a:pt x="148145" y="488797"/>
                    </a:cubicBezTo>
                    <a:cubicBezTo>
                      <a:pt x="148280" y="484870"/>
                      <a:pt x="150041" y="481214"/>
                      <a:pt x="148551" y="477286"/>
                    </a:cubicBezTo>
                    <a:cubicBezTo>
                      <a:pt x="148416" y="477016"/>
                      <a:pt x="148551" y="476609"/>
                      <a:pt x="148551" y="476203"/>
                    </a:cubicBezTo>
                    <a:cubicBezTo>
                      <a:pt x="148687" y="471734"/>
                      <a:pt x="149499" y="467266"/>
                      <a:pt x="149905" y="462797"/>
                    </a:cubicBezTo>
                    <a:cubicBezTo>
                      <a:pt x="150041" y="459953"/>
                      <a:pt x="150312" y="457245"/>
                      <a:pt x="150582" y="454401"/>
                    </a:cubicBezTo>
                    <a:cubicBezTo>
                      <a:pt x="150989" y="448578"/>
                      <a:pt x="151530" y="442891"/>
                      <a:pt x="152478" y="437203"/>
                    </a:cubicBezTo>
                    <a:cubicBezTo>
                      <a:pt x="152749" y="435714"/>
                      <a:pt x="152885" y="434359"/>
                      <a:pt x="153291" y="433005"/>
                    </a:cubicBezTo>
                    <a:cubicBezTo>
                      <a:pt x="154239" y="428672"/>
                      <a:pt x="155457" y="424339"/>
                      <a:pt x="156541" y="419735"/>
                    </a:cubicBezTo>
                    <a:cubicBezTo>
                      <a:pt x="157082" y="417026"/>
                      <a:pt x="158166" y="414318"/>
                      <a:pt x="159520" y="411880"/>
                    </a:cubicBezTo>
                    <a:cubicBezTo>
                      <a:pt x="160739" y="409578"/>
                      <a:pt x="162499" y="407412"/>
                      <a:pt x="163988" y="405245"/>
                    </a:cubicBezTo>
                    <a:cubicBezTo>
                      <a:pt x="164530" y="404433"/>
                      <a:pt x="164936" y="403756"/>
                      <a:pt x="165478" y="403078"/>
                    </a:cubicBezTo>
                    <a:cubicBezTo>
                      <a:pt x="164936" y="402130"/>
                      <a:pt x="164259" y="401183"/>
                      <a:pt x="163718" y="400235"/>
                    </a:cubicBezTo>
                    <a:cubicBezTo>
                      <a:pt x="161280" y="396308"/>
                      <a:pt x="158978" y="392380"/>
                      <a:pt x="156405" y="388183"/>
                    </a:cubicBezTo>
                    <a:cubicBezTo>
                      <a:pt x="154239" y="384527"/>
                      <a:pt x="154645" y="381818"/>
                      <a:pt x="157489" y="378162"/>
                    </a:cubicBezTo>
                    <a:close/>
                    <a:moveTo>
                      <a:pt x="637267" y="341193"/>
                    </a:moveTo>
                    <a:cubicBezTo>
                      <a:pt x="640111" y="340245"/>
                      <a:pt x="643361" y="341193"/>
                      <a:pt x="645121" y="343631"/>
                    </a:cubicBezTo>
                    <a:cubicBezTo>
                      <a:pt x="646340" y="345391"/>
                      <a:pt x="647559" y="347151"/>
                      <a:pt x="649049" y="349047"/>
                    </a:cubicBezTo>
                    <a:cubicBezTo>
                      <a:pt x="648101" y="350537"/>
                      <a:pt x="647830" y="352162"/>
                      <a:pt x="648101" y="354193"/>
                    </a:cubicBezTo>
                    <a:cubicBezTo>
                      <a:pt x="648507" y="357443"/>
                      <a:pt x="648642" y="361234"/>
                      <a:pt x="646069" y="363131"/>
                    </a:cubicBezTo>
                    <a:cubicBezTo>
                      <a:pt x="645934" y="364891"/>
                      <a:pt x="646069" y="365974"/>
                      <a:pt x="645934" y="367058"/>
                    </a:cubicBezTo>
                    <a:cubicBezTo>
                      <a:pt x="645799" y="368682"/>
                      <a:pt x="644986" y="370578"/>
                      <a:pt x="645392" y="371526"/>
                    </a:cubicBezTo>
                    <a:cubicBezTo>
                      <a:pt x="646747" y="374234"/>
                      <a:pt x="645392" y="376537"/>
                      <a:pt x="644444" y="378703"/>
                    </a:cubicBezTo>
                    <a:cubicBezTo>
                      <a:pt x="641871" y="383713"/>
                      <a:pt x="641330" y="388724"/>
                      <a:pt x="641059" y="394547"/>
                    </a:cubicBezTo>
                    <a:cubicBezTo>
                      <a:pt x="639434" y="395901"/>
                      <a:pt x="637267" y="397391"/>
                      <a:pt x="637944" y="400641"/>
                    </a:cubicBezTo>
                    <a:cubicBezTo>
                      <a:pt x="637944" y="400911"/>
                      <a:pt x="637403" y="401182"/>
                      <a:pt x="637267" y="401589"/>
                    </a:cubicBezTo>
                    <a:cubicBezTo>
                      <a:pt x="636590" y="402672"/>
                      <a:pt x="635507" y="403620"/>
                      <a:pt x="634830" y="404703"/>
                    </a:cubicBezTo>
                    <a:cubicBezTo>
                      <a:pt x="633340" y="407682"/>
                      <a:pt x="631715" y="410255"/>
                      <a:pt x="630226" y="412828"/>
                    </a:cubicBezTo>
                    <a:cubicBezTo>
                      <a:pt x="629007" y="414859"/>
                      <a:pt x="627788" y="416755"/>
                      <a:pt x="626840" y="418786"/>
                    </a:cubicBezTo>
                    <a:cubicBezTo>
                      <a:pt x="624538" y="423255"/>
                      <a:pt x="622642" y="427995"/>
                      <a:pt x="620070" y="432328"/>
                    </a:cubicBezTo>
                    <a:cubicBezTo>
                      <a:pt x="619663" y="433005"/>
                      <a:pt x="619934" y="433953"/>
                      <a:pt x="619663" y="434766"/>
                    </a:cubicBezTo>
                    <a:cubicBezTo>
                      <a:pt x="619257" y="435849"/>
                      <a:pt x="618986" y="437068"/>
                      <a:pt x="618445" y="438016"/>
                    </a:cubicBezTo>
                    <a:lnTo>
                      <a:pt x="610997" y="451693"/>
                    </a:lnTo>
                    <a:cubicBezTo>
                      <a:pt x="610590" y="452640"/>
                      <a:pt x="610726" y="454130"/>
                      <a:pt x="610049" y="454672"/>
                    </a:cubicBezTo>
                    <a:cubicBezTo>
                      <a:pt x="607070" y="456974"/>
                      <a:pt x="605039" y="460359"/>
                      <a:pt x="602195" y="462797"/>
                    </a:cubicBezTo>
                    <a:cubicBezTo>
                      <a:pt x="598539" y="465911"/>
                      <a:pt x="595018" y="468890"/>
                      <a:pt x="590413" y="470109"/>
                    </a:cubicBezTo>
                    <a:cubicBezTo>
                      <a:pt x="588518" y="470515"/>
                      <a:pt x="588111" y="472140"/>
                      <a:pt x="588111" y="473901"/>
                    </a:cubicBezTo>
                    <a:cubicBezTo>
                      <a:pt x="588247" y="475932"/>
                      <a:pt x="588111" y="477963"/>
                      <a:pt x="588247" y="479859"/>
                    </a:cubicBezTo>
                    <a:cubicBezTo>
                      <a:pt x="589195" y="487172"/>
                      <a:pt x="584591" y="492994"/>
                      <a:pt x="581070" y="498953"/>
                    </a:cubicBezTo>
                    <a:cubicBezTo>
                      <a:pt x="580393" y="500172"/>
                      <a:pt x="579445" y="501119"/>
                      <a:pt x="578768" y="502203"/>
                    </a:cubicBezTo>
                    <a:cubicBezTo>
                      <a:pt x="577143" y="504775"/>
                      <a:pt x="575924" y="507619"/>
                      <a:pt x="572539" y="508296"/>
                    </a:cubicBezTo>
                    <a:cubicBezTo>
                      <a:pt x="572132" y="508296"/>
                      <a:pt x="571726" y="508567"/>
                      <a:pt x="571455" y="508838"/>
                    </a:cubicBezTo>
                    <a:cubicBezTo>
                      <a:pt x="569153" y="510734"/>
                      <a:pt x="566986" y="512630"/>
                      <a:pt x="564549" y="514390"/>
                    </a:cubicBezTo>
                    <a:cubicBezTo>
                      <a:pt x="559268" y="518046"/>
                      <a:pt x="554934" y="522786"/>
                      <a:pt x="551278" y="528067"/>
                    </a:cubicBezTo>
                    <a:cubicBezTo>
                      <a:pt x="549653" y="530369"/>
                      <a:pt x="548028" y="532536"/>
                      <a:pt x="546133" y="534567"/>
                    </a:cubicBezTo>
                    <a:cubicBezTo>
                      <a:pt x="542341" y="538630"/>
                      <a:pt x="538820" y="543098"/>
                      <a:pt x="533674" y="545536"/>
                    </a:cubicBezTo>
                    <a:cubicBezTo>
                      <a:pt x="532320" y="548244"/>
                      <a:pt x="529205" y="548921"/>
                      <a:pt x="527039" y="550682"/>
                    </a:cubicBezTo>
                    <a:cubicBezTo>
                      <a:pt x="525549" y="551900"/>
                      <a:pt x="523924" y="553661"/>
                      <a:pt x="523789" y="555286"/>
                    </a:cubicBezTo>
                    <a:cubicBezTo>
                      <a:pt x="523383" y="557723"/>
                      <a:pt x="522299" y="559213"/>
                      <a:pt x="520809" y="560702"/>
                    </a:cubicBezTo>
                    <a:cubicBezTo>
                      <a:pt x="520539" y="561109"/>
                      <a:pt x="520403" y="561380"/>
                      <a:pt x="520133" y="561786"/>
                    </a:cubicBezTo>
                    <a:cubicBezTo>
                      <a:pt x="519455" y="563817"/>
                      <a:pt x="518372" y="565577"/>
                      <a:pt x="517966" y="567744"/>
                    </a:cubicBezTo>
                    <a:cubicBezTo>
                      <a:pt x="517830" y="568963"/>
                      <a:pt x="517695" y="568421"/>
                      <a:pt x="517018" y="568286"/>
                    </a:cubicBezTo>
                    <a:cubicBezTo>
                      <a:pt x="516747" y="568286"/>
                      <a:pt x="516205" y="568692"/>
                      <a:pt x="515799" y="568963"/>
                    </a:cubicBezTo>
                    <a:cubicBezTo>
                      <a:pt x="513904" y="570181"/>
                      <a:pt x="513226" y="572483"/>
                      <a:pt x="511601" y="573838"/>
                    </a:cubicBezTo>
                    <a:cubicBezTo>
                      <a:pt x="510247" y="574921"/>
                      <a:pt x="509164" y="576140"/>
                      <a:pt x="508216" y="577629"/>
                    </a:cubicBezTo>
                    <a:cubicBezTo>
                      <a:pt x="507810" y="578577"/>
                      <a:pt x="506862" y="579119"/>
                      <a:pt x="506049" y="579796"/>
                    </a:cubicBezTo>
                    <a:cubicBezTo>
                      <a:pt x="504424" y="581015"/>
                      <a:pt x="502258" y="582504"/>
                      <a:pt x="500497" y="583723"/>
                    </a:cubicBezTo>
                    <a:cubicBezTo>
                      <a:pt x="498060" y="585348"/>
                      <a:pt x="496028" y="587379"/>
                      <a:pt x="493591" y="589004"/>
                    </a:cubicBezTo>
                    <a:cubicBezTo>
                      <a:pt x="490476" y="591036"/>
                      <a:pt x="486956" y="592525"/>
                      <a:pt x="483570" y="594150"/>
                    </a:cubicBezTo>
                    <a:cubicBezTo>
                      <a:pt x="479914" y="595911"/>
                      <a:pt x="476393" y="597807"/>
                      <a:pt x="472466" y="599567"/>
                    </a:cubicBezTo>
                    <a:cubicBezTo>
                      <a:pt x="468133" y="601598"/>
                      <a:pt x="463799" y="603358"/>
                      <a:pt x="459466" y="605119"/>
                    </a:cubicBezTo>
                    <a:cubicBezTo>
                      <a:pt x="457570" y="605796"/>
                      <a:pt x="456352" y="607015"/>
                      <a:pt x="454998" y="608369"/>
                    </a:cubicBezTo>
                    <a:cubicBezTo>
                      <a:pt x="453237" y="610129"/>
                      <a:pt x="451341" y="611619"/>
                      <a:pt x="450664" y="614192"/>
                    </a:cubicBezTo>
                    <a:cubicBezTo>
                      <a:pt x="450393" y="614869"/>
                      <a:pt x="449581" y="615410"/>
                      <a:pt x="449039" y="615952"/>
                    </a:cubicBezTo>
                    <a:cubicBezTo>
                      <a:pt x="445383" y="619879"/>
                      <a:pt x="442268" y="624348"/>
                      <a:pt x="437800" y="627462"/>
                    </a:cubicBezTo>
                    <a:cubicBezTo>
                      <a:pt x="437258" y="627733"/>
                      <a:pt x="437122" y="628546"/>
                      <a:pt x="436581" y="628952"/>
                    </a:cubicBezTo>
                    <a:cubicBezTo>
                      <a:pt x="435633" y="629900"/>
                      <a:pt x="434550" y="630848"/>
                      <a:pt x="433331" y="631660"/>
                    </a:cubicBezTo>
                    <a:cubicBezTo>
                      <a:pt x="429946" y="633827"/>
                      <a:pt x="425883" y="634639"/>
                      <a:pt x="423310" y="638025"/>
                    </a:cubicBezTo>
                    <a:cubicBezTo>
                      <a:pt x="423039" y="638296"/>
                      <a:pt x="422633" y="638431"/>
                      <a:pt x="422362" y="638702"/>
                    </a:cubicBezTo>
                    <a:cubicBezTo>
                      <a:pt x="418571" y="641139"/>
                      <a:pt x="414373" y="643306"/>
                      <a:pt x="410446" y="645744"/>
                    </a:cubicBezTo>
                    <a:lnTo>
                      <a:pt x="402998" y="650348"/>
                    </a:lnTo>
                    <a:cubicBezTo>
                      <a:pt x="397852" y="653462"/>
                      <a:pt x="392842" y="656712"/>
                      <a:pt x="387696" y="659692"/>
                    </a:cubicBezTo>
                    <a:cubicBezTo>
                      <a:pt x="386206" y="660368"/>
                      <a:pt x="384987" y="661181"/>
                      <a:pt x="383769" y="661858"/>
                    </a:cubicBezTo>
                    <a:cubicBezTo>
                      <a:pt x="379435" y="663754"/>
                      <a:pt x="375237" y="665650"/>
                      <a:pt x="370769" y="667681"/>
                    </a:cubicBezTo>
                    <a:cubicBezTo>
                      <a:pt x="368196" y="668764"/>
                      <a:pt x="365487" y="669983"/>
                      <a:pt x="362644" y="670660"/>
                    </a:cubicBezTo>
                    <a:cubicBezTo>
                      <a:pt x="359935" y="671337"/>
                      <a:pt x="357227" y="671473"/>
                      <a:pt x="354519" y="671879"/>
                    </a:cubicBezTo>
                    <a:cubicBezTo>
                      <a:pt x="349915" y="672556"/>
                      <a:pt x="345446" y="673233"/>
                      <a:pt x="340842" y="673639"/>
                    </a:cubicBezTo>
                    <a:cubicBezTo>
                      <a:pt x="340706" y="673639"/>
                      <a:pt x="340435" y="673639"/>
                      <a:pt x="340165" y="673639"/>
                    </a:cubicBezTo>
                    <a:cubicBezTo>
                      <a:pt x="338540" y="677431"/>
                      <a:pt x="336779" y="681087"/>
                      <a:pt x="334884" y="685150"/>
                    </a:cubicBezTo>
                    <a:cubicBezTo>
                      <a:pt x="332988" y="688942"/>
                      <a:pt x="330550" y="690295"/>
                      <a:pt x="325946" y="690025"/>
                    </a:cubicBezTo>
                    <a:cubicBezTo>
                      <a:pt x="323779" y="682442"/>
                      <a:pt x="324592" y="674316"/>
                      <a:pt x="324321" y="666462"/>
                    </a:cubicBezTo>
                    <a:cubicBezTo>
                      <a:pt x="324186" y="664431"/>
                      <a:pt x="324321" y="662129"/>
                      <a:pt x="324456" y="659962"/>
                    </a:cubicBezTo>
                    <a:cubicBezTo>
                      <a:pt x="324998" y="657796"/>
                      <a:pt x="325404" y="655765"/>
                      <a:pt x="325946" y="653598"/>
                    </a:cubicBezTo>
                    <a:cubicBezTo>
                      <a:pt x="327165" y="648046"/>
                      <a:pt x="329332" y="642900"/>
                      <a:pt x="330144" y="637483"/>
                    </a:cubicBezTo>
                    <a:cubicBezTo>
                      <a:pt x="330821" y="632067"/>
                      <a:pt x="332852" y="627056"/>
                      <a:pt x="334748" y="622181"/>
                    </a:cubicBezTo>
                    <a:cubicBezTo>
                      <a:pt x="335561" y="619879"/>
                      <a:pt x="336508" y="617577"/>
                      <a:pt x="337321" y="615275"/>
                    </a:cubicBezTo>
                    <a:cubicBezTo>
                      <a:pt x="339623" y="610129"/>
                      <a:pt x="341384" y="604848"/>
                      <a:pt x="344092" y="600109"/>
                    </a:cubicBezTo>
                    <a:cubicBezTo>
                      <a:pt x="345852" y="596588"/>
                      <a:pt x="346258" y="592390"/>
                      <a:pt x="349508" y="589681"/>
                    </a:cubicBezTo>
                    <a:cubicBezTo>
                      <a:pt x="349644" y="589546"/>
                      <a:pt x="349644" y="589140"/>
                      <a:pt x="349779" y="588869"/>
                    </a:cubicBezTo>
                    <a:cubicBezTo>
                      <a:pt x="351404" y="584942"/>
                      <a:pt x="353029" y="581015"/>
                      <a:pt x="354383" y="576952"/>
                    </a:cubicBezTo>
                    <a:cubicBezTo>
                      <a:pt x="355737" y="573025"/>
                      <a:pt x="359800" y="570588"/>
                      <a:pt x="359394" y="565983"/>
                    </a:cubicBezTo>
                    <a:cubicBezTo>
                      <a:pt x="361019" y="564900"/>
                      <a:pt x="361019" y="562869"/>
                      <a:pt x="361696" y="560702"/>
                    </a:cubicBezTo>
                    <a:cubicBezTo>
                      <a:pt x="364269" y="557588"/>
                      <a:pt x="366300" y="554202"/>
                      <a:pt x="368331" y="550817"/>
                    </a:cubicBezTo>
                    <a:cubicBezTo>
                      <a:pt x="369685" y="548244"/>
                      <a:pt x="371717" y="546078"/>
                      <a:pt x="373748" y="543911"/>
                    </a:cubicBezTo>
                    <a:cubicBezTo>
                      <a:pt x="380112" y="537275"/>
                      <a:pt x="386206" y="530640"/>
                      <a:pt x="392842" y="524275"/>
                    </a:cubicBezTo>
                    <a:cubicBezTo>
                      <a:pt x="394873" y="522109"/>
                      <a:pt x="397310" y="520348"/>
                      <a:pt x="398800" y="517505"/>
                    </a:cubicBezTo>
                    <a:cubicBezTo>
                      <a:pt x="400289" y="515067"/>
                      <a:pt x="402456" y="513036"/>
                      <a:pt x="404487" y="511140"/>
                    </a:cubicBezTo>
                    <a:cubicBezTo>
                      <a:pt x="406925" y="508703"/>
                      <a:pt x="409904" y="507078"/>
                      <a:pt x="410446" y="503151"/>
                    </a:cubicBezTo>
                    <a:cubicBezTo>
                      <a:pt x="410581" y="503015"/>
                      <a:pt x="410716" y="502609"/>
                      <a:pt x="410852" y="502609"/>
                    </a:cubicBezTo>
                    <a:cubicBezTo>
                      <a:pt x="413019" y="501932"/>
                      <a:pt x="413289" y="500036"/>
                      <a:pt x="414373" y="498546"/>
                    </a:cubicBezTo>
                    <a:cubicBezTo>
                      <a:pt x="415591" y="496922"/>
                      <a:pt x="416810" y="495161"/>
                      <a:pt x="418435" y="494348"/>
                    </a:cubicBezTo>
                    <a:cubicBezTo>
                      <a:pt x="422227" y="492317"/>
                      <a:pt x="425341" y="489474"/>
                      <a:pt x="428998" y="487036"/>
                    </a:cubicBezTo>
                    <a:cubicBezTo>
                      <a:pt x="436446" y="481755"/>
                      <a:pt x="443081" y="475661"/>
                      <a:pt x="449716" y="469432"/>
                    </a:cubicBezTo>
                    <a:cubicBezTo>
                      <a:pt x="451206" y="467943"/>
                      <a:pt x="452425" y="465911"/>
                      <a:pt x="454185" y="465234"/>
                    </a:cubicBezTo>
                    <a:cubicBezTo>
                      <a:pt x="456487" y="464422"/>
                      <a:pt x="457841" y="462797"/>
                      <a:pt x="459466" y="461443"/>
                    </a:cubicBezTo>
                    <a:cubicBezTo>
                      <a:pt x="461227" y="459953"/>
                      <a:pt x="462716" y="458463"/>
                      <a:pt x="464883" y="457651"/>
                    </a:cubicBezTo>
                    <a:cubicBezTo>
                      <a:pt x="465695" y="457380"/>
                      <a:pt x="466237" y="456432"/>
                      <a:pt x="466914" y="455755"/>
                    </a:cubicBezTo>
                    <a:lnTo>
                      <a:pt x="476935" y="447766"/>
                    </a:lnTo>
                    <a:cubicBezTo>
                      <a:pt x="478695" y="446276"/>
                      <a:pt x="480320" y="444786"/>
                      <a:pt x="482216" y="443568"/>
                    </a:cubicBezTo>
                    <a:cubicBezTo>
                      <a:pt x="484112" y="442484"/>
                      <a:pt x="485872" y="440859"/>
                      <a:pt x="487362" y="439505"/>
                    </a:cubicBezTo>
                    <a:cubicBezTo>
                      <a:pt x="490070" y="437338"/>
                      <a:pt x="492778" y="435172"/>
                      <a:pt x="495893" y="433411"/>
                    </a:cubicBezTo>
                    <a:cubicBezTo>
                      <a:pt x="498466" y="432057"/>
                      <a:pt x="500904" y="430568"/>
                      <a:pt x="504018" y="429890"/>
                    </a:cubicBezTo>
                    <a:cubicBezTo>
                      <a:pt x="507945" y="429213"/>
                      <a:pt x="507945" y="428943"/>
                      <a:pt x="510654" y="425557"/>
                    </a:cubicBezTo>
                    <a:cubicBezTo>
                      <a:pt x="511466" y="424609"/>
                      <a:pt x="512278" y="423797"/>
                      <a:pt x="513226" y="423120"/>
                    </a:cubicBezTo>
                    <a:cubicBezTo>
                      <a:pt x="515664" y="421224"/>
                      <a:pt x="518372" y="419463"/>
                      <a:pt x="520539" y="417297"/>
                    </a:cubicBezTo>
                    <a:cubicBezTo>
                      <a:pt x="522841" y="415266"/>
                      <a:pt x="525143" y="413370"/>
                      <a:pt x="528122" y="412422"/>
                    </a:cubicBezTo>
                    <a:cubicBezTo>
                      <a:pt x="528935" y="412151"/>
                      <a:pt x="529612" y="411745"/>
                      <a:pt x="530289" y="411339"/>
                    </a:cubicBezTo>
                    <a:cubicBezTo>
                      <a:pt x="533945" y="408901"/>
                      <a:pt x="537601" y="406734"/>
                      <a:pt x="541257" y="404568"/>
                    </a:cubicBezTo>
                    <a:cubicBezTo>
                      <a:pt x="545997" y="401859"/>
                      <a:pt x="551278" y="400234"/>
                      <a:pt x="555070" y="396172"/>
                    </a:cubicBezTo>
                    <a:cubicBezTo>
                      <a:pt x="555070" y="396037"/>
                      <a:pt x="555205" y="395901"/>
                      <a:pt x="555341" y="395901"/>
                    </a:cubicBezTo>
                    <a:cubicBezTo>
                      <a:pt x="561299" y="393057"/>
                      <a:pt x="567257" y="390213"/>
                      <a:pt x="573216" y="387370"/>
                    </a:cubicBezTo>
                    <a:cubicBezTo>
                      <a:pt x="574570" y="386693"/>
                      <a:pt x="576195" y="386016"/>
                      <a:pt x="577549" y="385474"/>
                    </a:cubicBezTo>
                    <a:cubicBezTo>
                      <a:pt x="578768" y="384932"/>
                      <a:pt x="579986" y="384526"/>
                      <a:pt x="581205" y="383713"/>
                    </a:cubicBezTo>
                    <a:cubicBezTo>
                      <a:pt x="582289" y="382901"/>
                      <a:pt x="583372" y="381953"/>
                      <a:pt x="584455" y="381005"/>
                    </a:cubicBezTo>
                    <a:cubicBezTo>
                      <a:pt x="585268" y="380193"/>
                      <a:pt x="586080" y="378974"/>
                      <a:pt x="587028" y="378839"/>
                    </a:cubicBezTo>
                    <a:cubicBezTo>
                      <a:pt x="591632" y="377891"/>
                      <a:pt x="595559" y="375589"/>
                      <a:pt x="599486" y="373151"/>
                    </a:cubicBezTo>
                    <a:cubicBezTo>
                      <a:pt x="602195" y="371526"/>
                      <a:pt x="603820" y="368412"/>
                      <a:pt x="606934" y="367193"/>
                    </a:cubicBezTo>
                    <a:cubicBezTo>
                      <a:pt x="607476" y="365162"/>
                      <a:pt x="609101" y="365026"/>
                      <a:pt x="610861" y="364755"/>
                    </a:cubicBezTo>
                    <a:cubicBezTo>
                      <a:pt x="612080" y="364620"/>
                      <a:pt x="614247" y="363943"/>
                      <a:pt x="614382" y="363266"/>
                    </a:cubicBezTo>
                    <a:cubicBezTo>
                      <a:pt x="614788" y="359610"/>
                      <a:pt x="617903" y="360422"/>
                      <a:pt x="619934" y="359474"/>
                    </a:cubicBezTo>
                    <a:cubicBezTo>
                      <a:pt x="620476" y="359203"/>
                      <a:pt x="621424" y="359474"/>
                      <a:pt x="621830" y="359203"/>
                    </a:cubicBezTo>
                    <a:cubicBezTo>
                      <a:pt x="624268" y="357578"/>
                      <a:pt x="626163" y="358662"/>
                      <a:pt x="628059" y="359880"/>
                    </a:cubicBezTo>
                    <a:cubicBezTo>
                      <a:pt x="628195" y="359339"/>
                      <a:pt x="628736" y="358662"/>
                      <a:pt x="629142" y="357984"/>
                    </a:cubicBezTo>
                    <a:cubicBezTo>
                      <a:pt x="629820" y="356901"/>
                      <a:pt x="630768" y="354870"/>
                      <a:pt x="630226" y="354328"/>
                    </a:cubicBezTo>
                    <a:cubicBezTo>
                      <a:pt x="627924" y="351620"/>
                      <a:pt x="630497" y="349724"/>
                      <a:pt x="631038" y="347558"/>
                    </a:cubicBezTo>
                    <a:cubicBezTo>
                      <a:pt x="631174" y="347016"/>
                      <a:pt x="631986" y="346474"/>
                      <a:pt x="632121" y="345933"/>
                    </a:cubicBezTo>
                    <a:cubicBezTo>
                      <a:pt x="632392" y="342818"/>
                      <a:pt x="634830" y="342005"/>
                      <a:pt x="637267" y="341193"/>
                    </a:cubicBezTo>
                    <a:close/>
                    <a:moveTo>
                      <a:pt x="304008" y="91351"/>
                    </a:moveTo>
                    <a:cubicBezTo>
                      <a:pt x="307665" y="94736"/>
                      <a:pt x="310373" y="98934"/>
                      <a:pt x="312810" y="103132"/>
                    </a:cubicBezTo>
                    <a:cubicBezTo>
                      <a:pt x="315383" y="100153"/>
                      <a:pt x="318091" y="97038"/>
                      <a:pt x="320800" y="94059"/>
                    </a:cubicBezTo>
                    <a:cubicBezTo>
                      <a:pt x="323508" y="91080"/>
                      <a:pt x="326216" y="90809"/>
                      <a:pt x="330414" y="92705"/>
                    </a:cubicBezTo>
                    <a:cubicBezTo>
                      <a:pt x="330414" y="100424"/>
                      <a:pt x="327570" y="107330"/>
                      <a:pt x="325810" y="114372"/>
                    </a:cubicBezTo>
                    <a:cubicBezTo>
                      <a:pt x="325133" y="117080"/>
                      <a:pt x="324185" y="119788"/>
                      <a:pt x="323237" y="122497"/>
                    </a:cubicBezTo>
                    <a:cubicBezTo>
                      <a:pt x="323373" y="122632"/>
                      <a:pt x="323508" y="122903"/>
                      <a:pt x="323508" y="123038"/>
                    </a:cubicBezTo>
                    <a:cubicBezTo>
                      <a:pt x="325810" y="128319"/>
                      <a:pt x="327029" y="133736"/>
                      <a:pt x="329466" y="138882"/>
                    </a:cubicBezTo>
                    <a:cubicBezTo>
                      <a:pt x="331904" y="143757"/>
                      <a:pt x="333799" y="148767"/>
                      <a:pt x="335425" y="154048"/>
                    </a:cubicBezTo>
                    <a:cubicBezTo>
                      <a:pt x="336237" y="156351"/>
                      <a:pt x="337049" y="158788"/>
                      <a:pt x="337862" y="161225"/>
                    </a:cubicBezTo>
                    <a:cubicBezTo>
                      <a:pt x="339487" y="166642"/>
                      <a:pt x="341112" y="172194"/>
                      <a:pt x="342737" y="177611"/>
                    </a:cubicBezTo>
                    <a:cubicBezTo>
                      <a:pt x="343820" y="181538"/>
                      <a:pt x="346393" y="185059"/>
                      <a:pt x="345852" y="189392"/>
                    </a:cubicBezTo>
                    <a:cubicBezTo>
                      <a:pt x="345852" y="189663"/>
                      <a:pt x="345987" y="189934"/>
                      <a:pt x="346122" y="190205"/>
                    </a:cubicBezTo>
                    <a:cubicBezTo>
                      <a:pt x="347612" y="194267"/>
                      <a:pt x="348966" y="198465"/>
                      <a:pt x="350862" y="202528"/>
                    </a:cubicBezTo>
                    <a:cubicBezTo>
                      <a:pt x="352758" y="206319"/>
                      <a:pt x="351675" y="211194"/>
                      <a:pt x="355195" y="214309"/>
                    </a:cubicBezTo>
                    <a:cubicBezTo>
                      <a:pt x="354518" y="216204"/>
                      <a:pt x="356143" y="217830"/>
                      <a:pt x="356278" y="219590"/>
                    </a:cubicBezTo>
                    <a:cubicBezTo>
                      <a:pt x="356549" y="223652"/>
                      <a:pt x="357768" y="227715"/>
                      <a:pt x="358716" y="231777"/>
                    </a:cubicBezTo>
                    <a:cubicBezTo>
                      <a:pt x="359529" y="234757"/>
                      <a:pt x="360070" y="237871"/>
                      <a:pt x="360206" y="240850"/>
                    </a:cubicBezTo>
                    <a:cubicBezTo>
                      <a:pt x="360747" y="250465"/>
                      <a:pt x="361154" y="260350"/>
                      <a:pt x="361695" y="269694"/>
                    </a:cubicBezTo>
                    <a:cubicBezTo>
                      <a:pt x="361830" y="272944"/>
                      <a:pt x="361560" y="276058"/>
                      <a:pt x="362643" y="279308"/>
                    </a:cubicBezTo>
                    <a:cubicBezTo>
                      <a:pt x="363726" y="282152"/>
                      <a:pt x="363726" y="285402"/>
                      <a:pt x="363862" y="288381"/>
                    </a:cubicBezTo>
                    <a:cubicBezTo>
                      <a:pt x="363997" y="291902"/>
                      <a:pt x="363320" y="295558"/>
                      <a:pt x="365758" y="298673"/>
                    </a:cubicBezTo>
                    <a:cubicBezTo>
                      <a:pt x="365893" y="298808"/>
                      <a:pt x="366028" y="299079"/>
                      <a:pt x="366028" y="299350"/>
                    </a:cubicBezTo>
                    <a:cubicBezTo>
                      <a:pt x="365080" y="301381"/>
                      <a:pt x="366435" y="303006"/>
                      <a:pt x="366841" y="304902"/>
                    </a:cubicBezTo>
                    <a:cubicBezTo>
                      <a:pt x="367247" y="306798"/>
                      <a:pt x="367654" y="309100"/>
                      <a:pt x="367383" y="310996"/>
                    </a:cubicBezTo>
                    <a:cubicBezTo>
                      <a:pt x="366435" y="315465"/>
                      <a:pt x="366570" y="320068"/>
                      <a:pt x="366028" y="324537"/>
                    </a:cubicBezTo>
                    <a:cubicBezTo>
                      <a:pt x="364945" y="334152"/>
                      <a:pt x="365487" y="343766"/>
                      <a:pt x="366028" y="353381"/>
                    </a:cubicBezTo>
                    <a:cubicBezTo>
                      <a:pt x="366164" y="355547"/>
                      <a:pt x="366976" y="358121"/>
                      <a:pt x="366299" y="360016"/>
                    </a:cubicBezTo>
                    <a:cubicBezTo>
                      <a:pt x="365487" y="362318"/>
                      <a:pt x="365622" y="364756"/>
                      <a:pt x="365758" y="366923"/>
                    </a:cubicBezTo>
                    <a:cubicBezTo>
                      <a:pt x="365758" y="369225"/>
                      <a:pt x="365893" y="371526"/>
                      <a:pt x="365216" y="373829"/>
                    </a:cubicBezTo>
                    <a:cubicBezTo>
                      <a:pt x="364945" y="374776"/>
                      <a:pt x="365351" y="375860"/>
                      <a:pt x="365351" y="376808"/>
                    </a:cubicBezTo>
                    <a:lnTo>
                      <a:pt x="365216" y="390485"/>
                    </a:lnTo>
                    <a:cubicBezTo>
                      <a:pt x="365216" y="392922"/>
                      <a:pt x="365216" y="395224"/>
                      <a:pt x="364945" y="397662"/>
                    </a:cubicBezTo>
                    <a:cubicBezTo>
                      <a:pt x="364674" y="399964"/>
                      <a:pt x="364810" y="402402"/>
                      <a:pt x="364810" y="404568"/>
                    </a:cubicBezTo>
                    <a:cubicBezTo>
                      <a:pt x="364945" y="408360"/>
                      <a:pt x="364810" y="412151"/>
                      <a:pt x="364268" y="415808"/>
                    </a:cubicBezTo>
                    <a:cubicBezTo>
                      <a:pt x="363726" y="418922"/>
                      <a:pt x="363320" y="422037"/>
                      <a:pt x="361830" y="424881"/>
                    </a:cubicBezTo>
                    <a:cubicBezTo>
                      <a:pt x="359664" y="428808"/>
                      <a:pt x="360070" y="428808"/>
                      <a:pt x="360883" y="433412"/>
                    </a:cubicBezTo>
                    <a:cubicBezTo>
                      <a:pt x="361018" y="434495"/>
                      <a:pt x="361154" y="435849"/>
                      <a:pt x="361154" y="437068"/>
                    </a:cubicBezTo>
                    <a:cubicBezTo>
                      <a:pt x="361018" y="440453"/>
                      <a:pt x="360747" y="443839"/>
                      <a:pt x="361018" y="447089"/>
                    </a:cubicBezTo>
                    <a:cubicBezTo>
                      <a:pt x="361154" y="450339"/>
                      <a:pt x="361289" y="453589"/>
                      <a:pt x="360070" y="456703"/>
                    </a:cubicBezTo>
                    <a:cubicBezTo>
                      <a:pt x="359664" y="457380"/>
                      <a:pt x="359664" y="458328"/>
                      <a:pt x="359529" y="459141"/>
                    </a:cubicBezTo>
                    <a:cubicBezTo>
                      <a:pt x="358987" y="463745"/>
                      <a:pt x="358445" y="468214"/>
                      <a:pt x="357768" y="472818"/>
                    </a:cubicBezTo>
                    <a:cubicBezTo>
                      <a:pt x="356820" y="478370"/>
                      <a:pt x="355060" y="483922"/>
                      <a:pt x="355601" y="489880"/>
                    </a:cubicBezTo>
                    <a:cubicBezTo>
                      <a:pt x="355601" y="490016"/>
                      <a:pt x="355601" y="490151"/>
                      <a:pt x="355601" y="490287"/>
                    </a:cubicBezTo>
                    <a:cubicBezTo>
                      <a:pt x="354112" y="497193"/>
                      <a:pt x="352622" y="504099"/>
                      <a:pt x="351133" y="511005"/>
                    </a:cubicBezTo>
                    <a:cubicBezTo>
                      <a:pt x="350727" y="512495"/>
                      <a:pt x="350320" y="514255"/>
                      <a:pt x="349914" y="515745"/>
                    </a:cubicBezTo>
                    <a:cubicBezTo>
                      <a:pt x="349508" y="517099"/>
                      <a:pt x="349101" y="518453"/>
                      <a:pt x="348966" y="519943"/>
                    </a:cubicBezTo>
                    <a:cubicBezTo>
                      <a:pt x="348831" y="521568"/>
                      <a:pt x="349101" y="523057"/>
                      <a:pt x="349101" y="524547"/>
                    </a:cubicBezTo>
                    <a:cubicBezTo>
                      <a:pt x="349237" y="525630"/>
                      <a:pt x="349779" y="527119"/>
                      <a:pt x="349237" y="528067"/>
                    </a:cubicBezTo>
                    <a:cubicBezTo>
                      <a:pt x="347070" y="532536"/>
                      <a:pt x="346393" y="537411"/>
                      <a:pt x="345987" y="542286"/>
                    </a:cubicBezTo>
                    <a:cubicBezTo>
                      <a:pt x="345581" y="545672"/>
                      <a:pt x="346935" y="549057"/>
                      <a:pt x="345987" y="552443"/>
                    </a:cubicBezTo>
                    <a:cubicBezTo>
                      <a:pt x="347341" y="554203"/>
                      <a:pt x="346393" y="555692"/>
                      <a:pt x="345445" y="557317"/>
                    </a:cubicBezTo>
                    <a:cubicBezTo>
                      <a:pt x="344768" y="558401"/>
                      <a:pt x="343956" y="560703"/>
                      <a:pt x="344497" y="561244"/>
                    </a:cubicBezTo>
                    <a:cubicBezTo>
                      <a:pt x="347070" y="563953"/>
                      <a:pt x="344497" y="566119"/>
                      <a:pt x="343956" y="568422"/>
                    </a:cubicBezTo>
                    <a:cubicBezTo>
                      <a:pt x="343820" y="568963"/>
                      <a:pt x="343008" y="569505"/>
                      <a:pt x="343008" y="570182"/>
                    </a:cubicBezTo>
                    <a:cubicBezTo>
                      <a:pt x="342872" y="573567"/>
                      <a:pt x="340570" y="574380"/>
                      <a:pt x="338133" y="575328"/>
                    </a:cubicBezTo>
                    <a:cubicBezTo>
                      <a:pt x="335289" y="576276"/>
                      <a:pt x="332039" y="575328"/>
                      <a:pt x="330143" y="572890"/>
                    </a:cubicBezTo>
                    <a:cubicBezTo>
                      <a:pt x="328925" y="571130"/>
                      <a:pt x="327435" y="569369"/>
                      <a:pt x="325946" y="567474"/>
                    </a:cubicBezTo>
                    <a:cubicBezTo>
                      <a:pt x="326893" y="565984"/>
                      <a:pt x="327029" y="564494"/>
                      <a:pt x="326623" y="562328"/>
                    </a:cubicBezTo>
                    <a:cubicBezTo>
                      <a:pt x="326081" y="559078"/>
                      <a:pt x="325810" y="555557"/>
                      <a:pt x="328248" y="553390"/>
                    </a:cubicBezTo>
                    <a:cubicBezTo>
                      <a:pt x="328112" y="551630"/>
                      <a:pt x="328112" y="550547"/>
                      <a:pt x="328112" y="549463"/>
                    </a:cubicBezTo>
                    <a:cubicBezTo>
                      <a:pt x="328248" y="548245"/>
                      <a:pt x="328518" y="546890"/>
                      <a:pt x="328518" y="545943"/>
                    </a:cubicBezTo>
                    <a:cubicBezTo>
                      <a:pt x="328383" y="545807"/>
                      <a:pt x="328248" y="545943"/>
                      <a:pt x="327977" y="545943"/>
                    </a:cubicBezTo>
                    <a:cubicBezTo>
                      <a:pt x="325810" y="545536"/>
                      <a:pt x="323644" y="545265"/>
                      <a:pt x="321206" y="544995"/>
                    </a:cubicBezTo>
                    <a:cubicBezTo>
                      <a:pt x="320800" y="543369"/>
                      <a:pt x="319987" y="542015"/>
                      <a:pt x="318227" y="540661"/>
                    </a:cubicBezTo>
                    <a:cubicBezTo>
                      <a:pt x="315654" y="538630"/>
                      <a:pt x="312810" y="536057"/>
                      <a:pt x="313081" y="532807"/>
                    </a:cubicBezTo>
                    <a:cubicBezTo>
                      <a:pt x="311998" y="531453"/>
                      <a:pt x="311185" y="530640"/>
                      <a:pt x="310373" y="529828"/>
                    </a:cubicBezTo>
                    <a:cubicBezTo>
                      <a:pt x="309425" y="528745"/>
                      <a:pt x="308883" y="526714"/>
                      <a:pt x="307665" y="526307"/>
                    </a:cubicBezTo>
                    <a:cubicBezTo>
                      <a:pt x="304821" y="525359"/>
                      <a:pt x="304008" y="522651"/>
                      <a:pt x="303331" y="520484"/>
                    </a:cubicBezTo>
                    <a:cubicBezTo>
                      <a:pt x="301571" y="515068"/>
                      <a:pt x="298185" y="511005"/>
                      <a:pt x="294258" y="506672"/>
                    </a:cubicBezTo>
                    <a:cubicBezTo>
                      <a:pt x="294665" y="504370"/>
                      <a:pt x="295071" y="501797"/>
                      <a:pt x="292227" y="499901"/>
                    </a:cubicBezTo>
                    <a:cubicBezTo>
                      <a:pt x="291956" y="499630"/>
                      <a:pt x="292092" y="499224"/>
                      <a:pt x="292092" y="498682"/>
                    </a:cubicBezTo>
                    <a:cubicBezTo>
                      <a:pt x="291956" y="497328"/>
                      <a:pt x="291956" y="495839"/>
                      <a:pt x="291685" y="494620"/>
                    </a:cubicBezTo>
                    <a:cubicBezTo>
                      <a:pt x="290737" y="491370"/>
                      <a:pt x="290060" y="488391"/>
                      <a:pt x="289248" y="485411"/>
                    </a:cubicBezTo>
                    <a:cubicBezTo>
                      <a:pt x="288706" y="483109"/>
                      <a:pt x="288165" y="480807"/>
                      <a:pt x="287487" y="478641"/>
                    </a:cubicBezTo>
                    <a:cubicBezTo>
                      <a:pt x="285862" y="473766"/>
                      <a:pt x="283967" y="469026"/>
                      <a:pt x="282883" y="464016"/>
                    </a:cubicBezTo>
                    <a:cubicBezTo>
                      <a:pt x="282748" y="463203"/>
                      <a:pt x="281800" y="462662"/>
                      <a:pt x="281529" y="461985"/>
                    </a:cubicBezTo>
                    <a:cubicBezTo>
                      <a:pt x="280987" y="460901"/>
                      <a:pt x="280310" y="459818"/>
                      <a:pt x="280039" y="458735"/>
                    </a:cubicBezTo>
                    <a:lnTo>
                      <a:pt x="275706" y="443568"/>
                    </a:lnTo>
                    <a:cubicBezTo>
                      <a:pt x="275436" y="442485"/>
                      <a:pt x="274352" y="441401"/>
                      <a:pt x="274488" y="440589"/>
                    </a:cubicBezTo>
                    <a:cubicBezTo>
                      <a:pt x="275300" y="436662"/>
                      <a:pt x="274217" y="432870"/>
                      <a:pt x="274623" y="429079"/>
                    </a:cubicBezTo>
                    <a:cubicBezTo>
                      <a:pt x="275165" y="424474"/>
                      <a:pt x="275571" y="419735"/>
                      <a:pt x="278008" y="415672"/>
                    </a:cubicBezTo>
                    <a:cubicBezTo>
                      <a:pt x="278956" y="413912"/>
                      <a:pt x="278279" y="412558"/>
                      <a:pt x="277060" y="411203"/>
                    </a:cubicBezTo>
                    <a:cubicBezTo>
                      <a:pt x="275571" y="409850"/>
                      <a:pt x="274352" y="408224"/>
                      <a:pt x="272863" y="407005"/>
                    </a:cubicBezTo>
                    <a:cubicBezTo>
                      <a:pt x="266904" y="402131"/>
                      <a:pt x="266363" y="394818"/>
                      <a:pt x="264738" y="387912"/>
                    </a:cubicBezTo>
                    <a:cubicBezTo>
                      <a:pt x="264467" y="386693"/>
                      <a:pt x="264467" y="385339"/>
                      <a:pt x="264196" y="383985"/>
                    </a:cubicBezTo>
                    <a:cubicBezTo>
                      <a:pt x="263519" y="381006"/>
                      <a:pt x="262571" y="378026"/>
                      <a:pt x="264467" y="375183"/>
                    </a:cubicBezTo>
                    <a:cubicBezTo>
                      <a:pt x="264602" y="374776"/>
                      <a:pt x="264738" y="374371"/>
                      <a:pt x="264738" y="373964"/>
                    </a:cubicBezTo>
                    <a:cubicBezTo>
                      <a:pt x="265279" y="370985"/>
                      <a:pt x="265415" y="368141"/>
                      <a:pt x="265956" y="365162"/>
                    </a:cubicBezTo>
                    <a:cubicBezTo>
                      <a:pt x="267310" y="358662"/>
                      <a:pt x="267175" y="352297"/>
                      <a:pt x="266227" y="345933"/>
                    </a:cubicBezTo>
                    <a:cubicBezTo>
                      <a:pt x="265821" y="343225"/>
                      <a:pt x="265415" y="340381"/>
                      <a:pt x="265415" y="337673"/>
                    </a:cubicBezTo>
                    <a:cubicBezTo>
                      <a:pt x="265415" y="331985"/>
                      <a:pt x="264873" y="326298"/>
                      <a:pt x="266904" y="320881"/>
                    </a:cubicBezTo>
                    <a:cubicBezTo>
                      <a:pt x="266092" y="317766"/>
                      <a:pt x="267852" y="315194"/>
                      <a:pt x="268123" y="312350"/>
                    </a:cubicBezTo>
                    <a:cubicBezTo>
                      <a:pt x="268258" y="310454"/>
                      <a:pt x="268258" y="308017"/>
                      <a:pt x="267310" y="306662"/>
                    </a:cubicBezTo>
                    <a:cubicBezTo>
                      <a:pt x="265956" y="304631"/>
                      <a:pt x="265550" y="302735"/>
                      <a:pt x="265550" y="300569"/>
                    </a:cubicBezTo>
                    <a:cubicBezTo>
                      <a:pt x="265550" y="300162"/>
                      <a:pt x="265415" y="299756"/>
                      <a:pt x="265279" y="299350"/>
                    </a:cubicBezTo>
                    <a:cubicBezTo>
                      <a:pt x="264467" y="297454"/>
                      <a:pt x="263925" y="295287"/>
                      <a:pt x="262842" y="293527"/>
                    </a:cubicBezTo>
                    <a:cubicBezTo>
                      <a:pt x="262165" y="292444"/>
                      <a:pt x="262571" y="292850"/>
                      <a:pt x="263384" y="293256"/>
                    </a:cubicBezTo>
                    <a:cubicBezTo>
                      <a:pt x="263654" y="293121"/>
                      <a:pt x="263790" y="292444"/>
                      <a:pt x="263790" y="292037"/>
                    </a:cubicBezTo>
                    <a:cubicBezTo>
                      <a:pt x="264331" y="289735"/>
                      <a:pt x="263113" y="287569"/>
                      <a:pt x="263384" y="285402"/>
                    </a:cubicBezTo>
                    <a:cubicBezTo>
                      <a:pt x="263519" y="283642"/>
                      <a:pt x="263519" y="282017"/>
                      <a:pt x="263248" y="280256"/>
                    </a:cubicBezTo>
                    <a:cubicBezTo>
                      <a:pt x="262977" y="279308"/>
                      <a:pt x="263248" y="278090"/>
                      <a:pt x="263384" y="277142"/>
                    </a:cubicBezTo>
                    <a:cubicBezTo>
                      <a:pt x="263925" y="274975"/>
                      <a:pt x="264467" y="272538"/>
                      <a:pt x="264873" y="270371"/>
                    </a:cubicBezTo>
                    <a:cubicBezTo>
                      <a:pt x="265415" y="267392"/>
                      <a:pt x="265550" y="264412"/>
                      <a:pt x="266227" y="261569"/>
                    </a:cubicBezTo>
                    <a:cubicBezTo>
                      <a:pt x="267040" y="257912"/>
                      <a:pt x="268529" y="254527"/>
                      <a:pt x="269748" y="250871"/>
                    </a:cubicBezTo>
                    <a:cubicBezTo>
                      <a:pt x="271238" y="247079"/>
                      <a:pt x="272727" y="243288"/>
                      <a:pt x="274217" y="239225"/>
                    </a:cubicBezTo>
                    <a:cubicBezTo>
                      <a:pt x="275977" y="234892"/>
                      <a:pt x="277873" y="230559"/>
                      <a:pt x="279904" y="226090"/>
                    </a:cubicBezTo>
                    <a:cubicBezTo>
                      <a:pt x="280717" y="224330"/>
                      <a:pt x="280852" y="222569"/>
                      <a:pt x="280852" y="220673"/>
                    </a:cubicBezTo>
                    <a:cubicBezTo>
                      <a:pt x="280852" y="218100"/>
                      <a:pt x="281258" y="215663"/>
                      <a:pt x="279904" y="213361"/>
                    </a:cubicBezTo>
                    <a:cubicBezTo>
                      <a:pt x="279633" y="212684"/>
                      <a:pt x="279904" y="211736"/>
                      <a:pt x="279904" y="210923"/>
                    </a:cubicBezTo>
                    <a:cubicBezTo>
                      <a:pt x="279904" y="205642"/>
                      <a:pt x="279092" y="200225"/>
                      <a:pt x="280175" y="194809"/>
                    </a:cubicBezTo>
                    <a:cubicBezTo>
                      <a:pt x="280175" y="194267"/>
                      <a:pt x="279904" y="193454"/>
                      <a:pt x="279904" y="192778"/>
                    </a:cubicBezTo>
                    <a:cubicBezTo>
                      <a:pt x="280039" y="191288"/>
                      <a:pt x="280175" y="189934"/>
                      <a:pt x="280581" y="188580"/>
                    </a:cubicBezTo>
                    <a:cubicBezTo>
                      <a:pt x="281665" y="184788"/>
                      <a:pt x="284237" y="181267"/>
                      <a:pt x="283696" y="177069"/>
                    </a:cubicBezTo>
                    <a:cubicBezTo>
                      <a:pt x="283560" y="176663"/>
                      <a:pt x="283831" y="176257"/>
                      <a:pt x="283967" y="175851"/>
                    </a:cubicBezTo>
                    <a:cubicBezTo>
                      <a:pt x="285185" y="171246"/>
                      <a:pt x="286539" y="166778"/>
                      <a:pt x="287894" y="162309"/>
                    </a:cubicBezTo>
                    <a:lnTo>
                      <a:pt x="290331" y="153778"/>
                    </a:lnTo>
                    <a:cubicBezTo>
                      <a:pt x="291956" y="147955"/>
                      <a:pt x="293446" y="141996"/>
                      <a:pt x="295342" y="136174"/>
                    </a:cubicBezTo>
                    <a:cubicBezTo>
                      <a:pt x="295883" y="134684"/>
                      <a:pt x="296289" y="133330"/>
                      <a:pt x="296831" y="131976"/>
                    </a:cubicBezTo>
                    <a:cubicBezTo>
                      <a:pt x="298321" y="128319"/>
                      <a:pt x="299946" y="124663"/>
                      <a:pt x="301435" y="120736"/>
                    </a:cubicBezTo>
                    <a:cubicBezTo>
                      <a:pt x="301165" y="118705"/>
                      <a:pt x="300894" y="116403"/>
                      <a:pt x="300623" y="114236"/>
                    </a:cubicBezTo>
                    <a:cubicBezTo>
                      <a:pt x="300081" y="109497"/>
                      <a:pt x="299404" y="105028"/>
                      <a:pt x="298862" y="99882"/>
                    </a:cubicBezTo>
                    <a:cubicBezTo>
                      <a:pt x="298456" y="95684"/>
                      <a:pt x="299946" y="93247"/>
                      <a:pt x="304008" y="91351"/>
                    </a:cubicBezTo>
                    <a:close/>
                    <a:moveTo>
                      <a:pt x="617091" y="893"/>
                    </a:moveTo>
                    <a:cubicBezTo>
                      <a:pt x="620205" y="-1003"/>
                      <a:pt x="622372" y="486"/>
                      <a:pt x="624268" y="1976"/>
                    </a:cubicBezTo>
                    <a:cubicBezTo>
                      <a:pt x="626705" y="3872"/>
                      <a:pt x="627518" y="7122"/>
                      <a:pt x="626434" y="10101"/>
                    </a:cubicBezTo>
                    <a:cubicBezTo>
                      <a:pt x="625757" y="12132"/>
                      <a:pt x="625080" y="14299"/>
                      <a:pt x="624268" y="16736"/>
                    </a:cubicBezTo>
                    <a:cubicBezTo>
                      <a:pt x="622643" y="16872"/>
                      <a:pt x="621153" y="17549"/>
                      <a:pt x="619664" y="19038"/>
                    </a:cubicBezTo>
                    <a:cubicBezTo>
                      <a:pt x="617362" y="21341"/>
                      <a:pt x="614788" y="23643"/>
                      <a:pt x="611538" y="22830"/>
                    </a:cubicBezTo>
                    <a:cubicBezTo>
                      <a:pt x="610184" y="23778"/>
                      <a:pt x="609372" y="24455"/>
                      <a:pt x="608424" y="24997"/>
                    </a:cubicBezTo>
                    <a:cubicBezTo>
                      <a:pt x="607205" y="25945"/>
                      <a:pt x="605174" y="26215"/>
                      <a:pt x="604768" y="27434"/>
                    </a:cubicBezTo>
                    <a:cubicBezTo>
                      <a:pt x="603820" y="30143"/>
                      <a:pt x="601382" y="31226"/>
                      <a:pt x="599351" y="32038"/>
                    </a:cubicBezTo>
                    <a:cubicBezTo>
                      <a:pt x="594612" y="34070"/>
                      <a:pt x="591091" y="37455"/>
                      <a:pt x="587435" y="41247"/>
                    </a:cubicBezTo>
                    <a:cubicBezTo>
                      <a:pt x="585945" y="44361"/>
                      <a:pt x="584997" y="47747"/>
                      <a:pt x="584726" y="51403"/>
                    </a:cubicBezTo>
                    <a:cubicBezTo>
                      <a:pt x="582966" y="52486"/>
                      <a:pt x="580935" y="53570"/>
                      <a:pt x="581611" y="56549"/>
                    </a:cubicBezTo>
                    <a:cubicBezTo>
                      <a:pt x="581747" y="56684"/>
                      <a:pt x="581341" y="56955"/>
                      <a:pt x="581070" y="57226"/>
                    </a:cubicBezTo>
                    <a:cubicBezTo>
                      <a:pt x="580393" y="58038"/>
                      <a:pt x="579580" y="58986"/>
                      <a:pt x="578903" y="59934"/>
                    </a:cubicBezTo>
                    <a:cubicBezTo>
                      <a:pt x="577549" y="62507"/>
                      <a:pt x="576466" y="64674"/>
                      <a:pt x="575111" y="67111"/>
                    </a:cubicBezTo>
                    <a:cubicBezTo>
                      <a:pt x="574299" y="68872"/>
                      <a:pt x="573216" y="70632"/>
                      <a:pt x="572539" y="72528"/>
                    </a:cubicBezTo>
                    <a:cubicBezTo>
                      <a:pt x="571049" y="76997"/>
                      <a:pt x="569695" y="81330"/>
                      <a:pt x="568341" y="85528"/>
                    </a:cubicBezTo>
                    <a:cubicBezTo>
                      <a:pt x="568205" y="86205"/>
                      <a:pt x="568612" y="87017"/>
                      <a:pt x="568612" y="87694"/>
                    </a:cubicBezTo>
                    <a:cubicBezTo>
                      <a:pt x="568612" y="88778"/>
                      <a:pt x="568612" y="89861"/>
                      <a:pt x="568341" y="90944"/>
                    </a:cubicBezTo>
                    <a:cubicBezTo>
                      <a:pt x="566987" y="95413"/>
                      <a:pt x="566039" y="100017"/>
                      <a:pt x="565091" y="104621"/>
                    </a:cubicBezTo>
                    <a:cubicBezTo>
                      <a:pt x="564820" y="105705"/>
                      <a:pt x="565362" y="107059"/>
                      <a:pt x="564820" y="107600"/>
                    </a:cubicBezTo>
                    <a:cubicBezTo>
                      <a:pt x="562518" y="110444"/>
                      <a:pt x="562112" y="113965"/>
                      <a:pt x="560351" y="116944"/>
                    </a:cubicBezTo>
                    <a:cubicBezTo>
                      <a:pt x="558049" y="120736"/>
                      <a:pt x="556018" y="124528"/>
                      <a:pt x="552226" y="127236"/>
                    </a:cubicBezTo>
                    <a:cubicBezTo>
                      <a:pt x="550737" y="128319"/>
                      <a:pt x="550872" y="129809"/>
                      <a:pt x="551549" y="131298"/>
                    </a:cubicBezTo>
                    <a:cubicBezTo>
                      <a:pt x="552362" y="133059"/>
                      <a:pt x="553039" y="134955"/>
                      <a:pt x="554122" y="136444"/>
                    </a:cubicBezTo>
                    <a:cubicBezTo>
                      <a:pt x="558320" y="142538"/>
                      <a:pt x="556830" y="149038"/>
                      <a:pt x="556289" y="155538"/>
                    </a:cubicBezTo>
                    <a:cubicBezTo>
                      <a:pt x="556289" y="156621"/>
                      <a:pt x="555882" y="157840"/>
                      <a:pt x="555747" y="159059"/>
                    </a:cubicBezTo>
                    <a:cubicBezTo>
                      <a:pt x="555476" y="161767"/>
                      <a:pt x="555747" y="164746"/>
                      <a:pt x="553310" y="166777"/>
                    </a:cubicBezTo>
                    <a:cubicBezTo>
                      <a:pt x="553039" y="167048"/>
                      <a:pt x="552903" y="167319"/>
                      <a:pt x="552632" y="167725"/>
                    </a:cubicBezTo>
                    <a:cubicBezTo>
                      <a:pt x="551549" y="170298"/>
                      <a:pt x="550737" y="172871"/>
                      <a:pt x="549518" y="175444"/>
                    </a:cubicBezTo>
                    <a:cubicBezTo>
                      <a:pt x="546945" y="180861"/>
                      <a:pt x="545184" y="186684"/>
                      <a:pt x="545049" y="192777"/>
                    </a:cubicBezTo>
                    <a:cubicBezTo>
                      <a:pt x="545049" y="195486"/>
                      <a:pt x="544914" y="198058"/>
                      <a:pt x="544372" y="200632"/>
                    </a:cubicBezTo>
                    <a:cubicBezTo>
                      <a:pt x="543424" y="205913"/>
                      <a:pt x="542612" y="211194"/>
                      <a:pt x="539633" y="215798"/>
                    </a:cubicBezTo>
                    <a:cubicBezTo>
                      <a:pt x="539633" y="218642"/>
                      <a:pt x="537601" y="220808"/>
                      <a:pt x="536924" y="223381"/>
                    </a:cubicBezTo>
                    <a:cubicBezTo>
                      <a:pt x="536518" y="225006"/>
                      <a:pt x="536112" y="227308"/>
                      <a:pt x="536789" y="228798"/>
                    </a:cubicBezTo>
                    <a:cubicBezTo>
                      <a:pt x="537872" y="230829"/>
                      <a:pt x="537736" y="232590"/>
                      <a:pt x="537195" y="234621"/>
                    </a:cubicBezTo>
                    <a:cubicBezTo>
                      <a:pt x="537060" y="235027"/>
                      <a:pt x="537060" y="235298"/>
                      <a:pt x="537195" y="235704"/>
                    </a:cubicBezTo>
                    <a:cubicBezTo>
                      <a:pt x="537736" y="237735"/>
                      <a:pt x="537736" y="239767"/>
                      <a:pt x="538414" y="241662"/>
                    </a:cubicBezTo>
                    <a:cubicBezTo>
                      <a:pt x="538820" y="242746"/>
                      <a:pt x="538549" y="242475"/>
                      <a:pt x="537872" y="242610"/>
                    </a:cubicBezTo>
                    <a:cubicBezTo>
                      <a:pt x="537736" y="242746"/>
                      <a:pt x="537466" y="243287"/>
                      <a:pt x="537195" y="243694"/>
                    </a:cubicBezTo>
                    <a:cubicBezTo>
                      <a:pt x="536247" y="245590"/>
                      <a:pt x="537060" y="247892"/>
                      <a:pt x="536518" y="249787"/>
                    </a:cubicBezTo>
                    <a:cubicBezTo>
                      <a:pt x="535976" y="251412"/>
                      <a:pt x="535841" y="252902"/>
                      <a:pt x="535841" y="254662"/>
                    </a:cubicBezTo>
                    <a:cubicBezTo>
                      <a:pt x="535841" y="255746"/>
                      <a:pt x="535435" y="256694"/>
                      <a:pt x="535164" y="257642"/>
                    </a:cubicBezTo>
                    <a:cubicBezTo>
                      <a:pt x="534216" y="259537"/>
                      <a:pt x="533268" y="261704"/>
                      <a:pt x="532320" y="263600"/>
                    </a:cubicBezTo>
                    <a:cubicBezTo>
                      <a:pt x="531237" y="266173"/>
                      <a:pt x="530424" y="268881"/>
                      <a:pt x="529070" y="271319"/>
                    </a:cubicBezTo>
                    <a:cubicBezTo>
                      <a:pt x="527445" y="274433"/>
                      <a:pt x="525414" y="277412"/>
                      <a:pt x="523518" y="280527"/>
                    </a:cubicBezTo>
                    <a:cubicBezTo>
                      <a:pt x="521622" y="283912"/>
                      <a:pt x="519185" y="287027"/>
                      <a:pt x="516747" y="290141"/>
                    </a:cubicBezTo>
                    <a:cubicBezTo>
                      <a:pt x="513768" y="293662"/>
                      <a:pt x="510789" y="297318"/>
                      <a:pt x="507945" y="300704"/>
                    </a:cubicBezTo>
                    <a:cubicBezTo>
                      <a:pt x="506997" y="302058"/>
                      <a:pt x="506456" y="303683"/>
                      <a:pt x="506049" y="305443"/>
                    </a:cubicBezTo>
                    <a:cubicBezTo>
                      <a:pt x="505508" y="307881"/>
                      <a:pt x="504424" y="309912"/>
                      <a:pt x="504966" y="312350"/>
                    </a:cubicBezTo>
                    <a:cubicBezTo>
                      <a:pt x="505101" y="312891"/>
                      <a:pt x="504560" y="313704"/>
                      <a:pt x="504289" y="314381"/>
                    </a:cubicBezTo>
                    <a:cubicBezTo>
                      <a:pt x="502664" y="319256"/>
                      <a:pt x="501580" y="324401"/>
                      <a:pt x="499008" y="329006"/>
                    </a:cubicBezTo>
                    <a:cubicBezTo>
                      <a:pt x="498737" y="329547"/>
                      <a:pt x="498872" y="330360"/>
                      <a:pt x="498601" y="330901"/>
                    </a:cubicBezTo>
                    <a:cubicBezTo>
                      <a:pt x="498060" y="332120"/>
                      <a:pt x="497518" y="333339"/>
                      <a:pt x="496841" y="334558"/>
                    </a:cubicBezTo>
                    <a:cubicBezTo>
                      <a:pt x="495080" y="337808"/>
                      <a:pt x="491018" y="339704"/>
                      <a:pt x="489935" y="343631"/>
                    </a:cubicBezTo>
                    <a:cubicBezTo>
                      <a:pt x="489799" y="344037"/>
                      <a:pt x="489528" y="344308"/>
                      <a:pt x="489122" y="344579"/>
                    </a:cubicBezTo>
                    <a:lnTo>
                      <a:pt x="480591" y="355006"/>
                    </a:lnTo>
                    <a:lnTo>
                      <a:pt x="475310" y="361641"/>
                    </a:lnTo>
                    <a:lnTo>
                      <a:pt x="463122" y="373964"/>
                    </a:lnTo>
                    <a:cubicBezTo>
                      <a:pt x="462039" y="374912"/>
                      <a:pt x="461091" y="375860"/>
                      <a:pt x="460008" y="376807"/>
                    </a:cubicBezTo>
                    <a:cubicBezTo>
                      <a:pt x="456487" y="379787"/>
                      <a:pt x="453237" y="383037"/>
                      <a:pt x="449310" y="385339"/>
                    </a:cubicBezTo>
                    <a:cubicBezTo>
                      <a:pt x="446872" y="386693"/>
                      <a:pt x="444435" y="388183"/>
                      <a:pt x="441862" y="389266"/>
                    </a:cubicBezTo>
                    <a:cubicBezTo>
                      <a:pt x="439424" y="390214"/>
                      <a:pt x="436852" y="390755"/>
                      <a:pt x="434279" y="391433"/>
                    </a:cubicBezTo>
                    <a:cubicBezTo>
                      <a:pt x="430081" y="392651"/>
                      <a:pt x="426018" y="393870"/>
                      <a:pt x="421820" y="394818"/>
                    </a:cubicBezTo>
                    <a:cubicBezTo>
                      <a:pt x="419654" y="395224"/>
                      <a:pt x="411935" y="397120"/>
                      <a:pt x="405435" y="397662"/>
                    </a:cubicBezTo>
                    <a:cubicBezTo>
                      <a:pt x="405299" y="399151"/>
                      <a:pt x="405164" y="400641"/>
                      <a:pt x="405029" y="402266"/>
                    </a:cubicBezTo>
                    <a:cubicBezTo>
                      <a:pt x="404623" y="405245"/>
                      <a:pt x="403810" y="408089"/>
                      <a:pt x="403268" y="410933"/>
                    </a:cubicBezTo>
                    <a:cubicBezTo>
                      <a:pt x="402049" y="415943"/>
                      <a:pt x="400966" y="420682"/>
                      <a:pt x="400018" y="425828"/>
                    </a:cubicBezTo>
                    <a:cubicBezTo>
                      <a:pt x="399070" y="430297"/>
                      <a:pt x="396904" y="432057"/>
                      <a:pt x="392299" y="432599"/>
                    </a:cubicBezTo>
                    <a:cubicBezTo>
                      <a:pt x="388643" y="424745"/>
                      <a:pt x="387831" y="415943"/>
                      <a:pt x="385935" y="407683"/>
                    </a:cubicBezTo>
                    <a:cubicBezTo>
                      <a:pt x="384716" y="403078"/>
                      <a:pt x="384852" y="398339"/>
                      <a:pt x="383768" y="393464"/>
                    </a:cubicBezTo>
                    <a:cubicBezTo>
                      <a:pt x="383633" y="387505"/>
                      <a:pt x="384581" y="381547"/>
                      <a:pt x="384175" y="375454"/>
                    </a:cubicBezTo>
                    <a:cubicBezTo>
                      <a:pt x="383633" y="369631"/>
                      <a:pt x="384310" y="363808"/>
                      <a:pt x="384716" y="358120"/>
                    </a:cubicBezTo>
                    <a:cubicBezTo>
                      <a:pt x="384987" y="355412"/>
                      <a:pt x="385122" y="352704"/>
                      <a:pt x="385393" y="349995"/>
                    </a:cubicBezTo>
                    <a:cubicBezTo>
                      <a:pt x="386206" y="343901"/>
                      <a:pt x="386612" y="337808"/>
                      <a:pt x="387831" y="331985"/>
                    </a:cubicBezTo>
                    <a:cubicBezTo>
                      <a:pt x="388372" y="327787"/>
                      <a:pt x="387560" y="323183"/>
                      <a:pt x="389862" y="319256"/>
                    </a:cubicBezTo>
                    <a:cubicBezTo>
                      <a:pt x="389862" y="318985"/>
                      <a:pt x="389862" y="318579"/>
                      <a:pt x="389862" y="318308"/>
                    </a:cubicBezTo>
                    <a:cubicBezTo>
                      <a:pt x="390133" y="313704"/>
                      <a:pt x="390675" y="308964"/>
                      <a:pt x="390675" y="304360"/>
                    </a:cubicBezTo>
                    <a:cubicBezTo>
                      <a:pt x="390810" y="300027"/>
                      <a:pt x="394060" y="295829"/>
                      <a:pt x="392164" y="291225"/>
                    </a:cubicBezTo>
                    <a:cubicBezTo>
                      <a:pt x="393518" y="289600"/>
                      <a:pt x="392977" y="287433"/>
                      <a:pt x="393518" y="285672"/>
                    </a:cubicBezTo>
                    <a:cubicBezTo>
                      <a:pt x="394872" y="281475"/>
                      <a:pt x="395685" y="277277"/>
                      <a:pt x="396633" y="272943"/>
                    </a:cubicBezTo>
                    <a:cubicBezTo>
                      <a:pt x="397310" y="269693"/>
                      <a:pt x="398393" y="266714"/>
                      <a:pt x="399612" y="263600"/>
                    </a:cubicBezTo>
                    <a:cubicBezTo>
                      <a:pt x="403539" y="254392"/>
                      <a:pt x="407737" y="244777"/>
                      <a:pt x="411664" y="235704"/>
                    </a:cubicBezTo>
                    <a:cubicBezTo>
                      <a:pt x="413154" y="232590"/>
                      <a:pt x="414914" y="229746"/>
                      <a:pt x="415456" y="226225"/>
                    </a:cubicBezTo>
                    <a:cubicBezTo>
                      <a:pt x="415997" y="223111"/>
                      <a:pt x="417487" y="220131"/>
                      <a:pt x="418841" y="217287"/>
                    </a:cubicBezTo>
                    <a:cubicBezTo>
                      <a:pt x="420602" y="213902"/>
                      <a:pt x="422904" y="210923"/>
                      <a:pt x="422226" y="206725"/>
                    </a:cubicBezTo>
                    <a:cubicBezTo>
                      <a:pt x="422091" y="206454"/>
                      <a:pt x="422226" y="206048"/>
                      <a:pt x="422362" y="205913"/>
                    </a:cubicBezTo>
                    <a:cubicBezTo>
                      <a:pt x="424258" y="204423"/>
                      <a:pt x="423852" y="202256"/>
                      <a:pt x="424529" y="200361"/>
                    </a:cubicBezTo>
                    <a:cubicBezTo>
                      <a:pt x="425206" y="198329"/>
                      <a:pt x="426018" y="196027"/>
                      <a:pt x="427237" y="194538"/>
                    </a:cubicBezTo>
                    <a:cubicBezTo>
                      <a:pt x="430352" y="190746"/>
                      <a:pt x="432654" y="186548"/>
                      <a:pt x="435362" y="182621"/>
                    </a:cubicBezTo>
                    <a:cubicBezTo>
                      <a:pt x="441050" y="174225"/>
                      <a:pt x="446060" y="165288"/>
                      <a:pt x="450800" y="156215"/>
                    </a:cubicBezTo>
                    <a:cubicBezTo>
                      <a:pt x="451883" y="154184"/>
                      <a:pt x="452560" y="151611"/>
                      <a:pt x="454185" y="150121"/>
                    </a:cubicBezTo>
                    <a:cubicBezTo>
                      <a:pt x="456216" y="148361"/>
                      <a:pt x="457164" y="146194"/>
                      <a:pt x="458383" y="144163"/>
                    </a:cubicBezTo>
                    <a:cubicBezTo>
                      <a:pt x="459601" y="141996"/>
                      <a:pt x="460820" y="139965"/>
                      <a:pt x="462716" y="138205"/>
                    </a:cubicBezTo>
                    <a:cubicBezTo>
                      <a:pt x="463393" y="137663"/>
                      <a:pt x="463664" y="136309"/>
                      <a:pt x="464206" y="135496"/>
                    </a:cubicBezTo>
                    <a:lnTo>
                      <a:pt x="472195" y="123580"/>
                    </a:lnTo>
                    <a:cubicBezTo>
                      <a:pt x="473685" y="121548"/>
                      <a:pt x="474768" y="119246"/>
                      <a:pt x="476529" y="117350"/>
                    </a:cubicBezTo>
                    <a:cubicBezTo>
                      <a:pt x="478153" y="115590"/>
                      <a:pt x="479372" y="113288"/>
                      <a:pt x="480862" y="111392"/>
                    </a:cubicBezTo>
                    <a:cubicBezTo>
                      <a:pt x="483028" y="108142"/>
                      <a:pt x="485466" y="104892"/>
                      <a:pt x="488174" y="102049"/>
                    </a:cubicBezTo>
                    <a:cubicBezTo>
                      <a:pt x="490612" y="99747"/>
                      <a:pt x="492778" y="97309"/>
                      <a:pt x="495758" y="95684"/>
                    </a:cubicBezTo>
                    <a:cubicBezTo>
                      <a:pt x="499549" y="93517"/>
                      <a:pt x="499549" y="93247"/>
                      <a:pt x="501851" y="88913"/>
                    </a:cubicBezTo>
                    <a:cubicBezTo>
                      <a:pt x="502258" y="87830"/>
                      <a:pt x="503206" y="86747"/>
                      <a:pt x="504018" y="85663"/>
                    </a:cubicBezTo>
                    <a:cubicBezTo>
                      <a:pt x="506185" y="82955"/>
                      <a:pt x="508622" y="80247"/>
                      <a:pt x="510654" y="77403"/>
                    </a:cubicBezTo>
                    <a:cubicBezTo>
                      <a:pt x="512685" y="74559"/>
                      <a:pt x="514716" y="71851"/>
                      <a:pt x="517695" y="69955"/>
                    </a:cubicBezTo>
                    <a:cubicBezTo>
                      <a:pt x="518372" y="69549"/>
                      <a:pt x="518914" y="68872"/>
                      <a:pt x="519591" y="68194"/>
                    </a:cubicBezTo>
                    <a:cubicBezTo>
                      <a:pt x="523112" y="64944"/>
                      <a:pt x="526633" y="61694"/>
                      <a:pt x="530289" y="58444"/>
                    </a:cubicBezTo>
                    <a:cubicBezTo>
                      <a:pt x="535028" y="54518"/>
                      <a:pt x="540310" y="51403"/>
                      <a:pt x="543831" y="46257"/>
                    </a:cubicBezTo>
                    <a:cubicBezTo>
                      <a:pt x="543966" y="46122"/>
                      <a:pt x="543966" y="45986"/>
                      <a:pt x="544236" y="45851"/>
                    </a:cubicBezTo>
                    <a:lnTo>
                      <a:pt x="563060" y="33663"/>
                    </a:lnTo>
                    <a:cubicBezTo>
                      <a:pt x="564549" y="32851"/>
                      <a:pt x="566039" y="31768"/>
                      <a:pt x="567528" y="30955"/>
                    </a:cubicBezTo>
                    <a:cubicBezTo>
                      <a:pt x="568882" y="30278"/>
                      <a:pt x="570237" y="29465"/>
                      <a:pt x="571455" y="28518"/>
                    </a:cubicBezTo>
                    <a:cubicBezTo>
                      <a:pt x="572268" y="27976"/>
                      <a:pt x="572945" y="27299"/>
                      <a:pt x="573622" y="26622"/>
                    </a:cubicBezTo>
                    <a:cubicBezTo>
                      <a:pt x="573893" y="24591"/>
                      <a:pt x="574164" y="22424"/>
                      <a:pt x="575382" y="20663"/>
                    </a:cubicBezTo>
                    <a:cubicBezTo>
                      <a:pt x="574841" y="18632"/>
                      <a:pt x="576195" y="17820"/>
                      <a:pt x="577549" y="16736"/>
                    </a:cubicBezTo>
                    <a:cubicBezTo>
                      <a:pt x="578632" y="15788"/>
                      <a:pt x="580122" y="14164"/>
                      <a:pt x="579851" y="13622"/>
                    </a:cubicBezTo>
                    <a:cubicBezTo>
                      <a:pt x="578497" y="10372"/>
                      <a:pt x="581611" y="9424"/>
                      <a:pt x="582830" y="7664"/>
                    </a:cubicBezTo>
                    <a:cubicBezTo>
                      <a:pt x="583101" y="7257"/>
                      <a:pt x="584049" y="7122"/>
                      <a:pt x="584320" y="6580"/>
                    </a:cubicBezTo>
                    <a:cubicBezTo>
                      <a:pt x="585674" y="3736"/>
                      <a:pt x="588111" y="4143"/>
                      <a:pt x="590414" y="4414"/>
                    </a:cubicBezTo>
                    <a:cubicBezTo>
                      <a:pt x="593393" y="4820"/>
                      <a:pt x="595830" y="7122"/>
                      <a:pt x="596643" y="9966"/>
                    </a:cubicBezTo>
                    <a:cubicBezTo>
                      <a:pt x="596778" y="10236"/>
                      <a:pt x="596914" y="10507"/>
                      <a:pt x="596914" y="10778"/>
                    </a:cubicBezTo>
                    <a:cubicBezTo>
                      <a:pt x="597862" y="10101"/>
                      <a:pt x="598809" y="9424"/>
                      <a:pt x="599893" y="9153"/>
                    </a:cubicBezTo>
                    <a:cubicBezTo>
                      <a:pt x="600705" y="6986"/>
                      <a:pt x="602601" y="6986"/>
                      <a:pt x="604497" y="6716"/>
                    </a:cubicBezTo>
                    <a:cubicBezTo>
                      <a:pt x="605987" y="6580"/>
                      <a:pt x="608424" y="5768"/>
                      <a:pt x="608559" y="5091"/>
                    </a:cubicBezTo>
                    <a:cubicBezTo>
                      <a:pt x="609507" y="1434"/>
                      <a:pt x="612757" y="2112"/>
                      <a:pt x="615059" y="1164"/>
                    </a:cubicBezTo>
                    <a:cubicBezTo>
                      <a:pt x="615736" y="893"/>
                      <a:pt x="616549" y="1299"/>
                      <a:pt x="617091" y="89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5400000" scaled="0"/>
              </a:gradFill>
              <a:ln w="426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5466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6F04B07-5266-4212-AFF5-C674F9FDDC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pic>
        <p:nvPicPr>
          <p:cNvPr id="31" name="图片占位符 30" descr="山上的风景&#10;&#10;描述已自动生成">
            <a:extLst>
              <a:ext uri="{FF2B5EF4-FFF2-40B4-BE49-F238E27FC236}">
                <a16:creationId xmlns:a16="http://schemas.microsoft.com/office/drawing/2014/main" xmlns="" id="{339A71A6-B320-4252-8499-2DDFDE647A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0" r="12480"/>
          <a:stretch>
            <a:fillRect/>
          </a:stretch>
        </p:blipFill>
        <p:spPr/>
      </p:pic>
      <p:pic>
        <p:nvPicPr>
          <p:cNvPr id="33" name="图片占位符 32" descr="雪山的风景照&#10;&#10;描述已自动生成">
            <a:extLst>
              <a:ext uri="{FF2B5EF4-FFF2-40B4-BE49-F238E27FC236}">
                <a16:creationId xmlns:a16="http://schemas.microsoft.com/office/drawing/2014/main" xmlns="" id="{3907FE3B-2F68-47CD-8C68-A6091D68B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6" b="12176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7C5B7E74-51A2-4FD6-BC31-34D97B858C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5" b="13155"/>
          <a:stretch>
            <a:fillRect/>
          </a:stretch>
        </p:blipFill>
        <p:spPr>
          <a:xfrm>
            <a:off x="960582" y="4106891"/>
            <a:ext cx="5723681" cy="2125676"/>
          </a:xfr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xmlns="" id="{FFB36CAD-27D9-4BDC-83E0-0C33921A5E28}"/>
              </a:ext>
            </a:extLst>
          </p:cNvPr>
          <p:cNvSpPr txBox="1"/>
          <p:nvPr/>
        </p:nvSpPr>
        <p:spPr>
          <a:xfrm>
            <a:off x="2238348" y="285749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25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FEA5A68-975C-4E87-A61C-E3B1EC95EE8B}"/>
              </a:ext>
            </a:extLst>
          </p:cNvPr>
          <p:cNvSpPr/>
          <p:nvPr/>
        </p:nvSpPr>
        <p:spPr>
          <a:xfrm>
            <a:off x="599265" y="1625676"/>
            <a:ext cx="5496735" cy="972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滚滚长江东逝水，浪花淘尽英雄。是非成败转头空。青山依旧在，几度夕阳红。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852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6D0AC3B9-4B57-4831-8EA6-A66FD2B5BC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不忘初心 牢记使命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CBC80324-78D4-43DB-BA75-BBEA82145D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红色实用政务风 </a:t>
            </a:r>
            <a:r>
              <a:rPr lang="en-US" altLang="zh-CN"/>
              <a:t>PPT </a:t>
            </a:r>
            <a:r>
              <a:rPr lang="zh-CN" altLang="en-US"/>
              <a:t>模板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F4DE8B3B-BDE0-4EDA-86FF-B9AECB5499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8887" y="4505566"/>
            <a:ext cx="1202252" cy="792140"/>
          </a:xfrm>
        </p:spPr>
        <p:txBody>
          <a:bodyPr/>
          <a:lstStyle/>
          <a:p>
            <a:r>
              <a:rPr lang="zh-CN" altLang="en-US" dirty="0"/>
              <a:t>谢谢观赏</a:t>
            </a:r>
            <a:endParaRPr lang="en-US" altLang="zh-CN" dirty="0"/>
          </a:p>
          <a:p>
            <a:r>
              <a:rPr lang="en-US" altLang="zh-CN"/>
              <a:t>2020.11.11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348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5728" y="3243532"/>
            <a:ext cx="540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1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216879A-1CC7-4956-801A-6D9D0708F5A8}"/>
              </a:ext>
            </a:extLst>
          </p:cNvPr>
          <p:cNvSpPr/>
          <p:nvPr/>
        </p:nvSpPr>
        <p:spPr>
          <a:xfrm>
            <a:off x="695326" y="1157643"/>
            <a:ext cx="10801350" cy="1950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3200" b="1" spc="300">
                <a:gradFill>
                  <a:gsLst>
                    <a:gs pos="0">
                      <a:prstClr val="white"/>
                    </a:gs>
                    <a:gs pos="100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C00000">
                      <a:alpha val="50000"/>
                    </a:srgbClr>
                  </a:outerShdw>
                </a:effectLst>
                <a:latin typeface="微软雅黑"/>
                <a:ea typeface="微软雅黑"/>
                <a:cs typeface="Times New Roman" panose="02020603050405020304" pitchFamily="18" charset="0"/>
              </a:rPr>
              <a:t>滚滚长江东逝水，浪花淘尽英雄。是非成败转头空</a:t>
            </a:r>
            <a:endParaRPr lang="en-US" altLang="zh-CN" sz="3200" b="1" spc="300">
              <a:gradFill>
                <a:gsLst>
                  <a:gs pos="0">
                    <a:prstClr val="white"/>
                  </a:gs>
                  <a:gs pos="100000">
                    <a:srgbClr val="FFC000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>
                <a:outerShdw dist="63500" dir="5400000" algn="t" rotWithShape="0">
                  <a:srgbClr val="C00000">
                    <a:alpha val="50000"/>
                  </a:srgbClr>
                </a:outerShdw>
              </a:effectLst>
              <a:latin typeface="微软雅黑"/>
              <a:ea typeface="微软雅黑"/>
              <a:cs typeface="Times New Roman" panose="02020603050405020304" pitchFamily="18" charset="0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3200" b="1" spc="300">
                <a:gradFill>
                  <a:gsLst>
                    <a:gs pos="0">
                      <a:prstClr val="white"/>
                    </a:gs>
                    <a:gs pos="100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C00000">
                      <a:alpha val="50000"/>
                    </a:srgbClr>
                  </a:outerShdw>
                </a:effectLst>
                <a:latin typeface="微软雅黑"/>
                <a:ea typeface="微软雅黑"/>
                <a:cs typeface="Times New Roman" panose="02020603050405020304" pitchFamily="18" charset="0"/>
              </a:rPr>
              <a:t>青山依旧在，几度夕阳红</a:t>
            </a:r>
            <a:endParaRPr lang="en-US" altLang="zh-CN" sz="3200" b="1" spc="300">
              <a:gradFill>
                <a:gsLst>
                  <a:gs pos="0">
                    <a:prstClr val="white"/>
                  </a:gs>
                  <a:gs pos="100000">
                    <a:srgbClr val="FFC000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>
                <a:outerShdw dist="63500" dir="5400000" algn="t" rotWithShape="0">
                  <a:srgbClr val="C00000">
                    <a:alpha val="50000"/>
                  </a:srgbClr>
                </a:outerShdw>
              </a:effectLst>
              <a:latin typeface="微软雅黑"/>
              <a:ea typeface="微软雅黑"/>
              <a:cs typeface="Times New Roman" panose="02020603050405020304" pitchFamily="18" charset="0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3200" b="1" spc="300">
                <a:gradFill>
                  <a:gsLst>
                    <a:gs pos="0">
                      <a:prstClr val="white"/>
                    </a:gs>
                    <a:gs pos="100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C00000">
                      <a:alpha val="50000"/>
                    </a:srgbClr>
                  </a:outerShdw>
                </a:effectLst>
                <a:latin typeface="微软雅黑"/>
                <a:ea typeface="微软雅黑"/>
                <a:cs typeface="Times New Roman" panose="02020603050405020304" pitchFamily="18" charset="0"/>
              </a:rPr>
              <a:t>一壶浊酒喜相逢。古今多少事，都付笑谈中。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FFC000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>
                <a:outerShdw dist="63500" dir="5400000" algn="t" rotWithShape="0">
                  <a:srgbClr val="C00000">
                    <a:alpha val="50000"/>
                  </a:srgbClr>
                </a:outerShdw>
              </a:effectLst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F0A2167-75E8-46DB-9786-88E89DAFB99C}"/>
              </a:ext>
            </a:extLst>
          </p:cNvPr>
          <p:cNvSpPr/>
          <p:nvPr/>
        </p:nvSpPr>
        <p:spPr>
          <a:xfrm>
            <a:off x="3994150" y="3022998"/>
            <a:ext cx="4457968" cy="1600788"/>
          </a:xfrm>
          <a:custGeom>
            <a:avLst/>
            <a:gdLst>
              <a:gd name="connsiteX0" fmla="*/ 2230044 w 4457968"/>
              <a:gd name="connsiteY0" fmla="*/ 0 h 4993754"/>
              <a:gd name="connsiteX1" fmla="*/ 4457968 w 4457968"/>
              <a:gd name="connsiteY1" fmla="*/ 0 h 4993754"/>
              <a:gd name="connsiteX2" fmla="*/ 4351192 w 4457968"/>
              <a:gd name="connsiteY2" fmla="*/ 143417 h 4993754"/>
              <a:gd name="connsiteX3" fmla="*/ 3915920 w 4457968"/>
              <a:gd name="connsiteY3" fmla="*/ 862585 h 4993754"/>
              <a:gd name="connsiteX4" fmla="*/ 3345165 w 4457968"/>
              <a:gd name="connsiteY4" fmla="*/ 2600432 h 4993754"/>
              <a:gd name="connsiteX5" fmla="*/ 3325493 w 4457968"/>
              <a:gd name="connsiteY5" fmla="*/ 2811041 h 4993754"/>
              <a:gd name="connsiteX6" fmla="*/ 3325903 w 4457968"/>
              <a:gd name="connsiteY6" fmla="*/ 2811041 h 4993754"/>
              <a:gd name="connsiteX7" fmla="*/ 3325903 w 4457968"/>
              <a:gd name="connsiteY7" fmla="*/ 2973479 h 4993754"/>
              <a:gd name="connsiteX8" fmla="*/ 4389665 w 4457968"/>
              <a:gd name="connsiteY8" fmla="*/ 2973479 h 4993754"/>
              <a:gd name="connsiteX9" fmla="*/ 2228249 w 4457968"/>
              <a:gd name="connsiteY9" fmla="*/ 4993754 h 4993754"/>
              <a:gd name="connsiteX10" fmla="*/ 66833 w 4457968"/>
              <a:gd name="connsiteY10" fmla="*/ 2973479 h 4993754"/>
              <a:gd name="connsiteX11" fmla="*/ 1130595 w 4457968"/>
              <a:gd name="connsiteY11" fmla="*/ 2973479 h 4993754"/>
              <a:gd name="connsiteX12" fmla="*/ 1130595 w 4457968"/>
              <a:gd name="connsiteY12" fmla="*/ 2811041 h 4993754"/>
              <a:gd name="connsiteX13" fmla="*/ 1132476 w 4457968"/>
              <a:gd name="connsiteY13" fmla="*/ 2811041 h 4993754"/>
              <a:gd name="connsiteX14" fmla="*/ 1112804 w 4457968"/>
              <a:gd name="connsiteY14" fmla="*/ 2600432 h 4993754"/>
              <a:gd name="connsiteX15" fmla="*/ 542048 w 4457968"/>
              <a:gd name="connsiteY15" fmla="*/ 862585 h 4993754"/>
              <a:gd name="connsiteX16" fmla="*/ 106776 w 4457968"/>
              <a:gd name="connsiteY16" fmla="*/ 143417 h 4993754"/>
              <a:gd name="connsiteX17" fmla="*/ 0 w 4457968"/>
              <a:gd name="connsiteY17" fmla="*/ 0 h 4993754"/>
              <a:gd name="connsiteX18" fmla="*/ 1846770 w 4457968"/>
              <a:gd name="connsiteY18" fmla="*/ 0 h 4993754"/>
              <a:gd name="connsiteX19" fmla="*/ 2227924 w 4457968"/>
              <a:gd name="connsiteY19" fmla="*/ 0 h 4993754"/>
              <a:gd name="connsiteX20" fmla="*/ 2230044 w 4457968"/>
              <a:gd name="connsiteY20" fmla="*/ 0 h 499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57968" h="4993754">
                <a:moveTo>
                  <a:pt x="2230044" y="0"/>
                </a:moveTo>
                <a:lnTo>
                  <a:pt x="4457968" y="0"/>
                </a:lnTo>
                <a:lnTo>
                  <a:pt x="4351192" y="143417"/>
                </a:lnTo>
                <a:cubicBezTo>
                  <a:pt x="4197017" y="361371"/>
                  <a:pt x="4050113" y="602524"/>
                  <a:pt x="3915920" y="862585"/>
                </a:cubicBezTo>
                <a:cubicBezTo>
                  <a:pt x="3602806" y="1469395"/>
                  <a:pt x="3410776" y="2078621"/>
                  <a:pt x="3345165" y="2600432"/>
                </a:cubicBezTo>
                <a:lnTo>
                  <a:pt x="3325493" y="2811041"/>
                </a:lnTo>
                <a:lnTo>
                  <a:pt x="3325903" y="2811041"/>
                </a:lnTo>
                <a:lnTo>
                  <a:pt x="3325903" y="2973479"/>
                </a:lnTo>
                <a:lnTo>
                  <a:pt x="4389665" y="2973479"/>
                </a:lnTo>
                <a:lnTo>
                  <a:pt x="2228249" y="4993754"/>
                </a:lnTo>
                <a:lnTo>
                  <a:pt x="66833" y="2973479"/>
                </a:lnTo>
                <a:lnTo>
                  <a:pt x="1130595" y="2973479"/>
                </a:lnTo>
                <a:lnTo>
                  <a:pt x="1130595" y="2811041"/>
                </a:lnTo>
                <a:lnTo>
                  <a:pt x="1132476" y="2811041"/>
                </a:lnTo>
                <a:lnTo>
                  <a:pt x="1112804" y="2600432"/>
                </a:lnTo>
                <a:cubicBezTo>
                  <a:pt x="1047192" y="2078621"/>
                  <a:pt x="855163" y="1469395"/>
                  <a:pt x="542048" y="862585"/>
                </a:cubicBezTo>
                <a:cubicBezTo>
                  <a:pt x="407856" y="602524"/>
                  <a:pt x="260951" y="361371"/>
                  <a:pt x="106776" y="143417"/>
                </a:cubicBezTo>
                <a:lnTo>
                  <a:pt x="0" y="0"/>
                </a:lnTo>
                <a:lnTo>
                  <a:pt x="1846770" y="0"/>
                </a:lnTo>
                <a:lnTo>
                  <a:pt x="2227924" y="0"/>
                </a:lnTo>
                <a:lnTo>
                  <a:pt x="2230044" y="0"/>
                </a:ln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99000">
                <a:schemeClr val="bg1">
                  <a:alpha val="5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82FBC60-439E-4953-BFBB-1032AB9E9B35}"/>
              </a:ext>
            </a:extLst>
          </p:cNvPr>
          <p:cNvSpPr/>
          <p:nvPr/>
        </p:nvSpPr>
        <p:spPr>
          <a:xfrm>
            <a:off x="5003393" y="4546048"/>
            <a:ext cx="2185214" cy="742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spc="300">
                <a:gradFill>
                  <a:gsLst>
                    <a:gs pos="0">
                      <a:prstClr val="white"/>
                    </a:gs>
                    <a:gs pos="100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C00000">
                      <a:alpha val="50000"/>
                    </a:srgbClr>
                  </a:outerShdw>
                </a:effectLst>
                <a:latin typeface="微软雅黑"/>
                <a:ea typeface="微软雅黑"/>
                <a:cs typeface="Times New Roman" panose="02020603050405020304" pitchFamily="18" charset="0"/>
              </a:rPr>
              <a:t>前言页面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FFC000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>
                <a:outerShdw dist="63500" dir="5400000" algn="t" rotWithShape="0">
                  <a:srgbClr val="C00000">
                    <a:alpha val="50000"/>
                  </a:srgbClr>
                </a:outerShdw>
              </a:effectLst>
              <a:uLnTx/>
              <a:uFillTx/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6AFF2B4-2611-495B-82EC-078877EBBC50}"/>
              </a:ext>
            </a:extLst>
          </p:cNvPr>
          <p:cNvSpPr/>
          <p:nvPr/>
        </p:nvSpPr>
        <p:spPr>
          <a:xfrm>
            <a:off x="3048000" y="5301317"/>
            <a:ext cx="6096000" cy="85356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kern="10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滚滚长江东逝水，浪花淘尽英雄</a:t>
            </a:r>
            <a:endParaRPr lang="en-US" altLang="zh-CN" sz="2000" kern="10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  <a:cs typeface="仿宋_GB2312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2000" kern="10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是非成败转头空。青山依旧在，几度夕阳红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57D5E5F-3697-42C5-9619-EFF307275D5D}"/>
              </a:ext>
            </a:extLst>
          </p:cNvPr>
          <p:cNvGrpSpPr/>
          <p:nvPr/>
        </p:nvGrpSpPr>
        <p:grpSpPr>
          <a:xfrm>
            <a:off x="4483894" y="4634154"/>
            <a:ext cx="478631" cy="206927"/>
            <a:chOff x="4381500" y="4546048"/>
            <a:chExt cx="478631" cy="206927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4D0BF0C-EC4B-4A42-8BA3-372D0A71E2CC}"/>
                </a:ext>
              </a:extLst>
            </p:cNvPr>
            <p:cNvCxnSpPr>
              <a:cxnSpLocks/>
            </p:cNvCxnSpPr>
            <p:nvPr/>
          </p:nvCxnSpPr>
          <p:spPr>
            <a:xfrm>
              <a:off x="4381500" y="4546048"/>
              <a:ext cx="4786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A8B5AFE-2FF4-404B-AC85-8361D71627E1}"/>
                </a:ext>
              </a:extLst>
            </p:cNvPr>
            <p:cNvCxnSpPr>
              <a:cxnSpLocks/>
            </p:cNvCxnSpPr>
            <p:nvPr/>
          </p:nvCxnSpPr>
          <p:spPr>
            <a:xfrm>
              <a:off x="4381500" y="4546048"/>
              <a:ext cx="0" cy="20692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42BF548-A043-416D-BB49-4164393AAD27}"/>
              </a:ext>
            </a:extLst>
          </p:cNvPr>
          <p:cNvGrpSpPr/>
          <p:nvPr/>
        </p:nvGrpSpPr>
        <p:grpSpPr>
          <a:xfrm flipH="1" flipV="1">
            <a:off x="7379040" y="5049955"/>
            <a:ext cx="478631" cy="206927"/>
            <a:chOff x="4381500" y="4546048"/>
            <a:chExt cx="478631" cy="206927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A6BFF19-1143-46FF-9676-DA115806BAA7}"/>
                </a:ext>
              </a:extLst>
            </p:cNvPr>
            <p:cNvCxnSpPr>
              <a:cxnSpLocks/>
            </p:cNvCxnSpPr>
            <p:nvPr/>
          </p:nvCxnSpPr>
          <p:spPr>
            <a:xfrm>
              <a:off x="4381500" y="4546048"/>
              <a:ext cx="4786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8B5EC47-AAEB-4E2E-916D-A59F8EB5D5BD}"/>
                </a:ext>
              </a:extLst>
            </p:cNvPr>
            <p:cNvCxnSpPr>
              <a:cxnSpLocks/>
            </p:cNvCxnSpPr>
            <p:nvPr/>
          </p:nvCxnSpPr>
          <p:spPr>
            <a:xfrm>
              <a:off x="4381500" y="4546048"/>
              <a:ext cx="0" cy="20692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6140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6639C9A4-CBE1-4618-80D5-ECE58DC5D520}"/>
              </a:ext>
            </a:extLst>
          </p:cNvPr>
          <p:cNvSpPr/>
          <p:nvPr/>
        </p:nvSpPr>
        <p:spPr>
          <a:xfrm>
            <a:off x="5980879" y="1573909"/>
            <a:ext cx="4109218" cy="260482"/>
          </a:xfrm>
          <a:prstGeom prst="parallelogram">
            <a:avLst>
              <a:gd name="adj" fmla="val 40587"/>
            </a:avLst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6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7DFB11E-4FB2-4AE0-A5C8-A83B2389ABD9}"/>
              </a:ext>
            </a:extLst>
          </p:cNvPr>
          <p:cNvSpPr txBox="1"/>
          <p:nvPr/>
        </p:nvSpPr>
        <p:spPr>
          <a:xfrm>
            <a:off x="5980879" y="1003394"/>
            <a:ext cx="405110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30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i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77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在此输入标题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8180409E-FEC3-4CA7-B2EE-BE2D44443D8C}"/>
              </a:ext>
            </a:extLst>
          </p:cNvPr>
          <p:cNvSpPr/>
          <p:nvPr/>
        </p:nvSpPr>
        <p:spPr>
          <a:xfrm>
            <a:off x="3955324" y="2922005"/>
            <a:ext cx="4109218" cy="260482"/>
          </a:xfrm>
          <a:prstGeom prst="parallelogram">
            <a:avLst>
              <a:gd name="adj" fmla="val 40587"/>
            </a:avLst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6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AFD1AB4-C931-47AC-94C7-D7A145BBD2BC}"/>
              </a:ext>
            </a:extLst>
          </p:cNvPr>
          <p:cNvSpPr txBox="1"/>
          <p:nvPr/>
        </p:nvSpPr>
        <p:spPr>
          <a:xfrm>
            <a:off x="3955324" y="2351490"/>
            <a:ext cx="405110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30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i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77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在此输入标题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2BFFB6B0-CB46-4D9F-94B0-759B3CA2C72B}"/>
              </a:ext>
            </a:extLst>
          </p:cNvPr>
          <p:cNvSpPr/>
          <p:nvPr/>
        </p:nvSpPr>
        <p:spPr>
          <a:xfrm>
            <a:off x="6335667" y="4213493"/>
            <a:ext cx="4109218" cy="260482"/>
          </a:xfrm>
          <a:prstGeom prst="parallelogram">
            <a:avLst>
              <a:gd name="adj" fmla="val 40587"/>
            </a:avLst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6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34E34A2-612B-4988-897A-ABD49D6F4D9A}"/>
              </a:ext>
            </a:extLst>
          </p:cNvPr>
          <p:cNvSpPr txBox="1"/>
          <p:nvPr/>
        </p:nvSpPr>
        <p:spPr>
          <a:xfrm>
            <a:off x="6335667" y="3642978"/>
            <a:ext cx="405110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30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i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77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在此输入标题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8B64B181-74BD-4665-85A2-F77091987B8E}"/>
              </a:ext>
            </a:extLst>
          </p:cNvPr>
          <p:cNvSpPr/>
          <p:nvPr/>
        </p:nvSpPr>
        <p:spPr>
          <a:xfrm>
            <a:off x="3136027" y="5439107"/>
            <a:ext cx="4109218" cy="260482"/>
          </a:xfrm>
          <a:prstGeom prst="parallelogram">
            <a:avLst>
              <a:gd name="adj" fmla="val 40587"/>
            </a:avLst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6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865F08E-03A6-44EA-88AC-C2D64F942718}"/>
              </a:ext>
            </a:extLst>
          </p:cNvPr>
          <p:cNvSpPr txBox="1"/>
          <p:nvPr/>
        </p:nvSpPr>
        <p:spPr>
          <a:xfrm>
            <a:off x="3136027" y="4868592"/>
            <a:ext cx="405110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30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i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77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644045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7479102-A626-49FD-A95C-7CFDD06E8C25}"/>
              </a:ext>
            </a:extLst>
          </p:cNvPr>
          <p:cNvSpPr/>
          <p:nvPr/>
        </p:nvSpPr>
        <p:spPr>
          <a:xfrm>
            <a:off x="3397187" y="-380375"/>
            <a:ext cx="5397631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1" i="0" u="none" strike="noStrike" kern="1200" cap="none" spc="300" normalizeH="0" baseline="0" noProof="0" dirty="0">
                <a:ln>
                  <a:gradFill>
                    <a:gsLst>
                      <a:gs pos="41000">
                        <a:schemeClr val="accent4"/>
                      </a:gs>
                      <a:gs pos="68000">
                        <a:schemeClr val="accent4">
                          <a:alpha val="15000"/>
                        </a:schemeClr>
                      </a:gs>
                      <a:gs pos="55000">
                        <a:schemeClr val="accent4">
                          <a:alpha val="20000"/>
                        </a:schemeClr>
                      </a:gs>
                      <a:gs pos="81000">
                        <a:schemeClr val="accent4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53000">
                      <a:schemeClr val="accent4">
                        <a:alpha val="0"/>
                      </a:schemeClr>
                    </a:gs>
                    <a:gs pos="39000">
                      <a:schemeClr val="accent3">
                        <a:alpha val="0"/>
                      </a:schemeClr>
                    </a:gs>
                    <a:gs pos="100000">
                      <a:schemeClr val="accent3">
                        <a:alpha val="1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Times New Roman" panose="02020603050405020304" pitchFamily="18" charset="0"/>
              </a:rPr>
              <a:t>壹</a:t>
            </a:r>
            <a:endParaRPr kumimoji="0" lang="zh-CN" altLang="en-US" sz="41300" b="1" i="0" u="none" strike="noStrike" kern="1200" cap="none" spc="300" normalizeH="0" baseline="0" noProof="0" dirty="0">
              <a:ln>
                <a:gradFill>
                  <a:gsLst>
                    <a:gs pos="41000">
                      <a:schemeClr val="accent4"/>
                    </a:gs>
                    <a:gs pos="68000">
                      <a:schemeClr val="accent4">
                        <a:alpha val="15000"/>
                      </a:schemeClr>
                    </a:gs>
                    <a:gs pos="55000">
                      <a:schemeClr val="accent4">
                        <a:alpha val="20000"/>
                      </a:schemeClr>
                    </a:gs>
                    <a:gs pos="81000">
                      <a:schemeClr val="accent4"/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53000">
                    <a:schemeClr val="accent4">
                      <a:alpha val="0"/>
                    </a:schemeClr>
                  </a:gs>
                  <a:gs pos="3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FF2EFA-220A-452C-ABAF-02A8D39D32C9}"/>
              </a:ext>
            </a:extLst>
          </p:cNvPr>
          <p:cNvSpPr/>
          <p:nvPr/>
        </p:nvSpPr>
        <p:spPr>
          <a:xfrm>
            <a:off x="4070445" y="2644170"/>
            <a:ext cx="40511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请在此处</a:t>
            </a:r>
            <a:endParaRPr kumimoji="0" lang="en-US" altLang="zh-CN" sz="4800" i="0" u="none" strike="noStrike" kern="1200" cap="none" spc="300" normalizeH="0" baseline="0" noProof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输入你的标题</a:t>
            </a:r>
            <a:endParaRPr kumimoji="0" lang="zh-CN" altLang="en-US" sz="480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4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19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sp>
        <p:nvSpPr>
          <p:cNvPr id="11" name="PA-上箭头 22">
            <a:extLst>
              <a:ext uri="{FF2B5EF4-FFF2-40B4-BE49-F238E27FC236}">
                <a16:creationId xmlns:a16="http://schemas.microsoft.com/office/drawing/2014/main" xmlns="" id="{DD55B648-E5B2-46B7-9E29-39E4F9C037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79460" y="1373378"/>
            <a:ext cx="3072464" cy="4935347"/>
          </a:xfrm>
          <a:prstGeom prst="upArrow">
            <a:avLst/>
          </a:prstGeom>
          <a:gradFill>
            <a:gsLst>
              <a:gs pos="0">
                <a:srgbClr val="D62E2E">
                  <a:alpha val="10000"/>
                </a:srgbClr>
              </a:gs>
              <a:gs pos="100000">
                <a:srgbClr val="D62E2E">
                  <a:alpha val="0"/>
                </a:srgbClr>
              </a:gs>
            </a:gsLst>
            <a:lin ang="5400000" scaled="0"/>
          </a:gradFill>
          <a:ln>
            <a:gradFill>
              <a:gsLst>
                <a:gs pos="0">
                  <a:srgbClr val="D62E2E">
                    <a:alpha val="40000"/>
                  </a:srgbClr>
                </a:gs>
                <a:gs pos="70000">
                  <a:srgbClr val="D62E2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PA-矩形 9">
            <a:extLst>
              <a:ext uri="{FF2B5EF4-FFF2-40B4-BE49-F238E27FC236}">
                <a16:creationId xmlns:a16="http://schemas.microsoft.com/office/drawing/2014/main" xmlns="" id="{1101F804-0AD0-43DC-9C63-5C7D2F3F6B2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97437" y="2920357"/>
            <a:ext cx="2236510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输入标题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PA-上箭头 24">
            <a:extLst>
              <a:ext uri="{FF2B5EF4-FFF2-40B4-BE49-F238E27FC236}">
                <a16:creationId xmlns:a16="http://schemas.microsoft.com/office/drawing/2014/main" xmlns="" id="{FB96C08B-69E8-4AEF-8A35-138A628CE5C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59768" y="1373378"/>
            <a:ext cx="3072464" cy="4935347"/>
          </a:xfrm>
          <a:prstGeom prst="upArrow">
            <a:avLst/>
          </a:prstGeom>
          <a:gradFill>
            <a:gsLst>
              <a:gs pos="0">
                <a:srgbClr val="D62E2E">
                  <a:alpha val="10000"/>
                </a:srgbClr>
              </a:gs>
              <a:gs pos="100000">
                <a:srgbClr val="D62E2E">
                  <a:alpha val="0"/>
                </a:srgbClr>
              </a:gs>
            </a:gsLst>
            <a:lin ang="5400000" scaled="0"/>
          </a:gradFill>
          <a:ln>
            <a:gradFill>
              <a:gsLst>
                <a:gs pos="0">
                  <a:srgbClr val="D62E2E">
                    <a:alpha val="40000"/>
                  </a:srgbClr>
                </a:gs>
                <a:gs pos="70000">
                  <a:srgbClr val="D62E2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PA-矩形 11">
            <a:extLst>
              <a:ext uri="{FF2B5EF4-FFF2-40B4-BE49-F238E27FC236}">
                <a16:creationId xmlns:a16="http://schemas.microsoft.com/office/drawing/2014/main" xmlns="" id="{42DEF0EC-90EB-47D1-B3F7-6F0797C3A51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14047" y="2920357"/>
            <a:ext cx="2363906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输入标题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PA-上箭头 26">
            <a:extLst>
              <a:ext uri="{FF2B5EF4-FFF2-40B4-BE49-F238E27FC236}">
                <a16:creationId xmlns:a16="http://schemas.microsoft.com/office/drawing/2014/main" xmlns="" id="{27C426E3-9EE2-4296-8AA9-06EA8D96B8B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140076" y="1373378"/>
            <a:ext cx="3072464" cy="4935347"/>
          </a:xfrm>
          <a:prstGeom prst="upArrow">
            <a:avLst/>
          </a:prstGeom>
          <a:gradFill>
            <a:gsLst>
              <a:gs pos="0">
                <a:srgbClr val="D62E2E">
                  <a:alpha val="10000"/>
                </a:srgbClr>
              </a:gs>
              <a:gs pos="100000">
                <a:srgbClr val="D62E2E">
                  <a:alpha val="0"/>
                </a:srgbClr>
              </a:gs>
            </a:gsLst>
            <a:lin ang="5400000" scaled="0"/>
          </a:gradFill>
          <a:ln>
            <a:gradFill>
              <a:gsLst>
                <a:gs pos="0">
                  <a:srgbClr val="D62E2E">
                    <a:alpha val="40000"/>
                  </a:srgbClr>
                </a:gs>
                <a:gs pos="70000">
                  <a:srgbClr val="D62E2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PA-矩形 14">
            <a:extLst>
              <a:ext uri="{FF2B5EF4-FFF2-40B4-BE49-F238E27FC236}">
                <a16:creationId xmlns:a16="http://schemas.microsoft.com/office/drawing/2014/main" xmlns="" id="{17B8DCBF-FCFC-4DDF-8811-61135E91ED8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558053" y="2920357"/>
            <a:ext cx="2236510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输入标题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FA67914-D241-4D50-8125-64AE98CAFE93}"/>
              </a:ext>
            </a:extLst>
          </p:cNvPr>
          <p:cNvSpPr/>
          <p:nvPr/>
        </p:nvSpPr>
        <p:spPr>
          <a:xfrm>
            <a:off x="847757" y="3557464"/>
            <a:ext cx="3335867" cy="17754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kern="100">
                <a:solidFill>
                  <a:prstClr val="black">
                    <a:alpha val="72000"/>
                  </a:prst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72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D9A35FF-CC30-411F-B4B5-41AD0CCB72F2}"/>
              </a:ext>
            </a:extLst>
          </p:cNvPr>
          <p:cNvSpPr/>
          <p:nvPr/>
        </p:nvSpPr>
        <p:spPr>
          <a:xfrm>
            <a:off x="4428065" y="3557464"/>
            <a:ext cx="3335867" cy="17754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>
                <a:solidFill>
                  <a:prstClr val="black">
                    <a:alpha val="72000"/>
                  </a:prst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72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903279B-CB7A-4E91-B126-FDDDCC9E1CD5}"/>
              </a:ext>
            </a:extLst>
          </p:cNvPr>
          <p:cNvSpPr/>
          <p:nvPr/>
        </p:nvSpPr>
        <p:spPr>
          <a:xfrm>
            <a:off x="8008376" y="3557464"/>
            <a:ext cx="3335867" cy="17754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>
                <a:solidFill>
                  <a:prstClr val="black">
                    <a:alpha val="72000"/>
                  </a:prst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72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260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删除图片后单击占位符中图标以添加新图片</a:t>
            </a:r>
          </a:p>
        </p:txBody>
      </p:sp>
      <p:pic>
        <p:nvPicPr>
          <p:cNvPr id="47" name="图片占位符 46">
            <a:extLst>
              <a:ext uri="{FF2B5EF4-FFF2-40B4-BE49-F238E27FC236}">
                <a16:creationId xmlns:a16="http://schemas.microsoft.com/office/drawing/2014/main" xmlns="" id="{5CC06784-C7ED-45D9-970C-06D72FE8AA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 r="5131"/>
          <a:stretch>
            <a:fillRect/>
          </a:stretch>
        </p:blipFill>
        <p:spPr/>
      </p:pic>
      <p:pic>
        <p:nvPicPr>
          <p:cNvPr id="53" name="图片占位符 52" descr="雪山的风景照&#10;&#10;描述已自动生成">
            <a:extLst>
              <a:ext uri="{FF2B5EF4-FFF2-40B4-BE49-F238E27FC236}">
                <a16:creationId xmlns:a16="http://schemas.microsoft.com/office/drawing/2014/main" xmlns="" id="{EF181AC1-DA9A-4957-91AE-D5DA9BCC68E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6" b="2906"/>
          <a:stretch>
            <a:fillRect/>
          </a:stretch>
        </p:blipFill>
        <p:spPr/>
      </p:pic>
      <p:pic>
        <p:nvPicPr>
          <p:cNvPr id="49" name="图片占位符 48" descr="山上的风景&#10;&#10;描述已自动生成">
            <a:extLst>
              <a:ext uri="{FF2B5EF4-FFF2-40B4-BE49-F238E27FC236}">
                <a16:creationId xmlns:a16="http://schemas.microsoft.com/office/drawing/2014/main" xmlns="" id="{839ACF96-4241-4019-81F1-375A98DAED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3" b="26503"/>
          <a:stretch>
            <a:fillRect/>
          </a:stretch>
        </p:blipFill>
        <p:spPr/>
      </p:pic>
      <p:pic>
        <p:nvPicPr>
          <p:cNvPr id="55" name="图片占位符 54" descr="白云&#10;&#10;描述已自动生成">
            <a:extLst>
              <a:ext uri="{FF2B5EF4-FFF2-40B4-BE49-F238E27FC236}">
                <a16:creationId xmlns:a16="http://schemas.microsoft.com/office/drawing/2014/main" xmlns="" id="{C0BAE450-BBEB-43F9-9A96-56E8E499939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" r="7717"/>
          <a:stretch>
            <a:fillRect/>
          </a:stretch>
        </p:blipFill>
        <p:spPr/>
      </p:pic>
      <p:pic>
        <p:nvPicPr>
          <p:cNvPr id="51" name="图片占位符 50" descr="山上有建筑&#10;&#10;描述已自动生成">
            <a:extLst>
              <a:ext uri="{FF2B5EF4-FFF2-40B4-BE49-F238E27FC236}">
                <a16:creationId xmlns:a16="http://schemas.microsoft.com/office/drawing/2014/main" xmlns="" id="{69A001AD-003C-48CD-B45A-8773B9B180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6" b="29106"/>
          <a:stretch>
            <a:fillRect/>
          </a:stretch>
        </p:blipFill>
        <p:spPr/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6FCF048-DBC2-46E8-96E8-C0400DD4EB87}"/>
              </a:ext>
            </a:extLst>
          </p:cNvPr>
          <p:cNvSpPr/>
          <p:nvPr/>
        </p:nvSpPr>
        <p:spPr>
          <a:xfrm>
            <a:off x="7982436" y="3787799"/>
            <a:ext cx="3479799" cy="2181199"/>
          </a:xfrm>
          <a:custGeom>
            <a:avLst/>
            <a:gdLst>
              <a:gd name="connsiteX0" fmla="*/ 0 w 3623733"/>
              <a:gd name="connsiteY0" fmla="*/ 0 h 2181199"/>
              <a:gd name="connsiteX1" fmla="*/ 3623733 w 3623733"/>
              <a:gd name="connsiteY1" fmla="*/ 0 h 2181199"/>
              <a:gd name="connsiteX2" fmla="*/ 3623733 w 3623733"/>
              <a:gd name="connsiteY2" fmla="*/ 2181199 h 2181199"/>
              <a:gd name="connsiteX3" fmla="*/ 0 w 3623733"/>
              <a:gd name="connsiteY3" fmla="*/ 2181199 h 21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3733" h="2181199">
                <a:moveTo>
                  <a:pt x="0" y="0"/>
                </a:moveTo>
                <a:lnTo>
                  <a:pt x="3623733" y="0"/>
                </a:lnTo>
                <a:lnTo>
                  <a:pt x="3623733" y="2181199"/>
                </a:lnTo>
                <a:lnTo>
                  <a:pt x="0" y="2181199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68300" sx="102000" sy="102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05219BA-DF78-4D10-AE31-AD9C1C4AC4AE}"/>
              </a:ext>
            </a:extLst>
          </p:cNvPr>
          <p:cNvGrpSpPr/>
          <p:nvPr/>
        </p:nvGrpSpPr>
        <p:grpSpPr>
          <a:xfrm>
            <a:off x="8133849" y="3952875"/>
            <a:ext cx="308476" cy="146050"/>
            <a:chOff x="8181474" y="3952875"/>
            <a:chExt cx="308476" cy="14605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B96052E-3FB6-46C3-A7A2-4AC23E474B7F}"/>
                </a:ext>
              </a:extLst>
            </p:cNvPr>
            <p:cNvCxnSpPr>
              <a:cxnSpLocks/>
            </p:cNvCxnSpPr>
            <p:nvPr/>
          </p:nvCxnSpPr>
          <p:spPr>
            <a:xfrm>
              <a:off x="8181474" y="3952875"/>
              <a:ext cx="127501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D4C9B9A-21A9-42F9-A2FC-67C4F0392C81}"/>
                </a:ext>
              </a:extLst>
            </p:cNvPr>
            <p:cNvCxnSpPr>
              <a:cxnSpLocks/>
            </p:cNvCxnSpPr>
            <p:nvPr/>
          </p:nvCxnSpPr>
          <p:spPr>
            <a:xfrm>
              <a:off x="8181474" y="4025900"/>
              <a:ext cx="200526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4EDF9C1-432B-4E76-BA03-7E79C4A2FF55}"/>
                </a:ext>
              </a:extLst>
            </p:cNvPr>
            <p:cNvCxnSpPr>
              <a:cxnSpLocks/>
            </p:cNvCxnSpPr>
            <p:nvPr/>
          </p:nvCxnSpPr>
          <p:spPr>
            <a:xfrm>
              <a:off x="8181474" y="4098925"/>
              <a:ext cx="308476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A0FD6333-F875-46CF-97DC-4B43E3F4F247}"/>
              </a:ext>
            </a:extLst>
          </p:cNvPr>
          <p:cNvSpPr/>
          <p:nvPr/>
        </p:nvSpPr>
        <p:spPr>
          <a:xfrm>
            <a:off x="7982436" y="3787799"/>
            <a:ext cx="3479799" cy="2181199"/>
          </a:xfrm>
          <a:custGeom>
            <a:avLst/>
            <a:gdLst>
              <a:gd name="connsiteX0" fmla="*/ 0 w 3623733"/>
              <a:gd name="connsiteY0" fmla="*/ 0 h 2181199"/>
              <a:gd name="connsiteX1" fmla="*/ 3623733 w 3623733"/>
              <a:gd name="connsiteY1" fmla="*/ 0 h 2181199"/>
              <a:gd name="connsiteX2" fmla="*/ 3623733 w 3623733"/>
              <a:gd name="connsiteY2" fmla="*/ 2181199 h 2181199"/>
              <a:gd name="connsiteX3" fmla="*/ 0 w 3623733"/>
              <a:gd name="connsiteY3" fmla="*/ 2181199 h 21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3733" h="2181199">
                <a:moveTo>
                  <a:pt x="0" y="0"/>
                </a:moveTo>
                <a:lnTo>
                  <a:pt x="3623733" y="0"/>
                </a:lnTo>
                <a:lnTo>
                  <a:pt x="3623733" y="2181199"/>
                </a:lnTo>
                <a:lnTo>
                  <a:pt x="0" y="218119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C00000">
                  <a:alpha val="15000"/>
                </a:srgb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7FFCCC0-D6F7-43E8-AE93-F84AF71F92E3}"/>
              </a:ext>
            </a:extLst>
          </p:cNvPr>
          <p:cNvSpPr/>
          <p:nvPr/>
        </p:nvSpPr>
        <p:spPr>
          <a:xfrm>
            <a:off x="8115785" y="4171568"/>
            <a:ext cx="3184040" cy="1643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6B452FB-750B-4A79-9980-B0C9DD0A2223}"/>
              </a:ext>
            </a:extLst>
          </p:cNvPr>
          <p:cNvSpPr/>
          <p:nvPr/>
        </p:nvSpPr>
        <p:spPr>
          <a:xfrm>
            <a:off x="729764" y="3276599"/>
            <a:ext cx="3479798" cy="402197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DCBCD53-05EC-45E5-A1BB-BAA332AF3396}"/>
              </a:ext>
            </a:extLst>
          </p:cNvPr>
          <p:cNvSpPr txBox="1"/>
          <p:nvPr/>
        </p:nvSpPr>
        <p:spPr>
          <a:xfrm>
            <a:off x="794473" y="3311195"/>
            <a:ext cx="209350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zh-CN" altLang="en-US" dirty="0"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FADD255-47E6-4B25-A617-C0C01325A684}"/>
              </a:ext>
            </a:extLst>
          </p:cNvPr>
          <p:cNvSpPr/>
          <p:nvPr/>
        </p:nvSpPr>
        <p:spPr>
          <a:xfrm>
            <a:off x="4356102" y="3276599"/>
            <a:ext cx="3479798" cy="402197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8692A65-872E-4A85-BF1F-E6B17BC76287}"/>
              </a:ext>
            </a:extLst>
          </p:cNvPr>
          <p:cNvSpPr txBox="1"/>
          <p:nvPr/>
        </p:nvSpPr>
        <p:spPr>
          <a:xfrm>
            <a:off x="4420811" y="3311195"/>
            <a:ext cx="280958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+mn-ea"/>
              </a:rPr>
              <a:t>浪花淘尽英雄</a:t>
            </a:r>
            <a:endParaRPr lang="zh-CN" altLang="en-US" dirty="0"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65117A9-33C6-4465-B2D7-A8EBDAC16061}"/>
              </a:ext>
            </a:extLst>
          </p:cNvPr>
          <p:cNvSpPr/>
          <p:nvPr/>
        </p:nvSpPr>
        <p:spPr>
          <a:xfrm>
            <a:off x="7984205" y="3276599"/>
            <a:ext cx="3479798" cy="402197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7104647-B114-43C3-830E-31BD02336D1E}"/>
              </a:ext>
            </a:extLst>
          </p:cNvPr>
          <p:cNvSpPr txBox="1"/>
          <p:nvPr/>
        </p:nvSpPr>
        <p:spPr>
          <a:xfrm>
            <a:off x="8048914" y="3311195"/>
            <a:ext cx="280958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+mn-ea"/>
              </a:rPr>
              <a:t>浪花淘尽英雄</a:t>
            </a:r>
            <a:endParaRPr lang="zh-CN" altLang="en-US" dirty="0"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B3BE918-4461-4181-AF3A-39B4B23BFE05}"/>
              </a:ext>
            </a:extLst>
          </p:cNvPr>
          <p:cNvSpPr/>
          <p:nvPr/>
        </p:nvSpPr>
        <p:spPr>
          <a:xfrm>
            <a:off x="729764" y="5566801"/>
            <a:ext cx="3479798" cy="402197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11DEFC-4FE0-409E-A04F-B185E8D9CC8A}"/>
              </a:ext>
            </a:extLst>
          </p:cNvPr>
          <p:cNvSpPr txBox="1"/>
          <p:nvPr/>
        </p:nvSpPr>
        <p:spPr>
          <a:xfrm>
            <a:off x="794473" y="5601397"/>
            <a:ext cx="280958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+mn-ea"/>
              </a:rPr>
              <a:t>浪花淘尽英雄</a:t>
            </a:r>
            <a:endParaRPr lang="zh-CN" altLang="en-US" dirty="0"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4B242A0-3D3B-4A6B-9C9B-E753DC9AA74A}"/>
              </a:ext>
            </a:extLst>
          </p:cNvPr>
          <p:cNvSpPr/>
          <p:nvPr/>
        </p:nvSpPr>
        <p:spPr>
          <a:xfrm>
            <a:off x="4356102" y="5566801"/>
            <a:ext cx="3479798" cy="402197"/>
          </a:xfrm>
          <a:prstGeom prst="rect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B6839BF-96CF-4945-AFA0-C506B038508D}"/>
              </a:ext>
            </a:extLst>
          </p:cNvPr>
          <p:cNvSpPr txBox="1"/>
          <p:nvPr/>
        </p:nvSpPr>
        <p:spPr>
          <a:xfrm>
            <a:off x="4420810" y="5601397"/>
            <a:ext cx="280958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+mn-ea"/>
              </a:rPr>
              <a:t>浪花淘尽英雄</a:t>
            </a:r>
            <a:endParaRPr lang="zh-CN" altLang="en-US" dirty="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3CC73B9-65B0-43DA-870F-AAA3AEBEDE2C}"/>
              </a:ext>
            </a:extLst>
          </p:cNvPr>
          <p:cNvSpPr txBox="1"/>
          <p:nvPr/>
        </p:nvSpPr>
        <p:spPr>
          <a:xfrm>
            <a:off x="727997" y="3282148"/>
            <a:ext cx="280958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>
                <a:latin typeface="+mn-ea"/>
              </a:rPr>
              <a:t>浪花淘尽英雄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1839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在此输入标题</a:t>
            </a:r>
          </a:p>
        </p:txBody>
      </p:sp>
      <p:pic>
        <p:nvPicPr>
          <p:cNvPr id="22" name="图片占位符 21" descr="雪山上有太阳&#10;&#10;描述已自动生成">
            <a:extLst>
              <a:ext uri="{FF2B5EF4-FFF2-40B4-BE49-F238E27FC236}">
                <a16:creationId xmlns:a16="http://schemas.microsoft.com/office/drawing/2014/main" xmlns="" id="{2BE0E9C3-9FC4-4D07-A204-8864CE90C5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5" r="26545"/>
          <a:stretch>
            <a:fillRect/>
          </a:stretch>
        </p:blipFill>
        <p:spPr/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1E54C99-52B9-4B29-AEB0-829408509FD3}"/>
              </a:ext>
            </a:extLst>
          </p:cNvPr>
          <p:cNvSpPr/>
          <p:nvPr/>
        </p:nvSpPr>
        <p:spPr>
          <a:xfrm>
            <a:off x="695325" y="1631842"/>
            <a:ext cx="1080135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删除图片后单击占位符中图标以添加新图片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51784B2-085B-49F5-B319-8698210170A7}"/>
              </a:ext>
            </a:extLst>
          </p:cNvPr>
          <p:cNvCxnSpPr>
            <a:cxnSpLocks/>
          </p:cNvCxnSpPr>
          <p:nvPr/>
        </p:nvCxnSpPr>
        <p:spPr>
          <a:xfrm>
            <a:off x="879951" y="1581712"/>
            <a:ext cx="1" cy="31027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6822352-0A7E-4294-9F5D-25A765CD61F7}"/>
              </a:ext>
            </a:extLst>
          </p:cNvPr>
          <p:cNvSpPr/>
          <p:nvPr/>
        </p:nvSpPr>
        <p:spPr>
          <a:xfrm>
            <a:off x="695325" y="3289247"/>
            <a:ext cx="3184040" cy="1812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B6267A-0E61-4E68-BD30-202EE272BDB5}"/>
              </a:ext>
            </a:extLst>
          </p:cNvPr>
          <p:cNvSpPr/>
          <p:nvPr/>
        </p:nvSpPr>
        <p:spPr>
          <a:xfrm>
            <a:off x="8312635" y="3289247"/>
            <a:ext cx="3184040" cy="1812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滚滚长江东逝水，浪花淘尽英雄。是非成败转头空。青山依旧在，几度夕阳红。白发渔樵江渚上，惯看秋月春风。一壶浊酒喜相逢。古今多少事，都付笑谈中。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694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F34DAD-B78B-41EB-A375-F72AF4D51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删除图片后单击占位符中图标以添加新图片</a:t>
            </a:r>
          </a:p>
        </p:txBody>
      </p:sp>
      <p:pic>
        <p:nvPicPr>
          <p:cNvPr id="30" name="图片占位符 29" descr="山上有许多云&#10;&#10;描述已自动生成">
            <a:extLst>
              <a:ext uri="{FF2B5EF4-FFF2-40B4-BE49-F238E27FC236}">
                <a16:creationId xmlns:a16="http://schemas.microsoft.com/office/drawing/2014/main" xmlns="" id="{71795D44-3B08-46BB-80FE-FC7E388C18F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r="12578"/>
          <a:stretch>
            <a:fillRect/>
          </a:stretch>
        </p:blipFill>
        <p:spPr/>
      </p:pic>
      <p:pic>
        <p:nvPicPr>
          <p:cNvPr id="28" name="图片占位符 27" descr="山上有雪&#10;&#10;描述已自动生成">
            <a:extLst>
              <a:ext uri="{FF2B5EF4-FFF2-40B4-BE49-F238E27FC236}">
                <a16:creationId xmlns:a16="http://schemas.microsoft.com/office/drawing/2014/main" xmlns="" id="{2EC2DCF7-B07A-41A8-9158-7DAFB4C672C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3" r="21163"/>
          <a:stretch>
            <a:fillRect/>
          </a:stretch>
        </p:blipFill>
        <p:spPr/>
      </p:pic>
      <p:pic>
        <p:nvPicPr>
          <p:cNvPr id="26" name="图片占位符 25" descr="图片包含 游戏机, 红色, 食物, 男人&#10;&#10;描述已自动生成">
            <a:extLst>
              <a:ext uri="{FF2B5EF4-FFF2-40B4-BE49-F238E27FC236}">
                <a16:creationId xmlns:a16="http://schemas.microsoft.com/office/drawing/2014/main" xmlns="" id="{BBEB8E0C-5545-4191-A71A-A7BFC514480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0" r="10990"/>
          <a:stretch>
            <a:fillRect/>
          </a:stretch>
        </p:blipFill>
        <p:spPr/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AB9D431-E6B8-4E9E-B04C-FCA6311E3564}"/>
              </a:ext>
            </a:extLst>
          </p:cNvPr>
          <p:cNvSpPr/>
          <p:nvPr/>
        </p:nvSpPr>
        <p:spPr>
          <a:xfrm>
            <a:off x="2452914" y="1676694"/>
            <a:ext cx="7286172" cy="6467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滚滚长江东逝水，浪花淘尽英雄。是非成败转头空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青山依旧在，几度夕阳红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xmlns="" id="{0E647745-8C6A-41E3-A9A1-CB0D74519BB7}"/>
              </a:ext>
            </a:extLst>
          </p:cNvPr>
          <p:cNvSpPr/>
          <p:nvPr/>
        </p:nvSpPr>
        <p:spPr>
          <a:xfrm>
            <a:off x="5953125" y="1358181"/>
            <a:ext cx="285750" cy="246506"/>
          </a:xfrm>
          <a:custGeom>
            <a:avLst/>
            <a:gdLst>
              <a:gd name="connsiteX0" fmla="*/ 513606 w 607058"/>
              <a:gd name="connsiteY0" fmla="*/ 6 h 523687"/>
              <a:gd name="connsiteX1" fmla="*/ 415721 w 607058"/>
              <a:gd name="connsiteY1" fmla="*/ 242967 h 523687"/>
              <a:gd name="connsiteX2" fmla="*/ 462502 w 607058"/>
              <a:gd name="connsiteY2" fmla="*/ 235092 h 523687"/>
              <a:gd name="connsiteX3" fmla="*/ 607058 w 607058"/>
              <a:gd name="connsiteY3" fmla="*/ 379345 h 523687"/>
              <a:gd name="connsiteX4" fmla="*/ 462502 w 607058"/>
              <a:gd name="connsiteY4" fmla="*/ 523687 h 523687"/>
              <a:gd name="connsiteX5" fmla="*/ 318036 w 607058"/>
              <a:gd name="connsiteY5" fmla="*/ 379345 h 523687"/>
              <a:gd name="connsiteX6" fmla="*/ 318036 w 607058"/>
              <a:gd name="connsiteY6" fmla="*/ 379166 h 523687"/>
              <a:gd name="connsiteX7" fmla="*/ 458918 w 607058"/>
              <a:gd name="connsiteY7" fmla="*/ 35447 h 523687"/>
              <a:gd name="connsiteX8" fmla="*/ 513606 w 607058"/>
              <a:gd name="connsiteY8" fmla="*/ 6 h 523687"/>
              <a:gd name="connsiteX9" fmla="*/ 195685 w 607058"/>
              <a:gd name="connsiteY9" fmla="*/ 6 h 523687"/>
              <a:gd name="connsiteX10" fmla="*/ 97831 w 607058"/>
              <a:gd name="connsiteY10" fmla="*/ 242967 h 523687"/>
              <a:gd name="connsiteX11" fmla="*/ 144615 w 607058"/>
              <a:gd name="connsiteY11" fmla="*/ 235092 h 523687"/>
              <a:gd name="connsiteX12" fmla="*/ 289091 w 607058"/>
              <a:gd name="connsiteY12" fmla="*/ 379345 h 523687"/>
              <a:gd name="connsiteX13" fmla="*/ 144615 w 607058"/>
              <a:gd name="connsiteY13" fmla="*/ 523687 h 523687"/>
              <a:gd name="connsiteX14" fmla="*/ 50 w 607058"/>
              <a:gd name="connsiteY14" fmla="*/ 379345 h 523687"/>
              <a:gd name="connsiteX15" fmla="*/ 140 w 607058"/>
              <a:gd name="connsiteY15" fmla="*/ 379166 h 523687"/>
              <a:gd name="connsiteX16" fmla="*/ 140941 w 607058"/>
              <a:gd name="connsiteY16" fmla="*/ 35447 h 523687"/>
              <a:gd name="connsiteX17" fmla="*/ 195685 w 607058"/>
              <a:gd name="connsiteY17" fmla="*/ 6 h 52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7058" h="523687">
                <a:moveTo>
                  <a:pt x="513606" y="6"/>
                </a:moveTo>
                <a:cubicBezTo>
                  <a:pt x="528036" y="832"/>
                  <a:pt x="440120" y="103300"/>
                  <a:pt x="415721" y="242967"/>
                </a:cubicBezTo>
                <a:cubicBezTo>
                  <a:pt x="430419" y="237955"/>
                  <a:pt x="446102" y="235092"/>
                  <a:pt x="462502" y="235092"/>
                </a:cubicBezTo>
                <a:cubicBezTo>
                  <a:pt x="542353" y="235092"/>
                  <a:pt x="607058" y="299701"/>
                  <a:pt x="607058" y="379345"/>
                </a:cubicBezTo>
                <a:cubicBezTo>
                  <a:pt x="607058" y="459077"/>
                  <a:pt x="542353" y="523687"/>
                  <a:pt x="462502" y="523687"/>
                </a:cubicBezTo>
                <a:cubicBezTo>
                  <a:pt x="382741" y="523687"/>
                  <a:pt x="318036" y="459077"/>
                  <a:pt x="318036" y="379345"/>
                </a:cubicBezTo>
                <a:cubicBezTo>
                  <a:pt x="318036" y="379345"/>
                  <a:pt x="318036" y="379255"/>
                  <a:pt x="318036" y="379166"/>
                </a:cubicBezTo>
                <a:cubicBezTo>
                  <a:pt x="317857" y="374960"/>
                  <a:pt x="309343" y="145068"/>
                  <a:pt x="458918" y="35447"/>
                </a:cubicBezTo>
                <a:cubicBezTo>
                  <a:pt x="492614" y="10748"/>
                  <a:pt x="508796" y="-270"/>
                  <a:pt x="513606" y="6"/>
                </a:cubicBezTo>
                <a:close/>
                <a:moveTo>
                  <a:pt x="195685" y="6"/>
                </a:moveTo>
                <a:cubicBezTo>
                  <a:pt x="210154" y="832"/>
                  <a:pt x="122231" y="103300"/>
                  <a:pt x="97831" y="242967"/>
                </a:cubicBezTo>
                <a:cubicBezTo>
                  <a:pt x="112529" y="237955"/>
                  <a:pt x="128214" y="235092"/>
                  <a:pt x="144615" y="235092"/>
                </a:cubicBezTo>
                <a:cubicBezTo>
                  <a:pt x="224471" y="235092"/>
                  <a:pt x="289091" y="299701"/>
                  <a:pt x="289091" y="379345"/>
                </a:cubicBezTo>
                <a:cubicBezTo>
                  <a:pt x="289091" y="459077"/>
                  <a:pt x="224471" y="523687"/>
                  <a:pt x="144615" y="523687"/>
                </a:cubicBezTo>
                <a:cubicBezTo>
                  <a:pt x="64759" y="523687"/>
                  <a:pt x="50" y="459077"/>
                  <a:pt x="50" y="379345"/>
                </a:cubicBezTo>
                <a:cubicBezTo>
                  <a:pt x="50" y="379345"/>
                  <a:pt x="140" y="379255"/>
                  <a:pt x="140" y="379166"/>
                </a:cubicBezTo>
                <a:cubicBezTo>
                  <a:pt x="-40" y="374960"/>
                  <a:pt x="-8554" y="145068"/>
                  <a:pt x="140941" y="35447"/>
                </a:cubicBezTo>
                <a:cubicBezTo>
                  <a:pt x="174662" y="10748"/>
                  <a:pt x="190862" y="-270"/>
                  <a:pt x="195685" y="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6968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政务红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C00000"/>
      </a:accent1>
      <a:accent2>
        <a:srgbClr val="E23425"/>
      </a:accent2>
      <a:accent3>
        <a:srgbClr val="FFE26B"/>
      </a:accent3>
      <a:accent4>
        <a:srgbClr val="FFF2CC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阿里普惠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真空白模板.potx" id="{70036B55-D0C6-4D3E-8E08-485F2683F85A}" vid="{5D2E6D73-C0A3-4EBD-A026-BA7C6C476A00}"/>
    </a:ext>
  </a:extLst>
</a:theme>
</file>

<file path=ppt/theme/theme2.xml><?xml version="1.0" encoding="utf-8"?>
<a:theme xmlns:a="http://schemas.openxmlformats.org/drawingml/2006/main" name="1_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102</TotalTime>
  <Words>1658</Words>
  <Application>Microsoft Office PowerPoint</Application>
  <PresentationFormat>宽屏</PresentationFormat>
  <Paragraphs>120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阿里巴巴普惠体 B</vt:lpstr>
      <vt:lpstr>阿里巴巴普惠体 H</vt:lpstr>
      <vt:lpstr>阿里巴巴普惠体 R</vt:lpstr>
      <vt:lpstr>等线</vt:lpstr>
      <vt:lpstr>仿宋_GB2312</vt:lpstr>
      <vt:lpstr>楷体_GB2312</vt:lpstr>
      <vt:lpstr>微软雅黑</vt:lpstr>
      <vt:lpstr>演示新手书</vt:lpstr>
      <vt:lpstr>Arial</vt:lpstr>
      <vt:lpstr>Times New Roman</vt:lpstr>
      <vt:lpstr>Office 主题​​</vt:lpstr>
      <vt:lpstr>1_Office 主题​​</vt:lpstr>
      <vt:lpstr>商务风格主题9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澄音 鳴北</dc:creator>
  <cp:keywords>51PPT模板网</cp:keywords>
  <dc:description>www.51pptmoban.com</dc:description>
  <cp:lastModifiedBy>YANGs</cp:lastModifiedBy>
  <cp:revision>41</cp:revision>
  <dcterms:created xsi:type="dcterms:W3CDTF">2019-12-04T07:29:42Z</dcterms:created>
  <dcterms:modified xsi:type="dcterms:W3CDTF">2020-12-27T13:46:44Z</dcterms:modified>
</cp:coreProperties>
</file>