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7" r:id="rId2"/>
    <p:sldMasterId id="2147483682" r:id="rId3"/>
  </p:sldMasterIdLst>
  <p:sldIdLst>
    <p:sldId id="279" r:id="rId4"/>
    <p:sldId id="347" r:id="rId5"/>
    <p:sldId id="269" r:id="rId6"/>
    <p:sldId id="305" r:id="rId7"/>
    <p:sldId id="268" r:id="rId8"/>
    <p:sldId id="274" r:id="rId9"/>
    <p:sldId id="277" r:id="rId10"/>
    <p:sldId id="275" r:id="rId11"/>
    <p:sldId id="262" r:id="rId12"/>
    <p:sldId id="306" r:id="rId13"/>
    <p:sldId id="264" r:id="rId14"/>
    <p:sldId id="294" r:id="rId15"/>
    <p:sldId id="270" r:id="rId16"/>
    <p:sldId id="266" r:id="rId17"/>
    <p:sldId id="307" r:id="rId18"/>
    <p:sldId id="297" r:id="rId19"/>
    <p:sldId id="288" r:id="rId20"/>
    <p:sldId id="296" r:id="rId21"/>
    <p:sldId id="287" r:id="rId22"/>
    <p:sldId id="308" r:id="rId23"/>
    <p:sldId id="267" r:id="rId24"/>
    <p:sldId id="295" r:id="rId25"/>
    <p:sldId id="276" r:id="rId26"/>
    <p:sldId id="309" r:id="rId27"/>
    <p:sldId id="259" r:id="rId28"/>
    <p:sldId id="299" r:id="rId29"/>
    <p:sldId id="300" r:id="rId30"/>
    <p:sldId id="301" r:id="rId31"/>
    <p:sldId id="289" r:id="rId32"/>
    <p:sldId id="692" r:id="rId33"/>
    <p:sldId id="693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1" userDrawn="1">
          <p15:clr>
            <a:srgbClr val="A4A3A4"/>
          </p15:clr>
        </p15:guide>
        <p15:guide id="3" pos="506" userDrawn="1">
          <p15:clr>
            <a:srgbClr val="A4A3A4"/>
          </p15:clr>
        </p15:guide>
        <p15:guide id="4" pos="5677" userDrawn="1">
          <p15:clr>
            <a:srgbClr val="A4A3A4"/>
          </p15:clr>
        </p15:guide>
        <p15:guide id="5" orient="horz" pos="4088" userDrawn="1">
          <p15:clr>
            <a:srgbClr val="A4A3A4"/>
          </p15:clr>
        </p15:guide>
        <p15:guide id="6" orient="horz" pos="255" userDrawn="1">
          <p15:clr>
            <a:srgbClr val="A4A3A4"/>
          </p15:clr>
        </p15:guide>
        <p15:guide id="7" orient="horz" pos="1865" userDrawn="1">
          <p15:clr>
            <a:srgbClr val="A4A3A4"/>
          </p15:clr>
        </p15:guide>
        <p15:guide id="8" orient="horz" pos="2976" userDrawn="1">
          <p15:clr>
            <a:srgbClr val="A4A3A4"/>
          </p15:clr>
        </p15:guide>
        <p15:guide id="9" pos="3114" userDrawn="1">
          <p15:clr>
            <a:srgbClr val="A4A3A4"/>
          </p15:clr>
        </p15:guide>
        <p15:guide id="10" orient="horz" pos="2341" userDrawn="1">
          <p15:clr>
            <a:srgbClr val="A4A3A4"/>
          </p15:clr>
        </p15:guide>
        <p15:guide id="11" pos="10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196" autoAdjust="0"/>
  </p:normalViewPr>
  <p:slideViewPr>
    <p:cSldViewPr snapToGrid="0" showGuides="1">
      <p:cViewPr varScale="1">
        <p:scale>
          <a:sx n="84" d="100"/>
          <a:sy n="84" d="100"/>
        </p:scale>
        <p:origin x="629" y="86"/>
      </p:cViewPr>
      <p:guideLst>
        <p:guide orient="horz" pos="1661"/>
        <p:guide pos="506"/>
        <p:guide pos="5677"/>
        <p:guide orient="horz" pos="4088"/>
        <p:guide orient="horz" pos="255"/>
        <p:guide orient="horz" pos="1865"/>
        <p:guide orient="horz" pos="2976"/>
        <p:guide pos="3114"/>
        <p:guide orient="horz" pos="2341"/>
        <p:guide pos="10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3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800" dirty="0">
                <a:ea typeface="阿里巴巴普惠体 R" panose="00020600040101010101" pitchFamily="18" charset="-122"/>
              </a:rPr>
              <a:t>输入你的图表标题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>
                <a:alpha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3C0-4F2C-A90E-F983DE17842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>
                <a:alpha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3C0-4F2C-A90E-F983DE17842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270067440"/>
        <c:axId val="1270043504"/>
      </c:barChart>
      <c:catAx>
        <c:axId val="1270067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70043504"/>
        <c:crosses val="autoZero"/>
        <c:auto val="1"/>
        <c:lblAlgn val="ctr"/>
        <c:lblOffset val="100"/>
        <c:noMultiLvlLbl val="0"/>
      </c:catAx>
      <c:valAx>
        <c:axId val="127004350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alpha val="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70067440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87791839977943553"/>
          <c:y val="0.35250429583391779"/>
          <c:w val="0.11294417594966617"/>
          <c:h val="0.2919014763641464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solidFill>
            <a:schemeClr val="bg1"/>
          </a:solidFill>
          <a:latin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microsoft.com/office/2007/relationships/hdphoto" Target="../media/hdphoto1.wdp"/><Relationship Id="rId5" Type="http://schemas.openxmlformats.org/officeDocument/2006/relationships/tags" Target="../tags/tag5.xml"/><Relationship Id="rId10" Type="http://schemas.openxmlformats.org/officeDocument/2006/relationships/image" Target="../media/image1.png"/><Relationship Id="rId4" Type="http://schemas.openxmlformats.org/officeDocument/2006/relationships/tags" Target="../tags/tag4.xml"/><Relationship Id="rId9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tags" Target="../tags/tag11.xml"/><Relationship Id="rId7" Type="http://schemas.openxmlformats.org/officeDocument/2006/relationships/image" Target="../media/image3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tags" Target="../tags/tag16.xml"/><Relationship Id="rId7" Type="http://schemas.openxmlformats.org/officeDocument/2006/relationships/image" Target="../media/image3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Layouts/_rels/slideLayout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tags" Target="../tags/tag21.xml"/><Relationship Id="rId7" Type="http://schemas.openxmlformats.org/officeDocument/2006/relationships/image" Target="../media/image3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Layouts/_rels/slideLayout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tags" Target="../tags/tag26.xml"/><Relationship Id="rId7" Type="http://schemas.openxmlformats.org/officeDocument/2006/relationships/image" Target="../media/image3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Layouts/_rels/slideLayout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tags" Target="../tags/tag31.xml"/><Relationship Id="rId7" Type="http://schemas.openxmlformats.org/officeDocument/2006/relationships/image" Target="../media/image3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4">
            <a:extLst>
              <a:ext uri="{FF2B5EF4-FFF2-40B4-BE49-F238E27FC236}">
                <a16:creationId xmlns="" xmlns:a16="http://schemas.microsoft.com/office/drawing/2014/main" id="{AACE1A01-EAEA-45AE-918F-DF3634AC9E73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2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1602" t="10729" r="11602" b="10729"/>
          <a:stretch/>
        </p:blipFill>
        <p:spPr>
          <a:xfrm>
            <a:off x="-203199" y="-114300"/>
            <a:ext cx="12598399" cy="70866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1D7ABE4-81E6-44F4-A69A-79A46723A24C}"/>
              </a:ext>
            </a:extLst>
          </p:cNvPr>
          <p:cNvSpPr/>
          <p:nvPr userDrawn="1"/>
        </p:nvSpPr>
        <p:spPr>
          <a:xfrm>
            <a:off x="-203200" y="-114300"/>
            <a:ext cx="12598400" cy="7086600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grpSp>
        <p:nvGrpSpPr>
          <p:cNvPr id="4" name="PA_组合 11">
            <a:extLst>
              <a:ext uri="{FF2B5EF4-FFF2-40B4-BE49-F238E27FC236}">
                <a16:creationId xmlns="" xmlns:a16="http://schemas.microsoft.com/office/drawing/2014/main" id="{E334AF8D-D8E0-464A-A60C-1C01E3388D93}"/>
              </a:ext>
            </a:extLst>
          </p:cNvPr>
          <p:cNvGrpSpPr/>
          <p:nvPr userDrawn="1">
            <p:custDataLst>
              <p:tags r:id="rId2"/>
            </p:custDataLst>
          </p:nvPr>
        </p:nvGrpSpPr>
        <p:grpSpPr>
          <a:xfrm>
            <a:off x="673100" y="4851038"/>
            <a:ext cx="10845800" cy="1283574"/>
            <a:chOff x="1485900" y="4851038"/>
            <a:chExt cx="10845800" cy="1283574"/>
          </a:xfrm>
        </p:grpSpPr>
        <p:sp>
          <p:nvSpPr>
            <p:cNvPr id="5" name="任意多边形: 形状 4">
              <a:extLst>
                <a:ext uri="{FF2B5EF4-FFF2-40B4-BE49-F238E27FC236}">
                  <a16:creationId xmlns="" xmlns:a16="http://schemas.microsoft.com/office/drawing/2014/main" id="{9061F651-9748-4590-BB1F-C2A411FB791C}"/>
                </a:ext>
              </a:extLst>
            </p:cNvPr>
            <p:cNvSpPr/>
            <p:nvPr/>
          </p:nvSpPr>
          <p:spPr>
            <a:xfrm>
              <a:off x="1485900" y="4889495"/>
              <a:ext cx="10071100" cy="1245117"/>
            </a:xfrm>
            <a:custGeom>
              <a:avLst/>
              <a:gdLst>
                <a:gd name="connsiteX0" fmla="*/ 0 w 10071100"/>
                <a:gd name="connsiteY0" fmla="*/ 1143005 h 1245117"/>
                <a:gd name="connsiteX1" fmla="*/ 1866900 w 10071100"/>
                <a:gd name="connsiteY1" fmla="*/ 165105 h 1245117"/>
                <a:gd name="connsiteX2" fmla="*/ 4648200 w 10071100"/>
                <a:gd name="connsiteY2" fmla="*/ 1244605 h 1245117"/>
                <a:gd name="connsiteX3" fmla="*/ 7200900 w 10071100"/>
                <a:gd name="connsiteY3" fmla="*/ 5 h 1245117"/>
                <a:gd name="connsiteX4" fmla="*/ 10071100 w 10071100"/>
                <a:gd name="connsiteY4" fmla="*/ 1231905 h 1245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1100" h="1245117">
                  <a:moveTo>
                    <a:pt x="0" y="1143005"/>
                  </a:moveTo>
                  <a:cubicBezTo>
                    <a:pt x="546100" y="645588"/>
                    <a:pt x="1092200" y="148172"/>
                    <a:pt x="1866900" y="165105"/>
                  </a:cubicBezTo>
                  <a:cubicBezTo>
                    <a:pt x="2641600" y="182038"/>
                    <a:pt x="3759200" y="1272122"/>
                    <a:pt x="4648200" y="1244605"/>
                  </a:cubicBezTo>
                  <a:cubicBezTo>
                    <a:pt x="5537200" y="1217088"/>
                    <a:pt x="6297083" y="2122"/>
                    <a:pt x="7200900" y="5"/>
                  </a:cubicBezTo>
                  <a:cubicBezTo>
                    <a:pt x="8104717" y="-2112"/>
                    <a:pt x="9087908" y="614896"/>
                    <a:pt x="10071100" y="123190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F2C8190D-0D37-4DC3-976D-3E01052113BB}"/>
                </a:ext>
              </a:extLst>
            </p:cNvPr>
            <p:cNvSpPr/>
            <p:nvPr/>
          </p:nvSpPr>
          <p:spPr>
            <a:xfrm>
              <a:off x="1511300" y="4851038"/>
              <a:ext cx="10820400" cy="1259835"/>
            </a:xfrm>
            <a:custGeom>
              <a:avLst/>
              <a:gdLst>
                <a:gd name="connsiteX0" fmla="*/ 0 w 10820400"/>
                <a:gd name="connsiteY0" fmla="*/ 736962 h 1259835"/>
                <a:gd name="connsiteX1" fmla="*/ 2171700 w 10820400"/>
                <a:gd name="connsiteY1" fmla="*/ 1232262 h 1259835"/>
                <a:gd name="connsiteX2" fmla="*/ 4660900 w 10820400"/>
                <a:gd name="connsiteY2" fmla="*/ 362 h 1259835"/>
                <a:gd name="connsiteX3" fmla="*/ 8674100 w 10820400"/>
                <a:gd name="connsiteY3" fmla="*/ 1092562 h 1259835"/>
                <a:gd name="connsiteX4" fmla="*/ 10820400 w 10820400"/>
                <a:gd name="connsiteY4" fmla="*/ 63862 h 1259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20400" h="1259835">
                  <a:moveTo>
                    <a:pt x="0" y="736962"/>
                  </a:moveTo>
                  <a:cubicBezTo>
                    <a:pt x="697441" y="1045995"/>
                    <a:pt x="1394883" y="1355029"/>
                    <a:pt x="2171700" y="1232262"/>
                  </a:cubicBezTo>
                  <a:cubicBezTo>
                    <a:pt x="2948517" y="1109495"/>
                    <a:pt x="3577167" y="23645"/>
                    <a:pt x="4660900" y="362"/>
                  </a:cubicBezTo>
                  <a:cubicBezTo>
                    <a:pt x="5744633" y="-22921"/>
                    <a:pt x="7647517" y="1081979"/>
                    <a:pt x="8674100" y="1092562"/>
                  </a:cubicBezTo>
                  <a:cubicBezTo>
                    <a:pt x="9700683" y="1103145"/>
                    <a:pt x="10260541" y="583503"/>
                    <a:pt x="10820400" y="63862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R" panose="00020600040101010101" pitchFamily="18" charset="-122"/>
                <a:cs typeface="+mn-cs"/>
              </a:endParaRPr>
            </a:p>
          </p:txBody>
        </p:sp>
      </p:grpSp>
      <p:sp>
        <p:nvSpPr>
          <p:cNvPr id="7" name="PA_椭圆 1">
            <a:extLst>
              <a:ext uri="{FF2B5EF4-FFF2-40B4-BE49-F238E27FC236}">
                <a16:creationId xmlns="" xmlns:a16="http://schemas.microsoft.com/office/drawing/2014/main" id="{394DD698-393A-4FBB-9D31-5E5C3A4897A2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1650656" y="5110138"/>
            <a:ext cx="218463" cy="218463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8" name="PA_椭圆 13">
            <a:extLst>
              <a:ext uri="{FF2B5EF4-FFF2-40B4-BE49-F238E27FC236}">
                <a16:creationId xmlns="" xmlns:a16="http://schemas.microsoft.com/office/drawing/2014/main" id="{A36B35ED-49AC-482C-B6D6-581E9F12C88B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3412692" y="5765469"/>
            <a:ext cx="120739" cy="120739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9" name="PA_椭圆 14">
            <a:extLst>
              <a:ext uri="{FF2B5EF4-FFF2-40B4-BE49-F238E27FC236}">
                <a16:creationId xmlns="" xmlns:a16="http://schemas.microsoft.com/office/drawing/2014/main" id="{A5111F16-D128-4EC0-8588-1A5BDB51B33D}"/>
              </a:ext>
            </a:extLst>
          </p:cNvPr>
          <p:cNvSpPr/>
          <p:nvPr userDrawn="1">
            <p:custDataLst>
              <p:tags r:id="rId5"/>
            </p:custDataLst>
          </p:nvPr>
        </p:nvSpPr>
        <p:spPr>
          <a:xfrm>
            <a:off x="6425856" y="4995839"/>
            <a:ext cx="126999" cy="126999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10" name="PA_椭圆 15">
            <a:extLst>
              <a:ext uri="{FF2B5EF4-FFF2-40B4-BE49-F238E27FC236}">
                <a16:creationId xmlns="" xmlns:a16="http://schemas.microsoft.com/office/drawing/2014/main" id="{8B9823A4-A3BD-4687-A5AC-24D6240CBDF3}"/>
              </a:ext>
            </a:extLst>
          </p:cNvPr>
          <p:cNvSpPr/>
          <p:nvPr userDrawn="1">
            <p:custDataLst>
              <p:tags r:id="rId6"/>
            </p:custDataLst>
          </p:nvPr>
        </p:nvSpPr>
        <p:spPr>
          <a:xfrm>
            <a:off x="8576726" y="5726942"/>
            <a:ext cx="195924" cy="195924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11" name="PA_椭圆 16">
            <a:extLst>
              <a:ext uri="{FF2B5EF4-FFF2-40B4-BE49-F238E27FC236}">
                <a16:creationId xmlns="" xmlns:a16="http://schemas.microsoft.com/office/drawing/2014/main" id="{D2329AF7-18E8-4B55-A684-5E98D3DB29D4}"/>
              </a:ext>
            </a:extLst>
          </p:cNvPr>
          <p:cNvSpPr/>
          <p:nvPr userDrawn="1">
            <p:custDataLst>
              <p:tags r:id="rId7"/>
            </p:custDataLst>
          </p:nvPr>
        </p:nvSpPr>
        <p:spPr>
          <a:xfrm>
            <a:off x="5140616" y="5957031"/>
            <a:ext cx="307684" cy="307684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12" name="PA_椭圆 17">
            <a:extLst>
              <a:ext uri="{FF2B5EF4-FFF2-40B4-BE49-F238E27FC236}">
                <a16:creationId xmlns="" xmlns:a16="http://schemas.microsoft.com/office/drawing/2014/main" id="{2AAC770A-3BCF-4C9D-8A7F-4F607EDE8964}"/>
              </a:ext>
            </a:extLst>
          </p:cNvPr>
          <p:cNvSpPr/>
          <p:nvPr userDrawn="1">
            <p:custDataLst>
              <p:tags r:id="rId8"/>
            </p:custDataLst>
          </p:nvPr>
        </p:nvSpPr>
        <p:spPr>
          <a:xfrm>
            <a:off x="10922807" y="5308914"/>
            <a:ext cx="138651" cy="138651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14" name="标题 13">
            <a:extLst>
              <a:ext uri="{FF2B5EF4-FFF2-40B4-BE49-F238E27FC236}">
                <a16:creationId xmlns="" xmlns:a16="http://schemas.microsoft.com/office/drawing/2014/main" id="{233FF345-AAE5-4FF7-9181-7C4735964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13337"/>
            <a:ext cx="10515600" cy="1015663"/>
          </a:xfrm>
        </p:spPr>
        <p:txBody>
          <a:bodyPr wrap="square">
            <a:spAutoFit/>
          </a:bodyPr>
          <a:lstStyle>
            <a:lvl1pPr>
              <a:defRPr lang="zh-CN" altLang="en-US" sz="6000" b="1" spc="600">
                <a:solidFill>
                  <a:prstClr val="white"/>
                </a:solidFill>
                <a:latin typeface="阿里巴巴普惠体 B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89438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5E9DE087-AF6C-44A8-8D7A-A8469F83D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08E83-983E-4479-977D-EF3A4801062D}" type="datetimeFigureOut">
              <a:rPr lang="zh-CN" altLang="en-US" smtClean="0"/>
              <a:t>2020/12/24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6A6B239-32E0-4B97-A796-558938C4A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4FA3F02-AA83-49EB-83F4-0793511C6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5756C-E6AC-4C56-82AC-4D0B1EC264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348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="" xmlns:a16="http://schemas.microsoft.com/office/drawing/2014/main" id="{86DEF0A9-CE1A-402B-8E80-B613CD635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68113"/>
            <a:ext cx="10515600" cy="1212255"/>
          </a:xfrm>
          <a:noFill/>
        </p:spPr>
        <p:txBody>
          <a:bodyPr wrap="square" rtlCol="0">
            <a:spAutoFit/>
          </a:bodyPr>
          <a:lstStyle>
            <a:lvl1pPr algn="l">
              <a:defRPr lang="zh-CN" altLang="en-US" sz="80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marL="0" lvl="0" algn="dist"/>
            <a:r>
              <a:rPr lang="zh-CN" altLang="en-US" dirty="0"/>
              <a:t>单击此处编辑母版标题</a:t>
            </a:r>
          </a:p>
        </p:txBody>
      </p:sp>
      <p:pic>
        <p:nvPicPr>
          <p:cNvPr id="10" name="图片 9" descr="建筑的桥&#10;&#10;描述已自动生成">
            <a:extLst>
              <a:ext uri="{FF2B5EF4-FFF2-40B4-BE49-F238E27FC236}">
                <a16:creationId xmlns="" xmlns:a16="http://schemas.microsoft.com/office/drawing/2014/main" id="{E1BE3B95-4DBD-4B31-8BC5-75B824D682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478621"/>
            <a:ext cx="12178056" cy="3379379"/>
          </a:xfrm>
          <a:custGeom>
            <a:avLst/>
            <a:gdLst>
              <a:gd name="connsiteX0" fmla="*/ 12178056 w 12178056"/>
              <a:gd name="connsiteY0" fmla="*/ 0 h 3379379"/>
              <a:gd name="connsiteX1" fmla="*/ 12178056 w 12178056"/>
              <a:gd name="connsiteY1" fmla="*/ 3379379 h 3379379"/>
              <a:gd name="connsiteX2" fmla="*/ 0 w 12178056"/>
              <a:gd name="connsiteY2" fmla="*/ 3379379 h 3379379"/>
              <a:gd name="connsiteX3" fmla="*/ 0 w 12178056"/>
              <a:gd name="connsiteY3" fmla="*/ 185502 h 3379379"/>
              <a:gd name="connsiteX4" fmla="*/ 609884 w 12178056"/>
              <a:gd name="connsiteY4" fmla="*/ 329255 h 3379379"/>
              <a:gd name="connsiteX5" fmla="*/ 6154740 w 12178056"/>
              <a:gd name="connsiteY5" fmla="*/ 807376 h 3379379"/>
              <a:gd name="connsiteX6" fmla="*/ 11679532 w 12178056"/>
              <a:gd name="connsiteY6" fmla="*/ 136034 h 337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78056" h="3379379">
                <a:moveTo>
                  <a:pt x="12178056" y="0"/>
                </a:moveTo>
                <a:lnTo>
                  <a:pt x="12178056" y="3379379"/>
                </a:lnTo>
                <a:lnTo>
                  <a:pt x="0" y="3379379"/>
                </a:lnTo>
                <a:lnTo>
                  <a:pt x="0" y="185502"/>
                </a:lnTo>
                <a:lnTo>
                  <a:pt x="609884" y="329255"/>
                </a:lnTo>
                <a:cubicBezTo>
                  <a:pt x="2196165" y="664533"/>
                  <a:pt x="4104516" y="843163"/>
                  <a:pt x="6154740" y="807376"/>
                </a:cubicBezTo>
                <a:cubicBezTo>
                  <a:pt x="8204964" y="771589"/>
                  <a:pt x="10105918" y="526467"/>
                  <a:pt x="11679532" y="136034"/>
                </a:cubicBez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800FBB7A-C9A9-4D29-8728-D53DA1FB5D4F}"/>
              </a:ext>
            </a:extLst>
          </p:cNvPr>
          <p:cNvSpPr/>
          <p:nvPr userDrawn="1"/>
        </p:nvSpPr>
        <p:spPr>
          <a:xfrm>
            <a:off x="0" y="3451811"/>
            <a:ext cx="12192000" cy="3383184"/>
          </a:xfrm>
          <a:custGeom>
            <a:avLst/>
            <a:gdLst>
              <a:gd name="connsiteX0" fmla="*/ 12192000 w 12192000"/>
              <a:gd name="connsiteY0" fmla="*/ 0 h 3383184"/>
              <a:gd name="connsiteX1" fmla="*/ 12192000 w 12192000"/>
              <a:gd name="connsiteY1" fmla="*/ 3383184 h 3383184"/>
              <a:gd name="connsiteX2" fmla="*/ 0 w 12192000"/>
              <a:gd name="connsiteY2" fmla="*/ 3383184 h 3383184"/>
              <a:gd name="connsiteX3" fmla="*/ 0 w 12192000"/>
              <a:gd name="connsiteY3" fmla="*/ 189307 h 3383184"/>
              <a:gd name="connsiteX4" fmla="*/ 609884 w 12192000"/>
              <a:gd name="connsiteY4" fmla="*/ 333060 h 3383184"/>
              <a:gd name="connsiteX5" fmla="*/ 6154740 w 12192000"/>
              <a:gd name="connsiteY5" fmla="*/ 811181 h 3383184"/>
              <a:gd name="connsiteX6" fmla="*/ 11679532 w 12192000"/>
              <a:gd name="connsiteY6" fmla="*/ 139839 h 3383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383184">
                <a:moveTo>
                  <a:pt x="12192000" y="0"/>
                </a:moveTo>
                <a:lnTo>
                  <a:pt x="12192000" y="3383184"/>
                </a:lnTo>
                <a:lnTo>
                  <a:pt x="0" y="3383184"/>
                </a:lnTo>
                <a:lnTo>
                  <a:pt x="0" y="189307"/>
                </a:lnTo>
                <a:lnTo>
                  <a:pt x="609884" y="333060"/>
                </a:lnTo>
                <a:cubicBezTo>
                  <a:pt x="2196165" y="668338"/>
                  <a:pt x="4104516" y="846968"/>
                  <a:pt x="6154740" y="811181"/>
                </a:cubicBezTo>
                <a:cubicBezTo>
                  <a:pt x="8204964" y="775394"/>
                  <a:pt x="10105918" y="530272"/>
                  <a:pt x="11679532" y="139839"/>
                </a:cubicBezTo>
                <a:close/>
              </a:path>
            </a:pathLst>
          </a:custGeom>
          <a:solidFill>
            <a:schemeClr val="accent1">
              <a:alpha val="3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E0E5F6E8-269E-4209-BAC6-0B58432039D7}"/>
              </a:ext>
            </a:extLst>
          </p:cNvPr>
          <p:cNvSpPr/>
          <p:nvPr userDrawn="1"/>
        </p:nvSpPr>
        <p:spPr>
          <a:xfrm rot="-60000">
            <a:off x="4853" y="3558163"/>
            <a:ext cx="12194839" cy="822679"/>
          </a:xfrm>
          <a:custGeom>
            <a:avLst/>
            <a:gdLst>
              <a:gd name="connsiteX0" fmla="*/ 12194839 w 12194839"/>
              <a:gd name="connsiteY0" fmla="*/ 23803 h 822679"/>
              <a:gd name="connsiteX1" fmla="*/ 12193410 w 12194839"/>
              <a:gd name="connsiteY1" fmla="*/ 105644 h 822679"/>
              <a:gd name="connsiteX2" fmla="*/ 12032950 w 12194839"/>
              <a:gd name="connsiteY2" fmla="*/ 151004 h 822679"/>
              <a:gd name="connsiteX3" fmla="*/ 6166446 w 12194839"/>
              <a:gd name="connsiteY3" fmla="*/ 822669 h 822679"/>
              <a:gd name="connsiteX4" fmla="*/ 407022 w 12194839"/>
              <a:gd name="connsiteY4" fmla="*/ 190287 h 822679"/>
              <a:gd name="connsiteX5" fmla="*/ 0 w 12194839"/>
              <a:gd name="connsiteY5" fmla="*/ 80053 h 822679"/>
              <a:gd name="connsiteX6" fmla="*/ 1397 w 12194839"/>
              <a:gd name="connsiteY6" fmla="*/ 0 h 822679"/>
              <a:gd name="connsiteX7" fmla="*/ 510352 w 12194839"/>
              <a:gd name="connsiteY7" fmla="*/ 131005 h 822679"/>
              <a:gd name="connsiteX8" fmla="*/ 6144355 w 12194839"/>
              <a:gd name="connsiteY8" fmla="*/ 728701 h 822679"/>
              <a:gd name="connsiteX9" fmla="*/ 11778359 w 12194839"/>
              <a:gd name="connsiteY9" fmla="*/ 131005 h 822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4839" h="822679">
                <a:moveTo>
                  <a:pt x="12194839" y="23803"/>
                </a:moveTo>
                <a:lnTo>
                  <a:pt x="12193410" y="105644"/>
                </a:lnTo>
                <a:lnTo>
                  <a:pt x="12032950" y="151004"/>
                </a:lnTo>
                <a:cubicBezTo>
                  <a:pt x="10349903" y="583469"/>
                  <a:pt x="8292416" y="820856"/>
                  <a:pt x="6166446" y="822669"/>
                </a:cubicBezTo>
                <a:cubicBezTo>
                  <a:pt x="4090677" y="824439"/>
                  <a:pt x="2075295" y="601498"/>
                  <a:pt x="407022" y="190287"/>
                </a:cubicBezTo>
                <a:lnTo>
                  <a:pt x="0" y="80053"/>
                </a:lnTo>
                <a:lnTo>
                  <a:pt x="1397" y="0"/>
                </a:lnTo>
                <a:lnTo>
                  <a:pt x="510352" y="131005"/>
                </a:lnTo>
                <a:cubicBezTo>
                  <a:pt x="2109567" y="507872"/>
                  <a:pt x="4051100" y="728701"/>
                  <a:pt x="6144355" y="728701"/>
                </a:cubicBezTo>
                <a:cubicBezTo>
                  <a:pt x="8237611" y="728701"/>
                  <a:pt x="10179143" y="507872"/>
                  <a:pt x="11778359" y="131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87702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建筑, 围栏, 游戏机, 笼子&#10;&#10;描述已自动生成">
            <a:extLst>
              <a:ext uri="{FF2B5EF4-FFF2-40B4-BE49-F238E27FC236}">
                <a16:creationId xmlns="" xmlns:a16="http://schemas.microsoft.com/office/drawing/2014/main" id="{23FA7DC8-2745-4CAF-8D97-75F0DA5B98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13352" y="0"/>
            <a:ext cx="6978648" cy="6858000"/>
          </a:xfrm>
          <a:custGeom>
            <a:avLst/>
            <a:gdLst>
              <a:gd name="connsiteX0" fmla="*/ 0 w 6978648"/>
              <a:gd name="connsiteY0" fmla="*/ 0 h 6858000"/>
              <a:gd name="connsiteX1" fmla="*/ 6978648 w 6978648"/>
              <a:gd name="connsiteY1" fmla="*/ 0 h 6858000"/>
              <a:gd name="connsiteX2" fmla="*/ 6978648 w 6978648"/>
              <a:gd name="connsiteY2" fmla="*/ 6858000 h 6858000"/>
              <a:gd name="connsiteX3" fmla="*/ 1606549 w 697864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8648" h="6858000">
                <a:moveTo>
                  <a:pt x="0" y="0"/>
                </a:moveTo>
                <a:lnTo>
                  <a:pt x="6978648" y="0"/>
                </a:lnTo>
                <a:lnTo>
                  <a:pt x="6978648" y="6858000"/>
                </a:lnTo>
                <a:lnTo>
                  <a:pt x="1606549" y="6858000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202A9A78-FB71-48F3-8046-AB2C7619815E}"/>
              </a:ext>
            </a:extLst>
          </p:cNvPr>
          <p:cNvSpPr/>
          <p:nvPr userDrawn="1"/>
        </p:nvSpPr>
        <p:spPr>
          <a:xfrm rot="16200000">
            <a:off x="5273677" y="-60327"/>
            <a:ext cx="6857999" cy="6978649"/>
          </a:xfrm>
          <a:custGeom>
            <a:avLst/>
            <a:gdLst>
              <a:gd name="connsiteX0" fmla="*/ 6857999 w 6857999"/>
              <a:gd name="connsiteY0" fmla="*/ 0 h 6978649"/>
              <a:gd name="connsiteX1" fmla="*/ 6857999 w 6857999"/>
              <a:gd name="connsiteY1" fmla="*/ 6978649 h 6978649"/>
              <a:gd name="connsiteX2" fmla="*/ 0 w 6857999"/>
              <a:gd name="connsiteY2" fmla="*/ 6978648 h 6978649"/>
              <a:gd name="connsiteX3" fmla="*/ 0 w 6857999"/>
              <a:gd name="connsiteY3" fmla="*/ 1606549 h 6978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6978649">
                <a:moveTo>
                  <a:pt x="6857999" y="0"/>
                </a:moveTo>
                <a:lnTo>
                  <a:pt x="6857999" y="6978649"/>
                </a:lnTo>
                <a:lnTo>
                  <a:pt x="0" y="6978648"/>
                </a:lnTo>
                <a:lnTo>
                  <a:pt x="0" y="1606549"/>
                </a:lnTo>
                <a:close/>
              </a:path>
            </a:pathLst>
          </a:cu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1A30EC2B-6127-40F3-A3BA-A81749BB208C}"/>
              </a:ext>
            </a:extLst>
          </p:cNvPr>
          <p:cNvSpPr/>
          <p:nvPr userDrawn="1"/>
        </p:nvSpPr>
        <p:spPr>
          <a:xfrm rot="16200000">
            <a:off x="2549525" y="2587624"/>
            <a:ext cx="6858001" cy="1682750"/>
          </a:xfrm>
          <a:custGeom>
            <a:avLst/>
            <a:gdLst>
              <a:gd name="connsiteX0" fmla="*/ 6858001 w 6858001"/>
              <a:gd name="connsiteY0" fmla="*/ 0 h 1682750"/>
              <a:gd name="connsiteX1" fmla="*/ 6858001 w 6858001"/>
              <a:gd name="connsiteY1" fmla="*/ 76200 h 1682750"/>
              <a:gd name="connsiteX2" fmla="*/ 0 w 6858001"/>
              <a:gd name="connsiteY2" fmla="*/ 1682750 h 1682750"/>
              <a:gd name="connsiteX3" fmla="*/ 0 w 6858001"/>
              <a:gd name="connsiteY3" fmla="*/ 1606550 h 168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1682750">
                <a:moveTo>
                  <a:pt x="6858001" y="0"/>
                </a:moveTo>
                <a:lnTo>
                  <a:pt x="6858001" y="76200"/>
                </a:lnTo>
                <a:lnTo>
                  <a:pt x="0" y="1682750"/>
                </a:lnTo>
                <a:lnTo>
                  <a:pt x="0" y="160655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F2513397-FCDC-4CC2-931C-48597604B2C2}"/>
              </a:ext>
            </a:extLst>
          </p:cNvPr>
          <p:cNvSpPr/>
          <p:nvPr userDrawn="1"/>
        </p:nvSpPr>
        <p:spPr>
          <a:xfrm rot="16200000">
            <a:off x="3149270" y="1889455"/>
            <a:ext cx="5007639" cy="1228726"/>
          </a:xfrm>
          <a:custGeom>
            <a:avLst/>
            <a:gdLst>
              <a:gd name="connsiteX0" fmla="*/ 6858001 w 6858001"/>
              <a:gd name="connsiteY0" fmla="*/ 0 h 1682750"/>
              <a:gd name="connsiteX1" fmla="*/ 6858001 w 6858001"/>
              <a:gd name="connsiteY1" fmla="*/ 76200 h 1682750"/>
              <a:gd name="connsiteX2" fmla="*/ 0 w 6858001"/>
              <a:gd name="connsiteY2" fmla="*/ 1682750 h 1682750"/>
              <a:gd name="connsiteX3" fmla="*/ 0 w 6858001"/>
              <a:gd name="connsiteY3" fmla="*/ 1606550 h 168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1682750">
                <a:moveTo>
                  <a:pt x="6858001" y="0"/>
                </a:moveTo>
                <a:lnTo>
                  <a:pt x="6858001" y="76200"/>
                </a:lnTo>
                <a:lnTo>
                  <a:pt x="0" y="1682750"/>
                </a:lnTo>
                <a:lnTo>
                  <a:pt x="0" y="160655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58A5F679-D05B-4D63-AE37-BB02992D31E7}"/>
              </a:ext>
            </a:extLst>
          </p:cNvPr>
          <p:cNvCxnSpPr/>
          <p:nvPr userDrawn="1"/>
        </p:nvCxnSpPr>
        <p:spPr>
          <a:xfrm flipH="1" flipV="1">
            <a:off x="6348730" y="4484470"/>
            <a:ext cx="580708" cy="2454492"/>
          </a:xfrm>
          <a:prstGeom prst="line">
            <a:avLst/>
          </a:prstGeom>
          <a:ln w="69850">
            <a:gradFill>
              <a:gsLst>
                <a:gs pos="0">
                  <a:schemeClr val="accent4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2BE0847-9F38-4D71-8C82-8DB8DBD82FFA}"/>
              </a:ext>
            </a:extLst>
          </p:cNvPr>
          <p:cNvSpPr txBox="1"/>
          <p:nvPr userDrawn="1"/>
        </p:nvSpPr>
        <p:spPr>
          <a:xfrm>
            <a:off x="9673733" y="4776366"/>
            <a:ext cx="21499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目录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AF0C60F9-9236-4B82-A404-8B15413C230B}"/>
              </a:ext>
            </a:extLst>
          </p:cNvPr>
          <p:cNvGrpSpPr/>
          <p:nvPr userDrawn="1"/>
        </p:nvGrpSpPr>
        <p:grpSpPr>
          <a:xfrm>
            <a:off x="11310962" y="542925"/>
            <a:ext cx="207938" cy="154781"/>
            <a:chOff x="11258565" y="542925"/>
            <a:chExt cx="260335" cy="190500"/>
          </a:xfrm>
        </p:grpSpPr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449F7110-E851-452C-80D4-BE87AAA10785}"/>
                </a:ext>
              </a:extLst>
            </p:cNvPr>
            <p:cNvCxnSpPr/>
            <p:nvPr/>
          </p:nvCxnSpPr>
          <p:spPr>
            <a:xfrm flipH="1">
              <a:off x="11258565" y="542925"/>
              <a:ext cx="260335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08465FB6-B561-42DE-B262-4AD26026DD52}"/>
                </a:ext>
              </a:extLst>
            </p:cNvPr>
            <p:cNvCxnSpPr/>
            <p:nvPr/>
          </p:nvCxnSpPr>
          <p:spPr>
            <a:xfrm flipH="1">
              <a:off x="11258565" y="638175"/>
              <a:ext cx="260335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6D544E49-8541-45E7-AC33-0906A8842A2A}"/>
                </a:ext>
              </a:extLst>
            </p:cNvPr>
            <p:cNvCxnSpPr/>
            <p:nvPr/>
          </p:nvCxnSpPr>
          <p:spPr>
            <a:xfrm flipH="1">
              <a:off x="11258565" y="733425"/>
              <a:ext cx="260335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BFBD0861-2D3C-41CC-84BC-8644C86FFA8D}"/>
              </a:ext>
            </a:extLst>
          </p:cNvPr>
          <p:cNvSpPr txBox="1"/>
          <p:nvPr userDrawn="1"/>
        </p:nvSpPr>
        <p:spPr>
          <a:xfrm>
            <a:off x="6696076" y="5317449"/>
            <a:ext cx="5003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b="1" spc="600" dirty="0">
                <a:gradFill>
                  <a:gsLst>
                    <a:gs pos="100000">
                      <a:schemeClr val="bg1">
                        <a:alpha val="48000"/>
                      </a:schemeClr>
                    </a:gs>
                    <a:gs pos="2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CONTENT</a:t>
            </a:r>
            <a:endParaRPr lang="zh-CN" altLang="en-US" sz="5400" b="1" spc="600" dirty="0">
              <a:gradFill>
                <a:gsLst>
                  <a:gs pos="100000">
                    <a:schemeClr val="bg1">
                      <a:alpha val="48000"/>
                    </a:schemeClr>
                  </a:gs>
                  <a:gs pos="2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F3C43212-E835-49B7-8683-0DCD55F9DB89}"/>
              </a:ext>
            </a:extLst>
          </p:cNvPr>
          <p:cNvSpPr/>
          <p:nvPr userDrawn="1"/>
        </p:nvSpPr>
        <p:spPr>
          <a:xfrm>
            <a:off x="660400" y="1331684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1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" name="文本占位符 29">
            <a:extLst>
              <a:ext uri="{FF2B5EF4-FFF2-40B4-BE49-F238E27FC236}">
                <a16:creationId xmlns="" xmlns:a16="http://schemas.microsoft.com/office/drawing/2014/main" id="{C2889B5E-1C79-49A2-A454-5341C6CBFFC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79525" y="1343124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2F260234-8D9A-4CC3-BD02-0D4BDDA41DDE}"/>
              </a:ext>
            </a:extLst>
          </p:cNvPr>
          <p:cNvSpPr/>
          <p:nvPr userDrawn="1"/>
        </p:nvSpPr>
        <p:spPr>
          <a:xfrm>
            <a:off x="660400" y="2306193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2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" name="文本占位符 29">
            <a:extLst>
              <a:ext uri="{FF2B5EF4-FFF2-40B4-BE49-F238E27FC236}">
                <a16:creationId xmlns="" xmlns:a16="http://schemas.microsoft.com/office/drawing/2014/main" id="{791169D7-1880-45DB-92ED-0C0B0110D4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79525" y="2317633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EABFF928-B304-4342-BE11-BF344830C1C5}"/>
              </a:ext>
            </a:extLst>
          </p:cNvPr>
          <p:cNvSpPr/>
          <p:nvPr userDrawn="1"/>
        </p:nvSpPr>
        <p:spPr>
          <a:xfrm>
            <a:off x="660400" y="3280702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3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4" name="文本占位符 29">
            <a:extLst>
              <a:ext uri="{FF2B5EF4-FFF2-40B4-BE49-F238E27FC236}">
                <a16:creationId xmlns="" xmlns:a16="http://schemas.microsoft.com/office/drawing/2014/main" id="{DEAD678C-1BE4-4BCD-8C20-C29FF33DA26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79525" y="3292142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E5F4CB7A-4B0F-49D2-A85E-1D849BE7F62B}"/>
              </a:ext>
            </a:extLst>
          </p:cNvPr>
          <p:cNvSpPr/>
          <p:nvPr userDrawn="1"/>
        </p:nvSpPr>
        <p:spPr>
          <a:xfrm>
            <a:off x="660400" y="4255211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4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" name="文本占位符 29">
            <a:extLst>
              <a:ext uri="{FF2B5EF4-FFF2-40B4-BE49-F238E27FC236}">
                <a16:creationId xmlns="" xmlns:a16="http://schemas.microsoft.com/office/drawing/2014/main" id="{D4F982AC-C41A-4423-A739-06DB490CCD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79525" y="4266651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E64B02AC-7426-49F4-9B50-CB23DD1109DC}"/>
              </a:ext>
            </a:extLst>
          </p:cNvPr>
          <p:cNvSpPr/>
          <p:nvPr userDrawn="1"/>
        </p:nvSpPr>
        <p:spPr>
          <a:xfrm>
            <a:off x="660400" y="5229720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5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8" name="文本占位符 29">
            <a:extLst>
              <a:ext uri="{FF2B5EF4-FFF2-40B4-BE49-F238E27FC236}">
                <a16:creationId xmlns="" xmlns:a16="http://schemas.microsoft.com/office/drawing/2014/main" id="{FA7B5ABE-6EF2-4D24-ADF4-F20EB55306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79525" y="5241160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</p:spTree>
    <p:extLst>
      <p:ext uri="{BB962C8B-B14F-4D97-AF65-F5344CB8AC3E}">
        <p14:creationId xmlns:p14="http://schemas.microsoft.com/office/powerpoint/2010/main" val="34694067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游戏机, 建筑, 屋顶, 高楼&#10;&#10;描述已自动生成">
            <a:extLst>
              <a:ext uri="{FF2B5EF4-FFF2-40B4-BE49-F238E27FC236}">
                <a16:creationId xmlns="" xmlns:a16="http://schemas.microsoft.com/office/drawing/2014/main" id="{D018390D-A087-443A-9262-678A8C2C93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1111" y="0"/>
            <a:ext cx="12192000" cy="3655148"/>
          </a:xfrm>
          <a:custGeom>
            <a:avLst/>
            <a:gdLst>
              <a:gd name="connsiteX0" fmla="*/ 0 w 12192000"/>
              <a:gd name="connsiteY0" fmla="*/ 0 h 3655148"/>
              <a:gd name="connsiteX1" fmla="*/ 12192000 w 12192000"/>
              <a:gd name="connsiteY1" fmla="*/ 0 h 3655148"/>
              <a:gd name="connsiteX2" fmla="*/ 12192000 w 12192000"/>
              <a:gd name="connsiteY2" fmla="*/ 2894330 h 3655148"/>
              <a:gd name="connsiteX3" fmla="*/ 11986483 w 12192000"/>
              <a:gd name="connsiteY3" fmla="*/ 2951584 h 3655148"/>
              <a:gd name="connsiteX4" fmla="*/ 6107111 w 12192000"/>
              <a:gd name="connsiteY4" fmla="*/ 3655148 h 3655148"/>
              <a:gd name="connsiteX5" fmla="*/ 227739 w 12192000"/>
              <a:gd name="connsiteY5" fmla="*/ 2951584 h 3655148"/>
              <a:gd name="connsiteX6" fmla="*/ 0 w 12192000"/>
              <a:gd name="connsiteY6" fmla="*/ 2888139 h 365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655148">
                <a:moveTo>
                  <a:pt x="0" y="0"/>
                </a:moveTo>
                <a:lnTo>
                  <a:pt x="12192000" y="0"/>
                </a:lnTo>
                <a:lnTo>
                  <a:pt x="12192000" y="2894330"/>
                </a:lnTo>
                <a:lnTo>
                  <a:pt x="11986483" y="2951584"/>
                </a:lnTo>
                <a:cubicBezTo>
                  <a:pt x="10308183" y="3395778"/>
                  <a:pt x="8284964" y="3655148"/>
                  <a:pt x="6107111" y="3655148"/>
                </a:cubicBezTo>
                <a:cubicBezTo>
                  <a:pt x="3929259" y="3655148"/>
                  <a:pt x="1906040" y="3395778"/>
                  <a:pt x="227739" y="2951584"/>
                </a:cubicBezTo>
                <a:lnTo>
                  <a:pt x="0" y="2888139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F4757768-63A5-49C5-81AB-9EEDADCAC155}"/>
              </a:ext>
            </a:extLst>
          </p:cNvPr>
          <p:cNvSpPr/>
          <p:nvPr userDrawn="1"/>
        </p:nvSpPr>
        <p:spPr>
          <a:xfrm>
            <a:off x="0" y="0"/>
            <a:ext cx="12192000" cy="3655148"/>
          </a:xfrm>
          <a:custGeom>
            <a:avLst/>
            <a:gdLst>
              <a:gd name="connsiteX0" fmla="*/ 0 w 12192000"/>
              <a:gd name="connsiteY0" fmla="*/ 0 h 3655148"/>
              <a:gd name="connsiteX1" fmla="*/ 12192000 w 12192000"/>
              <a:gd name="connsiteY1" fmla="*/ 0 h 3655148"/>
              <a:gd name="connsiteX2" fmla="*/ 12192000 w 12192000"/>
              <a:gd name="connsiteY2" fmla="*/ 2891235 h 3655148"/>
              <a:gd name="connsiteX3" fmla="*/ 11975372 w 12192000"/>
              <a:gd name="connsiteY3" fmla="*/ 2951584 h 3655148"/>
              <a:gd name="connsiteX4" fmla="*/ 6096000 w 12192000"/>
              <a:gd name="connsiteY4" fmla="*/ 3655148 h 3655148"/>
              <a:gd name="connsiteX5" fmla="*/ 216628 w 12192000"/>
              <a:gd name="connsiteY5" fmla="*/ 2951584 h 3655148"/>
              <a:gd name="connsiteX6" fmla="*/ 0 w 12192000"/>
              <a:gd name="connsiteY6" fmla="*/ 2891235 h 365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655148">
                <a:moveTo>
                  <a:pt x="0" y="0"/>
                </a:moveTo>
                <a:lnTo>
                  <a:pt x="12192000" y="0"/>
                </a:lnTo>
                <a:lnTo>
                  <a:pt x="12192000" y="2891235"/>
                </a:lnTo>
                <a:lnTo>
                  <a:pt x="11975372" y="2951584"/>
                </a:lnTo>
                <a:cubicBezTo>
                  <a:pt x="10297072" y="3395778"/>
                  <a:pt x="8273853" y="3655148"/>
                  <a:pt x="6096000" y="3655148"/>
                </a:cubicBezTo>
                <a:cubicBezTo>
                  <a:pt x="3918148" y="3655148"/>
                  <a:pt x="1894929" y="3395778"/>
                  <a:pt x="216628" y="2951584"/>
                </a:cubicBezTo>
                <a:lnTo>
                  <a:pt x="0" y="2891235"/>
                </a:lnTo>
                <a:close/>
              </a:path>
            </a:pathLst>
          </a:cu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EB1B55D8-EF35-45E4-8143-D4C585069865}"/>
              </a:ext>
            </a:extLst>
          </p:cNvPr>
          <p:cNvSpPr/>
          <p:nvPr userDrawn="1"/>
        </p:nvSpPr>
        <p:spPr>
          <a:xfrm>
            <a:off x="0" y="2887231"/>
            <a:ext cx="12192000" cy="913061"/>
          </a:xfrm>
          <a:custGeom>
            <a:avLst/>
            <a:gdLst>
              <a:gd name="connsiteX0" fmla="*/ 0 w 12192000"/>
              <a:gd name="connsiteY0" fmla="*/ 0 h 913061"/>
              <a:gd name="connsiteX1" fmla="*/ 374975 w 12192000"/>
              <a:gd name="connsiteY1" fmla="*/ 105454 h 913061"/>
              <a:gd name="connsiteX2" fmla="*/ 6096002 w 12192000"/>
              <a:gd name="connsiteY2" fmla="*/ 767918 h 913061"/>
              <a:gd name="connsiteX3" fmla="*/ 11817028 w 12192000"/>
              <a:gd name="connsiteY3" fmla="*/ 105454 h 913061"/>
              <a:gd name="connsiteX4" fmla="*/ 12192000 w 12192000"/>
              <a:gd name="connsiteY4" fmla="*/ 1 h 913061"/>
              <a:gd name="connsiteX5" fmla="*/ 12192000 w 12192000"/>
              <a:gd name="connsiteY5" fmla="*/ 149148 h 913061"/>
              <a:gd name="connsiteX6" fmla="*/ 11975374 w 12192000"/>
              <a:gd name="connsiteY6" fmla="*/ 209497 h 913061"/>
              <a:gd name="connsiteX7" fmla="*/ 6096002 w 12192000"/>
              <a:gd name="connsiteY7" fmla="*/ 913061 h 913061"/>
              <a:gd name="connsiteX8" fmla="*/ 216629 w 12192000"/>
              <a:gd name="connsiteY8" fmla="*/ 209497 h 913061"/>
              <a:gd name="connsiteX9" fmla="*/ 0 w 12192000"/>
              <a:gd name="connsiteY9" fmla="*/ 149147 h 913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913061">
                <a:moveTo>
                  <a:pt x="0" y="0"/>
                </a:moveTo>
                <a:lnTo>
                  <a:pt x="374975" y="105454"/>
                </a:lnTo>
                <a:cubicBezTo>
                  <a:pt x="2021532" y="524505"/>
                  <a:pt x="3986207" y="767918"/>
                  <a:pt x="6096002" y="767918"/>
                </a:cubicBezTo>
                <a:cubicBezTo>
                  <a:pt x="8205796" y="767918"/>
                  <a:pt x="10170470" y="524505"/>
                  <a:pt x="11817028" y="105454"/>
                </a:cubicBezTo>
                <a:lnTo>
                  <a:pt x="12192000" y="1"/>
                </a:lnTo>
                <a:lnTo>
                  <a:pt x="12192000" y="149148"/>
                </a:lnTo>
                <a:lnTo>
                  <a:pt x="11975374" y="209497"/>
                </a:lnTo>
                <a:cubicBezTo>
                  <a:pt x="10297073" y="653691"/>
                  <a:pt x="8273854" y="913061"/>
                  <a:pt x="6096002" y="913061"/>
                </a:cubicBezTo>
                <a:cubicBezTo>
                  <a:pt x="3918149" y="913061"/>
                  <a:pt x="1894930" y="653691"/>
                  <a:pt x="216629" y="209497"/>
                </a:cubicBezTo>
                <a:lnTo>
                  <a:pt x="0" y="149147"/>
                </a:lnTo>
                <a:close/>
              </a:path>
            </a:pathLst>
          </a:custGeom>
          <a:solidFill>
            <a:schemeClr val="accent4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31436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1C0C849A-AD05-4BB6-9F92-68C7589F4D8D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="" xmlns:a16="http://schemas.microsoft.com/office/drawing/2014/main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29" name="标题 1">
            <a:extLst>
              <a:ext uri="{FF2B5EF4-FFF2-40B4-BE49-F238E27FC236}">
                <a16:creationId xmlns="" xmlns:a16="http://schemas.microsoft.com/office/drawing/2014/main" id="{D0C7608F-DE12-4ADE-848D-41AE5FD03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773184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建筑的桥&#10;&#10;描述已自动生成">
            <a:extLst>
              <a:ext uri="{FF2B5EF4-FFF2-40B4-BE49-F238E27FC236}">
                <a16:creationId xmlns="" xmlns:a16="http://schemas.microsoft.com/office/drawing/2014/main" id="{CAAC050C-93DD-431E-A450-6F09437AAD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3593641"/>
          </a:xfrm>
          <a:custGeom>
            <a:avLst/>
            <a:gdLst>
              <a:gd name="connsiteX0" fmla="*/ 0 w 12192000"/>
              <a:gd name="connsiteY0" fmla="*/ 0 h 3593641"/>
              <a:gd name="connsiteX1" fmla="*/ 12192000 w 12192000"/>
              <a:gd name="connsiteY1" fmla="*/ 0 h 3593641"/>
              <a:gd name="connsiteX2" fmla="*/ 12192000 w 12192000"/>
              <a:gd name="connsiteY2" fmla="*/ 3593641 h 3593641"/>
              <a:gd name="connsiteX3" fmla="*/ 0 w 12192000"/>
              <a:gd name="connsiteY3" fmla="*/ 3593641 h 3593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593641">
                <a:moveTo>
                  <a:pt x="0" y="0"/>
                </a:moveTo>
                <a:lnTo>
                  <a:pt x="12192000" y="0"/>
                </a:lnTo>
                <a:lnTo>
                  <a:pt x="12192000" y="3593641"/>
                </a:lnTo>
                <a:lnTo>
                  <a:pt x="0" y="3593641"/>
                </a:lnTo>
                <a:close/>
              </a:path>
            </a:pathLst>
          </a:custGeom>
        </p:spPr>
      </p:pic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F69E74A1-CABB-4265-B5AF-807C7870C00C}"/>
              </a:ext>
            </a:extLst>
          </p:cNvPr>
          <p:cNvSpPr/>
          <p:nvPr userDrawn="1"/>
        </p:nvSpPr>
        <p:spPr>
          <a:xfrm>
            <a:off x="1" y="1944655"/>
            <a:ext cx="12192000" cy="3383184"/>
          </a:xfrm>
          <a:custGeom>
            <a:avLst/>
            <a:gdLst>
              <a:gd name="connsiteX0" fmla="*/ 12192000 w 12192000"/>
              <a:gd name="connsiteY0" fmla="*/ 0 h 3383184"/>
              <a:gd name="connsiteX1" fmla="*/ 12192000 w 12192000"/>
              <a:gd name="connsiteY1" fmla="*/ 3383184 h 3383184"/>
              <a:gd name="connsiteX2" fmla="*/ 0 w 12192000"/>
              <a:gd name="connsiteY2" fmla="*/ 3383184 h 3383184"/>
              <a:gd name="connsiteX3" fmla="*/ 0 w 12192000"/>
              <a:gd name="connsiteY3" fmla="*/ 189307 h 3383184"/>
              <a:gd name="connsiteX4" fmla="*/ 609884 w 12192000"/>
              <a:gd name="connsiteY4" fmla="*/ 333060 h 3383184"/>
              <a:gd name="connsiteX5" fmla="*/ 6154740 w 12192000"/>
              <a:gd name="connsiteY5" fmla="*/ 811181 h 3383184"/>
              <a:gd name="connsiteX6" fmla="*/ 11679532 w 12192000"/>
              <a:gd name="connsiteY6" fmla="*/ 139839 h 3383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383184">
                <a:moveTo>
                  <a:pt x="12192000" y="0"/>
                </a:moveTo>
                <a:lnTo>
                  <a:pt x="12192000" y="3383184"/>
                </a:lnTo>
                <a:lnTo>
                  <a:pt x="0" y="3383184"/>
                </a:lnTo>
                <a:lnTo>
                  <a:pt x="0" y="189307"/>
                </a:lnTo>
                <a:lnTo>
                  <a:pt x="609884" y="333060"/>
                </a:lnTo>
                <a:cubicBezTo>
                  <a:pt x="2196165" y="668338"/>
                  <a:pt x="4104516" y="846968"/>
                  <a:pt x="6154740" y="811181"/>
                </a:cubicBezTo>
                <a:cubicBezTo>
                  <a:pt x="8204964" y="775394"/>
                  <a:pt x="10105918" y="530272"/>
                  <a:pt x="11679532" y="139839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8517DFBA-7327-48BC-9DFE-A10C6464A3FB}"/>
              </a:ext>
            </a:extLst>
          </p:cNvPr>
          <p:cNvSpPr/>
          <p:nvPr userDrawn="1"/>
        </p:nvSpPr>
        <p:spPr>
          <a:xfrm>
            <a:off x="0" y="0"/>
            <a:ext cx="12192000" cy="2956427"/>
          </a:xfrm>
          <a:custGeom>
            <a:avLst/>
            <a:gdLst>
              <a:gd name="connsiteX0" fmla="*/ 0 w 12192000"/>
              <a:gd name="connsiteY0" fmla="*/ 0 h 2956427"/>
              <a:gd name="connsiteX1" fmla="*/ 12192000 w 12192000"/>
              <a:gd name="connsiteY1" fmla="*/ 0 h 2956427"/>
              <a:gd name="connsiteX2" fmla="*/ 12192000 w 12192000"/>
              <a:gd name="connsiteY2" fmla="*/ 1944656 h 2956427"/>
              <a:gd name="connsiteX3" fmla="*/ 11679533 w 12192000"/>
              <a:gd name="connsiteY3" fmla="*/ 2084495 h 2956427"/>
              <a:gd name="connsiteX4" fmla="*/ 6154741 w 12192000"/>
              <a:gd name="connsiteY4" fmla="*/ 2755837 h 2956427"/>
              <a:gd name="connsiteX5" fmla="*/ 609885 w 12192000"/>
              <a:gd name="connsiteY5" fmla="*/ 2277716 h 2956427"/>
              <a:gd name="connsiteX6" fmla="*/ 1 w 12192000"/>
              <a:gd name="connsiteY6" fmla="*/ 2133963 h 2956427"/>
              <a:gd name="connsiteX7" fmla="*/ 1 w 12192000"/>
              <a:gd name="connsiteY7" fmla="*/ 2956427 h 2956427"/>
              <a:gd name="connsiteX8" fmla="*/ 0 w 12192000"/>
              <a:gd name="connsiteY8" fmla="*/ 2956427 h 295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956427">
                <a:moveTo>
                  <a:pt x="0" y="0"/>
                </a:moveTo>
                <a:lnTo>
                  <a:pt x="12192000" y="0"/>
                </a:lnTo>
                <a:lnTo>
                  <a:pt x="12192000" y="1944656"/>
                </a:lnTo>
                <a:lnTo>
                  <a:pt x="11679533" y="2084495"/>
                </a:lnTo>
                <a:cubicBezTo>
                  <a:pt x="10105919" y="2474928"/>
                  <a:pt x="8204965" y="2720050"/>
                  <a:pt x="6154741" y="2755837"/>
                </a:cubicBezTo>
                <a:cubicBezTo>
                  <a:pt x="4104517" y="2791624"/>
                  <a:pt x="2196166" y="2612994"/>
                  <a:pt x="609885" y="2277716"/>
                </a:cubicBezTo>
                <a:lnTo>
                  <a:pt x="1" y="2133963"/>
                </a:lnTo>
                <a:lnTo>
                  <a:pt x="1" y="2956427"/>
                </a:lnTo>
                <a:lnTo>
                  <a:pt x="0" y="2956427"/>
                </a:lnTo>
                <a:close/>
              </a:path>
            </a:pathLst>
          </a:custGeom>
          <a:solidFill>
            <a:schemeClr val="accent1">
              <a:alpha val="3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3EE99C42-A9E6-4332-B705-61DC8CE3821B}"/>
              </a:ext>
            </a:extLst>
          </p:cNvPr>
          <p:cNvSpPr/>
          <p:nvPr userDrawn="1"/>
        </p:nvSpPr>
        <p:spPr>
          <a:xfrm rot="-60000">
            <a:off x="4854" y="1962135"/>
            <a:ext cx="12194839" cy="822679"/>
          </a:xfrm>
          <a:custGeom>
            <a:avLst/>
            <a:gdLst>
              <a:gd name="connsiteX0" fmla="*/ 12194839 w 12194839"/>
              <a:gd name="connsiteY0" fmla="*/ 23803 h 822679"/>
              <a:gd name="connsiteX1" fmla="*/ 12193410 w 12194839"/>
              <a:gd name="connsiteY1" fmla="*/ 105644 h 822679"/>
              <a:gd name="connsiteX2" fmla="*/ 12032950 w 12194839"/>
              <a:gd name="connsiteY2" fmla="*/ 151004 h 822679"/>
              <a:gd name="connsiteX3" fmla="*/ 6166446 w 12194839"/>
              <a:gd name="connsiteY3" fmla="*/ 822669 h 822679"/>
              <a:gd name="connsiteX4" fmla="*/ 407022 w 12194839"/>
              <a:gd name="connsiteY4" fmla="*/ 190287 h 822679"/>
              <a:gd name="connsiteX5" fmla="*/ 0 w 12194839"/>
              <a:gd name="connsiteY5" fmla="*/ 80053 h 822679"/>
              <a:gd name="connsiteX6" fmla="*/ 1397 w 12194839"/>
              <a:gd name="connsiteY6" fmla="*/ 0 h 822679"/>
              <a:gd name="connsiteX7" fmla="*/ 510352 w 12194839"/>
              <a:gd name="connsiteY7" fmla="*/ 131005 h 822679"/>
              <a:gd name="connsiteX8" fmla="*/ 6144355 w 12194839"/>
              <a:gd name="connsiteY8" fmla="*/ 728701 h 822679"/>
              <a:gd name="connsiteX9" fmla="*/ 11778359 w 12194839"/>
              <a:gd name="connsiteY9" fmla="*/ 131005 h 822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4839" h="822679">
                <a:moveTo>
                  <a:pt x="12194839" y="23803"/>
                </a:moveTo>
                <a:lnTo>
                  <a:pt x="12193410" y="105644"/>
                </a:lnTo>
                <a:lnTo>
                  <a:pt x="12032950" y="151004"/>
                </a:lnTo>
                <a:cubicBezTo>
                  <a:pt x="10349903" y="583469"/>
                  <a:pt x="8292416" y="820856"/>
                  <a:pt x="6166446" y="822669"/>
                </a:cubicBezTo>
                <a:cubicBezTo>
                  <a:pt x="4090677" y="824439"/>
                  <a:pt x="2075295" y="601498"/>
                  <a:pt x="407022" y="190287"/>
                </a:cubicBezTo>
                <a:lnTo>
                  <a:pt x="0" y="80053"/>
                </a:lnTo>
                <a:lnTo>
                  <a:pt x="1397" y="0"/>
                </a:lnTo>
                <a:lnTo>
                  <a:pt x="510352" y="131005"/>
                </a:lnTo>
                <a:cubicBezTo>
                  <a:pt x="2109567" y="507872"/>
                  <a:pt x="4051100" y="728701"/>
                  <a:pt x="6144355" y="728701"/>
                </a:cubicBezTo>
                <a:cubicBezTo>
                  <a:pt x="8237611" y="728701"/>
                  <a:pt x="10179143" y="507872"/>
                  <a:pt x="11778359" y="131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476B265D-ABF7-470A-834F-771985397F6A}"/>
              </a:ext>
            </a:extLst>
          </p:cNvPr>
          <p:cNvSpPr/>
          <p:nvPr userDrawn="1"/>
        </p:nvSpPr>
        <p:spPr>
          <a:xfrm>
            <a:off x="0" y="4381500"/>
            <a:ext cx="12192000" cy="24765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6" name="标题 3">
            <a:extLst>
              <a:ext uri="{FF2B5EF4-FFF2-40B4-BE49-F238E27FC236}">
                <a16:creationId xmlns="" xmlns:a16="http://schemas.microsoft.com/office/drawing/2014/main" id="{915106F8-1FA5-4585-BAD2-25CE2E400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75372"/>
            <a:ext cx="10515600" cy="1212255"/>
          </a:xfrm>
          <a:noFill/>
        </p:spPr>
        <p:txBody>
          <a:bodyPr wrap="square" rtlCol="0">
            <a:spAutoFit/>
          </a:bodyPr>
          <a:lstStyle>
            <a:lvl1pPr algn="l">
              <a:defRPr lang="zh-CN" altLang="en-US" sz="80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marL="0" lvl="0" algn="dist"/>
            <a:r>
              <a:rPr lang="zh-CN" altLang="en-US" dirty="0"/>
              <a:t>单击此处编辑母版标题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39566927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="" xmlns:a16="http://schemas.microsoft.com/office/drawing/2014/main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9BA4D0F-11A9-4599-99EE-6AB170D4B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0F566AD2-7A2B-430C-A914-F7DC90DF9CD4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78808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="" xmlns:a16="http://schemas.microsoft.com/office/drawing/2014/main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45" name="图片占位符 44">
            <a:extLst>
              <a:ext uri="{FF2B5EF4-FFF2-40B4-BE49-F238E27FC236}">
                <a16:creationId xmlns="" xmlns:a16="http://schemas.microsoft.com/office/drawing/2014/main" id="{937C0FF2-4436-45A5-96BA-C128866AAD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4712" y="3736675"/>
            <a:ext cx="3392487" cy="2137050"/>
          </a:xfrm>
          <a:custGeom>
            <a:avLst/>
            <a:gdLst>
              <a:gd name="connsiteX0" fmla="*/ 0 w 3392487"/>
              <a:gd name="connsiteY0" fmla="*/ 0 h 2468562"/>
              <a:gd name="connsiteX1" fmla="*/ 3392487 w 3392487"/>
              <a:gd name="connsiteY1" fmla="*/ 0 h 2468562"/>
              <a:gd name="connsiteX2" fmla="*/ 3392487 w 3392487"/>
              <a:gd name="connsiteY2" fmla="*/ 2468562 h 2468562"/>
              <a:gd name="connsiteX3" fmla="*/ 0 w 3392487"/>
              <a:gd name="connsiteY3" fmla="*/ 2468562 h 246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487" h="2468562">
                <a:moveTo>
                  <a:pt x="0" y="0"/>
                </a:moveTo>
                <a:lnTo>
                  <a:pt x="3392487" y="0"/>
                </a:lnTo>
                <a:lnTo>
                  <a:pt x="3392487" y="2468562"/>
                </a:lnTo>
                <a:lnTo>
                  <a:pt x="0" y="24685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6" name="图片占位符 45">
            <a:extLst>
              <a:ext uri="{FF2B5EF4-FFF2-40B4-BE49-F238E27FC236}">
                <a16:creationId xmlns="" xmlns:a16="http://schemas.microsoft.com/office/drawing/2014/main" id="{1A6D87BC-9CA9-47E8-A4FA-7D4DC470BEA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64069" y="3736675"/>
            <a:ext cx="3392487" cy="2137050"/>
          </a:xfrm>
          <a:custGeom>
            <a:avLst/>
            <a:gdLst>
              <a:gd name="connsiteX0" fmla="*/ 0 w 3392487"/>
              <a:gd name="connsiteY0" fmla="*/ 0 h 2468562"/>
              <a:gd name="connsiteX1" fmla="*/ 3392487 w 3392487"/>
              <a:gd name="connsiteY1" fmla="*/ 0 h 2468562"/>
              <a:gd name="connsiteX2" fmla="*/ 3392487 w 3392487"/>
              <a:gd name="connsiteY2" fmla="*/ 2468562 h 2468562"/>
              <a:gd name="connsiteX3" fmla="*/ 0 w 3392487"/>
              <a:gd name="connsiteY3" fmla="*/ 2468562 h 246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487" h="2468562">
                <a:moveTo>
                  <a:pt x="0" y="0"/>
                </a:moveTo>
                <a:lnTo>
                  <a:pt x="3392487" y="0"/>
                </a:lnTo>
                <a:lnTo>
                  <a:pt x="3392487" y="2468562"/>
                </a:lnTo>
                <a:lnTo>
                  <a:pt x="0" y="24685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7" name="图片占位符 46">
            <a:extLst>
              <a:ext uri="{FF2B5EF4-FFF2-40B4-BE49-F238E27FC236}">
                <a16:creationId xmlns="" xmlns:a16="http://schemas.microsoft.com/office/drawing/2014/main" id="{91CF6080-0D36-48F7-B7BE-A1D79EB7B5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90724" y="3736675"/>
            <a:ext cx="3392487" cy="2137050"/>
          </a:xfrm>
          <a:custGeom>
            <a:avLst/>
            <a:gdLst>
              <a:gd name="connsiteX0" fmla="*/ 0 w 3392487"/>
              <a:gd name="connsiteY0" fmla="*/ 0 h 2468562"/>
              <a:gd name="connsiteX1" fmla="*/ 3392487 w 3392487"/>
              <a:gd name="connsiteY1" fmla="*/ 0 h 2468562"/>
              <a:gd name="connsiteX2" fmla="*/ 3392487 w 3392487"/>
              <a:gd name="connsiteY2" fmla="*/ 2468562 h 2468562"/>
              <a:gd name="connsiteX3" fmla="*/ 0 w 3392487"/>
              <a:gd name="connsiteY3" fmla="*/ 2468562 h 246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487" h="2468562">
                <a:moveTo>
                  <a:pt x="0" y="0"/>
                </a:moveTo>
                <a:lnTo>
                  <a:pt x="3392487" y="0"/>
                </a:lnTo>
                <a:lnTo>
                  <a:pt x="3392487" y="2468562"/>
                </a:lnTo>
                <a:lnTo>
                  <a:pt x="0" y="24685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42022E22-B5ED-43E8-A506-4C123812520C}"/>
              </a:ext>
            </a:extLst>
          </p:cNvPr>
          <p:cNvSpPr/>
          <p:nvPr userDrawn="1"/>
        </p:nvSpPr>
        <p:spPr>
          <a:xfrm>
            <a:off x="628682" y="5876529"/>
            <a:ext cx="3388517" cy="328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E05674B0-7DEE-4665-B9E1-3DFAE85A99D6}"/>
              </a:ext>
            </a:extLst>
          </p:cNvPr>
          <p:cNvSpPr/>
          <p:nvPr userDrawn="1"/>
        </p:nvSpPr>
        <p:spPr>
          <a:xfrm>
            <a:off x="4364069" y="5876529"/>
            <a:ext cx="3396455" cy="328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057E4E97-4248-4DE0-AC9C-98DA98A69341}"/>
              </a:ext>
            </a:extLst>
          </p:cNvPr>
          <p:cNvSpPr/>
          <p:nvPr userDrawn="1"/>
        </p:nvSpPr>
        <p:spPr>
          <a:xfrm>
            <a:off x="8094694" y="5876529"/>
            <a:ext cx="3388517" cy="328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6D947272-2AE4-4825-A6AF-8608260C1FBD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标题 1">
            <a:extLst>
              <a:ext uri="{FF2B5EF4-FFF2-40B4-BE49-F238E27FC236}">
                <a16:creationId xmlns="" xmlns:a16="http://schemas.microsoft.com/office/drawing/2014/main" id="{40F20290-AEE5-4999-992C-CB08988D4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843216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="" xmlns:a16="http://schemas.microsoft.com/office/drawing/2014/main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29" name="矩形: 圆角 28">
            <a:extLst>
              <a:ext uri="{FF2B5EF4-FFF2-40B4-BE49-F238E27FC236}">
                <a16:creationId xmlns="" xmlns:a16="http://schemas.microsoft.com/office/drawing/2014/main" id="{1959CFEE-24C8-4287-ADF7-750C06055844}"/>
              </a:ext>
            </a:extLst>
          </p:cNvPr>
          <p:cNvSpPr/>
          <p:nvPr userDrawn="1"/>
        </p:nvSpPr>
        <p:spPr>
          <a:xfrm>
            <a:off x="987425" y="1392238"/>
            <a:ext cx="10204450" cy="3611224"/>
          </a:xfrm>
          <a:prstGeom prst="roundRect">
            <a:avLst>
              <a:gd name="adj" fmla="val 1800"/>
            </a:avLst>
          </a:prstGeom>
          <a:solidFill>
            <a:schemeClr val="bg1"/>
          </a:soli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6" name="等腰三角形 35">
            <a:extLst>
              <a:ext uri="{FF2B5EF4-FFF2-40B4-BE49-F238E27FC236}">
                <a16:creationId xmlns="" xmlns:a16="http://schemas.microsoft.com/office/drawing/2014/main" id="{051AF944-F7F5-4982-B067-67969B264703}"/>
              </a:ext>
            </a:extLst>
          </p:cNvPr>
          <p:cNvSpPr/>
          <p:nvPr userDrawn="1"/>
        </p:nvSpPr>
        <p:spPr>
          <a:xfrm rot="16200000">
            <a:off x="-62094" y="2999954"/>
            <a:ext cx="1392576" cy="395789"/>
          </a:xfrm>
          <a:prstGeom prst="triangle">
            <a:avLst/>
          </a:prstGeom>
          <a:gradFill>
            <a:gsLst>
              <a:gs pos="0">
                <a:schemeClr val="accent1">
                  <a:alpha val="52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7" name="等腰三角形 36">
            <a:extLst>
              <a:ext uri="{FF2B5EF4-FFF2-40B4-BE49-F238E27FC236}">
                <a16:creationId xmlns="" xmlns:a16="http://schemas.microsoft.com/office/drawing/2014/main" id="{9DE515E9-C64B-4FF8-AC62-5B75543C479B}"/>
              </a:ext>
            </a:extLst>
          </p:cNvPr>
          <p:cNvSpPr/>
          <p:nvPr userDrawn="1"/>
        </p:nvSpPr>
        <p:spPr>
          <a:xfrm rot="5400000" flipH="1">
            <a:off x="10861519" y="2999956"/>
            <a:ext cx="1392576" cy="395789"/>
          </a:xfrm>
          <a:prstGeom prst="triangle">
            <a:avLst/>
          </a:prstGeom>
          <a:gradFill>
            <a:gsLst>
              <a:gs pos="0">
                <a:schemeClr val="accent1">
                  <a:alpha val="52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48" name="图片占位符 47">
            <a:extLst>
              <a:ext uri="{FF2B5EF4-FFF2-40B4-BE49-F238E27FC236}">
                <a16:creationId xmlns="" xmlns:a16="http://schemas.microsoft.com/office/drawing/2014/main" id="{DFEADB6D-8A42-44C7-A713-FF8A8B9C34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32426" y="1579377"/>
            <a:ext cx="3101976" cy="1479922"/>
          </a:xfrm>
          <a:custGeom>
            <a:avLst/>
            <a:gdLst>
              <a:gd name="connsiteX0" fmla="*/ 0 w 3101976"/>
              <a:gd name="connsiteY0" fmla="*/ 0 h 1479922"/>
              <a:gd name="connsiteX1" fmla="*/ 3101976 w 3101976"/>
              <a:gd name="connsiteY1" fmla="*/ 0 h 1479922"/>
              <a:gd name="connsiteX2" fmla="*/ 3101976 w 3101976"/>
              <a:gd name="connsiteY2" fmla="*/ 1479922 h 1479922"/>
              <a:gd name="connsiteX3" fmla="*/ 0 w 3101976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1976" h="1479922">
                <a:moveTo>
                  <a:pt x="0" y="0"/>
                </a:moveTo>
                <a:lnTo>
                  <a:pt x="3101976" y="0"/>
                </a:lnTo>
                <a:lnTo>
                  <a:pt x="3101976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 dirty="0"/>
          </a:p>
        </p:txBody>
      </p:sp>
      <p:sp>
        <p:nvSpPr>
          <p:cNvPr id="49" name="图片占位符 48">
            <a:extLst>
              <a:ext uri="{FF2B5EF4-FFF2-40B4-BE49-F238E27FC236}">
                <a16:creationId xmlns="" xmlns:a16="http://schemas.microsoft.com/office/drawing/2014/main" id="{8AEFF4C4-C0FD-4B10-9FC2-3DB281E243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29753" y="3246438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0" name="图片占位符 49">
            <a:extLst>
              <a:ext uri="{FF2B5EF4-FFF2-40B4-BE49-F238E27FC236}">
                <a16:creationId xmlns="" xmlns:a16="http://schemas.microsoft.com/office/drawing/2014/main" id="{1AF7CE21-B8A5-4C97-8E17-43C49D616D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45012" y="1570635"/>
            <a:ext cx="3101976" cy="1474809"/>
          </a:xfrm>
          <a:custGeom>
            <a:avLst/>
            <a:gdLst>
              <a:gd name="connsiteX0" fmla="*/ 0 w 3101976"/>
              <a:gd name="connsiteY0" fmla="*/ 0 h 1474809"/>
              <a:gd name="connsiteX1" fmla="*/ 3101976 w 3101976"/>
              <a:gd name="connsiteY1" fmla="*/ 0 h 1474809"/>
              <a:gd name="connsiteX2" fmla="*/ 3101976 w 3101976"/>
              <a:gd name="connsiteY2" fmla="*/ 1474809 h 1474809"/>
              <a:gd name="connsiteX3" fmla="*/ 0 w 3101976"/>
              <a:gd name="connsiteY3" fmla="*/ 1474809 h 1474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1976" h="1474809">
                <a:moveTo>
                  <a:pt x="0" y="0"/>
                </a:moveTo>
                <a:lnTo>
                  <a:pt x="3101976" y="0"/>
                </a:lnTo>
                <a:lnTo>
                  <a:pt x="3101976" y="1474809"/>
                </a:lnTo>
                <a:lnTo>
                  <a:pt x="0" y="147480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1" name="图片占位符 50">
            <a:extLst>
              <a:ext uri="{FF2B5EF4-FFF2-40B4-BE49-F238E27FC236}">
                <a16:creationId xmlns="" xmlns:a16="http://schemas.microsoft.com/office/drawing/2014/main" id="{F067733C-199B-4B43-8BE3-1A77E9F84C0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46041" y="3246438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2" name="图片占位符 51">
            <a:extLst>
              <a:ext uri="{FF2B5EF4-FFF2-40B4-BE49-F238E27FC236}">
                <a16:creationId xmlns="" xmlns:a16="http://schemas.microsoft.com/office/drawing/2014/main" id="{111A86E8-72BC-475F-8DE1-89A55F087D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862328" y="1568079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3" name="图片占位符 52">
            <a:extLst>
              <a:ext uri="{FF2B5EF4-FFF2-40B4-BE49-F238E27FC236}">
                <a16:creationId xmlns="" xmlns:a16="http://schemas.microsoft.com/office/drawing/2014/main" id="{9F2A8402-A988-4ECF-B9A3-369B6C0FA1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62327" y="3246438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F5D1884E-3F53-4DB9-926C-65C5C9FF65C3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标题 1">
            <a:extLst>
              <a:ext uri="{FF2B5EF4-FFF2-40B4-BE49-F238E27FC236}">
                <a16:creationId xmlns="" xmlns:a16="http://schemas.microsoft.com/office/drawing/2014/main" id="{65013D2E-6A6D-4431-8B9D-6DA7472D0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4985888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="" xmlns:a16="http://schemas.microsoft.com/office/drawing/2014/main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2" name="图片占位符 31">
            <a:extLst>
              <a:ext uri="{FF2B5EF4-FFF2-40B4-BE49-F238E27FC236}">
                <a16:creationId xmlns="" xmlns:a16="http://schemas.microsoft.com/office/drawing/2014/main" id="{ECE657FB-2252-41B6-8E23-8A29E96C35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3157" y="1577607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F8943ACE-69EE-48B9-BB17-3F0C4F565DD4}"/>
              </a:ext>
            </a:extLst>
          </p:cNvPr>
          <p:cNvSpPr/>
          <p:nvPr/>
        </p:nvSpPr>
        <p:spPr>
          <a:xfrm>
            <a:off x="2803157" y="1577607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="" xmlns:a16="http://schemas.microsoft.com/office/drawing/2014/main" id="{FEF138F9-DB6D-46F4-901E-BC980694FB45}"/>
              </a:ext>
            </a:extLst>
          </p:cNvPr>
          <p:cNvSpPr/>
          <p:nvPr/>
        </p:nvSpPr>
        <p:spPr>
          <a:xfrm>
            <a:off x="1004277" y="3911232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548E08F5-6986-4B87-9D28-82EC12CA0438}"/>
              </a:ext>
            </a:extLst>
          </p:cNvPr>
          <p:cNvSpPr/>
          <p:nvPr/>
        </p:nvSpPr>
        <p:spPr>
          <a:xfrm>
            <a:off x="2803157" y="3911232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3664AE01-D8E2-4895-931C-9ABE89A2D45E}"/>
              </a:ext>
            </a:extLst>
          </p:cNvPr>
          <p:cNvSpPr/>
          <p:nvPr/>
        </p:nvSpPr>
        <p:spPr>
          <a:xfrm>
            <a:off x="4602037" y="3911232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49" name="图片占位符 48">
            <a:extLst>
              <a:ext uri="{FF2B5EF4-FFF2-40B4-BE49-F238E27FC236}">
                <a16:creationId xmlns="" xmlns:a16="http://schemas.microsoft.com/office/drawing/2014/main" id="{7AC47FA5-FE24-44F3-A07F-A43E24CA626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04277" y="3911232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50" name="图片占位符 49">
            <a:extLst>
              <a:ext uri="{FF2B5EF4-FFF2-40B4-BE49-F238E27FC236}">
                <a16:creationId xmlns="" xmlns:a16="http://schemas.microsoft.com/office/drawing/2014/main" id="{C0438167-84B7-44A1-B733-9646E0BA93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03157" y="3911232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51" name="图片占位符 50">
            <a:extLst>
              <a:ext uri="{FF2B5EF4-FFF2-40B4-BE49-F238E27FC236}">
                <a16:creationId xmlns="" xmlns:a16="http://schemas.microsoft.com/office/drawing/2014/main" id="{5E3580A5-824C-4D7F-92F1-A9D78E233B5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02037" y="3911232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92CDB256-3D50-4A88-8124-847466B96A6B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标题 1">
            <a:extLst>
              <a:ext uri="{FF2B5EF4-FFF2-40B4-BE49-F238E27FC236}">
                <a16:creationId xmlns="" xmlns:a16="http://schemas.microsoft.com/office/drawing/2014/main" id="{2EEC3FE6-558E-4B42-9807-7E55F62C20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598681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CEBB2A50-371E-4070-B404-C57FEE0BA0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5CEDB20-853D-4892-B995-26CE6CB8399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2A1C9391-A361-471B-BFF1-4FA3287BD8D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6635" y="2485391"/>
            <a:ext cx="2168525" cy="461665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spc="0">
                <a:solidFill>
                  <a:srgbClr val="FFFFFF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输入你的标题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D07D0C4-86BF-45A7-AA97-6C53E3DA29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85117" y="2485391"/>
            <a:ext cx="2168525" cy="461665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spc="0">
                <a:solidFill>
                  <a:srgbClr val="FFFFFF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输入你的标题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720CFFD4-CB71-4CA9-8577-9D06BE2E7A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0354" y="4745654"/>
            <a:ext cx="2168525" cy="461665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spc="0">
                <a:solidFill>
                  <a:srgbClr val="FFFFFF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输入你的标题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2BD2F46F-3F84-4F4C-AAB0-CE0BF3BEF47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38359" y="4745654"/>
            <a:ext cx="2168525" cy="461665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spc="0">
                <a:solidFill>
                  <a:srgbClr val="FFFFFF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输入你的标题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8C8054C8-6518-45CA-A033-611EA48E992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976362" y="4745654"/>
            <a:ext cx="2210752" cy="461665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 spc="0">
                <a:solidFill>
                  <a:srgbClr val="FFFFFF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输入你的标题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49F56528-347B-406D-9794-7140C6DAEDB6}"/>
              </a:ext>
            </a:extLst>
          </p:cNvPr>
          <p:cNvCxnSpPr>
            <a:cxnSpLocks/>
          </p:cNvCxnSpPr>
          <p:nvPr userDrawn="1"/>
        </p:nvCxnSpPr>
        <p:spPr>
          <a:xfrm>
            <a:off x="1127125" y="2321560"/>
            <a:ext cx="1944688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72000"/>
              </a:sysClr>
            </a:solidFill>
            <a:prstDash val="solid"/>
            <a:miter lim="800000"/>
          </a:ln>
          <a:effectLst/>
        </p:spPr>
      </p:cxn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C454E01F-E596-4DE6-8787-363F18A00FFB}"/>
              </a:ext>
            </a:extLst>
          </p:cNvPr>
          <p:cNvSpPr txBox="1"/>
          <p:nvPr userDrawn="1"/>
        </p:nvSpPr>
        <p:spPr>
          <a:xfrm>
            <a:off x="1031874" y="1669535"/>
            <a:ext cx="809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3600" b="1" dirty="0">
                <a:gradFill>
                  <a:gsLst>
                    <a:gs pos="2900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  <a:ea typeface="新宋体" panose="02010609030101010101" pitchFamily="49" charset="-122"/>
                <a:sym typeface="思源宋体 Medium" panose="02020500000000000000" pitchFamily="18" charset="-122"/>
              </a:rPr>
              <a:t>01</a:t>
            </a:r>
            <a:endParaRPr lang="zh-CN" altLang="en-US" sz="3600" b="1" dirty="0">
              <a:gradFill>
                <a:gsLst>
                  <a:gs pos="2900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atin typeface="+mj-lt"/>
              <a:ea typeface="新宋体" panose="02010609030101010101" pitchFamily="49" charset="-122"/>
              <a:sym typeface="思源宋体 Medium" panose="02020500000000000000" pitchFamily="18" charset="-122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783EDEB3-400C-4775-93A2-1D000176F462}"/>
              </a:ext>
            </a:extLst>
          </p:cNvPr>
          <p:cNvCxnSpPr>
            <a:cxnSpLocks/>
          </p:cNvCxnSpPr>
          <p:nvPr userDrawn="1"/>
        </p:nvCxnSpPr>
        <p:spPr>
          <a:xfrm>
            <a:off x="3787170" y="2321560"/>
            <a:ext cx="1948468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72000"/>
              </a:sysClr>
            </a:solidFill>
            <a:prstDash val="solid"/>
            <a:miter lim="800000"/>
          </a:ln>
          <a:effectLst/>
        </p:spPr>
      </p:cxn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6A4C1436-D7C5-45CD-8188-08B2A89B2D0C}"/>
              </a:ext>
            </a:extLst>
          </p:cNvPr>
          <p:cNvSpPr txBox="1"/>
          <p:nvPr userDrawn="1"/>
        </p:nvSpPr>
        <p:spPr>
          <a:xfrm>
            <a:off x="3685116" y="1669535"/>
            <a:ext cx="809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3600" b="1" dirty="0">
                <a:gradFill>
                  <a:gsLst>
                    <a:gs pos="2900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  <a:ea typeface="新宋体" panose="02010609030101010101" pitchFamily="49" charset="-122"/>
                <a:sym typeface="思源宋体 Medium" panose="02020500000000000000" pitchFamily="18" charset="-122"/>
              </a:rPr>
              <a:t>02</a:t>
            </a:r>
            <a:endParaRPr lang="zh-CN" altLang="en-US" sz="3600" b="1" dirty="0">
              <a:gradFill>
                <a:gsLst>
                  <a:gs pos="2900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atin typeface="+mj-lt"/>
              <a:ea typeface="新宋体" panose="02010609030101010101" pitchFamily="49" charset="-122"/>
              <a:sym typeface="思源宋体 Medium" panose="02020500000000000000" pitchFamily="18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EE43A446-A338-414E-821F-B2CE3C53BD80}"/>
              </a:ext>
            </a:extLst>
          </p:cNvPr>
          <p:cNvCxnSpPr/>
          <p:nvPr userDrawn="1"/>
        </p:nvCxnSpPr>
        <p:spPr>
          <a:xfrm>
            <a:off x="9093655" y="4581823"/>
            <a:ext cx="1964418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72000"/>
              </a:sysClr>
            </a:solidFill>
            <a:prstDash val="solid"/>
            <a:miter lim="800000"/>
          </a:ln>
          <a:effectLst/>
        </p:spPr>
      </p:cxn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774DFFD8-0FF3-4C1A-AD82-C45C687805E3}"/>
              </a:ext>
            </a:extLst>
          </p:cNvPr>
          <p:cNvSpPr txBox="1"/>
          <p:nvPr userDrawn="1"/>
        </p:nvSpPr>
        <p:spPr>
          <a:xfrm>
            <a:off x="8991601" y="3929798"/>
            <a:ext cx="809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3600" b="1" dirty="0">
                <a:gradFill>
                  <a:gsLst>
                    <a:gs pos="2900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  <a:ea typeface="新宋体" panose="02010609030101010101" pitchFamily="49" charset="-122"/>
                <a:sym typeface="思源宋体 Medium" panose="02020500000000000000" pitchFamily="18" charset="-122"/>
              </a:rPr>
              <a:t>05</a:t>
            </a:r>
            <a:endParaRPr lang="zh-CN" altLang="en-US" sz="3600" b="1" dirty="0">
              <a:gradFill>
                <a:gsLst>
                  <a:gs pos="2900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atin typeface="+mj-lt"/>
              <a:ea typeface="新宋体" panose="02010609030101010101" pitchFamily="49" charset="-122"/>
              <a:sym typeface="思源宋体 Medium" panose="02020500000000000000" pitchFamily="18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F5A4EB6A-D1C7-41BB-9DF5-C40C3AA53DAC}"/>
              </a:ext>
            </a:extLst>
          </p:cNvPr>
          <p:cNvCxnSpPr/>
          <p:nvPr userDrawn="1"/>
        </p:nvCxnSpPr>
        <p:spPr>
          <a:xfrm>
            <a:off x="6440412" y="4581823"/>
            <a:ext cx="1964418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72000"/>
              </a:sysClr>
            </a:solidFill>
            <a:prstDash val="solid"/>
            <a:miter lim="800000"/>
          </a:ln>
          <a:effectLst/>
        </p:spPr>
      </p:cxn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4674BFB-1AA9-4E48-ABFF-CD915BC55CF9}"/>
              </a:ext>
            </a:extLst>
          </p:cNvPr>
          <p:cNvSpPr txBox="1"/>
          <p:nvPr userDrawn="1"/>
        </p:nvSpPr>
        <p:spPr>
          <a:xfrm>
            <a:off x="6353598" y="3929798"/>
            <a:ext cx="809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3600" b="1" dirty="0">
                <a:gradFill>
                  <a:gsLst>
                    <a:gs pos="2900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  <a:ea typeface="新宋体" panose="02010609030101010101" pitchFamily="49" charset="-122"/>
                <a:sym typeface="思源宋体 Medium" panose="02020500000000000000" pitchFamily="18" charset="-122"/>
              </a:rPr>
              <a:t>04</a:t>
            </a:r>
            <a:endParaRPr lang="zh-CN" altLang="en-US" sz="3600" b="1" dirty="0">
              <a:gradFill>
                <a:gsLst>
                  <a:gs pos="2900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atin typeface="+mj-lt"/>
              <a:ea typeface="新宋体" panose="02010609030101010101" pitchFamily="49" charset="-122"/>
              <a:sym typeface="思源宋体 Medium" panose="02020500000000000000" pitchFamily="18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4F72EC2C-811E-4D9F-8575-06FECDD1A7DD}"/>
              </a:ext>
            </a:extLst>
          </p:cNvPr>
          <p:cNvCxnSpPr>
            <a:cxnSpLocks/>
          </p:cNvCxnSpPr>
          <p:nvPr userDrawn="1"/>
        </p:nvCxnSpPr>
        <p:spPr>
          <a:xfrm>
            <a:off x="3787170" y="4581823"/>
            <a:ext cx="1948468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alpha val="72000"/>
              </a:sysClr>
            </a:solidFill>
            <a:prstDash val="solid"/>
            <a:miter lim="800000"/>
          </a:ln>
          <a:effectLst/>
        </p:spPr>
      </p:cxn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1B04BB0C-5B95-4FB7-99EC-0BA5E0992F2F}"/>
              </a:ext>
            </a:extLst>
          </p:cNvPr>
          <p:cNvSpPr txBox="1"/>
          <p:nvPr userDrawn="1"/>
        </p:nvSpPr>
        <p:spPr>
          <a:xfrm>
            <a:off x="3685116" y="3929798"/>
            <a:ext cx="809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3600" b="1" dirty="0">
                <a:gradFill>
                  <a:gsLst>
                    <a:gs pos="2900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  <a:ea typeface="新宋体" panose="02010609030101010101" pitchFamily="49" charset="-122"/>
                <a:sym typeface="思源宋体 Medium" panose="02020500000000000000" pitchFamily="18" charset="-122"/>
              </a:rPr>
              <a:t>03</a:t>
            </a:r>
            <a:endParaRPr lang="zh-CN" altLang="en-US" sz="3600" b="1" dirty="0">
              <a:gradFill>
                <a:gsLst>
                  <a:gs pos="2900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atin typeface="+mj-lt"/>
              <a:ea typeface="新宋体" panose="02010609030101010101" pitchFamily="49" charset="-122"/>
              <a:sym typeface="思源宋体 Medium" panose="020205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57408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="" xmlns:a16="http://schemas.microsoft.com/office/drawing/2014/main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0" name="图片占位符 29">
            <a:extLst>
              <a:ext uri="{FF2B5EF4-FFF2-40B4-BE49-F238E27FC236}">
                <a16:creationId xmlns="" xmlns:a16="http://schemas.microsoft.com/office/drawing/2014/main" id="{37985C78-4EFC-432D-B4B6-D51F65DEB14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0401" y="1432463"/>
            <a:ext cx="5435600" cy="4768311"/>
          </a:xfrm>
          <a:custGeom>
            <a:avLst/>
            <a:gdLst>
              <a:gd name="connsiteX0" fmla="*/ 0 w 5435600"/>
              <a:gd name="connsiteY0" fmla="*/ 0 h 4768311"/>
              <a:gd name="connsiteX1" fmla="*/ 5435600 w 5435600"/>
              <a:gd name="connsiteY1" fmla="*/ 0 h 4768311"/>
              <a:gd name="connsiteX2" fmla="*/ 5435600 w 5435600"/>
              <a:gd name="connsiteY2" fmla="*/ 4768311 h 4768311"/>
              <a:gd name="connsiteX3" fmla="*/ 0 w 5435600"/>
              <a:gd name="connsiteY3" fmla="*/ 4768311 h 4768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5600" h="4768311">
                <a:moveTo>
                  <a:pt x="0" y="0"/>
                </a:moveTo>
                <a:lnTo>
                  <a:pt x="5435600" y="0"/>
                </a:lnTo>
                <a:lnTo>
                  <a:pt x="5435600" y="4768311"/>
                </a:lnTo>
                <a:lnTo>
                  <a:pt x="0" y="476831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F74DF96C-ABBC-47B2-BBA0-480734721F88}"/>
              </a:ext>
            </a:extLst>
          </p:cNvPr>
          <p:cNvSpPr/>
          <p:nvPr userDrawn="1"/>
        </p:nvSpPr>
        <p:spPr>
          <a:xfrm>
            <a:off x="6096001" y="1438275"/>
            <a:ext cx="5422898" cy="4762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2CFDF8E6-AFA2-4EEE-9803-142EFF57F2C5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标题 1">
            <a:extLst>
              <a:ext uri="{FF2B5EF4-FFF2-40B4-BE49-F238E27FC236}">
                <a16:creationId xmlns="" xmlns:a16="http://schemas.microsoft.com/office/drawing/2014/main" id="{1A2CECB4-47C7-4B72-B0DE-8C24F9651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13889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="" xmlns:a16="http://schemas.microsoft.com/office/drawing/2014/main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0" name="梯形 29">
            <a:extLst>
              <a:ext uri="{FF2B5EF4-FFF2-40B4-BE49-F238E27FC236}">
                <a16:creationId xmlns="" xmlns:a16="http://schemas.microsoft.com/office/drawing/2014/main" id="{BD9F7145-737C-4549-9D87-5C9CAB4D8780}"/>
              </a:ext>
            </a:extLst>
          </p:cNvPr>
          <p:cNvSpPr/>
          <p:nvPr/>
        </p:nvSpPr>
        <p:spPr>
          <a:xfrm>
            <a:off x="2653134" y="6079447"/>
            <a:ext cx="6885733" cy="417304"/>
          </a:xfrm>
          <a:prstGeom prst="trapezoid">
            <a:avLst>
              <a:gd name="adj" fmla="val 62902"/>
            </a:avLst>
          </a:prstGeom>
          <a:gradFill>
            <a:gsLst>
              <a:gs pos="100000">
                <a:schemeClr val="accent4">
                  <a:alpha val="6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3" name="梯形 32">
            <a:extLst>
              <a:ext uri="{FF2B5EF4-FFF2-40B4-BE49-F238E27FC236}">
                <a16:creationId xmlns="" xmlns:a16="http://schemas.microsoft.com/office/drawing/2014/main" id="{C84DECF5-6740-4970-9786-7AB92C75F45C}"/>
              </a:ext>
            </a:extLst>
          </p:cNvPr>
          <p:cNvSpPr/>
          <p:nvPr/>
        </p:nvSpPr>
        <p:spPr>
          <a:xfrm>
            <a:off x="415005" y="5591084"/>
            <a:ext cx="11361990" cy="521930"/>
          </a:xfrm>
          <a:prstGeom prst="trapezoid">
            <a:avLst>
              <a:gd name="adj" fmla="val 62902"/>
            </a:avLst>
          </a:prstGeom>
          <a:gradFill>
            <a:gsLst>
              <a:gs pos="100000">
                <a:schemeClr val="accent4">
                  <a:alpha val="6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A609EFB0-3532-4142-BE62-E065893E674C}"/>
              </a:ext>
            </a:extLst>
          </p:cNvPr>
          <p:cNvCxnSpPr>
            <a:cxnSpLocks/>
          </p:cNvCxnSpPr>
          <p:nvPr/>
        </p:nvCxnSpPr>
        <p:spPr>
          <a:xfrm>
            <a:off x="743733" y="2225328"/>
            <a:ext cx="0" cy="3534638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E09D83F5-4C36-4B22-A71C-9B4AB4B6434E}"/>
              </a:ext>
            </a:extLst>
          </p:cNvPr>
          <p:cNvCxnSpPr>
            <a:cxnSpLocks/>
          </p:cNvCxnSpPr>
          <p:nvPr/>
        </p:nvCxnSpPr>
        <p:spPr>
          <a:xfrm>
            <a:off x="743733" y="2225328"/>
            <a:ext cx="2462489" cy="159055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3B991851-3200-4195-B1D3-3AB24FCD1A2B}"/>
              </a:ext>
            </a:extLst>
          </p:cNvPr>
          <p:cNvCxnSpPr>
            <a:cxnSpLocks/>
          </p:cNvCxnSpPr>
          <p:nvPr/>
        </p:nvCxnSpPr>
        <p:spPr>
          <a:xfrm flipH="1">
            <a:off x="11679261" y="2225328"/>
            <a:ext cx="0" cy="3534638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0603B8F9-972A-495D-99D5-5F6C84CAA0B6}"/>
              </a:ext>
            </a:extLst>
          </p:cNvPr>
          <p:cNvCxnSpPr>
            <a:cxnSpLocks/>
          </p:cNvCxnSpPr>
          <p:nvPr/>
        </p:nvCxnSpPr>
        <p:spPr>
          <a:xfrm flipH="1">
            <a:off x="9216772" y="2225328"/>
            <a:ext cx="2462489" cy="159055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图片占位符 48">
            <a:extLst>
              <a:ext uri="{FF2B5EF4-FFF2-40B4-BE49-F238E27FC236}">
                <a16:creationId xmlns="" xmlns:a16="http://schemas.microsoft.com/office/drawing/2014/main" id="{A1E902EA-B8CA-44B4-B18E-E78489D6D00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9733" y="2577484"/>
            <a:ext cx="4018869" cy="3020393"/>
          </a:xfrm>
          <a:custGeom>
            <a:avLst/>
            <a:gdLst>
              <a:gd name="connsiteX0" fmla="*/ 0 w 4018869"/>
              <a:gd name="connsiteY0" fmla="*/ 0 h 3020393"/>
              <a:gd name="connsiteX1" fmla="*/ 4018869 w 4018869"/>
              <a:gd name="connsiteY1" fmla="*/ 0 h 3020393"/>
              <a:gd name="connsiteX2" fmla="*/ 4018869 w 4018869"/>
              <a:gd name="connsiteY2" fmla="*/ 3020393 h 3020393"/>
              <a:gd name="connsiteX3" fmla="*/ 0 w 4018869"/>
              <a:gd name="connsiteY3" fmla="*/ 3020393 h 3020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8869" h="3020393">
                <a:moveTo>
                  <a:pt x="0" y="0"/>
                </a:moveTo>
                <a:lnTo>
                  <a:pt x="4018869" y="0"/>
                </a:lnTo>
                <a:lnTo>
                  <a:pt x="4018869" y="3020393"/>
                </a:lnTo>
                <a:lnTo>
                  <a:pt x="0" y="3020393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4991" dist="18000" dir="5400000" algn="tl" rotWithShape="0">
              <a:srgbClr val="000000">
                <a:alpha val="20000"/>
              </a:srgbClr>
            </a:outerShdw>
          </a:effectLst>
          <a:scene3d>
            <a:camera prst="perspectiveContrastingRightFacing" fov="6000000">
              <a:rot lat="0" lon="20928000" rev="0"/>
            </a:camera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0" name="图片占位符 49">
            <a:extLst>
              <a:ext uri="{FF2B5EF4-FFF2-40B4-BE49-F238E27FC236}">
                <a16:creationId xmlns="" xmlns:a16="http://schemas.microsoft.com/office/drawing/2014/main" id="{25D726D2-7287-4195-83D7-2D8A5FB03A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00235" y="2568069"/>
            <a:ext cx="4027190" cy="3020392"/>
          </a:xfrm>
          <a:custGeom>
            <a:avLst/>
            <a:gdLst>
              <a:gd name="connsiteX0" fmla="*/ 0 w 4027190"/>
              <a:gd name="connsiteY0" fmla="*/ 0 h 3020392"/>
              <a:gd name="connsiteX1" fmla="*/ 4027190 w 4027190"/>
              <a:gd name="connsiteY1" fmla="*/ 0 h 3020392"/>
              <a:gd name="connsiteX2" fmla="*/ 4027190 w 4027190"/>
              <a:gd name="connsiteY2" fmla="*/ 3020392 h 3020392"/>
              <a:gd name="connsiteX3" fmla="*/ 0 w 4027190"/>
              <a:gd name="connsiteY3" fmla="*/ 3020392 h 3020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7190" h="3020392">
                <a:moveTo>
                  <a:pt x="0" y="0"/>
                </a:moveTo>
                <a:lnTo>
                  <a:pt x="4027190" y="0"/>
                </a:lnTo>
                <a:lnTo>
                  <a:pt x="4027190" y="3020392"/>
                </a:lnTo>
                <a:lnTo>
                  <a:pt x="0" y="3020392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4991" dist="18000" dir="5400000" algn="tl" rotWithShape="0">
              <a:srgbClr val="000000">
                <a:alpha val="20000"/>
              </a:srgbClr>
            </a:outerShdw>
          </a:effectLst>
          <a:scene3d>
            <a:camera prst="perspectiveHeroicExtremeLeftFacing" fov="6000000">
              <a:rot lat="0" lon="673904" rev="0"/>
            </a:camera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8" name="图片占位符 47">
            <a:extLst>
              <a:ext uri="{FF2B5EF4-FFF2-40B4-BE49-F238E27FC236}">
                <a16:creationId xmlns="" xmlns:a16="http://schemas.microsoft.com/office/drawing/2014/main" id="{3403F8DB-8BE7-4AF9-85CE-18BFCAD0D2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34807" y="1892300"/>
            <a:ext cx="5153380" cy="3866596"/>
          </a:xfrm>
          <a:custGeom>
            <a:avLst/>
            <a:gdLst>
              <a:gd name="connsiteX0" fmla="*/ 0 w 5153380"/>
              <a:gd name="connsiteY0" fmla="*/ 0 h 3866596"/>
              <a:gd name="connsiteX1" fmla="*/ 5153380 w 5153380"/>
              <a:gd name="connsiteY1" fmla="*/ 0 h 3866596"/>
              <a:gd name="connsiteX2" fmla="*/ 5153380 w 5153380"/>
              <a:gd name="connsiteY2" fmla="*/ 3866596 h 3866596"/>
              <a:gd name="connsiteX3" fmla="*/ 0 w 5153380"/>
              <a:gd name="connsiteY3" fmla="*/ 3866596 h 386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3380" h="3866596">
                <a:moveTo>
                  <a:pt x="0" y="0"/>
                </a:moveTo>
                <a:lnTo>
                  <a:pt x="5153380" y="0"/>
                </a:lnTo>
                <a:lnTo>
                  <a:pt x="5153380" y="3866596"/>
                </a:lnTo>
                <a:lnTo>
                  <a:pt x="0" y="3866596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4991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E5A77C0B-2468-4338-BE1C-517D991CED44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标题 1">
            <a:extLst>
              <a:ext uri="{FF2B5EF4-FFF2-40B4-BE49-F238E27FC236}">
                <a16:creationId xmlns="" xmlns:a16="http://schemas.microsoft.com/office/drawing/2014/main" id="{03266B8F-81EB-4FAE-8AD2-2006734A0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983787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="" xmlns:a16="http://schemas.microsoft.com/office/drawing/2014/main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="" xmlns:a16="http://schemas.microsoft.com/office/drawing/2014/main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0" name="图片占位符 29">
            <a:extLst>
              <a:ext uri="{FF2B5EF4-FFF2-40B4-BE49-F238E27FC236}">
                <a16:creationId xmlns="" xmlns:a16="http://schemas.microsoft.com/office/drawing/2014/main" id="{02DA0FCE-2B16-4B02-A890-1CA0F43EF6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0207" y="2232025"/>
            <a:ext cx="3098800" cy="3098800"/>
          </a:xfrm>
          <a:custGeom>
            <a:avLst/>
            <a:gdLst>
              <a:gd name="connsiteX0" fmla="*/ 1549400 w 3098800"/>
              <a:gd name="connsiteY0" fmla="*/ 0 h 3098800"/>
              <a:gd name="connsiteX1" fmla="*/ 3098800 w 3098800"/>
              <a:gd name="connsiteY1" fmla="*/ 1549400 h 3098800"/>
              <a:gd name="connsiteX2" fmla="*/ 1549400 w 3098800"/>
              <a:gd name="connsiteY2" fmla="*/ 3098800 h 3098800"/>
              <a:gd name="connsiteX3" fmla="*/ 0 w 3098800"/>
              <a:gd name="connsiteY3" fmla="*/ 1549400 h 3098800"/>
              <a:gd name="connsiteX4" fmla="*/ 1549400 w 3098800"/>
              <a:gd name="connsiteY4" fmla="*/ 0 h 309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8800" h="3098800">
                <a:moveTo>
                  <a:pt x="1549400" y="0"/>
                </a:moveTo>
                <a:cubicBezTo>
                  <a:pt x="2405110" y="0"/>
                  <a:pt x="3098800" y="693690"/>
                  <a:pt x="3098800" y="1549400"/>
                </a:cubicBezTo>
                <a:cubicBezTo>
                  <a:pt x="3098800" y="2405110"/>
                  <a:pt x="2405110" y="3098800"/>
                  <a:pt x="1549400" y="3098800"/>
                </a:cubicBezTo>
                <a:cubicBezTo>
                  <a:pt x="693690" y="3098800"/>
                  <a:pt x="0" y="2405110"/>
                  <a:pt x="0" y="1549400"/>
                </a:cubicBezTo>
                <a:cubicBezTo>
                  <a:pt x="0" y="693690"/>
                  <a:pt x="693690" y="0"/>
                  <a:pt x="1549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4E8DA9E6-C5AB-4F08-A38B-43562D0168B0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标题 1">
            <a:extLst>
              <a:ext uri="{FF2B5EF4-FFF2-40B4-BE49-F238E27FC236}">
                <a16:creationId xmlns="" xmlns:a16="http://schemas.microsoft.com/office/drawing/2014/main" id="{7654785B-6806-4730-826B-D1A32C72D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0320120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67616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88043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832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占位符 1"/>
          <p:cNvSpPr>
            <a:spLocks noGrp="1"/>
          </p:cNvSpPr>
          <p:nvPr>
            <p:ph type="title"/>
          </p:nvPr>
        </p:nvSpPr>
        <p:spPr>
          <a:xfrm>
            <a:off x="600821" y="211346"/>
            <a:ext cx="10515600" cy="4224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任意多边形 4"/>
          <p:cNvSpPr/>
          <p:nvPr userDrawn="1"/>
        </p:nvSpPr>
        <p:spPr>
          <a:xfrm rot="5400000">
            <a:off x="233677" y="255361"/>
            <a:ext cx="271005" cy="350436"/>
          </a:xfrm>
          <a:custGeom>
            <a:avLst/>
            <a:gdLst>
              <a:gd name="connsiteX0" fmla="*/ 0 w 382446"/>
              <a:gd name="connsiteY0" fmla="*/ 494540 h 494540"/>
              <a:gd name="connsiteX1" fmla="*/ 95611 w 382446"/>
              <a:gd name="connsiteY1" fmla="*/ 329694 h 494540"/>
              <a:gd name="connsiteX2" fmla="*/ 1 w 382446"/>
              <a:gd name="connsiteY2" fmla="*/ 329694 h 494540"/>
              <a:gd name="connsiteX3" fmla="*/ 191224 w 382446"/>
              <a:gd name="connsiteY3" fmla="*/ 0 h 494540"/>
              <a:gd name="connsiteX4" fmla="*/ 382446 w 382446"/>
              <a:gd name="connsiteY4" fmla="*/ 329694 h 494540"/>
              <a:gd name="connsiteX5" fmla="*/ 286835 w 382446"/>
              <a:gd name="connsiteY5" fmla="*/ 329694 h 494540"/>
              <a:gd name="connsiteX6" fmla="*/ 382445 w 382446"/>
              <a:gd name="connsiteY6" fmla="*/ 494540 h 494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2446" h="494540">
                <a:moveTo>
                  <a:pt x="0" y="494540"/>
                </a:moveTo>
                <a:lnTo>
                  <a:pt x="95611" y="329694"/>
                </a:lnTo>
                <a:lnTo>
                  <a:pt x="1" y="329694"/>
                </a:lnTo>
                <a:lnTo>
                  <a:pt x="191224" y="0"/>
                </a:lnTo>
                <a:lnTo>
                  <a:pt x="382446" y="329694"/>
                </a:lnTo>
                <a:lnTo>
                  <a:pt x="286835" y="329694"/>
                </a:lnTo>
                <a:lnTo>
                  <a:pt x="382445" y="494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695325" y="1163782"/>
            <a:ext cx="10420350" cy="52640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74352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目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8112580" y="2769523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文本占位符 12"/>
          <p:cNvSpPr>
            <a:spLocks noGrp="1"/>
          </p:cNvSpPr>
          <p:nvPr>
            <p:ph type="body" sz="quarter" idx="11"/>
          </p:nvPr>
        </p:nvSpPr>
        <p:spPr>
          <a:xfrm>
            <a:off x="8112580" y="3668535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5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8112580" y="4588820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6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8112580" y="5482211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06" y="0"/>
            <a:ext cx="6458857" cy="68580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-906" y="0"/>
            <a:ext cx="6458857" cy="696685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29317" y="856340"/>
            <a:ext cx="76848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spc="400" baseline="0" dirty="0">
                <a:solidFill>
                  <a:schemeClr val="bg1"/>
                </a:solidFill>
                <a:latin typeface="+mn-lt"/>
                <a:ea typeface="+mj-ea"/>
              </a:rPr>
              <a:t>C</a:t>
            </a:r>
            <a:r>
              <a:rPr lang="en-US" altLang="zh-CN" sz="6600" spc="400" baseline="0" dirty="0">
                <a:solidFill>
                  <a:schemeClr val="bg1"/>
                </a:solidFill>
                <a:latin typeface="+mn-lt"/>
                <a:ea typeface="+mj-ea"/>
              </a:rPr>
              <a:t>ONTENTS</a:t>
            </a:r>
            <a:endParaRPr lang="zh-CN" altLang="en-US" sz="6600" spc="400" baseline="0" dirty="0">
              <a:solidFill>
                <a:schemeClr val="bg1"/>
              </a:solidFill>
              <a:latin typeface="+mn-lt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30118" y="1529585"/>
            <a:ext cx="1683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400" dirty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目录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695325" y="2452915"/>
            <a:ext cx="987107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7002689" y="2675510"/>
            <a:ext cx="1349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Part1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02688" y="3540510"/>
            <a:ext cx="1349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Part2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002688" y="4460140"/>
            <a:ext cx="1349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Part3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17202" y="5379770"/>
            <a:ext cx="1349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Part4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22752" y="2627473"/>
            <a:ext cx="4964009" cy="1299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pc="-30" baseline="0" dirty="0">
                <a:solidFill>
                  <a:schemeClr val="bg1"/>
                </a:solidFill>
                <a:latin typeface="+mj-lt"/>
              </a:rPr>
              <a:t>Lorem ipsum dolor sit amet, consectetuer adipiscing elit. Maecenas porttitor congue massa. Fusce posher, magna shed pulvinar ultricies, purus lectus malesuada libero</a:t>
            </a:r>
            <a:endParaRPr lang="zh-CN" altLang="en-US" spc="-30" baseline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661033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96BE0E8C-CCF1-4AA7-8F9A-0979B8E877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04930" y="0"/>
            <a:ext cx="6056026" cy="6858000"/>
          </a:xfrm>
          <a:custGeom>
            <a:avLst/>
            <a:gdLst>
              <a:gd name="connsiteX0" fmla="*/ 0 w 6056026"/>
              <a:gd name="connsiteY0" fmla="*/ 0 h 6858000"/>
              <a:gd name="connsiteX1" fmla="*/ 2960979 w 6056026"/>
              <a:gd name="connsiteY1" fmla="*/ 0 h 6858000"/>
              <a:gd name="connsiteX2" fmla="*/ 6056026 w 6056026"/>
              <a:gd name="connsiteY2" fmla="*/ 3191851 h 6858000"/>
              <a:gd name="connsiteX3" fmla="*/ 4262087 w 6056026"/>
              <a:gd name="connsiteY3" fmla="*/ 6858000 h 6858000"/>
              <a:gd name="connsiteX4" fmla="*/ 32366 w 605602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6026" h="6858000">
                <a:moveTo>
                  <a:pt x="0" y="0"/>
                </a:moveTo>
                <a:lnTo>
                  <a:pt x="2960979" y="0"/>
                </a:lnTo>
                <a:lnTo>
                  <a:pt x="6056026" y="3191851"/>
                </a:lnTo>
                <a:lnTo>
                  <a:pt x="4262087" y="6858000"/>
                </a:lnTo>
                <a:lnTo>
                  <a:pt x="32366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60520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1</a:t>
            </a:r>
            <a:endParaRPr lang="zh-CN" altLang="en-US" sz="6600" spc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79790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B5D77E1-F3D3-4AE7-A631-E4D26B69222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04930" y="0"/>
            <a:ext cx="6056026" cy="6858000"/>
          </a:xfrm>
          <a:custGeom>
            <a:avLst/>
            <a:gdLst>
              <a:gd name="connsiteX0" fmla="*/ 0 w 6056026"/>
              <a:gd name="connsiteY0" fmla="*/ 0 h 6858000"/>
              <a:gd name="connsiteX1" fmla="*/ 2960979 w 6056026"/>
              <a:gd name="connsiteY1" fmla="*/ 0 h 6858000"/>
              <a:gd name="connsiteX2" fmla="*/ 6056026 w 6056026"/>
              <a:gd name="connsiteY2" fmla="*/ 3191851 h 6858000"/>
              <a:gd name="connsiteX3" fmla="*/ 4262087 w 6056026"/>
              <a:gd name="connsiteY3" fmla="*/ 6858000 h 6858000"/>
              <a:gd name="connsiteX4" fmla="*/ 32365 w 605602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6026" h="6858000">
                <a:moveTo>
                  <a:pt x="0" y="0"/>
                </a:moveTo>
                <a:lnTo>
                  <a:pt x="2960979" y="0"/>
                </a:lnTo>
                <a:lnTo>
                  <a:pt x="6056026" y="3191851"/>
                </a:lnTo>
                <a:lnTo>
                  <a:pt x="4262087" y="6858000"/>
                </a:lnTo>
                <a:lnTo>
                  <a:pt x="32365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59878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2</a:t>
            </a:r>
            <a:endParaRPr lang="zh-CN" altLang="en-US" sz="6600" spc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83786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三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5662841D-FBDA-459F-A128-30BD1CCFC4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04930" y="0"/>
            <a:ext cx="6107652" cy="6858000"/>
          </a:xfrm>
          <a:custGeom>
            <a:avLst/>
            <a:gdLst>
              <a:gd name="connsiteX0" fmla="*/ 0 w 6107652"/>
              <a:gd name="connsiteY0" fmla="*/ 0 h 6858000"/>
              <a:gd name="connsiteX1" fmla="*/ 2986221 w 6107652"/>
              <a:gd name="connsiteY1" fmla="*/ 0 h 6858000"/>
              <a:gd name="connsiteX2" fmla="*/ 6107652 w 6107652"/>
              <a:gd name="connsiteY2" fmla="*/ 3219061 h 6858000"/>
              <a:gd name="connsiteX3" fmla="*/ 4327027 w 6107652"/>
              <a:gd name="connsiteY3" fmla="*/ 6858000 h 6858000"/>
              <a:gd name="connsiteX4" fmla="*/ 32366 w 610765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7652" h="6858000">
                <a:moveTo>
                  <a:pt x="0" y="0"/>
                </a:moveTo>
                <a:lnTo>
                  <a:pt x="2986221" y="0"/>
                </a:lnTo>
                <a:lnTo>
                  <a:pt x="6107652" y="3219061"/>
                </a:lnTo>
                <a:lnTo>
                  <a:pt x="4327027" y="6858000"/>
                </a:lnTo>
                <a:lnTo>
                  <a:pt x="32366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75908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20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20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200" dirty="0">
                <a:solidFill>
                  <a:schemeClr val="accent1"/>
                </a:solidFill>
                <a:latin typeface="+mj-ea"/>
                <a:ea typeface="+mj-ea"/>
              </a:rPr>
              <a:t>3</a:t>
            </a:r>
            <a:endParaRPr lang="zh-CN" altLang="en-US" sz="6600" spc="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7924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蓝色, 户外&#10;&#10;已生成高可信度的说明">
            <a:extLst>
              <a:ext uri="{FF2B5EF4-FFF2-40B4-BE49-F238E27FC236}">
                <a16:creationId xmlns="" xmlns:a16="http://schemas.microsoft.com/office/drawing/2014/main" id="{5C63FB8E-B358-424A-B3CC-9A5F4432F7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556" r="5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772D699-B884-4C96-9297-CD94EBC2778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8" name="PA_文本框 10">
            <a:extLst>
              <a:ext uri="{FF2B5EF4-FFF2-40B4-BE49-F238E27FC236}">
                <a16:creationId xmlns="" xmlns:a16="http://schemas.microsoft.com/office/drawing/2014/main" id="{1E358C26-1074-42BE-9333-69831E88BF6A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1294654" y="1122966"/>
            <a:ext cx="9602691" cy="2168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500" b="1" spc="600" dirty="0">
                <a:gradFill>
                  <a:gsLst>
                    <a:gs pos="800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  <a:ea typeface="阿里巴巴普惠体 B" panose="00020600040101010101" pitchFamily="18" charset="-122"/>
                <a:cs typeface="阿里巴巴普惠体 R" panose="00020600040101010101" pitchFamily="18" charset="-122"/>
                <a:sym typeface="+mn-lt"/>
              </a:rPr>
              <a:t>01</a:t>
            </a:r>
            <a:endParaRPr lang="zh-CN" altLang="en-US" sz="11500" b="1" spc="600" dirty="0">
              <a:gradFill>
                <a:gsLst>
                  <a:gs pos="800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atin typeface="+mj-lt"/>
              <a:ea typeface="阿里巴巴普惠体 B" panose="00020600040101010101" pitchFamily="18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9" name="PA_任意多边形 83">
            <a:extLst>
              <a:ext uri="{FF2B5EF4-FFF2-40B4-BE49-F238E27FC236}">
                <a16:creationId xmlns="" xmlns:a16="http://schemas.microsoft.com/office/drawing/2014/main" id="{C2E75C28-F38D-44ED-863D-F8AD5825DA6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 flipH="1">
            <a:off x="3942615" y="4650666"/>
            <a:ext cx="5742053" cy="580624"/>
          </a:xfrm>
          <a:custGeom>
            <a:avLst/>
            <a:gdLst>
              <a:gd name="connsiteX0" fmla="*/ 0 w 7639050"/>
              <a:gd name="connsiteY0" fmla="*/ 1924050 h 1924050"/>
              <a:gd name="connsiteX1" fmla="*/ 1943100 w 7639050"/>
              <a:gd name="connsiteY1" fmla="*/ 0 h 1924050"/>
              <a:gd name="connsiteX2" fmla="*/ 3848100 w 7639050"/>
              <a:gd name="connsiteY2" fmla="*/ 1924050 h 1924050"/>
              <a:gd name="connsiteX3" fmla="*/ 5753100 w 7639050"/>
              <a:gd name="connsiteY3" fmla="*/ 0 h 1924050"/>
              <a:gd name="connsiteX4" fmla="*/ 7639050 w 7639050"/>
              <a:gd name="connsiteY4" fmla="*/ 1924050 h 192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39050" h="1924050">
                <a:moveTo>
                  <a:pt x="0" y="1924050"/>
                </a:moveTo>
                <a:cubicBezTo>
                  <a:pt x="650875" y="962025"/>
                  <a:pt x="1301750" y="0"/>
                  <a:pt x="1943100" y="0"/>
                </a:cubicBezTo>
                <a:cubicBezTo>
                  <a:pt x="2584450" y="0"/>
                  <a:pt x="3213100" y="1924050"/>
                  <a:pt x="3848100" y="1924050"/>
                </a:cubicBezTo>
                <a:cubicBezTo>
                  <a:pt x="4483100" y="1924050"/>
                  <a:pt x="5121275" y="0"/>
                  <a:pt x="5753100" y="0"/>
                </a:cubicBezTo>
                <a:cubicBezTo>
                  <a:pt x="6384925" y="0"/>
                  <a:pt x="7011987" y="962025"/>
                  <a:pt x="7639050" y="192405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99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B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0" name="PA_任意多边形 85">
            <a:extLst>
              <a:ext uri="{FF2B5EF4-FFF2-40B4-BE49-F238E27FC236}">
                <a16:creationId xmlns="" xmlns:a16="http://schemas.microsoft.com/office/drawing/2014/main" id="{3F4F8458-7504-4797-9E6A-551030DC0913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2507333" y="4650666"/>
            <a:ext cx="5742053" cy="580624"/>
          </a:xfrm>
          <a:custGeom>
            <a:avLst/>
            <a:gdLst>
              <a:gd name="connsiteX0" fmla="*/ 0 w 7639050"/>
              <a:gd name="connsiteY0" fmla="*/ 1924050 h 1924050"/>
              <a:gd name="connsiteX1" fmla="*/ 1943100 w 7639050"/>
              <a:gd name="connsiteY1" fmla="*/ 0 h 1924050"/>
              <a:gd name="connsiteX2" fmla="*/ 3848100 w 7639050"/>
              <a:gd name="connsiteY2" fmla="*/ 1924050 h 1924050"/>
              <a:gd name="connsiteX3" fmla="*/ 5753100 w 7639050"/>
              <a:gd name="connsiteY3" fmla="*/ 0 h 1924050"/>
              <a:gd name="connsiteX4" fmla="*/ 7639050 w 7639050"/>
              <a:gd name="connsiteY4" fmla="*/ 1924050 h 192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39050" h="1924050">
                <a:moveTo>
                  <a:pt x="0" y="1924050"/>
                </a:moveTo>
                <a:cubicBezTo>
                  <a:pt x="650875" y="962025"/>
                  <a:pt x="1301750" y="0"/>
                  <a:pt x="1943100" y="0"/>
                </a:cubicBezTo>
                <a:cubicBezTo>
                  <a:pt x="2584450" y="0"/>
                  <a:pt x="3213100" y="1924050"/>
                  <a:pt x="3848100" y="1924050"/>
                </a:cubicBezTo>
                <a:cubicBezTo>
                  <a:pt x="4483100" y="1924050"/>
                  <a:pt x="5121275" y="0"/>
                  <a:pt x="5753100" y="0"/>
                </a:cubicBezTo>
                <a:cubicBezTo>
                  <a:pt x="6384925" y="0"/>
                  <a:pt x="7011987" y="962025"/>
                  <a:pt x="7639050" y="192405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99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B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1" name="PA_椭圆 89">
            <a:extLst>
              <a:ext uri="{FF2B5EF4-FFF2-40B4-BE49-F238E27FC236}">
                <a16:creationId xmlns="" xmlns:a16="http://schemas.microsoft.com/office/drawing/2014/main" id="{A7ED8625-51BC-415F-A576-D6FB558EA72E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7997235" y="4575097"/>
            <a:ext cx="258978" cy="258978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B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2" name="PA_椭圆 90">
            <a:extLst>
              <a:ext uri="{FF2B5EF4-FFF2-40B4-BE49-F238E27FC236}">
                <a16:creationId xmlns="" xmlns:a16="http://schemas.microsoft.com/office/drawing/2014/main" id="{24743329-C0A4-403F-BFC8-B0CD14BED47D}"/>
              </a:ext>
            </a:extLst>
          </p:cNvPr>
          <p:cNvSpPr/>
          <p:nvPr userDrawn="1">
            <p:custDataLst>
              <p:tags r:id="rId5"/>
            </p:custDataLst>
          </p:nvPr>
        </p:nvSpPr>
        <p:spPr>
          <a:xfrm>
            <a:off x="4343364" y="4728239"/>
            <a:ext cx="402829" cy="402829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B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31E548D-325F-43BC-AF57-416C653460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77335" y="3244678"/>
            <a:ext cx="5237331" cy="911468"/>
          </a:xfrm>
        </p:spPr>
        <p:txBody>
          <a:bodyPr wrap="none">
            <a:spAutoFit/>
          </a:bodyPr>
          <a:lstStyle>
            <a:lvl1pPr>
              <a:defRPr lang="zh-CN" altLang="en-US" b="1" spc="600">
                <a:gradFill flip="none" rotWithShape="1">
                  <a:gsLst>
                    <a:gs pos="800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阿里巴巴普惠体 B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marL="0" lvl="0" algn="ctr">
              <a:lnSpc>
                <a:spcPct val="130000"/>
              </a:lnSpc>
            </a:pPr>
            <a:r>
              <a:rPr lang="zh-CN" altLang="en-US" dirty="0"/>
              <a:t>单击编辑母版标题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572156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四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6C0DD94A-01FF-4B31-9F29-FBD9E6A1C9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04930" y="0"/>
            <a:ext cx="6107652" cy="6858000"/>
          </a:xfrm>
          <a:custGeom>
            <a:avLst/>
            <a:gdLst>
              <a:gd name="connsiteX0" fmla="*/ 0 w 6107652"/>
              <a:gd name="connsiteY0" fmla="*/ 0 h 6858000"/>
              <a:gd name="connsiteX1" fmla="*/ 2986221 w 6107652"/>
              <a:gd name="connsiteY1" fmla="*/ 0 h 6858000"/>
              <a:gd name="connsiteX2" fmla="*/ 6107652 w 6107652"/>
              <a:gd name="connsiteY2" fmla="*/ 3219061 h 6858000"/>
              <a:gd name="connsiteX3" fmla="*/ 4327028 w 6107652"/>
              <a:gd name="connsiteY3" fmla="*/ 6858000 h 6858000"/>
              <a:gd name="connsiteX4" fmla="*/ 32366 w 610765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7652" h="6858000">
                <a:moveTo>
                  <a:pt x="0" y="0"/>
                </a:moveTo>
                <a:lnTo>
                  <a:pt x="2986221" y="0"/>
                </a:lnTo>
                <a:lnTo>
                  <a:pt x="6107652" y="3219061"/>
                </a:lnTo>
                <a:lnTo>
                  <a:pt x="4327028" y="6858000"/>
                </a:lnTo>
                <a:lnTo>
                  <a:pt x="32366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60520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4</a:t>
            </a:r>
            <a:endParaRPr lang="zh-CN" altLang="en-US" sz="6600" spc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91298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结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A197D90-E5FD-454F-B74B-1BE49FFA8D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75085" y="0"/>
            <a:ext cx="6516915" cy="6858000"/>
          </a:xfrm>
          <a:custGeom>
            <a:avLst/>
            <a:gdLst>
              <a:gd name="connsiteX0" fmla="*/ 1710495 w 6516915"/>
              <a:gd name="connsiteY0" fmla="*/ 0 h 6858000"/>
              <a:gd name="connsiteX1" fmla="*/ 6516915 w 6516915"/>
              <a:gd name="connsiteY1" fmla="*/ 0 h 6858000"/>
              <a:gd name="connsiteX2" fmla="*/ 4806420 w 6516915"/>
              <a:gd name="connsiteY2" fmla="*/ 6858000 h 6858000"/>
              <a:gd name="connsiteX3" fmla="*/ 0 w 651691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16915" h="6858000">
                <a:moveTo>
                  <a:pt x="1710495" y="0"/>
                </a:moveTo>
                <a:lnTo>
                  <a:pt x="6516915" y="0"/>
                </a:lnTo>
                <a:lnTo>
                  <a:pt x="480642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4" name="直角三角形 13"/>
          <p:cNvSpPr/>
          <p:nvPr/>
        </p:nvSpPr>
        <p:spPr>
          <a:xfrm rot="5400000">
            <a:off x="99186" y="-125340"/>
            <a:ext cx="792566" cy="98300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11445886" y="2500614"/>
            <a:ext cx="841829" cy="258354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1066460" y="4296229"/>
            <a:ext cx="841829" cy="258354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40B4172-8223-43F5-96EC-1BE8003E8454}"/>
              </a:ext>
            </a:extLst>
          </p:cNvPr>
          <p:cNvGrpSpPr/>
          <p:nvPr userDrawn="1"/>
        </p:nvGrpSpPr>
        <p:grpSpPr>
          <a:xfrm>
            <a:off x="581754" y="2072166"/>
            <a:ext cx="6502974" cy="2245320"/>
            <a:chOff x="581754" y="1964730"/>
            <a:chExt cx="6502974" cy="2245320"/>
          </a:xfrm>
        </p:grpSpPr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B6E46265-6170-478C-AA18-56C5FD532678}"/>
                </a:ext>
              </a:extLst>
            </p:cNvPr>
            <p:cNvGrpSpPr/>
            <p:nvPr userDrawn="1"/>
          </p:nvGrpSpPr>
          <p:grpSpPr>
            <a:xfrm>
              <a:off x="581754" y="1964730"/>
              <a:ext cx="6502974" cy="1661994"/>
              <a:chOff x="562704" y="1459905"/>
              <a:chExt cx="6502974" cy="1661994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98876" y="2660234"/>
                <a:ext cx="25278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400" spc="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ea typeface="+mn-ea"/>
                  </a:rPr>
                  <a:t>THANKS</a:t>
                </a:r>
                <a:r>
                  <a:rPr lang="zh-CN" altLang="en-US" sz="2400" spc="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ea typeface="+mn-ea"/>
                  </a:rPr>
                  <a:t>！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="" xmlns:a16="http://schemas.microsoft.com/office/drawing/2014/main" id="{2FE10980-9759-4C6D-976D-16A9897F1F9F}"/>
                  </a:ext>
                </a:extLst>
              </p:cNvPr>
              <p:cNvSpPr txBox="1"/>
              <p:nvPr userDrawn="1"/>
            </p:nvSpPr>
            <p:spPr>
              <a:xfrm>
                <a:off x="562704" y="1459905"/>
                <a:ext cx="650297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spc="3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谢谢观看</a:t>
                </a: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FEF17EB9-96C8-4420-94FC-BF685891F84C}"/>
                </a:ext>
              </a:extLst>
            </p:cNvPr>
            <p:cNvCxnSpPr/>
            <p:nvPr userDrawn="1"/>
          </p:nvCxnSpPr>
          <p:spPr>
            <a:xfrm>
              <a:off x="733425" y="4210050"/>
              <a:ext cx="428625" cy="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627874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页-2个观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52342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40346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00">
          <p15:clr>
            <a:srgbClr val="FBAE40"/>
          </p15:clr>
        </p15:guide>
        <p15:guide id="2" pos="279">
          <p15:clr>
            <a:srgbClr val="FBAE40"/>
          </p15:clr>
        </p15:guide>
        <p15:guide id="3" pos="7401">
          <p15:clr>
            <a:srgbClr val="FBAE40"/>
          </p15:clr>
        </p15:guide>
        <p15:guide id="4" orient="horz" pos="408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蓝色, 户外&#10;&#10;已生成高可信度的说明">
            <a:extLst>
              <a:ext uri="{FF2B5EF4-FFF2-40B4-BE49-F238E27FC236}">
                <a16:creationId xmlns="" xmlns:a16="http://schemas.microsoft.com/office/drawing/2014/main" id="{5C63FB8E-B358-424A-B3CC-9A5F4432F7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556" r="5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772D699-B884-4C96-9297-CD94EBC2778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8" name="PA_文本框 10">
            <a:extLst>
              <a:ext uri="{FF2B5EF4-FFF2-40B4-BE49-F238E27FC236}">
                <a16:creationId xmlns="" xmlns:a16="http://schemas.microsoft.com/office/drawing/2014/main" id="{1E358C26-1074-42BE-9333-69831E88BF6A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1294654" y="1122966"/>
            <a:ext cx="9602691" cy="2168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500" b="1" spc="600" dirty="0">
                <a:gradFill>
                  <a:gsLst>
                    <a:gs pos="800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  <a:ea typeface="阿里巴巴普惠体 B" panose="00020600040101010101" pitchFamily="18" charset="-122"/>
                <a:cs typeface="阿里巴巴普惠体 R" panose="00020600040101010101" pitchFamily="18" charset="-122"/>
                <a:sym typeface="+mn-lt"/>
              </a:rPr>
              <a:t>02</a:t>
            </a:r>
            <a:endParaRPr lang="zh-CN" altLang="en-US" sz="11500" b="1" spc="600" dirty="0">
              <a:gradFill>
                <a:gsLst>
                  <a:gs pos="800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atin typeface="+mj-lt"/>
              <a:ea typeface="阿里巴巴普惠体 B" panose="00020600040101010101" pitchFamily="18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9" name="PA_任意多边形 83">
            <a:extLst>
              <a:ext uri="{FF2B5EF4-FFF2-40B4-BE49-F238E27FC236}">
                <a16:creationId xmlns="" xmlns:a16="http://schemas.microsoft.com/office/drawing/2014/main" id="{C2E75C28-F38D-44ED-863D-F8AD5825DA6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 flipH="1">
            <a:off x="3942615" y="4650666"/>
            <a:ext cx="5742053" cy="580624"/>
          </a:xfrm>
          <a:custGeom>
            <a:avLst/>
            <a:gdLst>
              <a:gd name="connsiteX0" fmla="*/ 0 w 7639050"/>
              <a:gd name="connsiteY0" fmla="*/ 1924050 h 1924050"/>
              <a:gd name="connsiteX1" fmla="*/ 1943100 w 7639050"/>
              <a:gd name="connsiteY1" fmla="*/ 0 h 1924050"/>
              <a:gd name="connsiteX2" fmla="*/ 3848100 w 7639050"/>
              <a:gd name="connsiteY2" fmla="*/ 1924050 h 1924050"/>
              <a:gd name="connsiteX3" fmla="*/ 5753100 w 7639050"/>
              <a:gd name="connsiteY3" fmla="*/ 0 h 1924050"/>
              <a:gd name="connsiteX4" fmla="*/ 7639050 w 7639050"/>
              <a:gd name="connsiteY4" fmla="*/ 1924050 h 192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39050" h="1924050">
                <a:moveTo>
                  <a:pt x="0" y="1924050"/>
                </a:moveTo>
                <a:cubicBezTo>
                  <a:pt x="650875" y="962025"/>
                  <a:pt x="1301750" y="0"/>
                  <a:pt x="1943100" y="0"/>
                </a:cubicBezTo>
                <a:cubicBezTo>
                  <a:pt x="2584450" y="0"/>
                  <a:pt x="3213100" y="1924050"/>
                  <a:pt x="3848100" y="1924050"/>
                </a:cubicBezTo>
                <a:cubicBezTo>
                  <a:pt x="4483100" y="1924050"/>
                  <a:pt x="5121275" y="0"/>
                  <a:pt x="5753100" y="0"/>
                </a:cubicBezTo>
                <a:cubicBezTo>
                  <a:pt x="6384925" y="0"/>
                  <a:pt x="7011987" y="962025"/>
                  <a:pt x="7639050" y="192405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99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B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0" name="PA_任意多边形 85">
            <a:extLst>
              <a:ext uri="{FF2B5EF4-FFF2-40B4-BE49-F238E27FC236}">
                <a16:creationId xmlns="" xmlns:a16="http://schemas.microsoft.com/office/drawing/2014/main" id="{3F4F8458-7504-4797-9E6A-551030DC0913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2507333" y="4650666"/>
            <a:ext cx="5742053" cy="580624"/>
          </a:xfrm>
          <a:custGeom>
            <a:avLst/>
            <a:gdLst>
              <a:gd name="connsiteX0" fmla="*/ 0 w 7639050"/>
              <a:gd name="connsiteY0" fmla="*/ 1924050 h 1924050"/>
              <a:gd name="connsiteX1" fmla="*/ 1943100 w 7639050"/>
              <a:gd name="connsiteY1" fmla="*/ 0 h 1924050"/>
              <a:gd name="connsiteX2" fmla="*/ 3848100 w 7639050"/>
              <a:gd name="connsiteY2" fmla="*/ 1924050 h 1924050"/>
              <a:gd name="connsiteX3" fmla="*/ 5753100 w 7639050"/>
              <a:gd name="connsiteY3" fmla="*/ 0 h 1924050"/>
              <a:gd name="connsiteX4" fmla="*/ 7639050 w 7639050"/>
              <a:gd name="connsiteY4" fmla="*/ 1924050 h 192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39050" h="1924050">
                <a:moveTo>
                  <a:pt x="0" y="1924050"/>
                </a:moveTo>
                <a:cubicBezTo>
                  <a:pt x="650875" y="962025"/>
                  <a:pt x="1301750" y="0"/>
                  <a:pt x="1943100" y="0"/>
                </a:cubicBezTo>
                <a:cubicBezTo>
                  <a:pt x="2584450" y="0"/>
                  <a:pt x="3213100" y="1924050"/>
                  <a:pt x="3848100" y="1924050"/>
                </a:cubicBezTo>
                <a:cubicBezTo>
                  <a:pt x="4483100" y="1924050"/>
                  <a:pt x="5121275" y="0"/>
                  <a:pt x="5753100" y="0"/>
                </a:cubicBezTo>
                <a:cubicBezTo>
                  <a:pt x="6384925" y="0"/>
                  <a:pt x="7011987" y="962025"/>
                  <a:pt x="7639050" y="192405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99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B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1" name="PA_椭圆 89">
            <a:extLst>
              <a:ext uri="{FF2B5EF4-FFF2-40B4-BE49-F238E27FC236}">
                <a16:creationId xmlns="" xmlns:a16="http://schemas.microsoft.com/office/drawing/2014/main" id="{A7ED8625-51BC-415F-A576-D6FB558EA72E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7997235" y="4575097"/>
            <a:ext cx="258978" cy="258978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B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2" name="PA_椭圆 90">
            <a:extLst>
              <a:ext uri="{FF2B5EF4-FFF2-40B4-BE49-F238E27FC236}">
                <a16:creationId xmlns="" xmlns:a16="http://schemas.microsoft.com/office/drawing/2014/main" id="{24743329-C0A4-403F-BFC8-B0CD14BED47D}"/>
              </a:ext>
            </a:extLst>
          </p:cNvPr>
          <p:cNvSpPr/>
          <p:nvPr userDrawn="1">
            <p:custDataLst>
              <p:tags r:id="rId5"/>
            </p:custDataLst>
          </p:nvPr>
        </p:nvSpPr>
        <p:spPr>
          <a:xfrm>
            <a:off x="4343364" y="4728239"/>
            <a:ext cx="402829" cy="402829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B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31E548D-325F-43BC-AF57-416C653460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77335" y="3244678"/>
            <a:ext cx="5237331" cy="911468"/>
          </a:xfrm>
        </p:spPr>
        <p:txBody>
          <a:bodyPr wrap="none">
            <a:spAutoFit/>
          </a:bodyPr>
          <a:lstStyle>
            <a:lvl1pPr>
              <a:defRPr lang="zh-CN" altLang="en-US" b="1" spc="600">
                <a:gradFill flip="none" rotWithShape="1">
                  <a:gsLst>
                    <a:gs pos="800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阿里巴巴普惠体 B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marL="0" lvl="0" algn="ctr">
              <a:lnSpc>
                <a:spcPct val="130000"/>
              </a:lnSpc>
            </a:pPr>
            <a:r>
              <a:rPr lang="zh-CN" altLang="en-US" dirty="0"/>
              <a:t>单击编辑母版标题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819362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蓝色, 户外&#10;&#10;已生成高可信度的说明">
            <a:extLst>
              <a:ext uri="{FF2B5EF4-FFF2-40B4-BE49-F238E27FC236}">
                <a16:creationId xmlns="" xmlns:a16="http://schemas.microsoft.com/office/drawing/2014/main" id="{5C63FB8E-B358-424A-B3CC-9A5F4432F7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556" r="5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772D699-B884-4C96-9297-CD94EBC2778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8" name="PA_文本框 10">
            <a:extLst>
              <a:ext uri="{FF2B5EF4-FFF2-40B4-BE49-F238E27FC236}">
                <a16:creationId xmlns="" xmlns:a16="http://schemas.microsoft.com/office/drawing/2014/main" id="{1E358C26-1074-42BE-9333-69831E88BF6A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1294654" y="1122966"/>
            <a:ext cx="9602691" cy="2168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500" b="1" spc="600" dirty="0">
                <a:gradFill>
                  <a:gsLst>
                    <a:gs pos="800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  <a:ea typeface="阿里巴巴普惠体 B" panose="00020600040101010101" pitchFamily="18" charset="-122"/>
                <a:cs typeface="阿里巴巴普惠体 R" panose="00020600040101010101" pitchFamily="18" charset="-122"/>
                <a:sym typeface="+mn-lt"/>
              </a:rPr>
              <a:t>03</a:t>
            </a:r>
            <a:endParaRPr lang="zh-CN" altLang="en-US" sz="11500" b="1" spc="600" dirty="0">
              <a:gradFill>
                <a:gsLst>
                  <a:gs pos="800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atin typeface="+mj-lt"/>
              <a:ea typeface="阿里巴巴普惠体 B" panose="00020600040101010101" pitchFamily="18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9" name="PA_任意多边形 83">
            <a:extLst>
              <a:ext uri="{FF2B5EF4-FFF2-40B4-BE49-F238E27FC236}">
                <a16:creationId xmlns="" xmlns:a16="http://schemas.microsoft.com/office/drawing/2014/main" id="{C2E75C28-F38D-44ED-863D-F8AD5825DA6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 flipH="1">
            <a:off x="3942615" y="4650666"/>
            <a:ext cx="5742053" cy="580624"/>
          </a:xfrm>
          <a:custGeom>
            <a:avLst/>
            <a:gdLst>
              <a:gd name="connsiteX0" fmla="*/ 0 w 7639050"/>
              <a:gd name="connsiteY0" fmla="*/ 1924050 h 1924050"/>
              <a:gd name="connsiteX1" fmla="*/ 1943100 w 7639050"/>
              <a:gd name="connsiteY1" fmla="*/ 0 h 1924050"/>
              <a:gd name="connsiteX2" fmla="*/ 3848100 w 7639050"/>
              <a:gd name="connsiteY2" fmla="*/ 1924050 h 1924050"/>
              <a:gd name="connsiteX3" fmla="*/ 5753100 w 7639050"/>
              <a:gd name="connsiteY3" fmla="*/ 0 h 1924050"/>
              <a:gd name="connsiteX4" fmla="*/ 7639050 w 7639050"/>
              <a:gd name="connsiteY4" fmla="*/ 1924050 h 192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39050" h="1924050">
                <a:moveTo>
                  <a:pt x="0" y="1924050"/>
                </a:moveTo>
                <a:cubicBezTo>
                  <a:pt x="650875" y="962025"/>
                  <a:pt x="1301750" y="0"/>
                  <a:pt x="1943100" y="0"/>
                </a:cubicBezTo>
                <a:cubicBezTo>
                  <a:pt x="2584450" y="0"/>
                  <a:pt x="3213100" y="1924050"/>
                  <a:pt x="3848100" y="1924050"/>
                </a:cubicBezTo>
                <a:cubicBezTo>
                  <a:pt x="4483100" y="1924050"/>
                  <a:pt x="5121275" y="0"/>
                  <a:pt x="5753100" y="0"/>
                </a:cubicBezTo>
                <a:cubicBezTo>
                  <a:pt x="6384925" y="0"/>
                  <a:pt x="7011987" y="962025"/>
                  <a:pt x="7639050" y="192405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99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B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0" name="PA_任意多边形 85">
            <a:extLst>
              <a:ext uri="{FF2B5EF4-FFF2-40B4-BE49-F238E27FC236}">
                <a16:creationId xmlns="" xmlns:a16="http://schemas.microsoft.com/office/drawing/2014/main" id="{3F4F8458-7504-4797-9E6A-551030DC0913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2507333" y="4650666"/>
            <a:ext cx="5742053" cy="580624"/>
          </a:xfrm>
          <a:custGeom>
            <a:avLst/>
            <a:gdLst>
              <a:gd name="connsiteX0" fmla="*/ 0 w 7639050"/>
              <a:gd name="connsiteY0" fmla="*/ 1924050 h 1924050"/>
              <a:gd name="connsiteX1" fmla="*/ 1943100 w 7639050"/>
              <a:gd name="connsiteY1" fmla="*/ 0 h 1924050"/>
              <a:gd name="connsiteX2" fmla="*/ 3848100 w 7639050"/>
              <a:gd name="connsiteY2" fmla="*/ 1924050 h 1924050"/>
              <a:gd name="connsiteX3" fmla="*/ 5753100 w 7639050"/>
              <a:gd name="connsiteY3" fmla="*/ 0 h 1924050"/>
              <a:gd name="connsiteX4" fmla="*/ 7639050 w 7639050"/>
              <a:gd name="connsiteY4" fmla="*/ 1924050 h 192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39050" h="1924050">
                <a:moveTo>
                  <a:pt x="0" y="1924050"/>
                </a:moveTo>
                <a:cubicBezTo>
                  <a:pt x="650875" y="962025"/>
                  <a:pt x="1301750" y="0"/>
                  <a:pt x="1943100" y="0"/>
                </a:cubicBezTo>
                <a:cubicBezTo>
                  <a:pt x="2584450" y="0"/>
                  <a:pt x="3213100" y="1924050"/>
                  <a:pt x="3848100" y="1924050"/>
                </a:cubicBezTo>
                <a:cubicBezTo>
                  <a:pt x="4483100" y="1924050"/>
                  <a:pt x="5121275" y="0"/>
                  <a:pt x="5753100" y="0"/>
                </a:cubicBezTo>
                <a:cubicBezTo>
                  <a:pt x="6384925" y="0"/>
                  <a:pt x="7011987" y="962025"/>
                  <a:pt x="7639050" y="192405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99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B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1" name="PA_椭圆 89">
            <a:extLst>
              <a:ext uri="{FF2B5EF4-FFF2-40B4-BE49-F238E27FC236}">
                <a16:creationId xmlns="" xmlns:a16="http://schemas.microsoft.com/office/drawing/2014/main" id="{A7ED8625-51BC-415F-A576-D6FB558EA72E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7997235" y="4575097"/>
            <a:ext cx="258978" cy="258978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B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2" name="PA_椭圆 90">
            <a:extLst>
              <a:ext uri="{FF2B5EF4-FFF2-40B4-BE49-F238E27FC236}">
                <a16:creationId xmlns="" xmlns:a16="http://schemas.microsoft.com/office/drawing/2014/main" id="{24743329-C0A4-403F-BFC8-B0CD14BED47D}"/>
              </a:ext>
            </a:extLst>
          </p:cNvPr>
          <p:cNvSpPr/>
          <p:nvPr userDrawn="1">
            <p:custDataLst>
              <p:tags r:id="rId5"/>
            </p:custDataLst>
          </p:nvPr>
        </p:nvSpPr>
        <p:spPr>
          <a:xfrm>
            <a:off x="4343364" y="4728239"/>
            <a:ext cx="402829" cy="402829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B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31E548D-325F-43BC-AF57-416C653460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77335" y="3244678"/>
            <a:ext cx="5237331" cy="911468"/>
          </a:xfrm>
        </p:spPr>
        <p:txBody>
          <a:bodyPr wrap="none">
            <a:spAutoFit/>
          </a:bodyPr>
          <a:lstStyle>
            <a:lvl1pPr>
              <a:defRPr lang="zh-CN" altLang="en-US" b="1" spc="600">
                <a:gradFill flip="none" rotWithShape="1">
                  <a:gsLst>
                    <a:gs pos="800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阿里巴巴普惠体 B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marL="0" lvl="0" algn="ctr">
              <a:lnSpc>
                <a:spcPct val="130000"/>
              </a:lnSpc>
            </a:pPr>
            <a:r>
              <a:rPr lang="zh-CN" altLang="en-US" dirty="0"/>
              <a:t>单击编辑母版标题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3094802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蓝色, 户外&#10;&#10;已生成高可信度的说明">
            <a:extLst>
              <a:ext uri="{FF2B5EF4-FFF2-40B4-BE49-F238E27FC236}">
                <a16:creationId xmlns="" xmlns:a16="http://schemas.microsoft.com/office/drawing/2014/main" id="{5C63FB8E-B358-424A-B3CC-9A5F4432F7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556" r="5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772D699-B884-4C96-9297-CD94EBC2778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8" name="PA_文本框 10">
            <a:extLst>
              <a:ext uri="{FF2B5EF4-FFF2-40B4-BE49-F238E27FC236}">
                <a16:creationId xmlns="" xmlns:a16="http://schemas.microsoft.com/office/drawing/2014/main" id="{1E358C26-1074-42BE-9333-69831E88BF6A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1294654" y="1122966"/>
            <a:ext cx="9602691" cy="2168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500" b="1" spc="600" dirty="0">
                <a:gradFill>
                  <a:gsLst>
                    <a:gs pos="800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  <a:ea typeface="阿里巴巴普惠体 B" panose="00020600040101010101" pitchFamily="18" charset="-122"/>
                <a:cs typeface="阿里巴巴普惠体 R" panose="00020600040101010101" pitchFamily="18" charset="-122"/>
                <a:sym typeface="+mn-lt"/>
              </a:rPr>
              <a:t>04</a:t>
            </a:r>
            <a:endParaRPr lang="zh-CN" altLang="en-US" sz="11500" b="1" spc="600" dirty="0">
              <a:gradFill>
                <a:gsLst>
                  <a:gs pos="800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atin typeface="+mj-lt"/>
              <a:ea typeface="阿里巴巴普惠体 B" panose="00020600040101010101" pitchFamily="18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9" name="PA_任意多边形 83">
            <a:extLst>
              <a:ext uri="{FF2B5EF4-FFF2-40B4-BE49-F238E27FC236}">
                <a16:creationId xmlns="" xmlns:a16="http://schemas.microsoft.com/office/drawing/2014/main" id="{C2E75C28-F38D-44ED-863D-F8AD5825DA6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 flipH="1">
            <a:off x="3942615" y="4650666"/>
            <a:ext cx="5742053" cy="580624"/>
          </a:xfrm>
          <a:custGeom>
            <a:avLst/>
            <a:gdLst>
              <a:gd name="connsiteX0" fmla="*/ 0 w 7639050"/>
              <a:gd name="connsiteY0" fmla="*/ 1924050 h 1924050"/>
              <a:gd name="connsiteX1" fmla="*/ 1943100 w 7639050"/>
              <a:gd name="connsiteY1" fmla="*/ 0 h 1924050"/>
              <a:gd name="connsiteX2" fmla="*/ 3848100 w 7639050"/>
              <a:gd name="connsiteY2" fmla="*/ 1924050 h 1924050"/>
              <a:gd name="connsiteX3" fmla="*/ 5753100 w 7639050"/>
              <a:gd name="connsiteY3" fmla="*/ 0 h 1924050"/>
              <a:gd name="connsiteX4" fmla="*/ 7639050 w 7639050"/>
              <a:gd name="connsiteY4" fmla="*/ 1924050 h 192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39050" h="1924050">
                <a:moveTo>
                  <a:pt x="0" y="1924050"/>
                </a:moveTo>
                <a:cubicBezTo>
                  <a:pt x="650875" y="962025"/>
                  <a:pt x="1301750" y="0"/>
                  <a:pt x="1943100" y="0"/>
                </a:cubicBezTo>
                <a:cubicBezTo>
                  <a:pt x="2584450" y="0"/>
                  <a:pt x="3213100" y="1924050"/>
                  <a:pt x="3848100" y="1924050"/>
                </a:cubicBezTo>
                <a:cubicBezTo>
                  <a:pt x="4483100" y="1924050"/>
                  <a:pt x="5121275" y="0"/>
                  <a:pt x="5753100" y="0"/>
                </a:cubicBezTo>
                <a:cubicBezTo>
                  <a:pt x="6384925" y="0"/>
                  <a:pt x="7011987" y="962025"/>
                  <a:pt x="7639050" y="192405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99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B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0" name="PA_任意多边形 85">
            <a:extLst>
              <a:ext uri="{FF2B5EF4-FFF2-40B4-BE49-F238E27FC236}">
                <a16:creationId xmlns="" xmlns:a16="http://schemas.microsoft.com/office/drawing/2014/main" id="{3F4F8458-7504-4797-9E6A-551030DC0913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2507333" y="4650666"/>
            <a:ext cx="5742053" cy="580624"/>
          </a:xfrm>
          <a:custGeom>
            <a:avLst/>
            <a:gdLst>
              <a:gd name="connsiteX0" fmla="*/ 0 w 7639050"/>
              <a:gd name="connsiteY0" fmla="*/ 1924050 h 1924050"/>
              <a:gd name="connsiteX1" fmla="*/ 1943100 w 7639050"/>
              <a:gd name="connsiteY1" fmla="*/ 0 h 1924050"/>
              <a:gd name="connsiteX2" fmla="*/ 3848100 w 7639050"/>
              <a:gd name="connsiteY2" fmla="*/ 1924050 h 1924050"/>
              <a:gd name="connsiteX3" fmla="*/ 5753100 w 7639050"/>
              <a:gd name="connsiteY3" fmla="*/ 0 h 1924050"/>
              <a:gd name="connsiteX4" fmla="*/ 7639050 w 7639050"/>
              <a:gd name="connsiteY4" fmla="*/ 1924050 h 192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39050" h="1924050">
                <a:moveTo>
                  <a:pt x="0" y="1924050"/>
                </a:moveTo>
                <a:cubicBezTo>
                  <a:pt x="650875" y="962025"/>
                  <a:pt x="1301750" y="0"/>
                  <a:pt x="1943100" y="0"/>
                </a:cubicBezTo>
                <a:cubicBezTo>
                  <a:pt x="2584450" y="0"/>
                  <a:pt x="3213100" y="1924050"/>
                  <a:pt x="3848100" y="1924050"/>
                </a:cubicBezTo>
                <a:cubicBezTo>
                  <a:pt x="4483100" y="1924050"/>
                  <a:pt x="5121275" y="0"/>
                  <a:pt x="5753100" y="0"/>
                </a:cubicBezTo>
                <a:cubicBezTo>
                  <a:pt x="6384925" y="0"/>
                  <a:pt x="7011987" y="962025"/>
                  <a:pt x="7639050" y="192405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99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B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1" name="PA_椭圆 89">
            <a:extLst>
              <a:ext uri="{FF2B5EF4-FFF2-40B4-BE49-F238E27FC236}">
                <a16:creationId xmlns="" xmlns:a16="http://schemas.microsoft.com/office/drawing/2014/main" id="{A7ED8625-51BC-415F-A576-D6FB558EA72E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7997235" y="4575097"/>
            <a:ext cx="258978" cy="258978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B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2" name="PA_椭圆 90">
            <a:extLst>
              <a:ext uri="{FF2B5EF4-FFF2-40B4-BE49-F238E27FC236}">
                <a16:creationId xmlns="" xmlns:a16="http://schemas.microsoft.com/office/drawing/2014/main" id="{24743329-C0A4-403F-BFC8-B0CD14BED47D}"/>
              </a:ext>
            </a:extLst>
          </p:cNvPr>
          <p:cNvSpPr/>
          <p:nvPr userDrawn="1">
            <p:custDataLst>
              <p:tags r:id="rId5"/>
            </p:custDataLst>
          </p:nvPr>
        </p:nvSpPr>
        <p:spPr>
          <a:xfrm>
            <a:off x="4343364" y="4728239"/>
            <a:ext cx="402829" cy="402829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B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31E548D-325F-43BC-AF57-416C653460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77335" y="3244678"/>
            <a:ext cx="5237331" cy="911468"/>
          </a:xfrm>
        </p:spPr>
        <p:txBody>
          <a:bodyPr wrap="none">
            <a:spAutoFit/>
          </a:bodyPr>
          <a:lstStyle>
            <a:lvl1pPr>
              <a:defRPr lang="zh-CN" altLang="en-US" b="1" spc="600">
                <a:gradFill flip="none" rotWithShape="1">
                  <a:gsLst>
                    <a:gs pos="800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阿里巴巴普惠体 B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marL="0" lvl="0" algn="ctr">
              <a:lnSpc>
                <a:spcPct val="130000"/>
              </a:lnSpc>
            </a:pPr>
            <a:r>
              <a:rPr lang="zh-CN" altLang="en-US" dirty="0"/>
              <a:t>单击编辑母版标题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3322658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蓝色, 户外&#10;&#10;已生成高可信度的说明">
            <a:extLst>
              <a:ext uri="{FF2B5EF4-FFF2-40B4-BE49-F238E27FC236}">
                <a16:creationId xmlns="" xmlns:a16="http://schemas.microsoft.com/office/drawing/2014/main" id="{5C63FB8E-B358-424A-B3CC-9A5F4432F7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556" r="555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772D699-B884-4C96-9297-CD94EBC2778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8" name="PA_文本框 10">
            <a:extLst>
              <a:ext uri="{FF2B5EF4-FFF2-40B4-BE49-F238E27FC236}">
                <a16:creationId xmlns="" xmlns:a16="http://schemas.microsoft.com/office/drawing/2014/main" id="{1E358C26-1074-42BE-9333-69831E88BF6A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1294654" y="1122966"/>
            <a:ext cx="9602691" cy="2168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500" b="1" spc="600" dirty="0">
                <a:gradFill>
                  <a:gsLst>
                    <a:gs pos="800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  <a:ea typeface="阿里巴巴普惠体 B" panose="00020600040101010101" pitchFamily="18" charset="-122"/>
                <a:cs typeface="阿里巴巴普惠体 R" panose="00020600040101010101" pitchFamily="18" charset="-122"/>
                <a:sym typeface="+mn-lt"/>
              </a:rPr>
              <a:t>05</a:t>
            </a:r>
            <a:endParaRPr lang="zh-CN" altLang="en-US" sz="11500" b="1" spc="600" dirty="0">
              <a:gradFill>
                <a:gsLst>
                  <a:gs pos="800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atin typeface="+mj-lt"/>
              <a:ea typeface="阿里巴巴普惠体 B" panose="00020600040101010101" pitchFamily="18" charset="-122"/>
              <a:cs typeface="阿里巴巴普惠体 R" panose="00020600040101010101" pitchFamily="18" charset="-122"/>
              <a:sym typeface="+mn-lt"/>
            </a:endParaRPr>
          </a:p>
        </p:txBody>
      </p:sp>
      <p:sp>
        <p:nvSpPr>
          <p:cNvPr id="9" name="PA_任意多边形 83">
            <a:extLst>
              <a:ext uri="{FF2B5EF4-FFF2-40B4-BE49-F238E27FC236}">
                <a16:creationId xmlns="" xmlns:a16="http://schemas.microsoft.com/office/drawing/2014/main" id="{C2E75C28-F38D-44ED-863D-F8AD5825DA6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 flipH="1">
            <a:off x="3942615" y="4650666"/>
            <a:ext cx="5742053" cy="580624"/>
          </a:xfrm>
          <a:custGeom>
            <a:avLst/>
            <a:gdLst>
              <a:gd name="connsiteX0" fmla="*/ 0 w 7639050"/>
              <a:gd name="connsiteY0" fmla="*/ 1924050 h 1924050"/>
              <a:gd name="connsiteX1" fmla="*/ 1943100 w 7639050"/>
              <a:gd name="connsiteY1" fmla="*/ 0 h 1924050"/>
              <a:gd name="connsiteX2" fmla="*/ 3848100 w 7639050"/>
              <a:gd name="connsiteY2" fmla="*/ 1924050 h 1924050"/>
              <a:gd name="connsiteX3" fmla="*/ 5753100 w 7639050"/>
              <a:gd name="connsiteY3" fmla="*/ 0 h 1924050"/>
              <a:gd name="connsiteX4" fmla="*/ 7639050 w 7639050"/>
              <a:gd name="connsiteY4" fmla="*/ 1924050 h 192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39050" h="1924050">
                <a:moveTo>
                  <a:pt x="0" y="1924050"/>
                </a:moveTo>
                <a:cubicBezTo>
                  <a:pt x="650875" y="962025"/>
                  <a:pt x="1301750" y="0"/>
                  <a:pt x="1943100" y="0"/>
                </a:cubicBezTo>
                <a:cubicBezTo>
                  <a:pt x="2584450" y="0"/>
                  <a:pt x="3213100" y="1924050"/>
                  <a:pt x="3848100" y="1924050"/>
                </a:cubicBezTo>
                <a:cubicBezTo>
                  <a:pt x="4483100" y="1924050"/>
                  <a:pt x="5121275" y="0"/>
                  <a:pt x="5753100" y="0"/>
                </a:cubicBezTo>
                <a:cubicBezTo>
                  <a:pt x="6384925" y="0"/>
                  <a:pt x="7011987" y="962025"/>
                  <a:pt x="7639050" y="192405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99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B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0" name="PA_任意多边形 85">
            <a:extLst>
              <a:ext uri="{FF2B5EF4-FFF2-40B4-BE49-F238E27FC236}">
                <a16:creationId xmlns="" xmlns:a16="http://schemas.microsoft.com/office/drawing/2014/main" id="{3F4F8458-7504-4797-9E6A-551030DC0913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2507333" y="4650666"/>
            <a:ext cx="5742053" cy="580624"/>
          </a:xfrm>
          <a:custGeom>
            <a:avLst/>
            <a:gdLst>
              <a:gd name="connsiteX0" fmla="*/ 0 w 7639050"/>
              <a:gd name="connsiteY0" fmla="*/ 1924050 h 1924050"/>
              <a:gd name="connsiteX1" fmla="*/ 1943100 w 7639050"/>
              <a:gd name="connsiteY1" fmla="*/ 0 h 1924050"/>
              <a:gd name="connsiteX2" fmla="*/ 3848100 w 7639050"/>
              <a:gd name="connsiteY2" fmla="*/ 1924050 h 1924050"/>
              <a:gd name="connsiteX3" fmla="*/ 5753100 w 7639050"/>
              <a:gd name="connsiteY3" fmla="*/ 0 h 1924050"/>
              <a:gd name="connsiteX4" fmla="*/ 7639050 w 7639050"/>
              <a:gd name="connsiteY4" fmla="*/ 1924050 h 192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39050" h="1924050">
                <a:moveTo>
                  <a:pt x="0" y="1924050"/>
                </a:moveTo>
                <a:cubicBezTo>
                  <a:pt x="650875" y="962025"/>
                  <a:pt x="1301750" y="0"/>
                  <a:pt x="1943100" y="0"/>
                </a:cubicBezTo>
                <a:cubicBezTo>
                  <a:pt x="2584450" y="0"/>
                  <a:pt x="3213100" y="1924050"/>
                  <a:pt x="3848100" y="1924050"/>
                </a:cubicBezTo>
                <a:cubicBezTo>
                  <a:pt x="4483100" y="1924050"/>
                  <a:pt x="5121275" y="0"/>
                  <a:pt x="5753100" y="0"/>
                </a:cubicBezTo>
                <a:cubicBezTo>
                  <a:pt x="6384925" y="0"/>
                  <a:pt x="7011987" y="962025"/>
                  <a:pt x="7639050" y="192405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99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B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1" name="PA_椭圆 89">
            <a:extLst>
              <a:ext uri="{FF2B5EF4-FFF2-40B4-BE49-F238E27FC236}">
                <a16:creationId xmlns="" xmlns:a16="http://schemas.microsoft.com/office/drawing/2014/main" id="{A7ED8625-51BC-415F-A576-D6FB558EA72E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7997235" y="4575097"/>
            <a:ext cx="258978" cy="258978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B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2" name="PA_椭圆 90">
            <a:extLst>
              <a:ext uri="{FF2B5EF4-FFF2-40B4-BE49-F238E27FC236}">
                <a16:creationId xmlns="" xmlns:a16="http://schemas.microsoft.com/office/drawing/2014/main" id="{24743329-C0A4-403F-BFC8-B0CD14BED47D}"/>
              </a:ext>
            </a:extLst>
          </p:cNvPr>
          <p:cNvSpPr/>
          <p:nvPr userDrawn="1">
            <p:custDataLst>
              <p:tags r:id="rId5"/>
            </p:custDataLst>
          </p:nvPr>
        </p:nvSpPr>
        <p:spPr>
          <a:xfrm>
            <a:off x="4343364" y="4728239"/>
            <a:ext cx="402829" cy="402829"/>
          </a:xfrm>
          <a:prstGeom prst="ellipse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B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31E548D-325F-43BC-AF57-416C653460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77335" y="3244678"/>
            <a:ext cx="5237331" cy="911468"/>
          </a:xfrm>
        </p:spPr>
        <p:txBody>
          <a:bodyPr wrap="none">
            <a:spAutoFit/>
          </a:bodyPr>
          <a:lstStyle>
            <a:lvl1pPr>
              <a:defRPr lang="zh-CN" altLang="en-US" b="1" spc="600">
                <a:gradFill flip="none" rotWithShape="1">
                  <a:gsLst>
                    <a:gs pos="800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阿里巴巴普惠体 B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pPr marL="0" lvl="0" algn="ctr">
              <a:lnSpc>
                <a:spcPct val="130000"/>
              </a:lnSpc>
            </a:pPr>
            <a:r>
              <a:rPr lang="zh-CN" altLang="en-US" dirty="0"/>
              <a:t>单击编辑母版标题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4123807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2522896-9CDD-4C1C-A958-C2039EB62D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E52375B-B00E-4D6A-B480-3453B7BB387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EBFD7AC-E9E1-4904-8FC3-6AD824991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475780"/>
            <a:ext cx="10515600" cy="596253"/>
          </a:xfrm>
          <a:noFill/>
        </p:spPr>
        <p:txBody>
          <a:bodyPr wrap="square" rtlCol="0">
            <a:spAutoFit/>
          </a:bodyPr>
          <a:lstStyle>
            <a:lvl1pPr>
              <a:defRPr lang="zh-CN" altLang="en-US" sz="3600" b="1" spc="300">
                <a:solidFill>
                  <a:schemeClr val="accent2"/>
                </a:solidFill>
                <a:latin typeface="阿里巴巴普惠体 B" panose="00020600040101010101" pitchFamily="18" charset="-122"/>
                <a:cs typeface="+mn-cs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547717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2522896-9CDD-4C1C-A958-C2039EB62D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E52375B-B00E-4D6A-B480-3453B7BB387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7701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A904650E-43C1-4604-B05B-5EEBAB5F7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A7AE1ED-BFB2-40E7-BF12-A5817D1E2A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4B0675C-92CD-4B38-BD0F-C1D94E9E78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阿里巴巴普惠体 R" panose="00020600040101010101" pitchFamily="18" charset="-122"/>
              </a:defRPr>
            </a:lvl1pPr>
          </a:lstStyle>
          <a:p>
            <a:fld id="{47A08E83-983E-4479-977D-EF3A4801062D}" type="datetimeFigureOut">
              <a:rPr lang="zh-CN" altLang="en-US" smtClean="0"/>
              <a:pPr/>
              <a:t>2020/12/24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5E2B2B2-F447-49D9-8C8E-B45C517637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059E015-EFE5-4145-9DF3-1A7E61E1DA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阿里巴巴普惠体 R" panose="00020600040101010101" pitchFamily="18" charset="-122"/>
              </a:defRPr>
            </a:lvl1pPr>
          </a:lstStyle>
          <a:p>
            <a:fld id="{7255756C-E6AC-4C56-82AC-4D0B1EC264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3649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49" r:id="rId8"/>
    <p:sldLayoutId id="2147483666" r:id="rId9"/>
    <p:sldLayoutId id="214748365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阿里巴巴普惠体 B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阿里巴巴普惠体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阿里巴巴普惠体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阿里巴巴普惠体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阿里巴巴普惠体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阿里巴巴普惠体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61F0FFCC-A096-4475-BC85-D072BB473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4AE7B82-BB6A-43A1-AE13-5C9FE2711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4EA1BE7-3BD9-493D-B94B-E4FA55E120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阿里巴巴普惠体 R" panose="00020600040101010101" pitchFamily="18" charset="-122"/>
              </a:defRPr>
            </a:lvl1pPr>
          </a:lstStyle>
          <a:p>
            <a:fld id="{2B234390-0778-4CA8-B45D-6004E93EAEB9}" type="datetimeFigureOut">
              <a:rPr lang="zh-CN" altLang="en-US" smtClean="0"/>
              <a:pPr/>
              <a:t>2020/12/24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D91571F-C682-4FC4-BC07-0087F4C920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E92A25D-4448-48D6-BF0B-1F6226A60E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阿里巴巴普惠体 R" panose="00020600040101010101" pitchFamily="18" charset="-122"/>
              </a:defRPr>
            </a:lvl1pPr>
          </a:lstStyle>
          <a:p>
            <a:fld id="{0AC97AE4-0AB1-49E5-B8D9-484C22BBBCD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3749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>
          <p15:clr>
            <a:srgbClr val="F26B43"/>
          </p15:clr>
        </p15:guide>
        <p15:guide id="2" pos="3840">
          <p15:clr>
            <a:srgbClr val="F26B43"/>
          </p15:clr>
        </p15:guide>
        <p15:guide id="3" pos="416">
          <p15:clr>
            <a:srgbClr val="F26B43"/>
          </p15:clr>
        </p15:guide>
        <p15:guide id="4" pos="7256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712">
          <p15:clr>
            <a:srgbClr val="F26B43"/>
          </p15:clr>
        </p15:guide>
        <p15:guide id="7" orient="horz" pos="3928">
          <p15:clr>
            <a:srgbClr val="F26B43"/>
          </p15:clr>
        </p15:guide>
        <p15:guide id="8" orient="horz" pos="386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832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占位符 1"/>
          <p:cNvSpPr>
            <a:spLocks noGrp="1"/>
          </p:cNvSpPr>
          <p:nvPr>
            <p:ph type="title"/>
          </p:nvPr>
        </p:nvSpPr>
        <p:spPr>
          <a:xfrm>
            <a:off x="600821" y="211346"/>
            <a:ext cx="10515600" cy="4224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文本占位符 2"/>
          <p:cNvSpPr>
            <a:spLocks noGrp="1"/>
          </p:cNvSpPr>
          <p:nvPr>
            <p:ph type="body" idx="1"/>
          </p:nvPr>
        </p:nvSpPr>
        <p:spPr>
          <a:xfrm>
            <a:off x="587374" y="1535972"/>
            <a:ext cx="11017249" cy="4727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2" name="任意多边形 11"/>
          <p:cNvSpPr/>
          <p:nvPr/>
        </p:nvSpPr>
        <p:spPr>
          <a:xfrm rot="5400000">
            <a:off x="233677" y="255361"/>
            <a:ext cx="271005" cy="350436"/>
          </a:xfrm>
          <a:custGeom>
            <a:avLst/>
            <a:gdLst>
              <a:gd name="connsiteX0" fmla="*/ 0 w 382446"/>
              <a:gd name="connsiteY0" fmla="*/ 494540 h 494540"/>
              <a:gd name="connsiteX1" fmla="*/ 95611 w 382446"/>
              <a:gd name="connsiteY1" fmla="*/ 329694 h 494540"/>
              <a:gd name="connsiteX2" fmla="*/ 1 w 382446"/>
              <a:gd name="connsiteY2" fmla="*/ 329694 h 494540"/>
              <a:gd name="connsiteX3" fmla="*/ 191224 w 382446"/>
              <a:gd name="connsiteY3" fmla="*/ 0 h 494540"/>
              <a:gd name="connsiteX4" fmla="*/ 382446 w 382446"/>
              <a:gd name="connsiteY4" fmla="*/ 329694 h 494540"/>
              <a:gd name="connsiteX5" fmla="*/ 286835 w 382446"/>
              <a:gd name="connsiteY5" fmla="*/ 329694 h 494540"/>
              <a:gd name="connsiteX6" fmla="*/ 382445 w 382446"/>
              <a:gd name="connsiteY6" fmla="*/ 494540 h 494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2446" h="494540">
                <a:moveTo>
                  <a:pt x="0" y="494540"/>
                </a:moveTo>
                <a:lnTo>
                  <a:pt x="95611" y="329694"/>
                </a:lnTo>
                <a:lnTo>
                  <a:pt x="1" y="329694"/>
                </a:lnTo>
                <a:lnTo>
                  <a:pt x="191224" y="0"/>
                </a:lnTo>
                <a:lnTo>
                  <a:pt x="382446" y="329694"/>
                </a:lnTo>
                <a:lnTo>
                  <a:pt x="286835" y="329694"/>
                </a:lnTo>
                <a:lnTo>
                  <a:pt x="382445" y="494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9DC61CC8-17D8-4EA9-A99A-5F35D290B055}"/>
              </a:ext>
            </a:extLst>
          </p:cNvPr>
          <p:cNvSpPr/>
          <p:nvPr userDrawn="1"/>
        </p:nvSpPr>
        <p:spPr>
          <a:xfrm>
            <a:off x="12344400" y="0"/>
            <a:ext cx="508000" cy="5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C2816A8D-65AB-4CD6-B601-506139820C7C}"/>
              </a:ext>
            </a:extLst>
          </p:cNvPr>
          <p:cNvSpPr/>
          <p:nvPr userDrawn="1"/>
        </p:nvSpPr>
        <p:spPr>
          <a:xfrm>
            <a:off x="13030200" y="0"/>
            <a:ext cx="508000" cy="508000"/>
          </a:xfrm>
          <a:prstGeom prst="rect">
            <a:avLst/>
          </a:prstGeom>
          <a:solidFill>
            <a:srgbClr val="0D9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FA917E5-2671-47C4-90C4-11A5115C60F7}"/>
              </a:ext>
            </a:extLst>
          </p:cNvPr>
          <p:cNvSpPr/>
          <p:nvPr userDrawn="1"/>
        </p:nvSpPr>
        <p:spPr>
          <a:xfrm>
            <a:off x="12344400" y="685800"/>
            <a:ext cx="508000" cy="5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7804F376-8991-47DF-ADE8-2C9270419C0A}"/>
              </a:ext>
            </a:extLst>
          </p:cNvPr>
          <p:cNvSpPr/>
          <p:nvPr userDrawn="1"/>
        </p:nvSpPr>
        <p:spPr>
          <a:xfrm>
            <a:off x="13030200" y="685800"/>
            <a:ext cx="508000" cy="50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967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 spc="200" baseline="0">
          <a:solidFill>
            <a:schemeClr val="bg1"/>
          </a:solidFill>
          <a:latin typeface="阿里巴巴普惠体 B" panose="00020600040101010101" pitchFamily="18" charset="-122"/>
          <a:ea typeface="阿里巴巴普惠体 B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Relationship Id="rId5" Type="http://schemas.microsoft.com/office/2007/relationships/hdphoto" Target="../media/hdphoto3.wdp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12" Type="http://schemas.openxmlformats.org/officeDocument/2006/relationships/image" Target="../media/image39.sv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svg"/><Relationship Id="rId11" Type="http://schemas.openxmlformats.org/officeDocument/2006/relationships/image" Target="../media/image33.png"/><Relationship Id="rId5" Type="http://schemas.openxmlformats.org/officeDocument/2006/relationships/image" Target="../media/image30.png"/><Relationship Id="rId10" Type="http://schemas.openxmlformats.org/officeDocument/2006/relationships/image" Target="../media/image37.svg"/><Relationship Id="rId4" Type="http://schemas.openxmlformats.org/officeDocument/2006/relationships/image" Target="../media/image31.svg"/><Relationship Id="rId9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7" Type="http://schemas.openxmlformats.org/officeDocument/2006/relationships/image" Target="../media/image4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8.png"/><Relationship Id="rId5" Type="http://schemas.openxmlformats.org/officeDocument/2006/relationships/image" Target="../media/image45.svg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6.svg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7" Type="http://schemas.openxmlformats.org/officeDocument/2006/relationships/image" Target="../media/image46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A_矩形 12">
            <a:extLst>
              <a:ext uri="{FF2B5EF4-FFF2-40B4-BE49-F238E27FC236}">
                <a16:creationId xmlns="" xmlns:a16="http://schemas.microsoft.com/office/drawing/2014/main" id="{156045D9-5516-4227-BA99-6B041832F7B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025494" y="1462120"/>
            <a:ext cx="614101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6600" b="1" dirty="0">
                <a:gradFill>
                  <a:gsLst>
                    <a:gs pos="38000">
                      <a:schemeClr val="accent2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  <a:latin typeface="Arial" panose="020B0604020202020204" pitchFamily="34" charset="0"/>
                <a:ea typeface="阿里巴巴普惠体 R" panose="00020600040101010101" pitchFamily="18" charset="-122"/>
                <a:cs typeface="Arial" panose="020B0604020202020204" pitchFamily="34" charset="0"/>
                <a:sym typeface="+mn-lt"/>
              </a:rPr>
              <a:t>Technology</a:t>
            </a:r>
            <a:endParaRPr kumimoji="0" lang="en-US" altLang="zh-CN" sz="6600" b="1" i="0" u="none" strike="noStrike" kern="1200" cap="none" spc="0" normalizeH="0" baseline="0" noProof="0" dirty="0">
              <a:ln>
                <a:noFill/>
              </a:ln>
              <a:gradFill>
                <a:gsLst>
                  <a:gs pos="3800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Arial" panose="020B0604020202020204" pitchFamily="34" charset="0"/>
              <a:ea typeface="阿里巴巴普惠体 R" panose="00020600040101010101" pitchFamily="18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42" name="PA_文本框 2">
            <a:extLst>
              <a:ext uri="{FF2B5EF4-FFF2-40B4-BE49-F238E27FC236}">
                <a16:creationId xmlns="" xmlns:a16="http://schemas.microsoft.com/office/drawing/2014/main" id="{F197A6C8-87FB-4E0F-BCAA-EF98216CF86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014592" y="3600227"/>
            <a:ext cx="816281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zh-CN" sz="1050" dirty="0">
                <a:solidFill>
                  <a:prstClr val="white">
                    <a:alpha val="80000"/>
                  </a:prstClr>
                </a:solidFill>
                <a:latin typeface="Arial" panose="020B0604020202020204" pitchFamily="34" charset="0"/>
                <a:ea typeface="阿里巴巴普惠体 R" panose="00020600040101010101" pitchFamily="18" charset="-122"/>
                <a:cs typeface="Arial" panose="020B0604020202020204" pitchFamily="34" charset="0"/>
              </a:rPr>
              <a:t>TECHNOLOGY STYLE GENERAL PPT TEMPLATE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alpha val="80000"/>
                </a:prstClr>
              </a:solidFill>
              <a:effectLst/>
              <a:uLnTx/>
              <a:uFillTx/>
              <a:latin typeface="Arial" panose="020B0604020202020204" pitchFamily="34" charset="0"/>
              <a:ea typeface="阿里巴巴普惠体 R" panose="00020600040101010101" pitchFamily="18" charset="-122"/>
              <a:cs typeface="Arial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35E92E7-86A1-4D6A-99FA-9E6A4C613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55015"/>
            <a:ext cx="10515600" cy="932307"/>
          </a:xfrm>
        </p:spPr>
        <p:txBody>
          <a:bodyPr/>
          <a:lstStyle/>
          <a:p>
            <a:pPr algn="ctr"/>
            <a:r>
              <a:rPr lang="zh-CN" altLang="en-US" dirty="0"/>
              <a:t>互联网年终总结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23660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3C4AABD-22D2-4A46-A1E6-F26C280F7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918" y="3346245"/>
            <a:ext cx="3974165" cy="708335"/>
          </a:xfrm>
        </p:spPr>
        <p:txBody>
          <a:bodyPr/>
          <a:lstStyle/>
          <a:p>
            <a:r>
              <a:rPr lang="zh-CN" altLang="en-US" dirty="0"/>
              <a:t>存在问题分析</a:t>
            </a:r>
          </a:p>
        </p:txBody>
      </p:sp>
    </p:spTree>
    <p:extLst>
      <p:ext uri="{BB962C8B-B14F-4D97-AF65-F5344CB8AC3E}">
        <p14:creationId xmlns:p14="http://schemas.microsoft.com/office/powerpoint/2010/main" val="7157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等腰三角形 33">
            <a:extLst>
              <a:ext uri="{FF2B5EF4-FFF2-40B4-BE49-F238E27FC236}">
                <a16:creationId xmlns="" xmlns:a16="http://schemas.microsoft.com/office/drawing/2014/main" id="{703D832B-AE23-4776-BB36-EB45AAA54AAB}"/>
              </a:ext>
            </a:extLst>
          </p:cNvPr>
          <p:cNvSpPr/>
          <p:nvPr/>
        </p:nvSpPr>
        <p:spPr>
          <a:xfrm rot="5400000">
            <a:off x="-499723" y="2180143"/>
            <a:ext cx="4589787" cy="3125194"/>
          </a:xfrm>
          <a:prstGeom prst="triangle">
            <a:avLst/>
          </a:prstGeom>
          <a:noFill/>
          <a:ln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35" name="等腰三角形 34">
            <a:extLst>
              <a:ext uri="{FF2B5EF4-FFF2-40B4-BE49-F238E27FC236}">
                <a16:creationId xmlns="" xmlns:a16="http://schemas.microsoft.com/office/drawing/2014/main" id="{94C67BC7-473A-4CCB-953C-FFAE6D5BFE6E}"/>
              </a:ext>
            </a:extLst>
          </p:cNvPr>
          <p:cNvSpPr/>
          <p:nvPr/>
        </p:nvSpPr>
        <p:spPr>
          <a:xfrm rot="5400000">
            <a:off x="-775814" y="2180142"/>
            <a:ext cx="4589787" cy="3125194"/>
          </a:xfrm>
          <a:prstGeom prst="triangle">
            <a:avLst/>
          </a:prstGeom>
          <a:gradFill flip="none" rotWithShape="1">
            <a:gsLst>
              <a:gs pos="1000">
                <a:schemeClr val="accent2">
                  <a:alpha val="50000"/>
                </a:schemeClr>
              </a:gs>
              <a:gs pos="84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41" name="等腰三角形 40">
            <a:extLst>
              <a:ext uri="{FF2B5EF4-FFF2-40B4-BE49-F238E27FC236}">
                <a16:creationId xmlns="" xmlns:a16="http://schemas.microsoft.com/office/drawing/2014/main" id="{08838889-6550-4971-B706-2A267FC7B453}"/>
              </a:ext>
            </a:extLst>
          </p:cNvPr>
          <p:cNvSpPr/>
          <p:nvPr/>
        </p:nvSpPr>
        <p:spPr>
          <a:xfrm rot="5400000">
            <a:off x="2292170" y="2180143"/>
            <a:ext cx="4589787" cy="3125194"/>
          </a:xfrm>
          <a:prstGeom prst="triangle">
            <a:avLst/>
          </a:prstGeom>
          <a:noFill/>
          <a:ln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47" name="等腰三角形 46">
            <a:extLst>
              <a:ext uri="{FF2B5EF4-FFF2-40B4-BE49-F238E27FC236}">
                <a16:creationId xmlns="" xmlns:a16="http://schemas.microsoft.com/office/drawing/2014/main" id="{AC26E53C-EE82-4D08-9A84-C5633BC57758}"/>
              </a:ext>
            </a:extLst>
          </p:cNvPr>
          <p:cNvSpPr/>
          <p:nvPr/>
        </p:nvSpPr>
        <p:spPr>
          <a:xfrm rot="5400000">
            <a:off x="2016079" y="2180142"/>
            <a:ext cx="4589787" cy="3125194"/>
          </a:xfrm>
          <a:prstGeom prst="triangle">
            <a:avLst/>
          </a:prstGeom>
          <a:gradFill flip="none" rotWithShape="1">
            <a:gsLst>
              <a:gs pos="1000">
                <a:schemeClr val="accent2">
                  <a:alpha val="50000"/>
                </a:schemeClr>
              </a:gs>
              <a:gs pos="84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49" name="等腰三角形 48">
            <a:extLst>
              <a:ext uri="{FF2B5EF4-FFF2-40B4-BE49-F238E27FC236}">
                <a16:creationId xmlns="" xmlns:a16="http://schemas.microsoft.com/office/drawing/2014/main" id="{84EF794F-4D80-4518-A35F-101A48A44DBE}"/>
              </a:ext>
            </a:extLst>
          </p:cNvPr>
          <p:cNvSpPr/>
          <p:nvPr/>
        </p:nvSpPr>
        <p:spPr>
          <a:xfrm rot="5400000">
            <a:off x="5084063" y="2180143"/>
            <a:ext cx="4589787" cy="3125194"/>
          </a:xfrm>
          <a:prstGeom prst="triangle">
            <a:avLst/>
          </a:prstGeom>
          <a:noFill/>
          <a:ln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51" name="等腰三角形 50">
            <a:extLst>
              <a:ext uri="{FF2B5EF4-FFF2-40B4-BE49-F238E27FC236}">
                <a16:creationId xmlns="" xmlns:a16="http://schemas.microsoft.com/office/drawing/2014/main" id="{929E343B-80CA-4B5B-9458-7B8DAD39A87F}"/>
              </a:ext>
            </a:extLst>
          </p:cNvPr>
          <p:cNvSpPr/>
          <p:nvPr/>
        </p:nvSpPr>
        <p:spPr>
          <a:xfrm rot="5400000">
            <a:off x="4807972" y="2180142"/>
            <a:ext cx="4589787" cy="3125194"/>
          </a:xfrm>
          <a:prstGeom prst="triangle">
            <a:avLst/>
          </a:prstGeom>
          <a:gradFill flip="none" rotWithShape="1">
            <a:gsLst>
              <a:gs pos="1000">
                <a:schemeClr val="accent2">
                  <a:alpha val="50000"/>
                </a:schemeClr>
              </a:gs>
              <a:gs pos="84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53" name="等腰三角形 52">
            <a:extLst>
              <a:ext uri="{FF2B5EF4-FFF2-40B4-BE49-F238E27FC236}">
                <a16:creationId xmlns="" xmlns:a16="http://schemas.microsoft.com/office/drawing/2014/main" id="{7AF6121E-1318-46DB-9E66-773493A10361}"/>
              </a:ext>
            </a:extLst>
          </p:cNvPr>
          <p:cNvSpPr/>
          <p:nvPr/>
        </p:nvSpPr>
        <p:spPr>
          <a:xfrm rot="5400000">
            <a:off x="7875955" y="2180143"/>
            <a:ext cx="4589787" cy="3125194"/>
          </a:xfrm>
          <a:prstGeom prst="triangle">
            <a:avLst/>
          </a:prstGeom>
          <a:noFill/>
          <a:ln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55" name="等腰三角形 54">
            <a:extLst>
              <a:ext uri="{FF2B5EF4-FFF2-40B4-BE49-F238E27FC236}">
                <a16:creationId xmlns="" xmlns:a16="http://schemas.microsoft.com/office/drawing/2014/main" id="{B88F4B97-598D-4715-A890-F0258125D562}"/>
              </a:ext>
            </a:extLst>
          </p:cNvPr>
          <p:cNvSpPr/>
          <p:nvPr/>
        </p:nvSpPr>
        <p:spPr>
          <a:xfrm rot="5400000">
            <a:off x="7599864" y="2180142"/>
            <a:ext cx="4589787" cy="3125194"/>
          </a:xfrm>
          <a:prstGeom prst="triangle">
            <a:avLst/>
          </a:prstGeom>
          <a:gradFill flip="none" rotWithShape="1">
            <a:gsLst>
              <a:gs pos="1000">
                <a:schemeClr val="accent2">
                  <a:alpha val="50000"/>
                </a:schemeClr>
              </a:gs>
              <a:gs pos="84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CB3A9207-778B-45AF-9530-9EFDF7CF5AF6}"/>
              </a:ext>
            </a:extLst>
          </p:cNvPr>
          <p:cNvSpPr/>
          <p:nvPr/>
        </p:nvSpPr>
        <p:spPr>
          <a:xfrm>
            <a:off x="660087" y="3324347"/>
            <a:ext cx="1946367" cy="8109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在这里</a:t>
            </a:r>
            <a:endParaRPr lang="en-US" altLang="zh-CN" sz="2000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输入你的小标题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1E28EAD7-2FA5-4EB7-AD0D-7F6B75624DC2}"/>
              </a:ext>
            </a:extLst>
          </p:cNvPr>
          <p:cNvSpPr/>
          <p:nvPr/>
        </p:nvSpPr>
        <p:spPr>
          <a:xfrm>
            <a:off x="3521009" y="3311107"/>
            <a:ext cx="1946367" cy="8109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在这里</a:t>
            </a:r>
          </a:p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输入你的小标题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99B1E933-40B5-4A96-BDBD-EB940B33E9C4}"/>
              </a:ext>
            </a:extLst>
          </p:cNvPr>
          <p:cNvSpPr/>
          <p:nvPr/>
        </p:nvSpPr>
        <p:spPr>
          <a:xfrm>
            <a:off x="6339509" y="3324347"/>
            <a:ext cx="1946367" cy="8109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在这里</a:t>
            </a:r>
          </a:p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输入你的小标题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="" xmlns:a16="http://schemas.microsoft.com/office/drawing/2014/main" id="{919757A5-A0FD-4C78-9D2D-545ADD8FD223}"/>
              </a:ext>
            </a:extLst>
          </p:cNvPr>
          <p:cNvSpPr/>
          <p:nvPr/>
        </p:nvSpPr>
        <p:spPr>
          <a:xfrm>
            <a:off x="9094097" y="3324347"/>
            <a:ext cx="1980029" cy="8045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在这里</a:t>
            </a:r>
          </a:p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输入你的小标题</a:t>
            </a:r>
          </a:p>
        </p:txBody>
      </p:sp>
      <p:sp>
        <p:nvSpPr>
          <p:cNvPr id="19" name="标题 1">
            <a:extLst>
              <a:ext uri="{FF2B5EF4-FFF2-40B4-BE49-F238E27FC236}">
                <a16:creationId xmlns="" xmlns:a16="http://schemas.microsoft.com/office/drawing/2014/main" id="{1753523F-CA51-4D47-9AD7-D18F0657C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475780"/>
            <a:ext cx="10515600" cy="596253"/>
          </a:xfrm>
        </p:spPr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F038B401-29F9-4446-AB55-3E4D92B1F067}"/>
              </a:ext>
            </a:extLst>
          </p:cNvPr>
          <p:cNvSpPr txBox="1"/>
          <p:nvPr/>
        </p:nvSpPr>
        <p:spPr>
          <a:xfrm>
            <a:off x="573393" y="996074"/>
            <a:ext cx="2297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ENTER YOUR SUBTITLE</a:t>
            </a:r>
            <a:endParaRPr lang="zh-CN" altLang="en-US" sz="14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A92345D3-8F44-408F-8243-BEF605C0B9FF}"/>
              </a:ext>
            </a:extLst>
          </p:cNvPr>
          <p:cNvCxnSpPr/>
          <p:nvPr/>
        </p:nvCxnSpPr>
        <p:spPr>
          <a:xfrm>
            <a:off x="677864" y="1411095"/>
            <a:ext cx="47962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057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 descr="建筑的高楼&#10;&#10;描述已自动生成">
            <a:extLst>
              <a:ext uri="{FF2B5EF4-FFF2-40B4-BE49-F238E27FC236}">
                <a16:creationId xmlns="" xmlns:a16="http://schemas.microsoft.com/office/drawing/2014/main" id="{168DD89C-0614-4681-A48C-79A33CABBF4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07374" y="2343546"/>
            <a:ext cx="3322346" cy="3322346"/>
          </a:xfrm>
          <a:custGeom>
            <a:avLst/>
            <a:gdLst>
              <a:gd name="connsiteX0" fmla="*/ 1661173 w 3322346"/>
              <a:gd name="connsiteY0" fmla="*/ 0 h 3322346"/>
              <a:gd name="connsiteX1" fmla="*/ 3322346 w 3322346"/>
              <a:gd name="connsiteY1" fmla="*/ 1661173 h 3322346"/>
              <a:gd name="connsiteX2" fmla="*/ 1661173 w 3322346"/>
              <a:gd name="connsiteY2" fmla="*/ 3322346 h 3322346"/>
              <a:gd name="connsiteX3" fmla="*/ 0 w 3322346"/>
              <a:gd name="connsiteY3" fmla="*/ 1661173 h 3322346"/>
              <a:gd name="connsiteX4" fmla="*/ 1661173 w 3322346"/>
              <a:gd name="connsiteY4" fmla="*/ 0 h 33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2346" h="3322346">
                <a:moveTo>
                  <a:pt x="1661173" y="0"/>
                </a:moveTo>
                <a:cubicBezTo>
                  <a:pt x="2578614" y="0"/>
                  <a:pt x="3322346" y="743732"/>
                  <a:pt x="3322346" y="1661173"/>
                </a:cubicBezTo>
                <a:cubicBezTo>
                  <a:pt x="3322346" y="2578614"/>
                  <a:pt x="2578614" y="3322346"/>
                  <a:pt x="1661173" y="3322346"/>
                </a:cubicBezTo>
                <a:cubicBezTo>
                  <a:pt x="743732" y="3322346"/>
                  <a:pt x="0" y="2578614"/>
                  <a:pt x="0" y="1661173"/>
                </a:cubicBezTo>
                <a:cubicBezTo>
                  <a:pt x="0" y="743732"/>
                  <a:pt x="743732" y="0"/>
                  <a:pt x="1661173" y="0"/>
                </a:cubicBezTo>
                <a:close/>
              </a:path>
            </a:pathLst>
          </a:custGeom>
        </p:spPr>
      </p:pic>
      <p:pic>
        <p:nvPicPr>
          <p:cNvPr id="47" name="图片 46" descr="建筑的桥&#10;&#10;描述已自动生成">
            <a:extLst>
              <a:ext uri="{FF2B5EF4-FFF2-40B4-BE49-F238E27FC236}">
                <a16:creationId xmlns="" xmlns:a16="http://schemas.microsoft.com/office/drawing/2014/main" id="{89CAC8B1-85C5-40EF-AFAC-8BD7A471D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92874" y="2343546"/>
            <a:ext cx="3322346" cy="3322346"/>
          </a:xfrm>
          <a:custGeom>
            <a:avLst/>
            <a:gdLst>
              <a:gd name="connsiteX0" fmla="*/ 1661173 w 3322346"/>
              <a:gd name="connsiteY0" fmla="*/ 0 h 3322346"/>
              <a:gd name="connsiteX1" fmla="*/ 3322346 w 3322346"/>
              <a:gd name="connsiteY1" fmla="*/ 1661173 h 3322346"/>
              <a:gd name="connsiteX2" fmla="*/ 1661173 w 3322346"/>
              <a:gd name="connsiteY2" fmla="*/ 3322346 h 3322346"/>
              <a:gd name="connsiteX3" fmla="*/ 0 w 3322346"/>
              <a:gd name="connsiteY3" fmla="*/ 1661173 h 3322346"/>
              <a:gd name="connsiteX4" fmla="*/ 1661173 w 3322346"/>
              <a:gd name="connsiteY4" fmla="*/ 0 h 33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2346" h="3322346">
                <a:moveTo>
                  <a:pt x="1661173" y="0"/>
                </a:moveTo>
                <a:cubicBezTo>
                  <a:pt x="2578614" y="0"/>
                  <a:pt x="3322346" y="743732"/>
                  <a:pt x="3322346" y="1661173"/>
                </a:cubicBezTo>
                <a:cubicBezTo>
                  <a:pt x="3322346" y="2578614"/>
                  <a:pt x="2578614" y="3322346"/>
                  <a:pt x="1661173" y="3322346"/>
                </a:cubicBezTo>
                <a:cubicBezTo>
                  <a:pt x="743732" y="3322346"/>
                  <a:pt x="0" y="2578614"/>
                  <a:pt x="0" y="1661173"/>
                </a:cubicBezTo>
                <a:cubicBezTo>
                  <a:pt x="0" y="743732"/>
                  <a:pt x="743732" y="0"/>
                  <a:pt x="1661173" y="0"/>
                </a:cubicBezTo>
                <a:close/>
              </a:path>
            </a:pathLst>
          </a:custGeom>
        </p:spPr>
      </p:pic>
      <p:pic>
        <p:nvPicPr>
          <p:cNvPr id="39" name="图片 38" descr="图片包含 游戏机, 文字&#10;&#10;描述已自动生成">
            <a:extLst>
              <a:ext uri="{FF2B5EF4-FFF2-40B4-BE49-F238E27FC236}">
                <a16:creationId xmlns="" xmlns:a16="http://schemas.microsoft.com/office/drawing/2014/main" id="{44A49AD4-80C7-4BEE-92E8-F4FA25C7CE1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8245" t="8690" r="26054" b="7166"/>
          <a:stretch>
            <a:fillRect/>
          </a:stretch>
        </p:blipFill>
        <p:spPr>
          <a:xfrm>
            <a:off x="578374" y="2343546"/>
            <a:ext cx="3322346" cy="3322346"/>
          </a:xfrm>
          <a:custGeom>
            <a:avLst/>
            <a:gdLst>
              <a:gd name="connsiteX0" fmla="*/ 1661173 w 3322346"/>
              <a:gd name="connsiteY0" fmla="*/ 0 h 3322346"/>
              <a:gd name="connsiteX1" fmla="*/ 3322346 w 3322346"/>
              <a:gd name="connsiteY1" fmla="*/ 1661173 h 3322346"/>
              <a:gd name="connsiteX2" fmla="*/ 1661173 w 3322346"/>
              <a:gd name="connsiteY2" fmla="*/ 3322346 h 3322346"/>
              <a:gd name="connsiteX3" fmla="*/ 0 w 3322346"/>
              <a:gd name="connsiteY3" fmla="*/ 1661173 h 3322346"/>
              <a:gd name="connsiteX4" fmla="*/ 1661173 w 3322346"/>
              <a:gd name="connsiteY4" fmla="*/ 0 h 3322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2346" h="3322346">
                <a:moveTo>
                  <a:pt x="1661173" y="0"/>
                </a:moveTo>
                <a:cubicBezTo>
                  <a:pt x="2578614" y="0"/>
                  <a:pt x="3322346" y="743732"/>
                  <a:pt x="3322346" y="1661173"/>
                </a:cubicBezTo>
                <a:cubicBezTo>
                  <a:pt x="3322346" y="2578614"/>
                  <a:pt x="2578614" y="3322346"/>
                  <a:pt x="1661173" y="3322346"/>
                </a:cubicBezTo>
                <a:cubicBezTo>
                  <a:pt x="743732" y="3322346"/>
                  <a:pt x="0" y="2578614"/>
                  <a:pt x="0" y="1661173"/>
                </a:cubicBezTo>
                <a:cubicBezTo>
                  <a:pt x="0" y="743732"/>
                  <a:pt x="743732" y="0"/>
                  <a:pt x="1661173" y="0"/>
                </a:cubicBezTo>
                <a:close/>
              </a:path>
            </a:pathLst>
          </a:custGeom>
        </p:spPr>
      </p:pic>
      <p:sp>
        <p:nvSpPr>
          <p:cNvPr id="41" name="椭圆 40">
            <a:extLst>
              <a:ext uri="{FF2B5EF4-FFF2-40B4-BE49-F238E27FC236}">
                <a16:creationId xmlns="" xmlns:a16="http://schemas.microsoft.com/office/drawing/2014/main" id="{D0852232-C044-4A8F-9344-256829C2C3B4}"/>
              </a:ext>
            </a:extLst>
          </p:cNvPr>
          <p:cNvSpPr/>
          <p:nvPr/>
        </p:nvSpPr>
        <p:spPr>
          <a:xfrm>
            <a:off x="3109204" y="2343546"/>
            <a:ext cx="223653" cy="223653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="" xmlns:a16="http://schemas.microsoft.com/office/drawing/2014/main" id="{DB534C9C-E67E-4BAA-A012-1F23F0363C8A}"/>
              </a:ext>
            </a:extLst>
          </p:cNvPr>
          <p:cNvSpPr/>
          <p:nvPr/>
        </p:nvSpPr>
        <p:spPr>
          <a:xfrm>
            <a:off x="673397" y="2335108"/>
            <a:ext cx="3322346" cy="3322346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="" xmlns:a16="http://schemas.microsoft.com/office/drawing/2014/main" id="{FEBF5C26-96D0-44AA-A191-3118E4CDD363}"/>
              </a:ext>
            </a:extLst>
          </p:cNvPr>
          <p:cNvSpPr>
            <a:spLocks/>
          </p:cNvSpPr>
          <p:nvPr/>
        </p:nvSpPr>
        <p:spPr>
          <a:xfrm>
            <a:off x="572050" y="2335107"/>
            <a:ext cx="3331915" cy="3331915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alpha val="60000"/>
                </a:schemeClr>
              </a:gs>
            </a:gsLst>
            <a:lin ang="5400000" scaled="1"/>
          </a:gradFill>
          <a:ln w="31750" cap="flat" cmpd="sng" algn="ctr">
            <a:gradFill>
              <a:gsLst>
                <a:gs pos="54000">
                  <a:schemeClr val="accent2">
                    <a:alpha val="0"/>
                  </a:scheme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="" xmlns:a16="http://schemas.microsoft.com/office/drawing/2014/main" id="{7BBF2D57-C920-4801-B8BA-2179C342110A}"/>
              </a:ext>
            </a:extLst>
          </p:cNvPr>
          <p:cNvSpPr/>
          <p:nvPr/>
        </p:nvSpPr>
        <p:spPr>
          <a:xfrm>
            <a:off x="715289" y="2436478"/>
            <a:ext cx="828361" cy="828361"/>
          </a:xfrm>
          <a:prstGeom prst="ellipse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53" name="eye-variant-with-enlarged-pupil_31624">
            <a:extLst>
              <a:ext uri="{FF2B5EF4-FFF2-40B4-BE49-F238E27FC236}">
                <a16:creationId xmlns="" xmlns:a16="http://schemas.microsoft.com/office/drawing/2014/main" id="{26A15D2E-7D92-46FA-B4E2-AA066C67173F}"/>
              </a:ext>
            </a:extLst>
          </p:cNvPr>
          <p:cNvSpPr>
            <a:spLocks noChangeAspect="1"/>
          </p:cNvSpPr>
          <p:nvPr/>
        </p:nvSpPr>
        <p:spPr bwMode="auto">
          <a:xfrm>
            <a:off x="909695" y="2740923"/>
            <a:ext cx="439548" cy="219471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02755" h="300962">
                <a:moveTo>
                  <a:pt x="301519" y="76493"/>
                </a:moveTo>
                <a:cubicBezTo>
                  <a:pt x="342518" y="76493"/>
                  <a:pt x="375754" y="109682"/>
                  <a:pt x="375754" y="150622"/>
                </a:cubicBezTo>
                <a:cubicBezTo>
                  <a:pt x="375754" y="191562"/>
                  <a:pt x="342518" y="224751"/>
                  <a:pt x="301519" y="224751"/>
                </a:cubicBezTo>
                <a:cubicBezTo>
                  <a:pt x="260520" y="224751"/>
                  <a:pt x="227284" y="191562"/>
                  <a:pt x="227284" y="150622"/>
                </a:cubicBezTo>
                <a:cubicBezTo>
                  <a:pt x="227284" y="109682"/>
                  <a:pt x="260520" y="76493"/>
                  <a:pt x="301519" y="76493"/>
                </a:cubicBezTo>
                <a:close/>
                <a:moveTo>
                  <a:pt x="392403" y="42419"/>
                </a:moveTo>
                <a:cubicBezTo>
                  <a:pt x="423327" y="68461"/>
                  <a:pt x="443496" y="106854"/>
                  <a:pt x="443496" y="150347"/>
                </a:cubicBezTo>
                <a:cubicBezTo>
                  <a:pt x="443496" y="194108"/>
                  <a:pt x="423327" y="232501"/>
                  <a:pt x="392403" y="258543"/>
                </a:cubicBezTo>
                <a:cubicBezTo>
                  <a:pt x="478185" y="231158"/>
                  <a:pt x="545411" y="173167"/>
                  <a:pt x="569613" y="150347"/>
                </a:cubicBezTo>
                <a:cubicBezTo>
                  <a:pt x="545411" y="127795"/>
                  <a:pt x="478185" y="69804"/>
                  <a:pt x="392403" y="42419"/>
                </a:cubicBezTo>
                <a:close/>
                <a:moveTo>
                  <a:pt x="210353" y="42419"/>
                </a:moveTo>
                <a:cubicBezTo>
                  <a:pt x="124841" y="69804"/>
                  <a:pt x="57345" y="127795"/>
                  <a:pt x="33412" y="150347"/>
                </a:cubicBezTo>
                <a:cubicBezTo>
                  <a:pt x="57345" y="173167"/>
                  <a:pt x="124572" y="231158"/>
                  <a:pt x="210353" y="258543"/>
                </a:cubicBezTo>
                <a:cubicBezTo>
                  <a:pt x="179429" y="232501"/>
                  <a:pt x="159261" y="194108"/>
                  <a:pt x="159261" y="150347"/>
                </a:cubicBezTo>
                <a:cubicBezTo>
                  <a:pt x="159261" y="106854"/>
                  <a:pt x="179429" y="68461"/>
                  <a:pt x="210353" y="42419"/>
                </a:cubicBezTo>
                <a:close/>
                <a:moveTo>
                  <a:pt x="301513" y="35976"/>
                </a:moveTo>
                <a:cubicBezTo>
                  <a:pt x="238050" y="35976"/>
                  <a:pt x="186689" y="87255"/>
                  <a:pt x="186689" y="150347"/>
                </a:cubicBezTo>
                <a:cubicBezTo>
                  <a:pt x="186689" y="213707"/>
                  <a:pt x="238050" y="264986"/>
                  <a:pt x="301513" y="264986"/>
                </a:cubicBezTo>
                <a:cubicBezTo>
                  <a:pt x="364706" y="264986"/>
                  <a:pt x="416067" y="213707"/>
                  <a:pt x="416067" y="150347"/>
                </a:cubicBezTo>
                <a:cubicBezTo>
                  <a:pt x="416067" y="87255"/>
                  <a:pt x="364706" y="35976"/>
                  <a:pt x="301513" y="35976"/>
                </a:cubicBezTo>
                <a:close/>
                <a:moveTo>
                  <a:pt x="301513" y="0"/>
                </a:moveTo>
                <a:cubicBezTo>
                  <a:pt x="464201" y="0"/>
                  <a:pt x="593546" y="135312"/>
                  <a:pt x="598924" y="141219"/>
                </a:cubicBezTo>
                <a:cubicBezTo>
                  <a:pt x="604033" y="146320"/>
                  <a:pt x="604033" y="154642"/>
                  <a:pt x="598924" y="159743"/>
                </a:cubicBezTo>
                <a:cubicBezTo>
                  <a:pt x="593546" y="165650"/>
                  <a:pt x="464201" y="300962"/>
                  <a:pt x="301513" y="300962"/>
                </a:cubicBezTo>
                <a:cubicBezTo>
                  <a:pt x="138555" y="300962"/>
                  <a:pt x="9210" y="165650"/>
                  <a:pt x="3832" y="159743"/>
                </a:cubicBezTo>
                <a:cubicBezTo>
                  <a:pt x="-1277" y="154642"/>
                  <a:pt x="-1277" y="146320"/>
                  <a:pt x="3832" y="141219"/>
                </a:cubicBezTo>
                <a:cubicBezTo>
                  <a:pt x="9210" y="135312"/>
                  <a:pt x="138555" y="0"/>
                  <a:pt x="3015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24CE6D32-FF67-457E-A157-90681760C281}"/>
              </a:ext>
            </a:extLst>
          </p:cNvPr>
          <p:cNvSpPr txBox="1"/>
          <p:nvPr/>
        </p:nvSpPr>
        <p:spPr>
          <a:xfrm>
            <a:off x="1795187" y="2960394"/>
            <a:ext cx="9310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gradFill>
                  <a:gsLst>
                    <a:gs pos="75000">
                      <a:schemeClr val="accent2">
                        <a:alpha val="0"/>
                      </a:schemeClr>
                    </a:gs>
                    <a:gs pos="41000">
                      <a:schemeClr val="accent2"/>
                    </a:gs>
                  </a:gsLst>
                  <a:lin ang="5400000" scaled="1"/>
                </a:gradFill>
                <a:latin typeface="+mj-lt"/>
                <a:ea typeface="阿里巴巴普惠体 R" panose="00020600040101010101" pitchFamily="18" charset="-122"/>
              </a:rPr>
              <a:t>01</a:t>
            </a:r>
            <a:endParaRPr lang="zh-CN" altLang="en-US" sz="4800" b="1" dirty="0">
              <a:gradFill>
                <a:gsLst>
                  <a:gs pos="75000">
                    <a:schemeClr val="accent2">
                      <a:alpha val="0"/>
                    </a:schemeClr>
                  </a:gs>
                  <a:gs pos="41000">
                    <a:schemeClr val="accent2"/>
                  </a:gs>
                </a:gsLst>
                <a:lin ang="5400000" scaled="1"/>
              </a:gradFill>
              <a:latin typeface="+mj-lt"/>
              <a:ea typeface="阿里巴巴普惠体 R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DEB1C55-94B7-4B0A-9ADB-F1B789F265D3}"/>
              </a:ext>
            </a:extLst>
          </p:cNvPr>
          <p:cNvSpPr txBox="1"/>
          <p:nvPr/>
        </p:nvSpPr>
        <p:spPr>
          <a:xfrm>
            <a:off x="1289333" y="3574518"/>
            <a:ext cx="1942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2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输入小标题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7470BD3-0AFC-4368-A8EF-684AA951E681}"/>
              </a:ext>
            </a:extLst>
          </p:cNvPr>
          <p:cNvSpPr txBox="1"/>
          <p:nvPr/>
        </p:nvSpPr>
        <p:spPr>
          <a:xfrm>
            <a:off x="733821" y="3983066"/>
            <a:ext cx="3053750" cy="1022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  <a:endParaRPr lang="en-US" altLang="zh-CN" sz="16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  <a:endParaRPr lang="en-US" altLang="zh-CN" sz="16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</a:p>
        </p:txBody>
      </p:sp>
      <p:sp>
        <p:nvSpPr>
          <p:cNvPr id="42" name="椭圆 41">
            <a:extLst>
              <a:ext uri="{FF2B5EF4-FFF2-40B4-BE49-F238E27FC236}">
                <a16:creationId xmlns="" xmlns:a16="http://schemas.microsoft.com/office/drawing/2014/main" id="{85FE38B6-293B-4242-BB5D-BBB6B1B137D6}"/>
              </a:ext>
            </a:extLst>
          </p:cNvPr>
          <p:cNvSpPr/>
          <p:nvPr/>
        </p:nvSpPr>
        <p:spPr>
          <a:xfrm>
            <a:off x="7023704" y="2343546"/>
            <a:ext cx="223653" cy="223653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613A7DA9-E580-4A3A-8FBD-C6765F8E25F0}"/>
              </a:ext>
            </a:extLst>
          </p:cNvPr>
          <p:cNvSpPr/>
          <p:nvPr/>
        </p:nvSpPr>
        <p:spPr>
          <a:xfrm>
            <a:off x="4587897" y="2335108"/>
            <a:ext cx="3322346" cy="3322346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C1F42B69-A2AF-4348-B298-8D6D0C009A92}"/>
              </a:ext>
            </a:extLst>
          </p:cNvPr>
          <p:cNvSpPr>
            <a:spLocks/>
          </p:cNvSpPr>
          <p:nvPr/>
        </p:nvSpPr>
        <p:spPr>
          <a:xfrm>
            <a:off x="4486550" y="2335107"/>
            <a:ext cx="3331915" cy="3331915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alpha val="60000"/>
                </a:schemeClr>
              </a:gs>
            </a:gsLst>
            <a:lin ang="5400000" scaled="1"/>
          </a:gradFill>
          <a:ln w="31750" cap="flat" cmpd="sng" algn="ctr">
            <a:gradFill>
              <a:gsLst>
                <a:gs pos="54000">
                  <a:schemeClr val="accent2">
                    <a:alpha val="0"/>
                  </a:scheme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="" xmlns:a16="http://schemas.microsoft.com/office/drawing/2014/main" id="{FE241164-ECC8-4682-AB8C-99338185D75F}"/>
              </a:ext>
            </a:extLst>
          </p:cNvPr>
          <p:cNvSpPr/>
          <p:nvPr/>
        </p:nvSpPr>
        <p:spPr>
          <a:xfrm>
            <a:off x="4629789" y="2436478"/>
            <a:ext cx="828361" cy="828361"/>
          </a:xfrm>
          <a:prstGeom prst="ellipse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1F55C12C-CBA6-48EC-839E-156C0463B5CC}"/>
              </a:ext>
            </a:extLst>
          </p:cNvPr>
          <p:cNvSpPr txBox="1"/>
          <p:nvPr/>
        </p:nvSpPr>
        <p:spPr>
          <a:xfrm>
            <a:off x="5709687" y="2960394"/>
            <a:ext cx="9310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gradFill>
                  <a:gsLst>
                    <a:gs pos="75000">
                      <a:schemeClr val="accent2">
                        <a:alpha val="0"/>
                      </a:schemeClr>
                    </a:gs>
                    <a:gs pos="41000">
                      <a:schemeClr val="accent2"/>
                    </a:gs>
                  </a:gsLst>
                  <a:lin ang="5400000" scaled="1"/>
                </a:gradFill>
                <a:latin typeface="+mj-lt"/>
                <a:ea typeface="阿里巴巴普惠体 R" panose="00020600040101010101" pitchFamily="18" charset="-122"/>
              </a:rPr>
              <a:t>02</a:t>
            </a:r>
            <a:endParaRPr lang="zh-CN" altLang="en-US" sz="4800" b="1" dirty="0">
              <a:gradFill>
                <a:gsLst>
                  <a:gs pos="75000">
                    <a:schemeClr val="accent2">
                      <a:alpha val="0"/>
                    </a:schemeClr>
                  </a:gs>
                  <a:gs pos="41000">
                    <a:schemeClr val="accent2"/>
                  </a:gs>
                </a:gsLst>
                <a:lin ang="5400000" scaled="1"/>
              </a:gradFill>
              <a:latin typeface="+mj-lt"/>
              <a:ea typeface="阿里巴巴普惠体 R" panose="00020600040101010101" pitchFamily="18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9D17D7BE-7EFB-44DC-823C-3B5D95CAC12E}"/>
              </a:ext>
            </a:extLst>
          </p:cNvPr>
          <p:cNvSpPr txBox="1"/>
          <p:nvPr/>
        </p:nvSpPr>
        <p:spPr>
          <a:xfrm>
            <a:off x="5203833" y="3574518"/>
            <a:ext cx="1942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2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输入小标题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FB9792FC-5239-4692-AF99-9A744B9FE45A}"/>
              </a:ext>
            </a:extLst>
          </p:cNvPr>
          <p:cNvSpPr txBox="1"/>
          <p:nvPr/>
        </p:nvSpPr>
        <p:spPr>
          <a:xfrm>
            <a:off x="4648321" y="3983066"/>
            <a:ext cx="3053750" cy="1022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  <a:endParaRPr lang="en-US" altLang="zh-CN" sz="16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  <a:endParaRPr lang="en-US" altLang="zh-CN" sz="16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</a:p>
        </p:txBody>
      </p:sp>
      <p:sp>
        <p:nvSpPr>
          <p:cNvPr id="60" name="椭圆 59">
            <a:extLst>
              <a:ext uri="{FF2B5EF4-FFF2-40B4-BE49-F238E27FC236}">
                <a16:creationId xmlns="" xmlns:a16="http://schemas.microsoft.com/office/drawing/2014/main" id="{D716F6BF-6FFF-42C4-B86D-AB6A0C95F93D}"/>
              </a:ext>
            </a:extLst>
          </p:cNvPr>
          <p:cNvSpPr/>
          <p:nvPr/>
        </p:nvSpPr>
        <p:spPr>
          <a:xfrm>
            <a:off x="10938204" y="2343546"/>
            <a:ext cx="223653" cy="223653"/>
          </a:xfrm>
          <a:prstGeom prst="ellipse">
            <a:avLst/>
          </a:prstGeom>
          <a:solidFill>
            <a:schemeClr val="accent2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="" xmlns:a16="http://schemas.microsoft.com/office/drawing/2014/main" id="{CF3B5DEB-4F0A-4399-81E7-B12DFA641D88}"/>
              </a:ext>
            </a:extLst>
          </p:cNvPr>
          <p:cNvSpPr/>
          <p:nvPr/>
        </p:nvSpPr>
        <p:spPr>
          <a:xfrm>
            <a:off x="8502397" y="2335108"/>
            <a:ext cx="3322346" cy="3322346"/>
          </a:xfrm>
          <a:prstGeom prst="ellipse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="" xmlns:a16="http://schemas.microsoft.com/office/drawing/2014/main" id="{584F2580-353A-49D1-A1FB-B21003AEC5A1}"/>
              </a:ext>
            </a:extLst>
          </p:cNvPr>
          <p:cNvSpPr>
            <a:spLocks/>
          </p:cNvSpPr>
          <p:nvPr/>
        </p:nvSpPr>
        <p:spPr>
          <a:xfrm>
            <a:off x="8401050" y="2335107"/>
            <a:ext cx="3331915" cy="3331915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alpha val="60000"/>
                </a:schemeClr>
              </a:gs>
            </a:gsLst>
            <a:lin ang="5400000" scaled="1"/>
          </a:gradFill>
          <a:ln w="31750" cap="flat" cmpd="sng" algn="ctr">
            <a:gradFill>
              <a:gsLst>
                <a:gs pos="54000">
                  <a:schemeClr val="accent2">
                    <a:alpha val="0"/>
                  </a:scheme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="" xmlns:a16="http://schemas.microsoft.com/office/drawing/2014/main" id="{87B89BA6-4607-4B77-A764-A40739FA694C}"/>
              </a:ext>
            </a:extLst>
          </p:cNvPr>
          <p:cNvSpPr/>
          <p:nvPr/>
        </p:nvSpPr>
        <p:spPr>
          <a:xfrm>
            <a:off x="8544289" y="2436478"/>
            <a:ext cx="828361" cy="828361"/>
          </a:xfrm>
          <a:prstGeom prst="ellipse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="" xmlns:a16="http://schemas.microsoft.com/office/drawing/2014/main" id="{68A57AE1-9120-4FAD-8C0E-4515B05EBECE}"/>
              </a:ext>
            </a:extLst>
          </p:cNvPr>
          <p:cNvSpPr txBox="1"/>
          <p:nvPr/>
        </p:nvSpPr>
        <p:spPr>
          <a:xfrm>
            <a:off x="9624187" y="2960394"/>
            <a:ext cx="9310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gradFill>
                  <a:gsLst>
                    <a:gs pos="75000">
                      <a:schemeClr val="accent2">
                        <a:alpha val="0"/>
                      </a:schemeClr>
                    </a:gs>
                    <a:gs pos="41000">
                      <a:schemeClr val="accent2"/>
                    </a:gs>
                  </a:gsLst>
                  <a:lin ang="5400000" scaled="1"/>
                </a:gradFill>
                <a:latin typeface="+mj-lt"/>
                <a:ea typeface="阿里巴巴普惠体 R" panose="00020600040101010101" pitchFamily="18" charset="-122"/>
              </a:rPr>
              <a:t>03</a:t>
            </a:r>
            <a:endParaRPr lang="zh-CN" altLang="en-US" sz="4800" b="1" dirty="0">
              <a:gradFill>
                <a:gsLst>
                  <a:gs pos="75000">
                    <a:schemeClr val="accent2">
                      <a:alpha val="0"/>
                    </a:schemeClr>
                  </a:gs>
                  <a:gs pos="41000">
                    <a:schemeClr val="accent2"/>
                  </a:gs>
                </a:gsLst>
                <a:lin ang="5400000" scaled="1"/>
              </a:gradFill>
              <a:latin typeface="+mj-lt"/>
              <a:ea typeface="阿里巴巴普惠体 R" panose="00020600040101010101" pitchFamily="18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9A62D039-233D-4AA8-AE6E-90AE3E8ADEFB}"/>
              </a:ext>
            </a:extLst>
          </p:cNvPr>
          <p:cNvSpPr txBox="1"/>
          <p:nvPr/>
        </p:nvSpPr>
        <p:spPr>
          <a:xfrm>
            <a:off x="9118333" y="3574518"/>
            <a:ext cx="1942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2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输入小标题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="" xmlns:a16="http://schemas.microsoft.com/office/drawing/2014/main" id="{7D97D19A-CE09-4236-AE28-CCAC69E23F42}"/>
              </a:ext>
            </a:extLst>
          </p:cNvPr>
          <p:cNvSpPr txBox="1"/>
          <p:nvPr/>
        </p:nvSpPr>
        <p:spPr>
          <a:xfrm>
            <a:off x="8562821" y="3983066"/>
            <a:ext cx="3053750" cy="1022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  <a:endParaRPr lang="en-US" altLang="zh-CN" sz="16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  <a:endParaRPr lang="en-US" altLang="zh-CN" sz="16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</a:p>
        </p:txBody>
      </p:sp>
      <p:sp>
        <p:nvSpPr>
          <p:cNvPr id="82" name="eye-variant-with-enlarged-pupil_31624">
            <a:extLst>
              <a:ext uri="{FF2B5EF4-FFF2-40B4-BE49-F238E27FC236}">
                <a16:creationId xmlns="" xmlns:a16="http://schemas.microsoft.com/office/drawing/2014/main" id="{3FDA0A61-AA51-4090-BAC1-AFF5FE789546}"/>
              </a:ext>
            </a:extLst>
          </p:cNvPr>
          <p:cNvSpPr>
            <a:spLocks noChangeAspect="1"/>
          </p:cNvSpPr>
          <p:nvPr/>
        </p:nvSpPr>
        <p:spPr bwMode="auto">
          <a:xfrm>
            <a:off x="4832031" y="2615811"/>
            <a:ext cx="435213" cy="439548"/>
          </a:xfrm>
          <a:custGeom>
            <a:avLst/>
            <a:gdLst>
              <a:gd name="T0" fmla="*/ 444 w 612"/>
              <a:gd name="T1" fmla="*/ 187 h 619"/>
              <a:gd name="T2" fmla="*/ 522 w 612"/>
              <a:gd name="T3" fmla="*/ 209 h 619"/>
              <a:gd name="T4" fmla="*/ 526 w 612"/>
              <a:gd name="T5" fmla="*/ 210 h 619"/>
              <a:gd name="T6" fmla="*/ 535 w 612"/>
              <a:gd name="T7" fmla="*/ 206 h 619"/>
              <a:gd name="T8" fmla="*/ 608 w 612"/>
              <a:gd name="T9" fmla="*/ 133 h 619"/>
              <a:gd name="T10" fmla="*/ 611 w 612"/>
              <a:gd name="T11" fmla="*/ 121 h 619"/>
              <a:gd name="T12" fmla="*/ 602 w 612"/>
              <a:gd name="T13" fmla="*/ 111 h 619"/>
              <a:gd name="T14" fmla="*/ 524 w 612"/>
              <a:gd name="T15" fmla="*/ 89 h 619"/>
              <a:gd name="T16" fmla="*/ 502 w 612"/>
              <a:gd name="T17" fmla="*/ 11 h 619"/>
              <a:gd name="T18" fmla="*/ 492 w 612"/>
              <a:gd name="T19" fmla="*/ 1 h 619"/>
              <a:gd name="T20" fmla="*/ 479 w 612"/>
              <a:gd name="T21" fmla="*/ 5 h 619"/>
              <a:gd name="T22" fmla="*/ 407 w 612"/>
              <a:gd name="T23" fmla="*/ 78 h 619"/>
              <a:gd name="T24" fmla="*/ 403 w 612"/>
              <a:gd name="T25" fmla="*/ 91 h 619"/>
              <a:gd name="T26" fmla="*/ 425 w 612"/>
              <a:gd name="T27" fmla="*/ 168 h 619"/>
              <a:gd name="T28" fmla="*/ 408 w 612"/>
              <a:gd name="T29" fmla="*/ 186 h 619"/>
              <a:gd name="T30" fmla="*/ 247 w 612"/>
              <a:gd name="T31" fmla="*/ 126 h 619"/>
              <a:gd name="T32" fmla="*/ 0 w 612"/>
              <a:gd name="T33" fmla="*/ 372 h 619"/>
              <a:gd name="T34" fmla="*/ 247 w 612"/>
              <a:gd name="T35" fmla="*/ 619 h 619"/>
              <a:gd name="T36" fmla="*/ 494 w 612"/>
              <a:gd name="T37" fmla="*/ 372 h 619"/>
              <a:gd name="T38" fmla="*/ 427 w 612"/>
              <a:gd name="T39" fmla="*/ 204 h 619"/>
              <a:gd name="T40" fmla="*/ 444 w 612"/>
              <a:gd name="T41" fmla="*/ 187 h 619"/>
              <a:gd name="T42" fmla="*/ 522 w 612"/>
              <a:gd name="T43" fmla="*/ 182 h 619"/>
              <a:gd name="T44" fmla="*/ 466 w 612"/>
              <a:gd name="T45" fmla="*/ 166 h 619"/>
              <a:gd name="T46" fmla="*/ 517 w 612"/>
              <a:gd name="T47" fmla="*/ 115 h 619"/>
              <a:gd name="T48" fmla="*/ 573 w 612"/>
              <a:gd name="T49" fmla="*/ 131 h 619"/>
              <a:gd name="T50" fmla="*/ 522 w 612"/>
              <a:gd name="T51" fmla="*/ 182 h 619"/>
              <a:gd name="T52" fmla="*/ 431 w 612"/>
              <a:gd name="T53" fmla="*/ 91 h 619"/>
              <a:gd name="T54" fmla="*/ 482 w 612"/>
              <a:gd name="T55" fmla="*/ 40 h 619"/>
              <a:gd name="T56" fmla="*/ 498 w 612"/>
              <a:gd name="T57" fmla="*/ 96 h 619"/>
              <a:gd name="T58" fmla="*/ 468 w 612"/>
              <a:gd name="T59" fmla="*/ 126 h 619"/>
              <a:gd name="T60" fmla="*/ 447 w 612"/>
              <a:gd name="T61" fmla="*/ 147 h 619"/>
              <a:gd name="T62" fmla="*/ 431 w 612"/>
              <a:gd name="T63" fmla="*/ 91 h 619"/>
              <a:gd name="T64" fmla="*/ 467 w 612"/>
              <a:gd name="T65" fmla="*/ 372 h 619"/>
              <a:gd name="T66" fmla="*/ 247 w 612"/>
              <a:gd name="T67" fmla="*/ 592 h 619"/>
              <a:gd name="T68" fmla="*/ 27 w 612"/>
              <a:gd name="T69" fmla="*/ 372 h 619"/>
              <a:gd name="T70" fmla="*/ 247 w 612"/>
              <a:gd name="T71" fmla="*/ 152 h 619"/>
              <a:gd name="T72" fmla="*/ 389 w 612"/>
              <a:gd name="T73" fmla="*/ 205 h 619"/>
              <a:gd name="T74" fmla="*/ 324 w 612"/>
              <a:gd name="T75" fmla="*/ 270 h 619"/>
              <a:gd name="T76" fmla="*/ 247 w 612"/>
              <a:gd name="T77" fmla="*/ 244 h 619"/>
              <a:gd name="T78" fmla="*/ 119 w 612"/>
              <a:gd name="T79" fmla="*/ 372 h 619"/>
              <a:gd name="T80" fmla="*/ 247 w 612"/>
              <a:gd name="T81" fmla="*/ 501 h 619"/>
              <a:gd name="T82" fmla="*/ 375 w 612"/>
              <a:gd name="T83" fmla="*/ 372 h 619"/>
              <a:gd name="T84" fmla="*/ 343 w 612"/>
              <a:gd name="T85" fmla="*/ 288 h 619"/>
              <a:gd name="T86" fmla="*/ 408 w 612"/>
              <a:gd name="T87" fmla="*/ 223 h 619"/>
              <a:gd name="T88" fmla="*/ 467 w 612"/>
              <a:gd name="T89" fmla="*/ 372 h 619"/>
              <a:gd name="T90" fmla="*/ 272 w 612"/>
              <a:gd name="T91" fmla="*/ 372 h 619"/>
              <a:gd name="T92" fmla="*/ 247 w 612"/>
              <a:gd name="T93" fmla="*/ 398 h 619"/>
              <a:gd name="T94" fmla="*/ 222 w 612"/>
              <a:gd name="T95" fmla="*/ 372 h 619"/>
              <a:gd name="T96" fmla="*/ 247 w 612"/>
              <a:gd name="T97" fmla="*/ 347 h 619"/>
              <a:gd name="T98" fmla="*/ 272 w 612"/>
              <a:gd name="T99" fmla="*/ 372 h 619"/>
              <a:gd name="T100" fmla="*/ 269 w 612"/>
              <a:gd name="T101" fmla="*/ 325 h 619"/>
              <a:gd name="T102" fmla="*/ 247 w 612"/>
              <a:gd name="T103" fmla="*/ 320 h 619"/>
              <a:gd name="T104" fmla="*/ 195 w 612"/>
              <a:gd name="T105" fmla="*/ 372 h 619"/>
              <a:gd name="T106" fmla="*/ 247 w 612"/>
              <a:gd name="T107" fmla="*/ 424 h 619"/>
              <a:gd name="T108" fmla="*/ 299 w 612"/>
              <a:gd name="T109" fmla="*/ 372 h 619"/>
              <a:gd name="T110" fmla="*/ 289 w 612"/>
              <a:gd name="T111" fmla="*/ 342 h 619"/>
              <a:gd name="T112" fmla="*/ 325 w 612"/>
              <a:gd name="T113" fmla="*/ 307 h 619"/>
              <a:gd name="T114" fmla="*/ 349 w 612"/>
              <a:gd name="T115" fmla="*/ 372 h 619"/>
              <a:gd name="T116" fmla="*/ 247 w 612"/>
              <a:gd name="T117" fmla="*/ 474 h 619"/>
              <a:gd name="T118" fmla="*/ 145 w 612"/>
              <a:gd name="T119" fmla="*/ 372 h 619"/>
              <a:gd name="T120" fmla="*/ 247 w 612"/>
              <a:gd name="T121" fmla="*/ 271 h 619"/>
              <a:gd name="T122" fmla="*/ 305 w 612"/>
              <a:gd name="T123" fmla="*/ 289 h 619"/>
              <a:gd name="T124" fmla="*/ 269 w 612"/>
              <a:gd name="T125" fmla="*/ 325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2" h="619">
                <a:moveTo>
                  <a:pt x="444" y="187"/>
                </a:moveTo>
                <a:lnTo>
                  <a:pt x="522" y="209"/>
                </a:lnTo>
                <a:cubicBezTo>
                  <a:pt x="523" y="210"/>
                  <a:pt x="524" y="210"/>
                  <a:pt x="526" y="210"/>
                </a:cubicBezTo>
                <a:cubicBezTo>
                  <a:pt x="529" y="210"/>
                  <a:pt x="533" y="208"/>
                  <a:pt x="535" y="206"/>
                </a:cubicBezTo>
                <a:lnTo>
                  <a:pt x="608" y="133"/>
                </a:lnTo>
                <a:cubicBezTo>
                  <a:pt x="611" y="130"/>
                  <a:pt x="612" y="125"/>
                  <a:pt x="611" y="121"/>
                </a:cubicBezTo>
                <a:cubicBezTo>
                  <a:pt x="610" y="116"/>
                  <a:pt x="606" y="112"/>
                  <a:pt x="602" y="111"/>
                </a:cubicBezTo>
                <a:lnTo>
                  <a:pt x="524" y="89"/>
                </a:lnTo>
                <a:lnTo>
                  <a:pt x="502" y="11"/>
                </a:lnTo>
                <a:cubicBezTo>
                  <a:pt x="500" y="6"/>
                  <a:pt x="497" y="3"/>
                  <a:pt x="492" y="1"/>
                </a:cubicBezTo>
                <a:cubicBezTo>
                  <a:pt x="487" y="0"/>
                  <a:pt x="483" y="2"/>
                  <a:pt x="479" y="5"/>
                </a:cubicBezTo>
                <a:lnTo>
                  <a:pt x="407" y="78"/>
                </a:lnTo>
                <a:cubicBezTo>
                  <a:pt x="403" y="81"/>
                  <a:pt x="402" y="86"/>
                  <a:pt x="403" y="91"/>
                </a:cubicBezTo>
                <a:lnTo>
                  <a:pt x="425" y="168"/>
                </a:lnTo>
                <a:lnTo>
                  <a:pt x="408" y="186"/>
                </a:lnTo>
                <a:cubicBezTo>
                  <a:pt x="365" y="148"/>
                  <a:pt x="308" y="126"/>
                  <a:pt x="247" y="126"/>
                </a:cubicBezTo>
                <a:cubicBezTo>
                  <a:pt x="111" y="126"/>
                  <a:pt x="0" y="236"/>
                  <a:pt x="0" y="372"/>
                </a:cubicBezTo>
                <a:cubicBezTo>
                  <a:pt x="0" y="508"/>
                  <a:pt x="111" y="619"/>
                  <a:pt x="247" y="619"/>
                </a:cubicBezTo>
                <a:cubicBezTo>
                  <a:pt x="383" y="619"/>
                  <a:pt x="494" y="508"/>
                  <a:pt x="494" y="372"/>
                </a:cubicBezTo>
                <a:cubicBezTo>
                  <a:pt x="494" y="307"/>
                  <a:pt x="468" y="248"/>
                  <a:pt x="427" y="204"/>
                </a:cubicBezTo>
                <a:lnTo>
                  <a:pt x="444" y="187"/>
                </a:lnTo>
                <a:close/>
                <a:moveTo>
                  <a:pt x="522" y="182"/>
                </a:moveTo>
                <a:lnTo>
                  <a:pt x="466" y="166"/>
                </a:lnTo>
                <a:lnTo>
                  <a:pt x="517" y="115"/>
                </a:lnTo>
                <a:lnTo>
                  <a:pt x="573" y="131"/>
                </a:lnTo>
                <a:lnTo>
                  <a:pt x="522" y="182"/>
                </a:lnTo>
                <a:close/>
                <a:moveTo>
                  <a:pt x="431" y="91"/>
                </a:moveTo>
                <a:lnTo>
                  <a:pt x="482" y="40"/>
                </a:lnTo>
                <a:lnTo>
                  <a:pt x="498" y="96"/>
                </a:lnTo>
                <a:lnTo>
                  <a:pt x="468" y="126"/>
                </a:lnTo>
                <a:lnTo>
                  <a:pt x="447" y="147"/>
                </a:lnTo>
                <a:lnTo>
                  <a:pt x="431" y="91"/>
                </a:lnTo>
                <a:close/>
                <a:moveTo>
                  <a:pt x="467" y="372"/>
                </a:moveTo>
                <a:cubicBezTo>
                  <a:pt x="467" y="494"/>
                  <a:pt x="368" y="592"/>
                  <a:pt x="247" y="592"/>
                </a:cubicBezTo>
                <a:cubicBezTo>
                  <a:pt x="126" y="592"/>
                  <a:pt x="27" y="494"/>
                  <a:pt x="27" y="372"/>
                </a:cubicBezTo>
                <a:cubicBezTo>
                  <a:pt x="27" y="251"/>
                  <a:pt x="126" y="152"/>
                  <a:pt x="247" y="152"/>
                </a:cubicBezTo>
                <a:cubicBezTo>
                  <a:pt x="301" y="152"/>
                  <a:pt x="351" y="172"/>
                  <a:pt x="389" y="205"/>
                </a:cubicBezTo>
                <a:lnTo>
                  <a:pt x="324" y="270"/>
                </a:lnTo>
                <a:cubicBezTo>
                  <a:pt x="302" y="254"/>
                  <a:pt x="276" y="244"/>
                  <a:pt x="247" y="244"/>
                </a:cubicBezTo>
                <a:cubicBezTo>
                  <a:pt x="176" y="244"/>
                  <a:pt x="119" y="302"/>
                  <a:pt x="119" y="372"/>
                </a:cubicBezTo>
                <a:cubicBezTo>
                  <a:pt x="119" y="443"/>
                  <a:pt x="176" y="501"/>
                  <a:pt x="247" y="501"/>
                </a:cubicBezTo>
                <a:cubicBezTo>
                  <a:pt x="318" y="501"/>
                  <a:pt x="375" y="443"/>
                  <a:pt x="375" y="372"/>
                </a:cubicBezTo>
                <a:cubicBezTo>
                  <a:pt x="375" y="340"/>
                  <a:pt x="363" y="311"/>
                  <a:pt x="343" y="288"/>
                </a:cubicBezTo>
                <a:lnTo>
                  <a:pt x="408" y="223"/>
                </a:lnTo>
                <a:cubicBezTo>
                  <a:pt x="445" y="262"/>
                  <a:pt x="467" y="315"/>
                  <a:pt x="467" y="372"/>
                </a:cubicBezTo>
                <a:close/>
                <a:moveTo>
                  <a:pt x="272" y="372"/>
                </a:moveTo>
                <a:cubicBezTo>
                  <a:pt x="272" y="386"/>
                  <a:pt x="261" y="398"/>
                  <a:pt x="247" y="398"/>
                </a:cubicBezTo>
                <a:cubicBezTo>
                  <a:pt x="233" y="398"/>
                  <a:pt x="222" y="386"/>
                  <a:pt x="222" y="372"/>
                </a:cubicBezTo>
                <a:cubicBezTo>
                  <a:pt x="222" y="358"/>
                  <a:pt x="233" y="347"/>
                  <a:pt x="247" y="347"/>
                </a:cubicBezTo>
                <a:cubicBezTo>
                  <a:pt x="261" y="347"/>
                  <a:pt x="272" y="358"/>
                  <a:pt x="272" y="372"/>
                </a:cubicBezTo>
                <a:close/>
                <a:moveTo>
                  <a:pt x="269" y="325"/>
                </a:moveTo>
                <a:cubicBezTo>
                  <a:pt x="262" y="322"/>
                  <a:pt x="255" y="320"/>
                  <a:pt x="247" y="320"/>
                </a:cubicBezTo>
                <a:cubicBezTo>
                  <a:pt x="218" y="320"/>
                  <a:pt x="195" y="344"/>
                  <a:pt x="195" y="372"/>
                </a:cubicBezTo>
                <a:cubicBezTo>
                  <a:pt x="195" y="401"/>
                  <a:pt x="218" y="424"/>
                  <a:pt x="247" y="424"/>
                </a:cubicBezTo>
                <a:cubicBezTo>
                  <a:pt x="276" y="424"/>
                  <a:pt x="299" y="401"/>
                  <a:pt x="299" y="372"/>
                </a:cubicBezTo>
                <a:cubicBezTo>
                  <a:pt x="299" y="361"/>
                  <a:pt x="295" y="351"/>
                  <a:pt x="289" y="342"/>
                </a:cubicBezTo>
                <a:lnTo>
                  <a:pt x="325" y="307"/>
                </a:lnTo>
                <a:cubicBezTo>
                  <a:pt x="339" y="325"/>
                  <a:pt x="349" y="347"/>
                  <a:pt x="349" y="372"/>
                </a:cubicBezTo>
                <a:cubicBezTo>
                  <a:pt x="349" y="428"/>
                  <a:pt x="303" y="474"/>
                  <a:pt x="247" y="474"/>
                </a:cubicBezTo>
                <a:cubicBezTo>
                  <a:pt x="191" y="474"/>
                  <a:pt x="145" y="428"/>
                  <a:pt x="145" y="372"/>
                </a:cubicBezTo>
                <a:cubicBezTo>
                  <a:pt x="145" y="316"/>
                  <a:pt x="191" y="271"/>
                  <a:pt x="247" y="271"/>
                </a:cubicBezTo>
                <a:cubicBezTo>
                  <a:pt x="268" y="271"/>
                  <a:pt x="288" y="277"/>
                  <a:pt x="305" y="289"/>
                </a:cubicBezTo>
                <a:lnTo>
                  <a:pt x="269" y="3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83" name="eye-variant-with-enlarged-pupil_31624">
            <a:extLst>
              <a:ext uri="{FF2B5EF4-FFF2-40B4-BE49-F238E27FC236}">
                <a16:creationId xmlns="" xmlns:a16="http://schemas.microsoft.com/office/drawing/2014/main" id="{060758AC-9A81-42E5-9ABA-ECFA06B59FD9}"/>
              </a:ext>
            </a:extLst>
          </p:cNvPr>
          <p:cNvSpPr>
            <a:spLocks noChangeAspect="1"/>
          </p:cNvSpPr>
          <p:nvPr/>
        </p:nvSpPr>
        <p:spPr bwMode="auto">
          <a:xfrm>
            <a:off x="8712761" y="2646300"/>
            <a:ext cx="423098" cy="415549"/>
          </a:xfrm>
          <a:custGeom>
            <a:avLst/>
            <a:gdLst>
              <a:gd name="T0" fmla="*/ 1474 w 6608"/>
              <a:gd name="T1" fmla="*/ 4646 h 6499"/>
              <a:gd name="T2" fmla="*/ 1368 w 6608"/>
              <a:gd name="T3" fmla="*/ 5346 h 6499"/>
              <a:gd name="T4" fmla="*/ 1607 w 6608"/>
              <a:gd name="T5" fmla="*/ 5875 h 6499"/>
              <a:gd name="T6" fmla="*/ 2856 w 6608"/>
              <a:gd name="T7" fmla="*/ 5875 h 6499"/>
              <a:gd name="T8" fmla="*/ 3877 w 6608"/>
              <a:gd name="T9" fmla="*/ 5792 h 6499"/>
              <a:gd name="T10" fmla="*/ 4495 w 6608"/>
              <a:gd name="T11" fmla="*/ 6499 h 6499"/>
              <a:gd name="T12" fmla="*/ 4495 w 6608"/>
              <a:gd name="T13" fmla="*/ 5251 h 6499"/>
              <a:gd name="T14" fmla="*/ 2739 w 6608"/>
              <a:gd name="T15" fmla="*/ 5512 h 6499"/>
              <a:gd name="T16" fmla="*/ 1738 w 6608"/>
              <a:gd name="T17" fmla="*/ 5494 h 6499"/>
              <a:gd name="T18" fmla="*/ 1648 w 6608"/>
              <a:gd name="T19" fmla="*/ 4934 h 6499"/>
              <a:gd name="T20" fmla="*/ 1815 w 6608"/>
              <a:gd name="T21" fmla="*/ 4768 h 6499"/>
              <a:gd name="T22" fmla="*/ 5091 w 6608"/>
              <a:gd name="T23" fmla="*/ 4768 h 6499"/>
              <a:gd name="T24" fmla="*/ 6561 w 6608"/>
              <a:gd name="T25" fmla="*/ 1869 h 6499"/>
              <a:gd name="T26" fmla="*/ 6169 w 6608"/>
              <a:gd name="T27" fmla="*/ 1322 h 6499"/>
              <a:gd name="T28" fmla="*/ 4971 w 6608"/>
              <a:gd name="T29" fmla="*/ 418 h 6499"/>
              <a:gd name="T30" fmla="*/ 2945 w 6608"/>
              <a:gd name="T31" fmla="*/ 823 h 6499"/>
              <a:gd name="T32" fmla="*/ 2347 w 6608"/>
              <a:gd name="T33" fmla="*/ 38 h 6499"/>
              <a:gd name="T34" fmla="*/ 1465 w 6608"/>
              <a:gd name="T35" fmla="*/ 577 h 6499"/>
              <a:gd name="T36" fmla="*/ 1834 w 6608"/>
              <a:gd name="T37" fmla="*/ 1322 h 6499"/>
              <a:gd name="T38" fmla="*/ 1248 w 6608"/>
              <a:gd name="T39" fmla="*/ 1388 h 6499"/>
              <a:gd name="T40" fmla="*/ 1043 w 6608"/>
              <a:gd name="T41" fmla="*/ 601 h 6499"/>
              <a:gd name="T42" fmla="*/ 0 w 6608"/>
              <a:gd name="T43" fmla="*/ 741 h 6499"/>
              <a:gd name="T44" fmla="*/ 916 w 6608"/>
              <a:gd name="T45" fmla="*/ 881 h 6499"/>
              <a:gd name="T46" fmla="*/ 4495 w 6608"/>
              <a:gd name="T47" fmla="*/ 5531 h 6499"/>
              <a:gd name="T48" fmla="*/ 4495 w 6608"/>
              <a:gd name="T49" fmla="*/ 6219 h 6499"/>
              <a:gd name="T50" fmla="*/ 4495 w 6608"/>
              <a:gd name="T51" fmla="*/ 5531 h 6499"/>
              <a:gd name="T52" fmla="*/ 2576 w 6608"/>
              <a:gd name="T53" fmla="*/ 5875 h 6499"/>
              <a:gd name="T54" fmla="*/ 1887 w 6608"/>
              <a:gd name="T55" fmla="*/ 5875 h 6499"/>
              <a:gd name="T56" fmla="*/ 4773 w 6608"/>
              <a:gd name="T57" fmla="*/ 616 h 6499"/>
              <a:gd name="T58" fmla="*/ 3951 w 6608"/>
              <a:gd name="T59" fmla="*/ 1322 h 6499"/>
              <a:gd name="T60" fmla="*/ 4773 w 6608"/>
              <a:gd name="T61" fmla="*/ 616 h 6499"/>
              <a:gd name="T62" fmla="*/ 3555 w 6608"/>
              <a:gd name="T63" fmla="*/ 1322 h 6499"/>
              <a:gd name="T64" fmla="*/ 3085 w 6608"/>
              <a:gd name="T65" fmla="*/ 1075 h 6499"/>
              <a:gd name="T66" fmla="*/ 1790 w 6608"/>
              <a:gd name="T67" fmla="*/ 669 h 6499"/>
              <a:gd name="T68" fmla="*/ 2903 w 6608"/>
              <a:gd name="T69" fmla="*/ 1322 h 6499"/>
              <a:gd name="T70" fmla="*/ 1790 w 6608"/>
              <a:gd name="T71" fmla="*/ 669 h 6499"/>
              <a:gd name="T72" fmla="*/ 5464 w 6608"/>
              <a:gd name="T73" fmla="*/ 4221 h 6499"/>
              <a:gd name="T74" fmla="*/ 1818 w 6608"/>
              <a:gd name="T75" fmla="*/ 4488 h 6499"/>
              <a:gd name="T76" fmla="*/ 1486 w 6608"/>
              <a:gd name="T77" fmla="*/ 3746 h 6499"/>
              <a:gd name="T78" fmla="*/ 4636 w 6608"/>
              <a:gd name="T79" fmla="*/ 3606 h 6499"/>
              <a:gd name="T80" fmla="*/ 1458 w 6608"/>
              <a:gd name="T81" fmla="*/ 3466 h 6499"/>
              <a:gd name="T82" fmla="*/ 1292 w 6608"/>
              <a:gd name="T83" fmla="*/ 1832 h 6499"/>
              <a:gd name="T84" fmla="*/ 1343 w 6608"/>
              <a:gd name="T85" fmla="*/ 1668 h 6499"/>
              <a:gd name="T86" fmla="*/ 5811 w 6608"/>
              <a:gd name="T87" fmla="*/ 1602 h 6499"/>
              <a:gd name="T88" fmla="*/ 5814 w 6608"/>
              <a:gd name="T89" fmla="*/ 1602 h 6499"/>
              <a:gd name="T90" fmla="*/ 6289 w 6608"/>
              <a:gd name="T91" fmla="*/ 1650 h 6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608" h="6499">
                <a:moveTo>
                  <a:pt x="1257" y="4262"/>
                </a:moveTo>
                <a:cubicBezTo>
                  <a:pt x="1273" y="4415"/>
                  <a:pt x="1356" y="4553"/>
                  <a:pt x="1474" y="4646"/>
                </a:cubicBezTo>
                <a:cubicBezTo>
                  <a:pt x="1408" y="4724"/>
                  <a:pt x="1368" y="4824"/>
                  <a:pt x="1368" y="4934"/>
                </a:cubicBezTo>
                <a:lnTo>
                  <a:pt x="1368" y="5346"/>
                </a:lnTo>
                <a:cubicBezTo>
                  <a:pt x="1368" y="5523"/>
                  <a:pt x="1470" y="5676"/>
                  <a:pt x="1620" y="5748"/>
                </a:cubicBezTo>
                <a:cubicBezTo>
                  <a:pt x="1612" y="5789"/>
                  <a:pt x="1607" y="5832"/>
                  <a:pt x="1607" y="5875"/>
                </a:cubicBezTo>
                <a:cubicBezTo>
                  <a:pt x="1607" y="6219"/>
                  <a:pt x="1887" y="6499"/>
                  <a:pt x="2232" y="6499"/>
                </a:cubicBezTo>
                <a:cubicBezTo>
                  <a:pt x="2576" y="6499"/>
                  <a:pt x="2856" y="6219"/>
                  <a:pt x="2856" y="5875"/>
                </a:cubicBezTo>
                <a:cubicBezTo>
                  <a:pt x="2856" y="5847"/>
                  <a:pt x="2854" y="5819"/>
                  <a:pt x="2850" y="5792"/>
                </a:cubicBezTo>
                <a:lnTo>
                  <a:pt x="3877" y="5792"/>
                </a:lnTo>
                <a:cubicBezTo>
                  <a:pt x="3873" y="5819"/>
                  <a:pt x="3871" y="5847"/>
                  <a:pt x="3871" y="5875"/>
                </a:cubicBezTo>
                <a:cubicBezTo>
                  <a:pt x="3871" y="6219"/>
                  <a:pt x="4151" y="6499"/>
                  <a:pt x="4495" y="6499"/>
                </a:cubicBezTo>
                <a:cubicBezTo>
                  <a:pt x="4840" y="6499"/>
                  <a:pt x="5120" y="6219"/>
                  <a:pt x="5120" y="5875"/>
                </a:cubicBezTo>
                <a:cubicBezTo>
                  <a:pt x="5120" y="5531"/>
                  <a:pt x="4840" y="5251"/>
                  <a:pt x="4495" y="5251"/>
                </a:cubicBezTo>
                <a:cubicBezTo>
                  <a:pt x="4287" y="5251"/>
                  <a:pt x="4101" y="5354"/>
                  <a:pt x="3988" y="5512"/>
                </a:cubicBezTo>
                <a:lnTo>
                  <a:pt x="2739" y="5512"/>
                </a:lnTo>
                <a:cubicBezTo>
                  <a:pt x="2625" y="5354"/>
                  <a:pt x="2440" y="5251"/>
                  <a:pt x="2232" y="5251"/>
                </a:cubicBezTo>
                <a:cubicBezTo>
                  <a:pt x="2031" y="5251"/>
                  <a:pt x="1852" y="5346"/>
                  <a:pt x="1738" y="5494"/>
                </a:cubicBezTo>
                <a:cubicBezTo>
                  <a:pt x="1684" y="5466"/>
                  <a:pt x="1648" y="5410"/>
                  <a:pt x="1648" y="5346"/>
                </a:cubicBezTo>
                <a:lnTo>
                  <a:pt x="1648" y="4934"/>
                </a:lnTo>
                <a:cubicBezTo>
                  <a:pt x="1648" y="4843"/>
                  <a:pt x="1722" y="4768"/>
                  <a:pt x="1814" y="4768"/>
                </a:cubicBezTo>
                <a:cubicBezTo>
                  <a:pt x="1814" y="4768"/>
                  <a:pt x="1815" y="4768"/>
                  <a:pt x="1815" y="4768"/>
                </a:cubicBezTo>
                <a:cubicBezTo>
                  <a:pt x="1816" y="4768"/>
                  <a:pt x="1817" y="4768"/>
                  <a:pt x="1817" y="4768"/>
                </a:cubicBezTo>
                <a:lnTo>
                  <a:pt x="5091" y="4768"/>
                </a:lnTo>
                <a:cubicBezTo>
                  <a:pt x="5361" y="4768"/>
                  <a:pt x="5642" y="4568"/>
                  <a:pt x="5729" y="4312"/>
                </a:cubicBezTo>
                <a:lnTo>
                  <a:pt x="6561" y="1869"/>
                </a:lnTo>
                <a:cubicBezTo>
                  <a:pt x="6608" y="1731"/>
                  <a:pt x="6592" y="1592"/>
                  <a:pt x="6517" y="1487"/>
                </a:cubicBezTo>
                <a:cubicBezTo>
                  <a:pt x="6442" y="1382"/>
                  <a:pt x="6315" y="1322"/>
                  <a:pt x="6169" y="1322"/>
                </a:cubicBezTo>
                <a:lnTo>
                  <a:pt x="5871" y="1322"/>
                </a:lnTo>
                <a:lnTo>
                  <a:pt x="4971" y="418"/>
                </a:lnTo>
                <a:cubicBezTo>
                  <a:pt x="4831" y="278"/>
                  <a:pt x="4604" y="277"/>
                  <a:pt x="4463" y="414"/>
                </a:cubicBezTo>
                <a:lnTo>
                  <a:pt x="2945" y="823"/>
                </a:lnTo>
                <a:lnTo>
                  <a:pt x="2537" y="92"/>
                </a:lnTo>
                <a:cubicBezTo>
                  <a:pt x="2500" y="25"/>
                  <a:pt x="2414" y="0"/>
                  <a:pt x="2347" y="38"/>
                </a:cubicBezTo>
                <a:lnTo>
                  <a:pt x="1532" y="493"/>
                </a:lnTo>
                <a:cubicBezTo>
                  <a:pt x="1499" y="511"/>
                  <a:pt x="1475" y="541"/>
                  <a:pt x="1465" y="577"/>
                </a:cubicBezTo>
                <a:cubicBezTo>
                  <a:pt x="1455" y="612"/>
                  <a:pt x="1459" y="651"/>
                  <a:pt x="1478" y="683"/>
                </a:cubicBezTo>
                <a:lnTo>
                  <a:pt x="1834" y="1322"/>
                </a:lnTo>
                <a:lnTo>
                  <a:pt x="1496" y="1322"/>
                </a:lnTo>
                <a:cubicBezTo>
                  <a:pt x="1406" y="1322"/>
                  <a:pt x="1321" y="1345"/>
                  <a:pt x="1248" y="1388"/>
                </a:cubicBezTo>
                <a:lnTo>
                  <a:pt x="1182" y="727"/>
                </a:lnTo>
                <a:cubicBezTo>
                  <a:pt x="1175" y="656"/>
                  <a:pt x="1114" y="601"/>
                  <a:pt x="1043" y="601"/>
                </a:cubicBezTo>
                <a:lnTo>
                  <a:pt x="140" y="601"/>
                </a:lnTo>
                <a:cubicBezTo>
                  <a:pt x="63" y="601"/>
                  <a:pt x="0" y="664"/>
                  <a:pt x="0" y="741"/>
                </a:cubicBezTo>
                <a:cubicBezTo>
                  <a:pt x="0" y="819"/>
                  <a:pt x="63" y="881"/>
                  <a:pt x="140" y="881"/>
                </a:cubicBezTo>
                <a:lnTo>
                  <a:pt x="916" y="881"/>
                </a:lnTo>
                <a:lnTo>
                  <a:pt x="1257" y="4262"/>
                </a:lnTo>
                <a:close/>
                <a:moveTo>
                  <a:pt x="4495" y="5531"/>
                </a:moveTo>
                <a:cubicBezTo>
                  <a:pt x="4685" y="5531"/>
                  <a:pt x="4840" y="5685"/>
                  <a:pt x="4840" y="5875"/>
                </a:cubicBezTo>
                <a:cubicBezTo>
                  <a:pt x="4840" y="6065"/>
                  <a:pt x="4685" y="6219"/>
                  <a:pt x="4495" y="6219"/>
                </a:cubicBezTo>
                <a:cubicBezTo>
                  <a:pt x="4306" y="6219"/>
                  <a:pt x="4151" y="6065"/>
                  <a:pt x="4151" y="5875"/>
                </a:cubicBezTo>
                <a:cubicBezTo>
                  <a:pt x="4151" y="5685"/>
                  <a:pt x="4306" y="5531"/>
                  <a:pt x="4495" y="5531"/>
                </a:cubicBezTo>
                <a:close/>
                <a:moveTo>
                  <a:pt x="2232" y="5531"/>
                </a:moveTo>
                <a:cubicBezTo>
                  <a:pt x="2421" y="5531"/>
                  <a:pt x="2576" y="5685"/>
                  <a:pt x="2576" y="5875"/>
                </a:cubicBezTo>
                <a:cubicBezTo>
                  <a:pt x="2576" y="6065"/>
                  <a:pt x="2421" y="6219"/>
                  <a:pt x="2232" y="6219"/>
                </a:cubicBezTo>
                <a:cubicBezTo>
                  <a:pt x="2042" y="6219"/>
                  <a:pt x="1887" y="6065"/>
                  <a:pt x="1887" y="5875"/>
                </a:cubicBezTo>
                <a:cubicBezTo>
                  <a:pt x="1887" y="5685"/>
                  <a:pt x="2042" y="5531"/>
                  <a:pt x="2232" y="5531"/>
                </a:cubicBezTo>
                <a:close/>
                <a:moveTo>
                  <a:pt x="4773" y="616"/>
                </a:moveTo>
                <a:lnTo>
                  <a:pt x="5476" y="1322"/>
                </a:lnTo>
                <a:lnTo>
                  <a:pt x="3951" y="1322"/>
                </a:lnTo>
                <a:lnTo>
                  <a:pt x="4657" y="616"/>
                </a:lnTo>
                <a:cubicBezTo>
                  <a:pt x="4689" y="584"/>
                  <a:pt x="4741" y="584"/>
                  <a:pt x="4773" y="616"/>
                </a:cubicBezTo>
                <a:close/>
                <a:moveTo>
                  <a:pt x="4066" y="811"/>
                </a:moveTo>
                <a:lnTo>
                  <a:pt x="3555" y="1322"/>
                </a:lnTo>
                <a:lnTo>
                  <a:pt x="3223" y="1322"/>
                </a:lnTo>
                <a:lnTo>
                  <a:pt x="3085" y="1075"/>
                </a:lnTo>
                <a:lnTo>
                  <a:pt x="4066" y="811"/>
                </a:lnTo>
                <a:close/>
                <a:moveTo>
                  <a:pt x="1790" y="669"/>
                </a:moveTo>
                <a:lnTo>
                  <a:pt x="2361" y="351"/>
                </a:lnTo>
                <a:lnTo>
                  <a:pt x="2903" y="1322"/>
                </a:lnTo>
                <a:lnTo>
                  <a:pt x="2155" y="1322"/>
                </a:lnTo>
                <a:lnTo>
                  <a:pt x="1790" y="669"/>
                </a:lnTo>
                <a:close/>
                <a:moveTo>
                  <a:pt x="6296" y="1779"/>
                </a:moveTo>
                <a:lnTo>
                  <a:pt x="5464" y="4221"/>
                </a:lnTo>
                <a:cubicBezTo>
                  <a:pt x="5416" y="4364"/>
                  <a:pt x="5241" y="4488"/>
                  <a:pt x="5091" y="4488"/>
                </a:cubicBezTo>
                <a:lnTo>
                  <a:pt x="1818" y="4488"/>
                </a:lnTo>
                <a:cubicBezTo>
                  <a:pt x="1679" y="4488"/>
                  <a:pt x="1550" y="4372"/>
                  <a:pt x="1536" y="4234"/>
                </a:cubicBezTo>
                <a:lnTo>
                  <a:pt x="1486" y="3746"/>
                </a:lnTo>
                <a:lnTo>
                  <a:pt x="4496" y="3746"/>
                </a:lnTo>
                <a:cubicBezTo>
                  <a:pt x="4574" y="3746"/>
                  <a:pt x="4636" y="3683"/>
                  <a:pt x="4636" y="3606"/>
                </a:cubicBezTo>
                <a:cubicBezTo>
                  <a:pt x="4636" y="3529"/>
                  <a:pt x="4574" y="3466"/>
                  <a:pt x="4496" y="3466"/>
                </a:cubicBezTo>
                <a:lnTo>
                  <a:pt x="1458" y="3466"/>
                </a:lnTo>
                <a:lnTo>
                  <a:pt x="1292" y="1832"/>
                </a:lnTo>
                <a:lnTo>
                  <a:pt x="1292" y="1832"/>
                </a:lnTo>
                <a:lnTo>
                  <a:pt x="1292" y="1831"/>
                </a:lnTo>
                <a:cubicBezTo>
                  <a:pt x="1286" y="1769"/>
                  <a:pt x="1304" y="1711"/>
                  <a:pt x="1343" y="1668"/>
                </a:cubicBezTo>
                <a:cubicBezTo>
                  <a:pt x="1381" y="1625"/>
                  <a:pt x="1436" y="1602"/>
                  <a:pt x="1496" y="1602"/>
                </a:cubicBezTo>
                <a:lnTo>
                  <a:pt x="5811" y="1602"/>
                </a:lnTo>
                <a:cubicBezTo>
                  <a:pt x="5812" y="1602"/>
                  <a:pt x="5812" y="1602"/>
                  <a:pt x="5813" y="1602"/>
                </a:cubicBezTo>
                <a:cubicBezTo>
                  <a:pt x="5813" y="1602"/>
                  <a:pt x="5814" y="1602"/>
                  <a:pt x="5814" y="1602"/>
                </a:cubicBezTo>
                <a:lnTo>
                  <a:pt x="6169" y="1602"/>
                </a:lnTo>
                <a:cubicBezTo>
                  <a:pt x="6225" y="1602"/>
                  <a:pt x="6267" y="1619"/>
                  <a:pt x="6289" y="1650"/>
                </a:cubicBezTo>
                <a:cubicBezTo>
                  <a:pt x="6311" y="1681"/>
                  <a:pt x="6314" y="1727"/>
                  <a:pt x="6296" y="1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35" name="标题 1">
            <a:extLst>
              <a:ext uri="{FF2B5EF4-FFF2-40B4-BE49-F238E27FC236}">
                <a16:creationId xmlns="" xmlns:a16="http://schemas.microsoft.com/office/drawing/2014/main" id="{F528F68F-F11C-49C8-97BB-04DB0BB9F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475780"/>
            <a:ext cx="10515600" cy="596253"/>
          </a:xfrm>
        </p:spPr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F8F2E2A8-9CBC-412C-AF81-D39912DED819}"/>
              </a:ext>
            </a:extLst>
          </p:cNvPr>
          <p:cNvSpPr txBox="1"/>
          <p:nvPr/>
        </p:nvSpPr>
        <p:spPr>
          <a:xfrm>
            <a:off x="573393" y="996074"/>
            <a:ext cx="2297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ENTER YOUR SUBTITLE</a:t>
            </a:r>
            <a:endParaRPr lang="zh-CN" altLang="en-US" sz="14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2D868318-6704-4737-B43C-7738D33D2FDC}"/>
              </a:ext>
            </a:extLst>
          </p:cNvPr>
          <p:cNvCxnSpPr/>
          <p:nvPr/>
        </p:nvCxnSpPr>
        <p:spPr>
          <a:xfrm>
            <a:off x="677864" y="1411095"/>
            <a:ext cx="47962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127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E71C37DF-7DE4-42E2-BC05-AD117227B06A}"/>
              </a:ext>
            </a:extLst>
          </p:cNvPr>
          <p:cNvSpPr/>
          <p:nvPr/>
        </p:nvSpPr>
        <p:spPr>
          <a:xfrm>
            <a:off x="4958444" y="2484100"/>
            <a:ext cx="2206399" cy="2206399"/>
          </a:xfrm>
          <a:prstGeom prst="ellipse">
            <a:avLst/>
          </a:prstGeom>
          <a:noFill/>
          <a:ln w="222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01A97882-F9E4-469B-91FE-6E91EF508D46}"/>
              </a:ext>
            </a:extLst>
          </p:cNvPr>
          <p:cNvSpPr/>
          <p:nvPr/>
        </p:nvSpPr>
        <p:spPr>
          <a:xfrm>
            <a:off x="4047104" y="4047765"/>
            <a:ext cx="2206399" cy="2206399"/>
          </a:xfrm>
          <a:prstGeom prst="ellipse">
            <a:avLst/>
          </a:prstGeom>
          <a:noFill/>
          <a:ln w="222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18C8948B-A286-418D-B941-5FD179B6B658}"/>
              </a:ext>
            </a:extLst>
          </p:cNvPr>
          <p:cNvSpPr/>
          <p:nvPr/>
        </p:nvSpPr>
        <p:spPr>
          <a:xfrm>
            <a:off x="5869782" y="4047765"/>
            <a:ext cx="2206399" cy="2206399"/>
          </a:xfrm>
          <a:prstGeom prst="ellipse">
            <a:avLst/>
          </a:prstGeom>
          <a:noFill/>
          <a:ln w="222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539C1370-C156-425A-8EAC-E6D8C29DE6AD}"/>
              </a:ext>
            </a:extLst>
          </p:cNvPr>
          <p:cNvSpPr/>
          <p:nvPr/>
        </p:nvSpPr>
        <p:spPr>
          <a:xfrm>
            <a:off x="5973577" y="4047765"/>
            <a:ext cx="1087473" cy="642735"/>
          </a:xfrm>
          <a:custGeom>
            <a:avLst/>
            <a:gdLst>
              <a:gd name="connsiteX0" fmla="*/ 999405 w 1087473"/>
              <a:gd name="connsiteY0" fmla="*/ 0 h 642735"/>
              <a:gd name="connsiteX1" fmla="*/ 1087473 w 1087473"/>
              <a:gd name="connsiteY1" fmla="*/ 4447 h 642735"/>
              <a:gd name="connsiteX2" fmla="*/ 1058117 w 1087473"/>
              <a:gd name="connsiteY2" fmla="*/ 65386 h 642735"/>
              <a:gd name="connsiteX3" fmla="*/ 88067 w 1087473"/>
              <a:gd name="connsiteY3" fmla="*/ 642735 h 642735"/>
              <a:gd name="connsiteX4" fmla="*/ 0 w 1087473"/>
              <a:gd name="connsiteY4" fmla="*/ 638288 h 642735"/>
              <a:gd name="connsiteX5" fmla="*/ 29355 w 1087473"/>
              <a:gd name="connsiteY5" fmla="*/ 577349 h 642735"/>
              <a:gd name="connsiteX6" fmla="*/ 999405 w 1087473"/>
              <a:gd name="connsiteY6" fmla="*/ 0 h 642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7473" h="642735">
                <a:moveTo>
                  <a:pt x="999405" y="0"/>
                </a:moveTo>
                <a:lnTo>
                  <a:pt x="1087473" y="4447"/>
                </a:lnTo>
                <a:lnTo>
                  <a:pt x="1058117" y="65386"/>
                </a:lnTo>
                <a:cubicBezTo>
                  <a:pt x="871302" y="409281"/>
                  <a:pt x="506948" y="642735"/>
                  <a:pt x="88067" y="642735"/>
                </a:cubicBezTo>
                <a:lnTo>
                  <a:pt x="0" y="638288"/>
                </a:lnTo>
                <a:lnTo>
                  <a:pt x="29355" y="577349"/>
                </a:lnTo>
                <a:cubicBezTo>
                  <a:pt x="216170" y="233454"/>
                  <a:pt x="580525" y="0"/>
                  <a:pt x="999405" y="0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alpha val="50000"/>
                </a:schemeClr>
              </a:gs>
              <a:gs pos="0">
                <a:schemeClr val="accent2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="" xmlns:a16="http://schemas.microsoft.com/office/drawing/2014/main" id="{1B4196E0-1311-404D-8147-412D8BDAB592}"/>
              </a:ext>
            </a:extLst>
          </p:cNvPr>
          <p:cNvSpPr/>
          <p:nvPr/>
        </p:nvSpPr>
        <p:spPr>
          <a:xfrm flipH="1">
            <a:off x="5072323" y="4047764"/>
            <a:ext cx="1087473" cy="642735"/>
          </a:xfrm>
          <a:custGeom>
            <a:avLst/>
            <a:gdLst>
              <a:gd name="connsiteX0" fmla="*/ 999405 w 1087473"/>
              <a:gd name="connsiteY0" fmla="*/ 0 h 642735"/>
              <a:gd name="connsiteX1" fmla="*/ 1087473 w 1087473"/>
              <a:gd name="connsiteY1" fmla="*/ 4447 h 642735"/>
              <a:gd name="connsiteX2" fmla="*/ 1058117 w 1087473"/>
              <a:gd name="connsiteY2" fmla="*/ 65386 h 642735"/>
              <a:gd name="connsiteX3" fmla="*/ 88067 w 1087473"/>
              <a:gd name="connsiteY3" fmla="*/ 642735 h 642735"/>
              <a:gd name="connsiteX4" fmla="*/ 0 w 1087473"/>
              <a:gd name="connsiteY4" fmla="*/ 638288 h 642735"/>
              <a:gd name="connsiteX5" fmla="*/ 29355 w 1087473"/>
              <a:gd name="connsiteY5" fmla="*/ 577349 h 642735"/>
              <a:gd name="connsiteX6" fmla="*/ 999405 w 1087473"/>
              <a:gd name="connsiteY6" fmla="*/ 0 h 642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7473" h="642735">
                <a:moveTo>
                  <a:pt x="999405" y="0"/>
                </a:moveTo>
                <a:lnTo>
                  <a:pt x="1087473" y="4447"/>
                </a:lnTo>
                <a:lnTo>
                  <a:pt x="1058117" y="65386"/>
                </a:lnTo>
                <a:cubicBezTo>
                  <a:pt x="871302" y="409281"/>
                  <a:pt x="506948" y="642735"/>
                  <a:pt x="88067" y="642735"/>
                </a:cubicBezTo>
                <a:lnTo>
                  <a:pt x="0" y="638288"/>
                </a:lnTo>
                <a:lnTo>
                  <a:pt x="29355" y="577349"/>
                </a:lnTo>
                <a:cubicBezTo>
                  <a:pt x="216170" y="233454"/>
                  <a:pt x="580525" y="0"/>
                  <a:pt x="999405" y="0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alpha val="50000"/>
                </a:schemeClr>
              </a:gs>
              <a:gs pos="0">
                <a:schemeClr val="accent2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="" xmlns:a16="http://schemas.microsoft.com/office/drawing/2014/main" id="{CE3D6E25-3596-4EB5-8BED-BDD6F3F54D0F}"/>
              </a:ext>
            </a:extLst>
          </p:cNvPr>
          <p:cNvSpPr/>
          <p:nvPr/>
        </p:nvSpPr>
        <p:spPr>
          <a:xfrm rot="3608821" flipH="1">
            <a:off x="5517906" y="4829596"/>
            <a:ext cx="1087473" cy="642735"/>
          </a:xfrm>
          <a:custGeom>
            <a:avLst/>
            <a:gdLst>
              <a:gd name="connsiteX0" fmla="*/ 999405 w 1087473"/>
              <a:gd name="connsiteY0" fmla="*/ 0 h 642735"/>
              <a:gd name="connsiteX1" fmla="*/ 1087473 w 1087473"/>
              <a:gd name="connsiteY1" fmla="*/ 4447 h 642735"/>
              <a:gd name="connsiteX2" fmla="*/ 1058117 w 1087473"/>
              <a:gd name="connsiteY2" fmla="*/ 65386 h 642735"/>
              <a:gd name="connsiteX3" fmla="*/ 88067 w 1087473"/>
              <a:gd name="connsiteY3" fmla="*/ 642735 h 642735"/>
              <a:gd name="connsiteX4" fmla="*/ 0 w 1087473"/>
              <a:gd name="connsiteY4" fmla="*/ 638288 h 642735"/>
              <a:gd name="connsiteX5" fmla="*/ 29355 w 1087473"/>
              <a:gd name="connsiteY5" fmla="*/ 577349 h 642735"/>
              <a:gd name="connsiteX6" fmla="*/ 999405 w 1087473"/>
              <a:gd name="connsiteY6" fmla="*/ 0 h 642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7473" h="642735">
                <a:moveTo>
                  <a:pt x="999405" y="0"/>
                </a:moveTo>
                <a:lnTo>
                  <a:pt x="1087473" y="4447"/>
                </a:lnTo>
                <a:lnTo>
                  <a:pt x="1058117" y="65386"/>
                </a:lnTo>
                <a:cubicBezTo>
                  <a:pt x="871302" y="409281"/>
                  <a:pt x="506948" y="642735"/>
                  <a:pt x="88067" y="642735"/>
                </a:cubicBezTo>
                <a:lnTo>
                  <a:pt x="0" y="638288"/>
                </a:lnTo>
                <a:lnTo>
                  <a:pt x="29355" y="577349"/>
                </a:lnTo>
                <a:cubicBezTo>
                  <a:pt x="216170" y="233454"/>
                  <a:pt x="580525" y="0"/>
                  <a:pt x="999405" y="0"/>
                </a:cubicBezTo>
                <a:close/>
              </a:path>
            </a:pathLst>
          </a:custGeom>
          <a:gradFill>
            <a:gsLst>
              <a:gs pos="100000">
                <a:schemeClr val="accent2">
                  <a:alpha val="50000"/>
                </a:schemeClr>
              </a:gs>
              <a:gs pos="0">
                <a:schemeClr val="accent2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F239E82F-F384-4151-9468-6CDABE2EC29F}"/>
              </a:ext>
            </a:extLst>
          </p:cNvPr>
          <p:cNvSpPr txBox="1"/>
          <p:nvPr/>
        </p:nvSpPr>
        <p:spPr>
          <a:xfrm>
            <a:off x="5196247" y="3331175"/>
            <a:ext cx="17995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输入小标题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661FF8DA-310E-4731-BD35-80D0C28EAD3D}"/>
              </a:ext>
            </a:extLst>
          </p:cNvPr>
          <p:cNvSpPr txBox="1"/>
          <p:nvPr/>
        </p:nvSpPr>
        <p:spPr>
          <a:xfrm>
            <a:off x="4754549" y="1377646"/>
            <a:ext cx="2682903" cy="707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  <a:endParaRPr lang="en-US" altLang="zh-CN" sz="16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  <a:endParaRPr lang="zh-CN" altLang="zh-CN" sz="16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2B873BC9-5B3A-4E21-A014-2EBB8595D99B}"/>
              </a:ext>
            </a:extLst>
          </p:cNvPr>
          <p:cNvCxnSpPr>
            <a:cxnSpLocks/>
            <a:stCxn id="29" idx="0"/>
          </p:cNvCxnSpPr>
          <p:nvPr/>
        </p:nvCxnSpPr>
        <p:spPr>
          <a:xfrm flipV="1">
            <a:off x="6061644" y="2215966"/>
            <a:ext cx="0" cy="26813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9C5135D1-5466-4AFB-8B9B-684BFDEEE616}"/>
              </a:ext>
            </a:extLst>
          </p:cNvPr>
          <p:cNvCxnSpPr>
            <a:cxnSpLocks/>
            <a:stCxn id="31" idx="6"/>
          </p:cNvCxnSpPr>
          <p:nvPr/>
        </p:nvCxnSpPr>
        <p:spPr>
          <a:xfrm flipV="1">
            <a:off x="8076181" y="5150963"/>
            <a:ext cx="439346" cy="2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B067E300-36B3-4472-8407-2CB31AFBAD54}"/>
              </a:ext>
            </a:extLst>
          </p:cNvPr>
          <p:cNvCxnSpPr>
            <a:stCxn id="30" idx="2"/>
          </p:cNvCxnSpPr>
          <p:nvPr/>
        </p:nvCxnSpPr>
        <p:spPr>
          <a:xfrm flipH="1" flipV="1">
            <a:off x="3690257" y="5150963"/>
            <a:ext cx="356847" cy="2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6D06C6BC-4732-4587-AB5D-60C4F957E43E}"/>
              </a:ext>
            </a:extLst>
          </p:cNvPr>
          <p:cNvSpPr txBox="1"/>
          <p:nvPr/>
        </p:nvSpPr>
        <p:spPr>
          <a:xfrm>
            <a:off x="6121169" y="4962087"/>
            <a:ext cx="17995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输入小标题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B269DC97-57B0-4161-9939-53CE09A73FD5}"/>
              </a:ext>
            </a:extLst>
          </p:cNvPr>
          <p:cNvSpPr txBox="1"/>
          <p:nvPr/>
        </p:nvSpPr>
        <p:spPr>
          <a:xfrm>
            <a:off x="4152427" y="4962087"/>
            <a:ext cx="17995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输入小标题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65044521-0FA6-4B71-A8A5-2E160BD5BF88}"/>
              </a:ext>
            </a:extLst>
          </p:cNvPr>
          <p:cNvSpPr txBox="1"/>
          <p:nvPr/>
        </p:nvSpPr>
        <p:spPr>
          <a:xfrm>
            <a:off x="8515527" y="4598987"/>
            <a:ext cx="2682903" cy="1022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  <a:endParaRPr lang="en-US" altLang="zh-CN" sz="16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  <a:endParaRPr lang="en-US" altLang="zh-CN" sz="16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  <a:endParaRPr lang="zh-CN" altLang="zh-CN" sz="16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6BD37D7A-8ECA-4177-BCC2-723568202A2B}"/>
              </a:ext>
            </a:extLst>
          </p:cNvPr>
          <p:cNvSpPr txBox="1"/>
          <p:nvPr/>
        </p:nvSpPr>
        <p:spPr>
          <a:xfrm>
            <a:off x="1027276" y="4598987"/>
            <a:ext cx="2682903" cy="1022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  <a:endParaRPr lang="en-US" altLang="zh-CN" sz="16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  <a:endParaRPr lang="en-US" altLang="zh-CN" sz="16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  <a:endParaRPr lang="zh-CN" altLang="zh-CN" sz="16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sp>
        <p:nvSpPr>
          <p:cNvPr id="23" name="标题 1">
            <a:extLst>
              <a:ext uri="{FF2B5EF4-FFF2-40B4-BE49-F238E27FC236}">
                <a16:creationId xmlns="" xmlns:a16="http://schemas.microsoft.com/office/drawing/2014/main" id="{9A3BA0CD-8FA2-450A-8E22-AB98D0624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475780"/>
            <a:ext cx="10515600" cy="596253"/>
          </a:xfrm>
        </p:spPr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A1F0D659-FF3E-4908-947E-2D031338CD70}"/>
              </a:ext>
            </a:extLst>
          </p:cNvPr>
          <p:cNvSpPr txBox="1"/>
          <p:nvPr/>
        </p:nvSpPr>
        <p:spPr>
          <a:xfrm>
            <a:off x="573393" y="996074"/>
            <a:ext cx="2297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ENTER YOUR SUBTITLE</a:t>
            </a:r>
            <a:endParaRPr lang="zh-CN" altLang="en-US" sz="14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7DB17DBD-A75F-4657-8889-6A3012E7312B}"/>
              </a:ext>
            </a:extLst>
          </p:cNvPr>
          <p:cNvCxnSpPr/>
          <p:nvPr/>
        </p:nvCxnSpPr>
        <p:spPr>
          <a:xfrm>
            <a:off x="677864" y="1411095"/>
            <a:ext cx="47962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443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671B9CA-CA0B-45F4-A127-0D107087ACC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4B20AFF-4AA5-4C34-85B5-64A837FE3C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graphicFrame>
        <p:nvGraphicFramePr>
          <p:cNvPr id="32" name="表格 31">
            <a:extLst>
              <a:ext uri="{FF2B5EF4-FFF2-40B4-BE49-F238E27FC236}">
                <a16:creationId xmlns="" xmlns:a16="http://schemas.microsoft.com/office/drawing/2014/main" id="{3181066F-5964-4950-BD23-B54F48B23C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536734"/>
              </p:ext>
            </p:extLst>
          </p:nvPr>
        </p:nvGraphicFramePr>
        <p:xfrm>
          <a:off x="835062" y="1729106"/>
          <a:ext cx="10521876" cy="4557712"/>
        </p:xfrm>
        <a:graphic>
          <a:graphicData uri="http://schemas.openxmlformats.org/drawingml/2006/table">
            <a:tbl>
              <a:tblPr firstRow="1" bandRow="1"/>
              <a:tblGrid>
                <a:gridCol w="3507292">
                  <a:extLst>
                    <a:ext uri="{9D8B030D-6E8A-4147-A177-3AD203B41FA5}">
                      <a16:colId xmlns="" xmlns:a16="http://schemas.microsoft.com/office/drawing/2014/main" val="2753555670"/>
                    </a:ext>
                  </a:extLst>
                </a:gridCol>
                <a:gridCol w="3507292">
                  <a:extLst>
                    <a:ext uri="{9D8B030D-6E8A-4147-A177-3AD203B41FA5}">
                      <a16:colId xmlns="" xmlns:a16="http://schemas.microsoft.com/office/drawing/2014/main" val="4288652414"/>
                    </a:ext>
                  </a:extLst>
                </a:gridCol>
                <a:gridCol w="3507292">
                  <a:extLst>
                    <a:ext uri="{9D8B030D-6E8A-4147-A177-3AD203B41FA5}">
                      <a16:colId xmlns="" xmlns:a16="http://schemas.microsoft.com/office/drawing/2014/main" val="3416975045"/>
                    </a:ext>
                  </a:extLst>
                </a:gridCol>
              </a:tblGrid>
              <a:tr h="22788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9pPr>
                    </a:lstStyle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9pPr>
                    </a:lstStyle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  <a:ea typeface="冬青黑体简体中文 W3"/>
                        </a:defRPr>
                      </a:lvl9pPr>
                    </a:lstStyle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100000">
                          <a:schemeClr val="accent2">
                            <a:alpha val="20000"/>
                          </a:schemeClr>
                        </a:gs>
                        <a:gs pos="0">
                          <a:schemeClr val="accent2"/>
                        </a:gs>
                      </a:gsLst>
                      <a:lin ang="2700000" scaled="1"/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613412267"/>
                  </a:ext>
                </a:extLst>
              </a:tr>
              <a:tr h="22788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9pPr>
                    </a:lstStyle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9pPr>
                    </a:lstStyle>
                    <a:p>
                      <a:endParaRPr lang="zh-CN" altLang="en-US"/>
                    </a:p>
                  </a:txBody>
                  <a:tcPr>
                    <a:lnL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  <a:ea typeface="冬青黑体简体中文 W3"/>
                        </a:defRPr>
                      </a:lvl9pPr>
                    </a:lstStyle>
                    <a:p>
                      <a:endParaRPr lang="zh-CN" altLang="en-US" dirty="0"/>
                    </a:p>
                  </a:txBody>
                  <a:tcPr>
                    <a:lnL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160453562"/>
                  </a:ext>
                </a:extLst>
              </a:tr>
            </a:tbl>
          </a:graphicData>
        </a:graphic>
      </p:graphicFrame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E46A0A0D-4084-4CFD-A27E-A5D1365C2BF2}"/>
              </a:ext>
            </a:extLst>
          </p:cNvPr>
          <p:cNvSpPr/>
          <p:nvPr/>
        </p:nvSpPr>
        <p:spPr>
          <a:xfrm>
            <a:off x="953608" y="2596528"/>
            <a:ext cx="2927019" cy="1145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在这里输入你的正文内容</a:t>
            </a:r>
            <a:endParaRPr lang="en-US" altLang="zh-CN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在这里输入你的正文内容</a:t>
            </a:r>
            <a:endParaRPr lang="en-US" altLang="zh-CN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在这里输入你的正文内容</a:t>
            </a:r>
            <a:endParaRPr lang="zh-CN" altLang="en-US" dirty="0">
              <a:solidFill>
                <a:prstClr val="black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pic>
        <p:nvPicPr>
          <p:cNvPr id="48" name="图形 47">
            <a:extLst>
              <a:ext uri="{FF2B5EF4-FFF2-40B4-BE49-F238E27FC236}">
                <a16:creationId xmlns="" xmlns:a16="http://schemas.microsoft.com/office/drawing/2014/main" id="{B2BE9999-30A3-403A-8E26-AB59808277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4087" y="2057367"/>
            <a:ext cx="494698" cy="494698"/>
          </a:xfrm>
          <a:prstGeom prst="rect">
            <a:avLst/>
          </a:prstGeom>
        </p:spPr>
      </p:pic>
      <p:pic>
        <p:nvPicPr>
          <p:cNvPr id="49" name="图形 48">
            <a:extLst>
              <a:ext uri="{FF2B5EF4-FFF2-40B4-BE49-F238E27FC236}">
                <a16:creationId xmlns="" xmlns:a16="http://schemas.microsoft.com/office/drawing/2014/main" id="{485C2FEB-3066-447E-9C2E-3BFCB9DE768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09968" y="4304809"/>
            <a:ext cx="447805" cy="447805"/>
          </a:xfrm>
          <a:prstGeom prst="rect">
            <a:avLst/>
          </a:prstGeom>
        </p:spPr>
      </p:pic>
      <p:pic>
        <p:nvPicPr>
          <p:cNvPr id="51" name="图形 50">
            <a:extLst>
              <a:ext uri="{FF2B5EF4-FFF2-40B4-BE49-F238E27FC236}">
                <a16:creationId xmlns="" xmlns:a16="http://schemas.microsoft.com/office/drawing/2014/main" id="{9B6633FA-60BE-41BC-8C5A-1F0A7BD0C76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481510" y="4288889"/>
            <a:ext cx="447804" cy="447804"/>
          </a:xfrm>
          <a:prstGeom prst="rect">
            <a:avLst/>
          </a:prstGeom>
        </p:spPr>
      </p:pic>
      <p:pic>
        <p:nvPicPr>
          <p:cNvPr id="52" name="图形 51">
            <a:extLst>
              <a:ext uri="{FF2B5EF4-FFF2-40B4-BE49-F238E27FC236}">
                <a16:creationId xmlns="" xmlns:a16="http://schemas.microsoft.com/office/drawing/2014/main" id="{23F61F77-870C-496C-9846-0549C9BB595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563428" y="2012389"/>
            <a:ext cx="564345" cy="564345"/>
          </a:xfrm>
          <a:prstGeom prst="rect">
            <a:avLst/>
          </a:prstGeom>
        </p:spPr>
      </p:pic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6CEAF659-749E-40C7-B191-87681B43ED9D}"/>
              </a:ext>
            </a:extLst>
          </p:cNvPr>
          <p:cNvSpPr txBox="1"/>
          <p:nvPr/>
        </p:nvSpPr>
        <p:spPr>
          <a:xfrm>
            <a:off x="7982229" y="2211781"/>
            <a:ext cx="2684926" cy="128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b="1" spc="200" dirty="0">
                <a:solidFill>
                  <a:prstClr val="whit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5</a:t>
            </a:r>
            <a:r>
              <a:rPr lang="zh-CN" altLang="en-US" sz="3600" b="1" spc="200" dirty="0">
                <a:solidFill>
                  <a:prstClr val="whit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大</a:t>
            </a:r>
            <a:endParaRPr lang="en-US" altLang="zh-CN" sz="3600" b="1" spc="200" dirty="0">
              <a:solidFill>
                <a:prstClr val="white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spc="200" dirty="0">
                <a:solidFill>
                  <a:prstClr val="whit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方面内容</a:t>
            </a:r>
          </a:p>
        </p:txBody>
      </p:sp>
      <p:pic>
        <p:nvPicPr>
          <p:cNvPr id="55" name="图形 54">
            <a:extLst>
              <a:ext uri="{FF2B5EF4-FFF2-40B4-BE49-F238E27FC236}">
                <a16:creationId xmlns="" xmlns:a16="http://schemas.microsoft.com/office/drawing/2014/main" id="{6D851F0C-B897-4244-9F7C-32457AA8B83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083829" y="4288889"/>
            <a:ext cx="491933" cy="491933"/>
          </a:xfrm>
          <a:prstGeom prst="rect">
            <a:avLst/>
          </a:prstGeom>
        </p:spPr>
      </p:pic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F3E3814E-BE31-4E2C-9376-CCA17E8F4F66}"/>
              </a:ext>
            </a:extLst>
          </p:cNvPr>
          <p:cNvSpPr/>
          <p:nvPr/>
        </p:nvSpPr>
        <p:spPr>
          <a:xfrm>
            <a:off x="4507879" y="2596528"/>
            <a:ext cx="2927019" cy="1145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在这里输入你的正文内容</a:t>
            </a:r>
            <a:endParaRPr lang="en-US" altLang="zh-CN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在这里输入你的正文内容</a:t>
            </a:r>
            <a:endParaRPr lang="en-US" altLang="zh-CN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在这里输入你的正文内容</a:t>
            </a:r>
            <a:endParaRPr lang="zh-CN" altLang="en-US" dirty="0">
              <a:solidFill>
                <a:prstClr val="black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364351B0-62ED-4D8B-BC48-409FF0F56FB9}"/>
              </a:ext>
            </a:extLst>
          </p:cNvPr>
          <p:cNvSpPr/>
          <p:nvPr/>
        </p:nvSpPr>
        <p:spPr>
          <a:xfrm>
            <a:off x="953608" y="4937325"/>
            <a:ext cx="2927019" cy="1145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在这里输入你的正文内容</a:t>
            </a:r>
            <a:endParaRPr lang="en-US" altLang="zh-CN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在这里输入你的正文内容</a:t>
            </a:r>
            <a:endParaRPr lang="en-US" altLang="zh-CN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在这里输入你的正文内容</a:t>
            </a:r>
            <a:endParaRPr lang="zh-CN" altLang="en-US" dirty="0">
              <a:solidFill>
                <a:prstClr val="black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="" xmlns:a16="http://schemas.microsoft.com/office/drawing/2014/main" id="{AD5BDBEB-2CC5-472C-8A8A-D4E824572AD5}"/>
              </a:ext>
            </a:extLst>
          </p:cNvPr>
          <p:cNvSpPr/>
          <p:nvPr/>
        </p:nvSpPr>
        <p:spPr>
          <a:xfrm>
            <a:off x="4507879" y="4937325"/>
            <a:ext cx="2927019" cy="1145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在这里输入你的正文内容</a:t>
            </a:r>
            <a:endParaRPr lang="en-US" altLang="zh-CN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在这里输入你的正文内容</a:t>
            </a:r>
            <a:endParaRPr lang="en-US" altLang="zh-CN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在这里输入你的正文内容</a:t>
            </a:r>
            <a:endParaRPr lang="zh-CN" altLang="en-US" dirty="0">
              <a:solidFill>
                <a:prstClr val="black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="" xmlns:a16="http://schemas.microsoft.com/office/drawing/2014/main" id="{33032554-E0B3-4031-AA06-161A247A740F}"/>
              </a:ext>
            </a:extLst>
          </p:cNvPr>
          <p:cNvSpPr/>
          <p:nvPr/>
        </p:nvSpPr>
        <p:spPr>
          <a:xfrm>
            <a:off x="7962782" y="4937325"/>
            <a:ext cx="2927019" cy="1145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在这里输入你的正文内容</a:t>
            </a:r>
            <a:endParaRPr lang="en-US" altLang="zh-CN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在这里输入你的正文内容</a:t>
            </a:r>
            <a:endParaRPr lang="en-US" altLang="zh-CN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在这里输入你的正文内容</a:t>
            </a:r>
            <a:endParaRPr lang="zh-CN" altLang="en-US" dirty="0">
              <a:solidFill>
                <a:prstClr val="black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9" name="标题 1">
            <a:extLst>
              <a:ext uri="{FF2B5EF4-FFF2-40B4-BE49-F238E27FC236}">
                <a16:creationId xmlns="" xmlns:a16="http://schemas.microsoft.com/office/drawing/2014/main" id="{A0FC9C6A-DBA5-4D97-9CD9-57BC0B5F78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475780"/>
            <a:ext cx="10515600" cy="596253"/>
          </a:xfrm>
        </p:spPr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E5656209-50F8-449B-A98D-3F0CD4028E46}"/>
              </a:ext>
            </a:extLst>
          </p:cNvPr>
          <p:cNvSpPr txBox="1"/>
          <p:nvPr/>
        </p:nvSpPr>
        <p:spPr>
          <a:xfrm>
            <a:off x="573393" y="996074"/>
            <a:ext cx="2297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ENTER YOUR SUBTITLE</a:t>
            </a:r>
            <a:endParaRPr lang="zh-CN" altLang="en-US" sz="14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20D70DAF-396C-49E7-BDC0-D7E5085B56F7}"/>
              </a:ext>
            </a:extLst>
          </p:cNvPr>
          <p:cNvCxnSpPr/>
          <p:nvPr/>
        </p:nvCxnSpPr>
        <p:spPr>
          <a:xfrm>
            <a:off x="677864" y="1411095"/>
            <a:ext cx="47962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097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2906758-882B-486A-ACC7-7926C36F0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917" y="3346244"/>
            <a:ext cx="3974165" cy="708335"/>
          </a:xfrm>
        </p:spPr>
        <p:txBody>
          <a:bodyPr/>
          <a:lstStyle/>
          <a:p>
            <a:pPr algn="ctr"/>
            <a:r>
              <a:rPr lang="zh-CN" altLang="en-US" dirty="0"/>
              <a:t>问题改正措施</a:t>
            </a:r>
          </a:p>
        </p:txBody>
      </p:sp>
    </p:spTree>
    <p:extLst>
      <p:ext uri="{BB962C8B-B14F-4D97-AF65-F5344CB8AC3E}">
        <p14:creationId xmlns:p14="http://schemas.microsoft.com/office/powerpoint/2010/main" val="4079263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桌子上放着笔记本电脑的人&#10;&#10;描述已自动生成">
            <a:extLst>
              <a:ext uri="{FF2B5EF4-FFF2-40B4-BE49-F238E27FC236}">
                <a16:creationId xmlns="" xmlns:a16="http://schemas.microsoft.com/office/drawing/2014/main" id="{87BEBDBA-F43B-40D3-9D4A-E17A5A70F5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10200" y="3300036"/>
            <a:ext cx="7224486" cy="2743200"/>
          </a:xfrm>
          <a:custGeom>
            <a:avLst/>
            <a:gdLst>
              <a:gd name="connsiteX0" fmla="*/ 685800 w 7224486"/>
              <a:gd name="connsiteY0" fmla="*/ 0 h 2743200"/>
              <a:gd name="connsiteX1" fmla="*/ 7224486 w 7224486"/>
              <a:gd name="connsiteY1" fmla="*/ 0 h 2743200"/>
              <a:gd name="connsiteX2" fmla="*/ 7224486 w 7224486"/>
              <a:gd name="connsiteY2" fmla="*/ 2743200 h 2743200"/>
              <a:gd name="connsiteX3" fmla="*/ 0 w 7224486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4486" h="2743200">
                <a:moveTo>
                  <a:pt x="685800" y="0"/>
                </a:moveTo>
                <a:lnTo>
                  <a:pt x="7224486" y="0"/>
                </a:lnTo>
                <a:lnTo>
                  <a:pt x="7224486" y="2743200"/>
                </a:lnTo>
                <a:lnTo>
                  <a:pt x="0" y="2743200"/>
                </a:lnTo>
                <a:close/>
              </a:path>
            </a:pathLst>
          </a:custGeom>
        </p:spPr>
      </p:pic>
      <p:pic>
        <p:nvPicPr>
          <p:cNvPr id="37" name="图片 36" descr="手里拿着笔记本电脑的人&#10;&#10;描述已自动生成">
            <a:extLst>
              <a:ext uri="{FF2B5EF4-FFF2-40B4-BE49-F238E27FC236}">
                <a16:creationId xmlns="" xmlns:a16="http://schemas.microsoft.com/office/drawing/2014/main" id="{69405B88-3D0C-47F2-9F1F-E858EFC8C1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104900" y="2042736"/>
            <a:ext cx="7200900" cy="2743200"/>
          </a:xfrm>
          <a:custGeom>
            <a:avLst/>
            <a:gdLst>
              <a:gd name="connsiteX0" fmla="*/ 647700 w 7200900"/>
              <a:gd name="connsiteY0" fmla="*/ 0 h 2743200"/>
              <a:gd name="connsiteX1" fmla="*/ 7200900 w 7200900"/>
              <a:gd name="connsiteY1" fmla="*/ 0 h 2743200"/>
              <a:gd name="connsiteX2" fmla="*/ 6515100 w 7200900"/>
              <a:gd name="connsiteY2" fmla="*/ 2743200 h 2743200"/>
              <a:gd name="connsiteX3" fmla="*/ 0 w 7200900"/>
              <a:gd name="connsiteY3" fmla="*/ 2743200 h 2743200"/>
              <a:gd name="connsiteX4" fmla="*/ 0 w 7200900"/>
              <a:gd name="connsiteY4" fmla="*/ 25908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00900" h="2743200">
                <a:moveTo>
                  <a:pt x="647700" y="0"/>
                </a:moveTo>
                <a:lnTo>
                  <a:pt x="7200900" y="0"/>
                </a:lnTo>
                <a:lnTo>
                  <a:pt x="6515100" y="2743200"/>
                </a:lnTo>
                <a:lnTo>
                  <a:pt x="0" y="2743200"/>
                </a:lnTo>
                <a:lnTo>
                  <a:pt x="0" y="2590800"/>
                </a:lnTo>
                <a:close/>
              </a:path>
            </a:pathLst>
          </a:custGeom>
        </p:spPr>
      </p:pic>
      <p:sp>
        <p:nvSpPr>
          <p:cNvPr id="27" name="平行四边形 26">
            <a:extLst>
              <a:ext uri="{FF2B5EF4-FFF2-40B4-BE49-F238E27FC236}">
                <a16:creationId xmlns="" xmlns:a16="http://schemas.microsoft.com/office/drawing/2014/main" id="{5F618567-90EA-4CC9-B6CC-DB206EF08116}"/>
              </a:ext>
            </a:extLst>
          </p:cNvPr>
          <p:cNvSpPr/>
          <p:nvPr/>
        </p:nvSpPr>
        <p:spPr>
          <a:xfrm>
            <a:off x="5410200" y="3304422"/>
            <a:ext cx="8458200" cy="2743200"/>
          </a:xfrm>
          <a:prstGeom prst="parallelogram">
            <a:avLst/>
          </a:prstGeom>
          <a:solidFill>
            <a:schemeClr val="accent1">
              <a:alpha val="80000"/>
            </a:schemeClr>
          </a:solidFill>
          <a:ln w="12700">
            <a:gradFill>
              <a:gsLst>
                <a:gs pos="0">
                  <a:schemeClr val="accent2">
                    <a:alpha val="7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C643F716-FA6D-4C76-A2C5-EFBE5ED1FF6D}"/>
              </a:ext>
            </a:extLst>
          </p:cNvPr>
          <p:cNvSpPr/>
          <p:nvPr/>
        </p:nvSpPr>
        <p:spPr>
          <a:xfrm>
            <a:off x="-1143000" y="2042736"/>
            <a:ext cx="7239000" cy="2743200"/>
          </a:xfrm>
          <a:prstGeom prst="parallelogram">
            <a:avLst/>
          </a:prstGeom>
          <a:solidFill>
            <a:schemeClr val="accent1">
              <a:alpha val="80000"/>
            </a:schemeClr>
          </a:solidFill>
          <a:ln w="12700">
            <a:gradFill>
              <a:gsLst>
                <a:gs pos="0">
                  <a:schemeClr val="accent2">
                    <a:alpha val="7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306E2373-5FE7-4849-9866-B3A89F3D33E0}"/>
              </a:ext>
            </a:extLst>
          </p:cNvPr>
          <p:cNvGrpSpPr/>
          <p:nvPr/>
        </p:nvGrpSpPr>
        <p:grpSpPr>
          <a:xfrm>
            <a:off x="346848" y="2536300"/>
            <a:ext cx="4758552" cy="1714806"/>
            <a:chOff x="346848" y="1922314"/>
            <a:chExt cx="4758552" cy="1714806"/>
          </a:xfrm>
        </p:grpSpPr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F46F14E1-6C0C-42D2-9456-A7A13747D5B1}"/>
                </a:ext>
              </a:extLst>
            </p:cNvPr>
            <p:cNvGrpSpPr/>
            <p:nvPr/>
          </p:nvGrpSpPr>
          <p:grpSpPr>
            <a:xfrm>
              <a:off x="346848" y="1922314"/>
              <a:ext cx="4758552" cy="1714806"/>
              <a:chOff x="346848" y="1852546"/>
              <a:chExt cx="4758552" cy="1714806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="" xmlns:a16="http://schemas.microsoft.com/office/drawing/2014/main" id="{157E12B9-1185-4BC9-8F27-F2D556B27E27}"/>
                  </a:ext>
                </a:extLst>
              </p:cNvPr>
              <p:cNvSpPr txBox="1"/>
              <p:nvPr/>
            </p:nvSpPr>
            <p:spPr>
              <a:xfrm>
                <a:off x="346848" y="2428001"/>
                <a:ext cx="4758552" cy="11393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黑体" panose="02010609060101010101" pitchFamily="49" charset="-122"/>
                  </a:rPr>
                  <a:t>在这里输入你的正文内容，在这里输入你的正文内容，在这里输入你的正文内容，在这里输入你的正文内容</a:t>
                </a:r>
                <a:endParaRPr lang="en-US" altLang="zh-CN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黑体" panose="02010609060101010101" pitchFamily="49" charset="-122"/>
                </a:endParaRPr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="" xmlns:a16="http://schemas.microsoft.com/office/drawing/2014/main" id="{B19A1233-8473-43BA-AAAB-568E9C962896}"/>
                  </a:ext>
                </a:extLst>
              </p:cNvPr>
              <p:cNvSpPr/>
              <p:nvPr/>
            </p:nvSpPr>
            <p:spPr>
              <a:xfrm>
                <a:off x="346849" y="1852546"/>
                <a:ext cx="1443024" cy="4185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hangingPunct="1">
                  <a:lnSpc>
                    <a:spcPct val="110000"/>
                  </a:lnSpc>
                  <a:buFontTx/>
                  <a:buNone/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黑体" panose="02010609060101010101" pitchFamily="49" charset="-122"/>
                  </a:rPr>
                  <a:t>输入小标题</a:t>
                </a:r>
                <a:endParaRPr lang="en-US" altLang="zh-CN" sz="2000" b="1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endParaRPr>
              </a:p>
            </p:txBody>
          </p:sp>
        </p:grp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48BC5960-1F75-4985-9941-6C1A4AAE7271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38400"/>
              <a:ext cx="457200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平行四边形 44">
            <a:extLst>
              <a:ext uri="{FF2B5EF4-FFF2-40B4-BE49-F238E27FC236}">
                <a16:creationId xmlns="" xmlns:a16="http://schemas.microsoft.com/office/drawing/2014/main" id="{0A6F83C5-9CD0-47A0-84BC-37D8BFB45C77}"/>
              </a:ext>
            </a:extLst>
          </p:cNvPr>
          <p:cNvSpPr/>
          <p:nvPr/>
        </p:nvSpPr>
        <p:spPr>
          <a:xfrm flipH="1">
            <a:off x="-2590800" y="5010055"/>
            <a:ext cx="7239000" cy="152400"/>
          </a:xfrm>
          <a:prstGeom prst="parallelogram">
            <a:avLst>
              <a:gd name="adj" fmla="val 28127"/>
            </a:avLst>
          </a:prstGeom>
          <a:gradFill flip="none" rotWithShape="1">
            <a:gsLst>
              <a:gs pos="42000">
                <a:schemeClr val="accent2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lin ang="1080000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46" name="平行四边形 45">
            <a:extLst>
              <a:ext uri="{FF2B5EF4-FFF2-40B4-BE49-F238E27FC236}">
                <a16:creationId xmlns="" xmlns:a16="http://schemas.microsoft.com/office/drawing/2014/main" id="{F3CFF890-7DFF-4A55-8F1B-7C55D6E49BE1}"/>
              </a:ext>
            </a:extLst>
          </p:cNvPr>
          <p:cNvSpPr/>
          <p:nvPr/>
        </p:nvSpPr>
        <p:spPr>
          <a:xfrm flipH="1">
            <a:off x="-4762500" y="5411370"/>
            <a:ext cx="7239000" cy="152400"/>
          </a:xfrm>
          <a:prstGeom prst="parallelogram">
            <a:avLst>
              <a:gd name="adj" fmla="val 28127"/>
            </a:avLst>
          </a:prstGeom>
          <a:gradFill flip="none" rotWithShape="1">
            <a:gsLst>
              <a:gs pos="52000">
                <a:schemeClr val="accent2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lin ang="1080000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48" name="平行四边形 47">
            <a:extLst>
              <a:ext uri="{FF2B5EF4-FFF2-40B4-BE49-F238E27FC236}">
                <a16:creationId xmlns="" xmlns:a16="http://schemas.microsoft.com/office/drawing/2014/main" id="{45893AA6-476B-4353-B6E0-8E8131A6C9AD}"/>
              </a:ext>
            </a:extLst>
          </p:cNvPr>
          <p:cNvSpPr/>
          <p:nvPr/>
        </p:nvSpPr>
        <p:spPr>
          <a:xfrm>
            <a:off x="8572500" y="2861467"/>
            <a:ext cx="7239000" cy="152400"/>
          </a:xfrm>
          <a:prstGeom prst="parallelogram">
            <a:avLst>
              <a:gd name="adj" fmla="val 28127"/>
            </a:avLst>
          </a:prstGeom>
          <a:gradFill flip="none" rotWithShape="1">
            <a:gsLst>
              <a:gs pos="48000">
                <a:schemeClr val="accent2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lin ang="1080000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49" name="平行四边形 48">
            <a:extLst>
              <a:ext uri="{FF2B5EF4-FFF2-40B4-BE49-F238E27FC236}">
                <a16:creationId xmlns="" xmlns:a16="http://schemas.microsoft.com/office/drawing/2014/main" id="{C77FE54F-31E7-4A21-A394-E9813DDDCE02}"/>
              </a:ext>
            </a:extLst>
          </p:cNvPr>
          <p:cNvSpPr/>
          <p:nvPr/>
        </p:nvSpPr>
        <p:spPr>
          <a:xfrm>
            <a:off x="10643047" y="2488434"/>
            <a:ext cx="7239000" cy="152400"/>
          </a:xfrm>
          <a:prstGeom prst="parallelogram">
            <a:avLst>
              <a:gd name="adj" fmla="val 28127"/>
            </a:avLst>
          </a:prstGeom>
          <a:gradFill flip="none" rotWithShape="1">
            <a:gsLst>
              <a:gs pos="49000">
                <a:schemeClr val="accent2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lin ang="1080000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ADDCCEE5-44D3-425F-905F-14BABC023B0B}"/>
              </a:ext>
            </a:extLst>
          </p:cNvPr>
          <p:cNvGrpSpPr/>
          <p:nvPr/>
        </p:nvGrpSpPr>
        <p:grpSpPr>
          <a:xfrm flipH="1">
            <a:off x="6919098" y="3866997"/>
            <a:ext cx="4758552" cy="1714806"/>
            <a:chOff x="346848" y="1922314"/>
            <a:chExt cx="4758552" cy="1714806"/>
          </a:xfrm>
        </p:grpSpPr>
        <p:grpSp>
          <p:nvGrpSpPr>
            <p:cNvPr id="52" name="组合 51">
              <a:extLst>
                <a:ext uri="{FF2B5EF4-FFF2-40B4-BE49-F238E27FC236}">
                  <a16:creationId xmlns="" xmlns:a16="http://schemas.microsoft.com/office/drawing/2014/main" id="{B6BC1896-57D5-43A1-8AAF-C4C1C5A35A53}"/>
                </a:ext>
              </a:extLst>
            </p:cNvPr>
            <p:cNvGrpSpPr/>
            <p:nvPr/>
          </p:nvGrpSpPr>
          <p:grpSpPr>
            <a:xfrm>
              <a:off x="346848" y="1922314"/>
              <a:ext cx="4758552" cy="1714806"/>
              <a:chOff x="346848" y="1852546"/>
              <a:chExt cx="4758552" cy="1714806"/>
            </a:xfrm>
          </p:grpSpPr>
          <p:sp>
            <p:nvSpPr>
              <p:cNvPr id="54" name="文本框 53">
                <a:extLst>
                  <a:ext uri="{FF2B5EF4-FFF2-40B4-BE49-F238E27FC236}">
                    <a16:creationId xmlns="" xmlns:a16="http://schemas.microsoft.com/office/drawing/2014/main" id="{99FF917A-DE84-4162-B006-581B7536D90D}"/>
                  </a:ext>
                </a:extLst>
              </p:cNvPr>
              <p:cNvSpPr txBox="1"/>
              <p:nvPr/>
            </p:nvSpPr>
            <p:spPr>
              <a:xfrm>
                <a:off x="346848" y="2428001"/>
                <a:ext cx="4758552" cy="11393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黑体" panose="02010609060101010101" pitchFamily="49" charset="-122"/>
                  </a:rPr>
                  <a:t>在这里输入你的正文内容，在这里输入你的正文内容，在这里输入你的正文内容，在这里输入你的正文内容</a:t>
                </a:r>
                <a:endParaRPr lang="en-US" altLang="zh-CN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黑体" panose="02010609060101010101" pitchFamily="49" charset="-122"/>
                </a:endParaRPr>
              </a:p>
            </p:txBody>
          </p:sp>
          <p:sp>
            <p:nvSpPr>
              <p:cNvPr id="57" name="矩形 56">
                <a:extLst>
                  <a:ext uri="{FF2B5EF4-FFF2-40B4-BE49-F238E27FC236}">
                    <a16:creationId xmlns="" xmlns:a16="http://schemas.microsoft.com/office/drawing/2014/main" id="{DF282E9E-85C9-4897-8DC4-1D40768E47D4}"/>
                  </a:ext>
                </a:extLst>
              </p:cNvPr>
              <p:cNvSpPr/>
              <p:nvPr/>
            </p:nvSpPr>
            <p:spPr>
              <a:xfrm>
                <a:off x="346849" y="1852546"/>
                <a:ext cx="1443023" cy="4185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 eaLnBrk="1" hangingPunct="1">
                  <a:lnSpc>
                    <a:spcPct val="110000"/>
                  </a:lnSpc>
                  <a:buFontTx/>
                  <a:buNone/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黑体" panose="02010609060101010101" pitchFamily="49" charset="-122"/>
                  </a:rPr>
                  <a:t>输入小标题</a:t>
                </a:r>
                <a:endParaRPr lang="en-US" altLang="zh-CN" sz="2000" b="1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endParaRPr>
              </a:p>
            </p:txBody>
          </p:sp>
        </p:grp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1C17061B-6F6F-40CC-A791-EFE132998385}"/>
                </a:ext>
              </a:extLst>
            </p:cNvPr>
            <p:cNvCxnSpPr>
              <a:cxnSpLocks/>
            </p:cNvCxnSpPr>
            <p:nvPr/>
          </p:nvCxnSpPr>
          <p:spPr>
            <a:xfrm>
              <a:off x="457200" y="2438400"/>
              <a:ext cx="457200" cy="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标题 1">
            <a:extLst>
              <a:ext uri="{FF2B5EF4-FFF2-40B4-BE49-F238E27FC236}">
                <a16:creationId xmlns="" xmlns:a16="http://schemas.microsoft.com/office/drawing/2014/main" id="{48497884-6330-47F5-BC57-A92856B53C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475780"/>
            <a:ext cx="10515600" cy="596253"/>
          </a:xfrm>
        </p:spPr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F271A045-39AB-42EE-BBBC-D48A54FA65AC}"/>
              </a:ext>
            </a:extLst>
          </p:cNvPr>
          <p:cNvSpPr txBox="1"/>
          <p:nvPr/>
        </p:nvSpPr>
        <p:spPr>
          <a:xfrm>
            <a:off x="573393" y="996074"/>
            <a:ext cx="2297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ENTER YOUR SUBTITLE</a:t>
            </a:r>
            <a:endParaRPr lang="zh-CN" altLang="en-US" sz="14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1F011962-B506-4386-95BE-BEF14A4D4322}"/>
              </a:ext>
            </a:extLst>
          </p:cNvPr>
          <p:cNvCxnSpPr/>
          <p:nvPr/>
        </p:nvCxnSpPr>
        <p:spPr>
          <a:xfrm>
            <a:off x="677864" y="1411095"/>
            <a:ext cx="47962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777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圆柱形 29">
            <a:extLst>
              <a:ext uri="{FF2B5EF4-FFF2-40B4-BE49-F238E27FC236}">
                <a16:creationId xmlns="" xmlns:a16="http://schemas.microsoft.com/office/drawing/2014/main" id="{7652594E-EA0C-4F92-BC6F-014EE2C5CFC2}"/>
              </a:ext>
            </a:extLst>
          </p:cNvPr>
          <p:cNvSpPr/>
          <p:nvPr/>
        </p:nvSpPr>
        <p:spPr>
          <a:xfrm>
            <a:off x="863827" y="4529620"/>
            <a:ext cx="5673970" cy="1661456"/>
          </a:xfrm>
          <a:prstGeom prst="can">
            <a:avLst>
              <a:gd name="adj" fmla="val 28157"/>
            </a:avLst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7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251B694C-FD82-43D3-81A0-4A3E9E993536}"/>
              </a:ext>
            </a:extLst>
          </p:cNvPr>
          <p:cNvSpPr txBox="1"/>
          <p:nvPr/>
        </p:nvSpPr>
        <p:spPr>
          <a:xfrm>
            <a:off x="2364966" y="4243060"/>
            <a:ext cx="26716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SimHei" charset="-122"/>
                <a:sym typeface="+mn-lt"/>
              </a:rPr>
              <a:t>输入小标题</a:t>
            </a:r>
          </a:p>
        </p:txBody>
      </p:sp>
      <p:sp>
        <p:nvSpPr>
          <p:cNvPr id="35" name="圆柱形 34">
            <a:extLst>
              <a:ext uri="{FF2B5EF4-FFF2-40B4-BE49-F238E27FC236}">
                <a16:creationId xmlns="" xmlns:a16="http://schemas.microsoft.com/office/drawing/2014/main" id="{089D34DD-CEC7-4ADF-9041-274FD0F5E373}"/>
              </a:ext>
            </a:extLst>
          </p:cNvPr>
          <p:cNvSpPr/>
          <p:nvPr/>
        </p:nvSpPr>
        <p:spPr>
          <a:xfrm>
            <a:off x="1461162" y="3604273"/>
            <a:ext cx="4479300" cy="715713"/>
          </a:xfrm>
          <a:prstGeom prst="can">
            <a:avLst>
              <a:gd name="adj" fmla="val 47185"/>
            </a:avLst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7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等线"/>
              <a:ea typeface="阿里巴巴普惠体 R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560F816B-87F6-4945-9274-B1066FB450CA}"/>
              </a:ext>
            </a:extLst>
          </p:cNvPr>
          <p:cNvSpPr txBox="1"/>
          <p:nvPr/>
        </p:nvSpPr>
        <p:spPr>
          <a:xfrm>
            <a:off x="2364966" y="3370178"/>
            <a:ext cx="2671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SimHei" charset="-122"/>
                <a:sym typeface="+mn-lt"/>
              </a:rPr>
              <a:t>输入小标题</a:t>
            </a:r>
          </a:p>
        </p:txBody>
      </p:sp>
      <p:sp>
        <p:nvSpPr>
          <p:cNvPr id="42" name="圆柱形 41">
            <a:extLst>
              <a:ext uri="{FF2B5EF4-FFF2-40B4-BE49-F238E27FC236}">
                <a16:creationId xmlns="" xmlns:a16="http://schemas.microsoft.com/office/drawing/2014/main" id="{30788385-73CF-4BE9-8BD1-316A924D6E19}"/>
              </a:ext>
            </a:extLst>
          </p:cNvPr>
          <p:cNvSpPr/>
          <p:nvPr/>
        </p:nvSpPr>
        <p:spPr>
          <a:xfrm>
            <a:off x="1854153" y="2690489"/>
            <a:ext cx="3693318" cy="633248"/>
          </a:xfrm>
          <a:prstGeom prst="can">
            <a:avLst>
              <a:gd name="adj" fmla="val 47185"/>
            </a:avLst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7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等线"/>
              <a:ea typeface="阿里巴巴普惠体 R" panose="00020600040101010101" pitchFamily="18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BAA3FC95-5637-4391-9018-E6736E5C12F0}"/>
              </a:ext>
            </a:extLst>
          </p:cNvPr>
          <p:cNvSpPr txBox="1"/>
          <p:nvPr/>
        </p:nvSpPr>
        <p:spPr>
          <a:xfrm>
            <a:off x="5968384" y="2009843"/>
            <a:ext cx="5603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Arial" panose="020B0604020202020204" pitchFamily="34" charset="0"/>
                <a:sym typeface="+mn-lt"/>
              </a:rPr>
              <a:t>请在这里输入你的正文内容，输入正文内容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SimHei" charset="-122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14CC4D9F-3744-4CD8-B80F-C3064F6A8AA3}"/>
              </a:ext>
            </a:extLst>
          </p:cNvPr>
          <p:cNvGrpSpPr/>
          <p:nvPr/>
        </p:nvGrpSpPr>
        <p:grpSpPr>
          <a:xfrm>
            <a:off x="5378509" y="2519240"/>
            <a:ext cx="5521719" cy="351692"/>
            <a:chOff x="8335108" y="4208585"/>
            <a:chExt cx="5521719" cy="351692"/>
          </a:xfrm>
        </p:grpSpPr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01292F46-E580-4972-BCD3-4F85E1A411A6}"/>
                </a:ext>
              </a:extLst>
            </p:cNvPr>
            <p:cNvCxnSpPr/>
            <p:nvPr/>
          </p:nvCxnSpPr>
          <p:spPr>
            <a:xfrm flipV="1">
              <a:off x="8335108" y="4208585"/>
              <a:ext cx="656492" cy="351692"/>
            </a:xfrm>
            <a:prstGeom prst="line">
              <a:avLst/>
            </a:prstGeom>
            <a:ln w="12700">
              <a:solidFill>
                <a:schemeClr val="accent2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790C28DE-B5D8-4CE6-9322-F623E25CC6AF}"/>
                </a:ext>
              </a:extLst>
            </p:cNvPr>
            <p:cNvCxnSpPr>
              <a:cxnSpLocks/>
            </p:cNvCxnSpPr>
            <p:nvPr/>
          </p:nvCxnSpPr>
          <p:spPr>
            <a:xfrm>
              <a:off x="8989088" y="4208585"/>
              <a:ext cx="4867739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2">
                      <a:alpha val="6000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2F998C04-1585-48E6-90EE-D615D14F258A}"/>
              </a:ext>
            </a:extLst>
          </p:cNvPr>
          <p:cNvSpPr txBox="1"/>
          <p:nvPr/>
        </p:nvSpPr>
        <p:spPr>
          <a:xfrm>
            <a:off x="2364966" y="2444571"/>
            <a:ext cx="26716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SimHei" charset="-122"/>
                <a:sym typeface="+mn-lt"/>
              </a:rPr>
              <a:t>输入小标题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39479F95-86CB-47EB-BED3-1FAEE991356B}"/>
              </a:ext>
            </a:extLst>
          </p:cNvPr>
          <p:cNvSpPr txBox="1"/>
          <p:nvPr/>
        </p:nvSpPr>
        <p:spPr>
          <a:xfrm>
            <a:off x="5968384" y="3028861"/>
            <a:ext cx="5603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Arial" panose="020B0604020202020204" pitchFamily="34" charset="0"/>
                <a:sym typeface="+mn-lt"/>
              </a:rPr>
              <a:t>请在这里输入你的正文内容，输入正文内容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SimHei" charset="-122"/>
              <a:sym typeface="+mn-lt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600F77F1-9B59-42C7-B0D8-C64345078875}"/>
              </a:ext>
            </a:extLst>
          </p:cNvPr>
          <p:cNvGrpSpPr/>
          <p:nvPr/>
        </p:nvGrpSpPr>
        <p:grpSpPr>
          <a:xfrm>
            <a:off x="5378509" y="3538258"/>
            <a:ext cx="5521719" cy="351692"/>
            <a:chOff x="8335108" y="4208585"/>
            <a:chExt cx="5521719" cy="351692"/>
          </a:xfrm>
        </p:grpSpPr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14E16B38-3B30-4C2B-B999-E6CF261C3620}"/>
                </a:ext>
              </a:extLst>
            </p:cNvPr>
            <p:cNvCxnSpPr/>
            <p:nvPr/>
          </p:nvCxnSpPr>
          <p:spPr>
            <a:xfrm flipV="1">
              <a:off x="8335108" y="4208585"/>
              <a:ext cx="656492" cy="351692"/>
            </a:xfrm>
            <a:prstGeom prst="line">
              <a:avLst/>
            </a:prstGeom>
            <a:ln w="12700">
              <a:solidFill>
                <a:schemeClr val="accent2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A1467C2B-8B85-427A-BA09-F6F091470596}"/>
                </a:ext>
              </a:extLst>
            </p:cNvPr>
            <p:cNvCxnSpPr>
              <a:cxnSpLocks/>
            </p:cNvCxnSpPr>
            <p:nvPr/>
          </p:nvCxnSpPr>
          <p:spPr>
            <a:xfrm>
              <a:off x="8989088" y="4208585"/>
              <a:ext cx="4867739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2">
                      <a:alpha val="6000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3D32F02B-9D1D-425A-AF2F-306D74D26159}"/>
              </a:ext>
            </a:extLst>
          </p:cNvPr>
          <p:cNvSpPr txBox="1"/>
          <p:nvPr/>
        </p:nvSpPr>
        <p:spPr>
          <a:xfrm>
            <a:off x="5968384" y="4117341"/>
            <a:ext cx="5603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Arial" panose="020B0604020202020204" pitchFamily="34" charset="0"/>
                <a:sym typeface="+mn-lt"/>
              </a:rPr>
              <a:t>请在这里输入你的正文内容，输入正文内容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SimHei" charset="-122"/>
              <a:sym typeface="+mn-lt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07253A3B-3375-401F-A437-58F47C51755B}"/>
              </a:ext>
            </a:extLst>
          </p:cNvPr>
          <p:cNvGrpSpPr/>
          <p:nvPr/>
        </p:nvGrpSpPr>
        <p:grpSpPr>
          <a:xfrm>
            <a:off x="5378509" y="4626738"/>
            <a:ext cx="5521719" cy="351692"/>
            <a:chOff x="8335108" y="4208585"/>
            <a:chExt cx="5521719" cy="351692"/>
          </a:xfrm>
        </p:grpSpPr>
        <p:cxnSp>
          <p:nvCxnSpPr>
            <p:cNvPr id="64" name="直接连接符 63">
              <a:extLst>
                <a:ext uri="{FF2B5EF4-FFF2-40B4-BE49-F238E27FC236}">
                  <a16:creationId xmlns="" xmlns:a16="http://schemas.microsoft.com/office/drawing/2014/main" id="{86CC417C-CD0D-4D48-A8FD-0473030BD2ED}"/>
                </a:ext>
              </a:extLst>
            </p:cNvPr>
            <p:cNvCxnSpPr/>
            <p:nvPr/>
          </p:nvCxnSpPr>
          <p:spPr>
            <a:xfrm flipV="1">
              <a:off x="8335108" y="4208585"/>
              <a:ext cx="656492" cy="351692"/>
            </a:xfrm>
            <a:prstGeom prst="line">
              <a:avLst/>
            </a:prstGeom>
            <a:ln w="12700">
              <a:solidFill>
                <a:schemeClr val="accent2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="" xmlns:a16="http://schemas.microsoft.com/office/drawing/2014/main" id="{566E6267-48FA-45B4-ABC1-FDD69640B7B0}"/>
                </a:ext>
              </a:extLst>
            </p:cNvPr>
            <p:cNvCxnSpPr>
              <a:cxnSpLocks/>
            </p:cNvCxnSpPr>
            <p:nvPr/>
          </p:nvCxnSpPr>
          <p:spPr>
            <a:xfrm>
              <a:off x="8989088" y="4208585"/>
              <a:ext cx="4867739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2">
                      <a:alpha val="6000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标题 1">
            <a:extLst>
              <a:ext uri="{FF2B5EF4-FFF2-40B4-BE49-F238E27FC236}">
                <a16:creationId xmlns="" xmlns:a16="http://schemas.microsoft.com/office/drawing/2014/main" id="{4468CD6E-7744-4C54-9129-54AD60940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475780"/>
            <a:ext cx="10515600" cy="596253"/>
          </a:xfrm>
        </p:spPr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653BD5CC-D944-4A09-90CA-9E3092D08F3A}"/>
              </a:ext>
            </a:extLst>
          </p:cNvPr>
          <p:cNvSpPr txBox="1"/>
          <p:nvPr/>
        </p:nvSpPr>
        <p:spPr>
          <a:xfrm>
            <a:off x="573393" y="996074"/>
            <a:ext cx="2297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ENTER YOUR SUBTITLE</a:t>
            </a:r>
            <a:endParaRPr lang="zh-CN" altLang="en-US" sz="14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C6BE1BB5-912C-43C7-9F10-ADA681290BFB}"/>
              </a:ext>
            </a:extLst>
          </p:cNvPr>
          <p:cNvCxnSpPr/>
          <p:nvPr/>
        </p:nvCxnSpPr>
        <p:spPr>
          <a:xfrm>
            <a:off x="677864" y="1411095"/>
            <a:ext cx="47962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150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9DE6F568-E5D1-422C-A418-B5E8C944423A}"/>
              </a:ext>
            </a:extLst>
          </p:cNvPr>
          <p:cNvSpPr/>
          <p:nvPr/>
        </p:nvSpPr>
        <p:spPr>
          <a:xfrm>
            <a:off x="3238498" y="850258"/>
            <a:ext cx="5715002" cy="5715002"/>
          </a:xfrm>
          <a:prstGeom prst="ellipse">
            <a:avLst/>
          </a:prstGeom>
          <a:noFill/>
          <a:ln w="12700" cap="flat" cmpd="sng" algn="ctr">
            <a:solidFill>
              <a:schemeClr val="accent2">
                <a:alpha val="8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思源黑体 CN Light"/>
              <a:cs typeface="+mn-cs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225E8F05-2545-4BAB-BF3D-8DEC1CBD911D}"/>
              </a:ext>
            </a:extLst>
          </p:cNvPr>
          <p:cNvSpPr/>
          <p:nvPr/>
        </p:nvSpPr>
        <p:spPr>
          <a:xfrm>
            <a:off x="1214341" y="2386168"/>
            <a:ext cx="2314263" cy="2314263"/>
          </a:xfrm>
          <a:prstGeom prst="ellipse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70000"/>
                </a:schemeClr>
              </a:gs>
            </a:gsLst>
            <a:lin ang="5400000" scaled="1"/>
          </a:gradFill>
          <a:ln w="19050" cap="flat" cmpd="sng" algn="ctr">
            <a:gradFill>
              <a:gsLst>
                <a:gs pos="100000">
                  <a:schemeClr val="accent2"/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srgbClr val="FFFFFF"/>
              </a:solidFill>
              <a:latin typeface="等线"/>
              <a:ea typeface="思源黑体 CN Light"/>
            </a:endParaRPr>
          </a:p>
        </p:txBody>
      </p:sp>
      <p:pic>
        <p:nvPicPr>
          <p:cNvPr id="64" name="图形 63">
            <a:extLst>
              <a:ext uri="{FF2B5EF4-FFF2-40B4-BE49-F238E27FC236}">
                <a16:creationId xmlns="" xmlns:a16="http://schemas.microsoft.com/office/drawing/2014/main" id="{222AF6E4-083D-4BF7-A755-2DE2A2DF1C1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07173" y="2386167"/>
            <a:ext cx="2324100" cy="2324100"/>
          </a:xfrm>
          <a:prstGeom prst="rect">
            <a:avLst/>
          </a:prstGeom>
        </p:spPr>
      </p:pic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67472C9A-75BE-4DBD-A096-AEF36EBB2CE4}"/>
              </a:ext>
            </a:extLst>
          </p:cNvPr>
          <p:cNvSpPr/>
          <p:nvPr/>
        </p:nvSpPr>
        <p:spPr>
          <a:xfrm>
            <a:off x="8658537" y="2386167"/>
            <a:ext cx="2314263" cy="2314263"/>
          </a:xfrm>
          <a:prstGeom prst="ellipse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70000"/>
                </a:schemeClr>
              </a:gs>
            </a:gsLst>
            <a:lin ang="5400000" scaled="1"/>
          </a:gradFill>
          <a:ln w="19050" cap="flat" cmpd="sng" algn="ctr">
            <a:gradFill>
              <a:gsLst>
                <a:gs pos="100000">
                  <a:schemeClr val="accent2"/>
                </a:gs>
                <a:gs pos="0">
                  <a:schemeClr val="accent2">
                    <a:alpha val="0"/>
                  </a:schemeClr>
                </a:gs>
              </a:gsLst>
              <a:lin ang="5400000" scaled="1"/>
            </a:gra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思源黑体 CN Light"/>
              <a:cs typeface="+mn-cs"/>
            </a:endParaRPr>
          </a:p>
        </p:txBody>
      </p:sp>
      <p:pic>
        <p:nvPicPr>
          <p:cNvPr id="38" name="图形 37">
            <a:extLst>
              <a:ext uri="{FF2B5EF4-FFF2-40B4-BE49-F238E27FC236}">
                <a16:creationId xmlns="" xmlns:a16="http://schemas.microsoft.com/office/drawing/2014/main" id="{893D16DF-20F0-4EFA-9780-3F82BD3392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23247" y="2988533"/>
            <a:ext cx="984842" cy="984842"/>
          </a:xfrm>
          <a:prstGeom prst="rect">
            <a:avLst/>
          </a:prstGeom>
        </p:spPr>
      </p:pic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73312A5A-2933-4BAE-A5DD-2CCE219D152A}"/>
              </a:ext>
            </a:extLst>
          </p:cNvPr>
          <p:cNvGrpSpPr/>
          <p:nvPr/>
        </p:nvGrpSpPr>
        <p:grpSpPr>
          <a:xfrm>
            <a:off x="3531864" y="1143624"/>
            <a:ext cx="5128271" cy="5128271"/>
            <a:chOff x="3531865" y="779452"/>
            <a:chExt cx="5128271" cy="5128271"/>
          </a:xfrm>
        </p:grpSpPr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5B19A58A-CDAF-453A-B0BC-C16EC9C57613}"/>
                </a:ext>
              </a:extLst>
            </p:cNvPr>
            <p:cNvSpPr/>
            <p:nvPr/>
          </p:nvSpPr>
          <p:spPr>
            <a:xfrm>
              <a:off x="4075040" y="1273091"/>
              <a:ext cx="4041920" cy="4041920"/>
            </a:xfrm>
            <a:prstGeom prst="ellipse">
              <a:avLst/>
            </a:prstGeom>
            <a:noFill/>
            <a:ln w="12700" cap="flat" cmpd="sng" algn="ctr">
              <a:solidFill>
                <a:schemeClr val="accent2">
                  <a:alpha val="40000"/>
                </a:scheme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/>
                <a:ea typeface="思源黑体 CN Light"/>
                <a:cs typeface="+mn-cs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6D67EAD6-28AD-4C43-A017-815762ACE0D2}"/>
                </a:ext>
              </a:extLst>
            </p:cNvPr>
            <p:cNvSpPr/>
            <p:nvPr/>
          </p:nvSpPr>
          <p:spPr>
            <a:xfrm>
              <a:off x="4306960" y="1505011"/>
              <a:ext cx="3578080" cy="3578080"/>
            </a:xfrm>
            <a:prstGeom prst="ellipse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70000"/>
                  </a:schemeClr>
                </a:gs>
              </a:gsLst>
              <a:lin ang="5400000" scaled="1"/>
            </a:gradFill>
            <a:ln w="19050" cap="flat" cmpd="sng" algn="ctr">
              <a:gradFill>
                <a:gsLst>
                  <a:gs pos="100000">
                    <a:schemeClr val="accent2"/>
                  </a:gs>
                  <a:gs pos="0">
                    <a:schemeClr val="accent2">
                      <a:alpha val="0"/>
                    </a:schemeClr>
                  </a:gs>
                </a:gsLst>
                <a:lin ang="5400000" scaled="1"/>
              </a:gra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FFFFFF"/>
                </a:solidFill>
                <a:latin typeface="等线"/>
                <a:ea typeface="思源黑体 CN Ligh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252F6798-0C48-4DD3-A547-07EC24E4EFF9}"/>
                </a:ext>
              </a:extLst>
            </p:cNvPr>
            <p:cNvSpPr/>
            <p:nvPr/>
          </p:nvSpPr>
          <p:spPr>
            <a:xfrm>
              <a:off x="3824132" y="1022183"/>
              <a:ext cx="4543737" cy="4543737"/>
            </a:xfrm>
            <a:prstGeom prst="ellipse">
              <a:avLst/>
            </a:prstGeom>
            <a:noFill/>
            <a:ln w="12700" cap="flat" cmpd="sng" algn="ctr">
              <a:solidFill>
                <a:schemeClr val="accent2">
                  <a:alpha val="20000"/>
                </a:scheme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/>
                <a:ea typeface="思源黑体 CN Light"/>
                <a:cs typeface="+mn-cs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="" xmlns:a16="http://schemas.microsoft.com/office/drawing/2014/main" id="{C01EAD8C-D380-4B37-AD98-DAC274F0A4A0}"/>
                </a:ext>
              </a:extLst>
            </p:cNvPr>
            <p:cNvSpPr/>
            <p:nvPr/>
          </p:nvSpPr>
          <p:spPr>
            <a:xfrm>
              <a:off x="3531865" y="779452"/>
              <a:ext cx="5128271" cy="5128271"/>
            </a:xfrm>
            <a:prstGeom prst="ellipse">
              <a:avLst/>
            </a:prstGeom>
            <a:noFill/>
            <a:ln w="12700" cap="flat" cmpd="sng" algn="ctr">
              <a:solidFill>
                <a:schemeClr val="accent2">
                  <a:alpha val="10000"/>
                </a:scheme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等线"/>
                <a:ea typeface="思源黑体 CN Light"/>
                <a:cs typeface="+mn-cs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88E74490-EB43-4274-B683-4F5B9692FA55}"/>
              </a:ext>
            </a:extLst>
          </p:cNvPr>
          <p:cNvGrpSpPr/>
          <p:nvPr/>
        </p:nvGrpSpPr>
        <p:grpSpPr>
          <a:xfrm>
            <a:off x="4720125" y="3238500"/>
            <a:ext cx="2751748" cy="754485"/>
            <a:chOff x="4720126" y="3200400"/>
            <a:chExt cx="2751748" cy="754485"/>
          </a:xfrm>
        </p:grpSpPr>
        <p:sp>
          <p:nvSpPr>
            <p:cNvPr id="58" name="文本框 57">
              <a:extLst>
                <a:ext uri="{FF2B5EF4-FFF2-40B4-BE49-F238E27FC236}">
                  <a16:creationId xmlns="" xmlns:a16="http://schemas.microsoft.com/office/drawing/2014/main" id="{00A61646-729D-4885-BB56-18BEA5F05F56}"/>
                </a:ext>
              </a:extLst>
            </p:cNvPr>
            <p:cNvSpPr txBox="1"/>
            <p:nvPr/>
          </p:nvSpPr>
          <p:spPr>
            <a:xfrm>
              <a:off x="4720126" y="3200400"/>
              <a:ext cx="27517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800" b="1" dirty="0">
                  <a:solidFill>
                    <a:srgbClr val="FFFFFF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输入你的小标题</a:t>
              </a:r>
              <a:endParaRPr kumimoji="1" lang="en-US" altLang="zh-CN" sz="2800" b="1" dirty="0">
                <a:solidFill>
                  <a:srgbClr val="FFFFFF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="" xmlns:a16="http://schemas.microsoft.com/office/drawing/2014/main" id="{C3AF90CA-F8BB-4976-A594-46EF61B0B80A}"/>
                </a:ext>
              </a:extLst>
            </p:cNvPr>
            <p:cNvSpPr txBox="1"/>
            <p:nvPr/>
          </p:nvSpPr>
          <p:spPr>
            <a:xfrm>
              <a:off x="4788614" y="3700969"/>
              <a:ext cx="260278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>
                  <a:solidFill>
                    <a:srgbClr val="FFFFFF"/>
                  </a:solidFill>
                  <a:latin typeface="+mj-lt"/>
                  <a:ea typeface="阿里巴巴普惠体 B" panose="00020600040101010101" pitchFamily="18" charset="-122"/>
                </a:rPr>
                <a:t>ACTIVATION DIFFUSION OF NODES</a:t>
              </a:r>
              <a:endParaRPr lang="zh-CN" altLang="en-US" sz="1000" dirty="0">
                <a:solidFill>
                  <a:srgbClr val="FFFFFF"/>
                </a:solidFill>
                <a:latin typeface="+mj-lt"/>
                <a:ea typeface="阿里巴巴普惠体 B" panose="00020600040101010101" pitchFamily="18" charset="-122"/>
              </a:endParaRPr>
            </a:p>
          </p:txBody>
        </p:sp>
      </p:grpSp>
      <p:sp>
        <p:nvSpPr>
          <p:cNvPr id="65" name="矩形 64">
            <a:extLst>
              <a:ext uri="{FF2B5EF4-FFF2-40B4-BE49-F238E27FC236}">
                <a16:creationId xmlns="" xmlns:a16="http://schemas.microsoft.com/office/drawing/2014/main" id="{0E03A3B6-EF13-434B-816B-00CCF7A709EC}"/>
              </a:ext>
            </a:extLst>
          </p:cNvPr>
          <p:cNvSpPr/>
          <p:nvPr/>
        </p:nvSpPr>
        <p:spPr>
          <a:xfrm>
            <a:off x="1005303" y="3247930"/>
            <a:ext cx="2239716" cy="7875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华文楷体"/>
              </a:rPr>
              <a:t>在这里输入你的</a:t>
            </a:r>
          </a:p>
          <a:p>
            <a:pPr lvl="1"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华文楷体"/>
              </a:rPr>
              <a:t>关键内容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="" xmlns:a16="http://schemas.microsoft.com/office/drawing/2014/main" id="{61BF9979-2ADF-4C87-908B-9FA6A133D597}"/>
              </a:ext>
            </a:extLst>
          </p:cNvPr>
          <p:cNvSpPr/>
          <p:nvPr/>
        </p:nvSpPr>
        <p:spPr>
          <a:xfrm>
            <a:off x="8471021" y="3247930"/>
            <a:ext cx="2239716" cy="7875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华文楷体"/>
              </a:rPr>
              <a:t>在这里输入你的</a:t>
            </a:r>
            <a:endParaRPr kumimoji="1" lang="en-US" altLang="zh-CN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华文楷体"/>
            </a:endParaRPr>
          </a:p>
          <a:p>
            <a:pPr lvl="1"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华文楷体"/>
              </a:rPr>
              <a:t>关键内容</a:t>
            </a:r>
          </a:p>
        </p:txBody>
      </p:sp>
      <p:sp>
        <p:nvSpPr>
          <p:cNvPr id="67" name="椭圆 66">
            <a:extLst>
              <a:ext uri="{FF2B5EF4-FFF2-40B4-BE49-F238E27FC236}">
                <a16:creationId xmlns="" xmlns:a16="http://schemas.microsoft.com/office/drawing/2014/main" id="{C4C0A88C-67F3-44C7-A7EE-EA012E5DD15F}"/>
              </a:ext>
            </a:extLst>
          </p:cNvPr>
          <p:cNvSpPr/>
          <p:nvPr/>
        </p:nvSpPr>
        <p:spPr>
          <a:xfrm>
            <a:off x="2813406" y="579806"/>
            <a:ext cx="6553200" cy="6553200"/>
          </a:xfrm>
          <a:prstGeom prst="ellipse">
            <a:avLst/>
          </a:prstGeom>
          <a:noFill/>
          <a:ln w="12700" cap="flat" cmpd="sng" algn="ctr">
            <a:solidFill>
              <a:srgbClr val="7DBF00">
                <a:alpha val="3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思源黑体 CN Light"/>
              <a:cs typeface="+mn-cs"/>
            </a:endParaRPr>
          </a:p>
        </p:txBody>
      </p:sp>
      <p:pic>
        <p:nvPicPr>
          <p:cNvPr id="68" name="图形 67">
            <a:extLst>
              <a:ext uri="{FF2B5EF4-FFF2-40B4-BE49-F238E27FC236}">
                <a16:creationId xmlns="" xmlns:a16="http://schemas.microsoft.com/office/drawing/2014/main" id="{079ACADC-6E67-4408-A38C-B8E7DC97174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1854283" y="2993926"/>
            <a:ext cx="1097325" cy="1097325"/>
          </a:xfrm>
          <a:prstGeom prst="rect">
            <a:avLst/>
          </a:prstGeom>
        </p:spPr>
      </p:pic>
      <p:sp>
        <p:nvSpPr>
          <p:cNvPr id="69" name="椭圆 68">
            <a:extLst>
              <a:ext uri="{FF2B5EF4-FFF2-40B4-BE49-F238E27FC236}">
                <a16:creationId xmlns="" xmlns:a16="http://schemas.microsoft.com/office/drawing/2014/main" id="{A7345500-2747-4EEF-B72E-5DA69C9972BF}"/>
              </a:ext>
            </a:extLst>
          </p:cNvPr>
          <p:cNvSpPr/>
          <p:nvPr/>
        </p:nvSpPr>
        <p:spPr>
          <a:xfrm>
            <a:off x="2387600" y="-279400"/>
            <a:ext cx="7416800" cy="7416800"/>
          </a:xfrm>
          <a:prstGeom prst="ellipse">
            <a:avLst/>
          </a:prstGeom>
          <a:noFill/>
          <a:ln w="12700" cap="flat" cmpd="sng" algn="ctr">
            <a:solidFill>
              <a:schemeClr val="accent2">
                <a:alpha val="8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/>
              <a:ea typeface="思源黑体 CN Light"/>
              <a:cs typeface="+mn-cs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="" xmlns:a16="http://schemas.microsoft.com/office/drawing/2014/main" id="{2233F813-C3A6-43B0-89E9-D8E35B91C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475780"/>
            <a:ext cx="10515600" cy="596253"/>
          </a:xfrm>
        </p:spPr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28602EFB-8C7A-469B-8C37-DD7EE201EAA1}"/>
              </a:ext>
            </a:extLst>
          </p:cNvPr>
          <p:cNvSpPr txBox="1"/>
          <p:nvPr/>
        </p:nvSpPr>
        <p:spPr>
          <a:xfrm>
            <a:off x="573393" y="996074"/>
            <a:ext cx="2297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ENTER YOUR SUBTITLE</a:t>
            </a:r>
            <a:endParaRPr lang="zh-CN" altLang="en-US" sz="14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223D55D3-03BC-4A0A-898F-AB1186EB96AE}"/>
              </a:ext>
            </a:extLst>
          </p:cNvPr>
          <p:cNvCxnSpPr/>
          <p:nvPr/>
        </p:nvCxnSpPr>
        <p:spPr>
          <a:xfrm>
            <a:off x="677864" y="1411095"/>
            <a:ext cx="47962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222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8BC10A53-A084-404C-ADEE-025A829E788F}"/>
              </a:ext>
            </a:extLst>
          </p:cNvPr>
          <p:cNvCxnSpPr>
            <a:cxnSpLocks/>
          </p:cNvCxnSpPr>
          <p:nvPr/>
        </p:nvCxnSpPr>
        <p:spPr>
          <a:xfrm>
            <a:off x="5516301" y="4272282"/>
            <a:ext cx="0" cy="1978906"/>
          </a:xfrm>
          <a:prstGeom prst="line">
            <a:avLst/>
          </a:prstGeom>
          <a:ln w="25400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298F68E-E896-4064-80AA-D84BE563691B}"/>
              </a:ext>
            </a:extLst>
          </p:cNvPr>
          <p:cNvSpPr/>
          <p:nvPr/>
        </p:nvSpPr>
        <p:spPr>
          <a:xfrm>
            <a:off x="5547957" y="5845847"/>
            <a:ext cx="26358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000" b="1" dirty="0">
                <a:solidFill>
                  <a:schemeClr val="accent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DengXian" charset="-122"/>
              </a:rPr>
              <a:t>在这里输入小标题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FBE00C22-086D-4210-9E0A-DDE08C2AF5A5}"/>
              </a:ext>
            </a:extLst>
          </p:cNvPr>
          <p:cNvCxnSpPr>
            <a:cxnSpLocks/>
          </p:cNvCxnSpPr>
          <p:nvPr/>
        </p:nvCxnSpPr>
        <p:spPr>
          <a:xfrm flipH="1">
            <a:off x="5516301" y="5718817"/>
            <a:ext cx="2908193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5A65C2E7-509E-4783-BDED-8003003F8685}"/>
              </a:ext>
            </a:extLst>
          </p:cNvPr>
          <p:cNvCxnSpPr>
            <a:cxnSpLocks/>
          </p:cNvCxnSpPr>
          <p:nvPr/>
        </p:nvCxnSpPr>
        <p:spPr>
          <a:xfrm>
            <a:off x="8823459" y="4272282"/>
            <a:ext cx="0" cy="1978906"/>
          </a:xfrm>
          <a:prstGeom prst="line">
            <a:avLst/>
          </a:prstGeom>
          <a:ln w="25400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132235AD-CAD4-471C-A437-3EF20445DAB8}"/>
              </a:ext>
            </a:extLst>
          </p:cNvPr>
          <p:cNvSpPr/>
          <p:nvPr/>
        </p:nvSpPr>
        <p:spPr>
          <a:xfrm>
            <a:off x="8855115" y="5845847"/>
            <a:ext cx="26358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000" b="1" dirty="0">
                <a:solidFill>
                  <a:schemeClr val="accent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DengXian" charset="-122"/>
              </a:rPr>
              <a:t>在这里输入小标题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4CD7CC34-887B-47F1-9FF3-D48BD6FBE892}"/>
              </a:ext>
            </a:extLst>
          </p:cNvPr>
          <p:cNvCxnSpPr>
            <a:cxnSpLocks/>
          </p:cNvCxnSpPr>
          <p:nvPr/>
        </p:nvCxnSpPr>
        <p:spPr>
          <a:xfrm flipH="1">
            <a:off x="8823459" y="5718817"/>
            <a:ext cx="2908193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077FFC31-6E51-4086-B602-88DF397A2589}"/>
              </a:ext>
            </a:extLst>
          </p:cNvPr>
          <p:cNvCxnSpPr>
            <a:cxnSpLocks/>
          </p:cNvCxnSpPr>
          <p:nvPr/>
        </p:nvCxnSpPr>
        <p:spPr>
          <a:xfrm>
            <a:off x="2113948" y="4272282"/>
            <a:ext cx="0" cy="1978906"/>
          </a:xfrm>
          <a:prstGeom prst="line">
            <a:avLst/>
          </a:prstGeom>
          <a:ln w="25400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0E21A97B-A120-4EF1-8522-8FB2792510D8}"/>
              </a:ext>
            </a:extLst>
          </p:cNvPr>
          <p:cNvSpPr/>
          <p:nvPr/>
        </p:nvSpPr>
        <p:spPr>
          <a:xfrm>
            <a:off x="2145604" y="5845847"/>
            <a:ext cx="26358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000" b="1" dirty="0">
                <a:solidFill>
                  <a:schemeClr val="accent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DengXian" charset="-122"/>
              </a:rPr>
              <a:t>在这里输入小标题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AD7FE499-7B6B-4A97-BC2B-AE194247BC5B}"/>
              </a:ext>
            </a:extLst>
          </p:cNvPr>
          <p:cNvCxnSpPr>
            <a:cxnSpLocks/>
          </p:cNvCxnSpPr>
          <p:nvPr/>
        </p:nvCxnSpPr>
        <p:spPr>
          <a:xfrm flipH="1">
            <a:off x="2113948" y="5718817"/>
            <a:ext cx="2908193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380DA1B2-BF6D-4F3A-B37A-0EE4327FFBE3}"/>
              </a:ext>
            </a:extLst>
          </p:cNvPr>
          <p:cNvCxnSpPr>
            <a:cxnSpLocks/>
          </p:cNvCxnSpPr>
          <p:nvPr/>
        </p:nvCxnSpPr>
        <p:spPr>
          <a:xfrm>
            <a:off x="563163" y="1923427"/>
            <a:ext cx="0" cy="1978906"/>
          </a:xfrm>
          <a:prstGeom prst="line">
            <a:avLst/>
          </a:prstGeom>
          <a:ln w="25400"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0B9EFAE3-3875-4DD9-ACC2-A93F4D276F48}"/>
              </a:ext>
            </a:extLst>
          </p:cNvPr>
          <p:cNvSpPr/>
          <p:nvPr/>
        </p:nvSpPr>
        <p:spPr>
          <a:xfrm>
            <a:off x="594819" y="1910486"/>
            <a:ext cx="26358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000" b="1" dirty="0">
                <a:solidFill>
                  <a:schemeClr val="accent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DengXian" charset="-122"/>
              </a:rPr>
              <a:t>在这里输入小标题</a:t>
            </a:r>
            <a:endParaRPr kumimoji="1" lang="en-US" altLang="zh-CN" sz="2000" b="1" dirty="0">
              <a:solidFill>
                <a:schemeClr val="accent2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DengXian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E5EBD21C-0215-4D24-B04A-6B7871AE1A45}"/>
              </a:ext>
            </a:extLst>
          </p:cNvPr>
          <p:cNvSpPr/>
          <p:nvPr/>
        </p:nvSpPr>
        <p:spPr>
          <a:xfrm>
            <a:off x="570353" y="2428876"/>
            <a:ext cx="2908193" cy="1023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DengXian" charset="-122"/>
              </a:rPr>
              <a:t>请在这里输入你的正文内容</a:t>
            </a:r>
            <a:endParaRPr kumimoji="1"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DengXian" charset="-122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DengXian" charset="-122"/>
              </a:rPr>
              <a:t>请在这里输入你的正文内容</a:t>
            </a:r>
            <a:endParaRPr kumimoji="1"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DengXian" charset="-122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DengXian" charset="-122"/>
              </a:rPr>
              <a:t>请在这里输入你的正文内容</a:t>
            </a:r>
            <a:endParaRPr kumimoji="1"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DengXian" charset="-122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195AA000-339F-40A3-AA83-DF98BE03E159}"/>
              </a:ext>
            </a:extLst>
          </p:cNvPr>
          <p:cNvCxnSpPr>
            <a:cxnSpLocks/>
          </p:cNvCxnSpPr>
          <p:nvPr/>
        </p:nvCxnSpPr>
        <p:spPr>
          <a:xfrm flipH="1">
            <a:off x="563163" y="2379055"/>
            <a:ext cx="2908193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09ECBB29-5197-4987-8F34-B82F0A679D5E}"/>
              </a:ext>
            </a:extLst>
          </p:cNvPr>
          <p:cNvCxnSpPr>
            <a:cxnSpLocks/>
          </p:cNvCxnSpPr>
          <p:nvPr/>
        </p:nvCxnSpPr>
        <p:spPr>
          <a:xfrm>
            <a:off x="3835825" y="1923427"/>
            <a:ext cx="0" cy="1978906"/>
          </a:xfrm>
          <a:prstGeom prst="line">
            <a:avLst/>
          </a:prstGeom>
          <a:ln w="25400"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28F0ED30-C14F-4154-9B23-6F2776EC96B4}"/>
              </a:ext>
            </a:extLst>
          </p:cNvPr>
          <p:cNvSpPr/>
          <p:nvPr/>
        </p:nvSpPr>
        <p:spPr>
          <a:xfrm>
            <a:off x="3867481" y="1910486"/>
            <a:ext cx="26358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000" b="1" dirty="0">
                <a:solidFill>
                  <a:schemeClr val="accent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DengXian" charset="-122"/>
              </a:rPr>
              <a:t>在这里输入小标题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51DA62B2-19A6-4A45-BADF-F5ACB5D0B715}"/>
              </a:ext>
            </a:extLst>
          </p:cNvPr>
          <p:cNvCxnSpPr>
            <a:cxnSpLocks/>
          </p:cNvCxnSpPr>
          <p:nvPr/>
        </p:nvCxnSpPr>
        <p:spPr>
          <a:xfrm flipH="1">
            <a:off x="3835825" y="2379055"/>
            <a:ext cx="2908193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BC48BF53-0824-4C7B-8E92-F76DC5F2D4DF}"/>
              </a:ext>
            </a:extLst>
          </p:cNvPr>
          <p:cNvCxnSpPr>
            <a:cxnSpLocks/>
          </p:cNvCxnSpPr>
          <p:nvPr/>
        </p:nvCxnSpPr>
        <p:spPr>
          <a:xfrm>
            <a:off x="7279579" y="1923427"/>
            <a:ext cx="0" cy="1978906"/>
          </a:xfrm>
          <a:prstGeom prst="line">
            <a:avLst/>
          </a:prstGeom>
          <a:ln w="25400"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004B134F-F49B-4BD0-8F24-82765A6FB705}"/>
              </a:ext>
            </a:extLst>
          </p:cNvPr>
          <p:cNvSpPr/>
          <p:nvPr/>
        </p:nvSpPr>
        <p:spPr>
          <a:xfrm>
            <a:off x="7311235" y="1910486"/>
            <a:ext cx="26358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000" b="1" dirty="0">
                <a:solidFill>
                  <a:schemeClr val="accent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DengXian" charset="-122"/>
              </a:rPr>
              <a:t>在这里输入小标题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667BD397-01D5-4517-B7DE-45A9652B68AD}"/>
              </a:ext>
            </a:extLst>
          </p:cNvPr>
          <p:cNvCxnSpPr>
            <a:cxnSpLocks/>
          </p:cNvCxnSpPr>
          <p:nvPr/>
        </p:nvCxnSpPr>
        <p:spPr>
          <a:xfrm flipH="1">
            <a:off x="7279579" y="2379055"/>
            <a:ext cx="2908193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箭头: 右 33">
            <a:extLst>
              <a:ext uri="{FF2B5EF4-FFF2-40B4-BE49-F238E27FC236}">
                <a16:creationId xmlns="" xmlns:a16="http://schemas.microsoft.com/office/drawing/2014/main" id="{6B3C3C3C-F1FE-4EA8-8EFD-E472CFEFEA30}"/>
              </a:ext>
            </a:extLst>
          </p:cNvPr>
          <p:cNvSpPr/>
          <p:nvPr/>
        </p:nvSpPr>
        <p:spPr>
          <a:xfrm>
            <a:off x="-114300" y="3594489"/>
            <a:ext cx="11845950" cy="963171"/>
          </a:xfrm>
          <a:prstGeom prst="rightArrow">
            <a:avLst>
              <a:gd name="adj1" fmla="val 50000"/>
              <a:gd name="adj2" fmla="val 119224"/>
            </a:avLst>
          </a:prstGeom>
          <a:gradFill flip="none" rotWithShape="1">
            <a:gsLst>
              <a:gs pos="100000">
                <a:schemeClr val="accent2">
                  <a:alpha val="0"/>
                </a:schemeClr>
              </a:gs>
              <a:gs pos="0">
                <a:schemeClr val="accent2">
                  <a:alpha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AF8E1E14-2B84-4C48-8A30-F890B6090CFD}"/>
              </a:ext>
            </a:extLst>
          </p:cNvPr>
          <p:cNvSpPr/>
          <p:nvPr/>
        </p:nvSpPr>
        <p:spPr>
          <a:xfrm>
            <a:off x="287492" y="3783687"/>
            <a:ext cx="7522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3200" b="1" i="1" dirty="0">
                <a:solidFill>
                  <a:schemeClr val="bg1"/>
                </a:solidFill>
                <a:latin typeface="Arial" panose="020B0604020202020204" pitchFamily="34" charset="0"/>
                <a:ea typeface="阿里巴巴普惠体 B" panose="00020600040101010101" pitchFamily="18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5E60863C-F59B-4D7C-8883-ED75D6F8B163}"/>
              </a:ext>
            </a:extLst>
          </p:cNvPr>
          <p:cNvSpPr/>
          <p:nvPr/>
        </p:nvSpPr>
        <p:spPr>
          <a:xfrm>
            <a:off x="3459690" y="3783687"/>
            <a:ext cx="7522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3200" b="1" i="1" dirty="0">
                <a:solidFill>
                  <a:schemeClr val="bg1"/>
                </a:solidFill>
                <a:latin typeface="Arial" panose="020B0604020202020204" pitchFamily="34" charset="0"/>
                <a:ea typeface="阿里巴巴普惠体 B" panose="00020600040101010101" pitchFamily="18" charset="-122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57CE10BC-D3C7-4B9D-A694-002F625412EB}"/>
              </a:ext>
            </a:extLst>
          </p:cNvPr>
          <p:cNvSpPr/>
          <p:nvPr/>
        </p:nvSpPr>
        <p:spPr>
          <a:xfrm>
            <a:off x="6877560" y="3783687"/>
            <a:ext cx="7522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3200" b="1" i="1" dirty="0">
                <a:solidFill>
                  <a:schemeClr val="bg1"/>
                </a:solidFill>
                <a:latin typeface="Arial" panose="020B0604020202020204" pitchFamily="34" charset="0"/>
                <a:ea typeface="阿里巴巴普惠体 B" panose="00020600040101010101" pitchFamily="18" charset="-122"/>
                <a:cs typeface="Arial" panose="020B0604020202020204" pitchFamily="34" charset="0"/>
              </a:rPr>
              <a:t>05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4AEFEA62-F9E3-41BB-9B0B-FE9AAA42381F}"/>
              </a:ext>
            </a:extLst>
          </p:cNvPr>
          <p:cNvSpPr/>
          <p:nvPr/>
        </p:nvSpPr>
        <p:spPr>
          <a:xfrm>
            <a:off x="1748691" y="3783687"/>
            <a:ext cx="7522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3200" b="1" i="1" dirty="0">
                <a:solidFill>
                  <a:schemeClr val="bg1"/>
                </a:solidFill>
                <a:latin typeface="Arial" panose="020B0604020202020204" pitchFamily="34" charset="0"/>
                <a:ea typeface="阿里巴巴普惠体 B" panose="00020600040101010101" pitchFamily="18" charset="-122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B23022A5-391B-4C3C-8568-2236FB03FACB}"/>
              </a:ext>
            </a:extLst>
          </p:cNvPr>
          <p:cNvSpPr/>
          <p:nvPr/>
        </p:nvSpPr>
        <p:spPr>
          <a:xfrm>
            <a:off x="5153667" y="3783687"/>
            <a:ext cx="7522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3200" b="1" i="1" dirty="0">
                <a:solidFill>
                  <a:schemeClr val="bg1"/>
                </a:solidFill>
                <a:latin typeface="Arial" panose="020B0604020202020204" pitchFamily="34" charset="0"/>
                <a:ea typeface="阿里巴巴普惠体 B" panose="00020600040101010101" pitchFamily="18" charset="-122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8A1EFBB9-F77D-4130-929B-AE8D769DC59F}"/>
              </a:ext>
            </a:extLst>
          </p:cNvPr>
          <p:cNvSpPr/>
          <p:nvPr/>
        </p:nvSpPr>
        <p:spPr>
          <a:xfrm>
            <a:off x="8427803" y="3783687"/>
            <a:ext cx="7522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3200" b="1" i="1" dirty="0">
                <a:solidFill>
                  <a:schemeClr val="bg1"/>
                </a:solidFill>
                <a:latin typeface="Arial" panose="020B0604020202020204" pitchFamily="34" charset="0"/>
                <a:ea typeface="阿里巴巴普惠体 B" panose="00020600040101010101" pitchFamily="18" charset="-122"/>
                <a:cs typeface="Arial" panose="020B0604020202020204" pitchFamily="34" charset="0"/>
              </a:rPr>
              <a:t>06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26B8076C-04EC-42CA-B6A2-3FDB3190D6D4}"/>
              </a:ext>
            </a:extLst>
          </p:cNvPr>
          <p:cNvSpPr/>
          <p:nvPr/>
        </p:nvSpPr>
        <p:spPr>
          <a:xfrm>
            <a:off x="3902596" y="2428876"/>
            <a:ext cx="2908193" cy="1023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DengXian" charset="-122"/>
              </a:rPr>
              <a:t>请在这里输入你的正文内容</a:t>
            </a:r>
            <a:endParaRPr kumimoji="1"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DengXian" charset="-122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DengXian" charset="-122"/>
              </a:rPr>
              <a:t>请在这里输入你的正文内容</a:t>
            </a:r>
            <a:endParaRPr kumimoji="1"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DengXian" charset="-122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DengXian" charset="-122"/>
              </a:rPr>
              <a:t>请在这里输入你的正文内容</a:t>
            </a:r>
            <a:endParaRPr kumimoji="1"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DengXian" charset="-122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15971E72-735D-4B28-9243-30298D23BA32}"/>
              </a:ext>
            </a:extLst>
          </p:cNvPr>
          <p:cNvSpPr/>
          <p:nvPr/>
        </p:nvSpPr>
        <p:spPr>
          <a:xfrm>
            <a:off x="7358341" y="2428876"/>
            <a:ext cx="2908193" cy="1023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DengXian" charset="-122"/>
              </a:rPr>
              <a:t>请在这里输入你的正文内容</a:t>
            </a:r>
            <a:endParaRPr kumimoji="1"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DengXian" charset="-122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DengXian" charset="-122"/>
              </a:rPr>
              <a:t>请在这里输入你的正文内容</a:t>
            </a:r>
            <a:endParaRPr kumimoji="1"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DengXian" charset="-122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DengXian" charset="-122"/>
              </a:rPr>
              <a:t>请在这里输入你的正文内容</a:t>
            </a:r>
            <a:endParaRPr kumimoji="1"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DengXian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9B6CFE21-79D2-4CDA-BA32-EE8FD4817359}"/>
              </a:ext>
            </a:extLst>
          </p:cNvPr>
          <p:cNvSpPr/>
          <p:nvPr/>
        </p:nvSpPr>
        <p:spPr>
          <a:xfrm>
            <a:off x="2145604" y="4613070"/>
            <a:ext cx="2908193" cy="1023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DengXian" charset="-122"/>
              </a:rPr>
              <a:t>请在这里输入你的正文内容</a:t>
            </a:r>
            <a:endParaRPr kumimoji="1"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DengXian" charset="-122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DengXian" charset="-122"/>
              </a:rPr>
              <a:t>请在这里输入你的正文内容</a:t>
            </a:r>
            <a:endParaRPr kumimoji="1"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DengXian" charset="-122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DengXian" charset="-122"/>
              </a:rPr>
              <a:t>请在这里输入你的正文内容</a:t>
            </a:r>
            <a:endParaRPr kumimoji="1"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DengXian" charset="-122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2F3549A6-153B-4ADB-85E9-7DA45FFBA9F7}"/>
              </a:ext>
            </a:extLst>
          </p:cNvPr>
          <p:cNvSpPr/>
          <p:nvPr/>
        </p:nvSpPr>
        <p:spPr>
          <a:xfrm>
            <a:off x="5561938" y="4613070"/>
            <a:ext cx="2908193" cy="1023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DengXian" charset="-122"/>
              </a:rPr>
              <a:t>请在这里输入你的正文内容</a:t>
            </a:r>
            <a:endParaRPr kumimoji="1"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DengXian" charset="-122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DengXian" charset="-122"/>
              </a:rPr>
              <a:t>请在这里输入你的正文内容</a:t>
            </a:r>
            <a:endParaRPr kumimoji="1"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DengXian" charset="-122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DengXian" charset="-122"/>
              </a:rPr>
              <a:t>请在这里输入你的正文内容</a:t>
            </a:r>
            <a:endParaRPr kumimoji="1"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DengXian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D100B59E-6AF6-4249-A76F-87E6CE9BCEC1}"/>
              </a:ext>
            </a:extLst>
          </p:cNvPr>
          <p:cNvSpPr/>
          <p:nvPr/>
        </p:nvSpPr>
        <p:spPr>
          <a:xfrm>
            <a:off x="8875748" y="4613070"/>
            <a:ext cx="2908193" cy="1023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DengXian" charset="-122"/>
              </a:rPr>
              <a:t>请在这里输入你的正文内容</a:t>
            </a:r>
            <a:endParaRPr kumimoji="1"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DengXian" charset="-122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DengXian" charset="-122"/>
              </a:rPr>
              <a:t>请在这里输入你的正文内容</a:t>
            </a:r>
            <a:endParaRPr kumimoji="1"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DengXian" charset="-122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DengXian" charset="-122"/>
              </a:rPr>
              <a:t>请在这里输入你的正文内容</a:t>
            </a:r>
            <a:endParaRPr kumimoji="1" lang="en-US" altLang="zh-CN" sz="16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DengXian" charset="-122"/>
            </a:endParaRP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D709BC43-F6A2-4BE3-AFD1-32D8166CA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475780"/>
            <a:ext cx="10515600" cy="596253"/>
          </a:xfrm>
        </p:spPr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779F9454-953B-494E-AD5D-9926A859DF7F}"/>
              </a:ext>
            </a:extLst>
          </p:cNvPr>
          <p:cNvSpPr txBox="1"/>
          <p:nvPr/>
        </p:nvSpPr>
        <p:spPr>
          <a:xfrm>
            <a:off x="573393" y="996074"/>
            <a:ext cx="2297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ENTER YOUR SUBTITLE</a:t>
            </a:r>
            <a:endParaRPr lang="zh-CN" altLang="en-US" sz="14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="" xmlns:a16="http://schemas.microsoft.com/office/drawing/2014/main" id="{7A81A71D-CAB8-46D3-BAE6-791E9A971F5B}"/>
              </a:ext>
            </a:extLst>
          </p:cNvPr>
          <p:cNvCxnSpPr/>
          <p:nvPr/>
        </p:nvCxnSpPr>
        <p:spPr>
          <a:xfrm>
            <a:off x="677864" y="1411095"/>
            <a:ext cx="47962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877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18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2A5D9D9-926A-404A-AC4D-E6595DD98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918" y="3346245"/>
            <a:ext cx="3974165" cy="708335"/>
          </a:xfrm>
        </p:spPr>
        <p:txBody>
          <a:bodyPr/>
          <a:lstStyle/>
          <a:p>
            <a:r>
              <a:rPr lang="zh-CN" altLang="en-US" dirty="0"/>
              <a:t>下一阶段计划</a:t>
            </a:r>
          </a:p>
        </p:txBody>
      </p:sp>
    </p:spTree>
    <p:extLst>
      <p:ext uri="{BB962C8B-B14F-4D97-AF65-F5344CB8AC3E}">
        <p14:creationId xmlns:p14="http://schemas.microsoft.com/office/powerpoint/2010/main" val="50999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>
            <a:extLst>
              <a:ext uri="{FF2B5EF4-FFF2-40B4-BE49-F238E27FC236}">
                <a16:creationId xmlns="" xmlns:a16="http://schemas.microsoft.com/office/drawing/2014/main" id="{4C3165DC-4C88-4B20-A0AD-8306F7F0D9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34796" y="1135"/>
            <a:ext cx="8657204" cy="6858000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="" xmlns:a16="http://schemas.microsoft.com/office/drawing/2014/main" id="{813B47F1-DF43-435F-A95A-534F075A1E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5322" y="20066"/>
            <a:ext cx="3999818" cy="6817870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="" xmlns:a16="http://schemas.microsoft.com/office/drawing/2014/main" id="{2B0A0055-8B19-41BB-9FE4-688DAEAE57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56" y="1687"/>
            <a:ext cx="4082931" cy="6853491"/>
          </a:xfrm>
          <a:prstGeom prst="rect">
            <a:avLst/>
          </a:prstGeom>
        </p:spPr>
      </p:pic>
      <p:sp>
        <p:nvSpPr>
          <p:cNvPr id="61" name="矩形 60">
            <a:extLst>
              <a:ext uri="{FF2B5EF4-FFF2-40B4-BE49-F238E27FC236}">
                <a16:creationId xmlns="" xmlns:a16="http://schemas.microsoft.com/office/drawing/2014/main" id="{2D6E2885-3804-46D0-9670-E749CA927B03}"/>
              </a:ext>
            </a:extLst>
          </p:cNvPr>
          <p:cNvSpPr/>
          <p:nvPr/>
        </p:nvSpPr>
        <p:spPr>
          <a:xfrm>
            <a:off x="-7344" y="0"/>
            <a:ext cx="4079875" cy="6858000"/>
          </a:xfrm>
          <a:prstGeom prst="rect">
            <a:avLst/>
          </a:prstGeom>
          <a:solidFill>
            <a:schemeClr val="accent1">
              <a:alpha val="8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A65FE6EB-12BA-4CAF-AE82-D6C0CB939EDB}"/>
              </a:ext>
            </a:extLst>
          </p:cNvPr>
          <p:cNvSpPr/>
          <p:nvPr/>
        </p:nvSpPr>
        <p:spPr>
          <a:xfrm>
            <a:off x="4073524" y="0"/>
            <a:ext cx="4038603" cy="6858000"/>
          </a:xfrm>
          <a:prstGeom prst="rect">
            <a:avLst/>
          </a:prstGeom>
          <a:solidFill>
            <a:schemeClr val="accent1">
              <a:alpha val="8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1F526A29-8379-4E94-8A12-82777C0466B2}"/>
              </a:ext>
            </a:extLst>
          </p:cNvPr>
          <p:cNvSpPr/>
          <p:nvPr/>
        </p:nvSpPr>
        <p:spPr>
          <a:xfrm>
            <a:off x="8099428" y="0"/>
            <a:ext cx="4092573" cy="6858000"/>
          </a:xfrm>
          <a:prstGeom prst="rect">
            <a:avLst/>
          </a:prstGeom>
          <a:solidFill>
            <a:schemeClr val="accent1">
              <a:alpha val="8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阿里巴巴普惠体 R" panose="00020600040101010101" pitchFamily="18" charset="-122"/>
              <a:cs typeface="+mn-cs"/>
            </a:endParaRPr>
          </a:p>
        </p:txBody>
      </p:sp>
      <p:cxnSp>
        <p:nvCxnSpPr>
          <p:cNvPr id="64" name="直接连接符 63">
            <a:extLst>
              <a:ext uri="{FF2B5EF4-FFF2-40B4-BE49-F238E27FC236}">
                <a16:creationId xmlns="" xmlns:a16="http://schemas.microsoft.com/office/drawing/2014/main" id="{1BCED39C-72D2-473A-81A0-C2E16C51A389}"/>
              </a:ext>
            </a:extLst>
          </p:cNvPr>
          <p:cNvCxnSpPr/>
          <p:nvPr/>
        </p:nvCxnSpPr>
        <p:spPr>
          <a:xfrm>
            <a:off x="4079875" y="0"/>
            <a:ext cx="0" cy="6858000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accent2">
                    <a:alpha val="0"/>
                  </a:schemeClr>
                </a:gs>
                <a:gs pos="49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65" name="直接连接符 64">
            <a:extLst>
              <a:ext uri="{FF2B5EF4-FFF2-40B4-BE49-F238E27FC236}">
                <a16:creationId xmlns="" xmlns:a16="http://schemas.microsoft.com/office/drawing/2014/main" id="{B180183E-88B8-47C2-A3F3-BFE16FA6B8A0}"/>
              </a:ext>
            </a:extLst>
          </p:cNvPr>
          <p:cNvCxnSpPr/>
          <p:nvPr/>
        </p:nvCxnSpPr>
        <p:spPr>
          <a:xfrm>
            <a:off x="8112127" y="0"/>
            <a:ext cx="0" cy="6858000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accent2">
                    <a:alpha val="0"/>
                  </a:schemeClr>
                </a:gs>
                <a:gs pos="49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4E3892C5-D4F0-4211-B75E-86E9A4B46C1B}"/>
              </a:ext>
            </a:extLst>
          </p:cNvPr>
          <p:cNvSpPr txBox="1"/>
          <p:nvPr/>
        </p:nvSpPr>
        <p:spPr>
          <a:xfrm>
            <a:off x="1007630" y="2277690"/>
            <a:ext cx="2128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输入小标题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F713E6CC-997D-4B56-B7D6-068B59B4E25E}"/>
              </a:ext>
            </a:extLst>
          </p:cNvPr>
          <p:cNvCxnSpPr>
            <a:cxnSpLocks/>
          </p:cNvCxnSpPr>
          <p:nvPr/>
        </p:nvCxnSpPr>
        <p:spPr>
          <a:xfrm>
            <a:off x="1864238" y="2918958"/>
            <a:ext cx="34834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98EC20C-1946-4F78-BABF-94A844FB7F1B}"/>
              </a:ext>
            </a:extLst>
          </p:cNvPr>
          <p:cNvSpPr txBox="1"/>
          <p:nvPr/>
        </p:nvSpPr>
        <p:spPr>
          <a:xfrm>
            <a:off x="677223" y="3197888"/>
            <a:ext cx="2722372" cy="1990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  <a:endParaRPr lang="en-US" altLang="zh-CN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D709C93B-14A7-4B02-B070-AC0AD86B6C8F}"/>
              </a:ext>
            </a:extLst>
          </p:cNvPr>
          <p:cNvSpPr txBox="1"/>
          <p:nvPr/>
        </p:nvSpPr>
        <p:spPr>
          <a:xfrm>
            <a:off x="5081154" y="2277690"/>
            <a:ext cx="2128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输入小标题</a:t>
            </a:r>
          </a:p>
        </p:txBody>
      </p:sp>
      <p:cxnSp>
        <p:nvCxnSpPr>
          <p:cNvPr id="68" name="直接连接符 67">
            <a:extLst>
              <a:ext uri="{FF2B5EF4-FFF2-40B4-BE49-F238E27FC236}">
                <a16:creationId xmlns="" xmlns:a16="http://schemas.microsoft.com/office/drawing/2014/main" id="{B79F7B7F-B635-4F53-901B-936619BCF497}"/>
              </a:ext>
            </a:extLst>
          </p:cNvPr>
          <p:cNvCxnSpPr>
            <a:cxnSpLocks/>
          </p:cNvCxnSpPr>
          <p:nvPr/>
        </p:nvCxnSpPr>
        <p:spPr>
          <a:xfrm>
            <a:off x="5937762" y="2918958"/>
            <a:ext cx="34834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>
            <a:extLst>
              <a:ext uri="{FF2B5EF4-FFF2-40B4-BE49-F238E27FC236}">
                <a16:creationId xmlns="" xmlns:a16="http://schemas.microsoft.com/office/drawing/2014/main" id="{1DC181E7-4CD5-4877-BB65-77EADD00CFD5}"/>
              </a:ext>
            </a:extLst>
          </p:cNvPr>
          <p:cNvSpPr txBox="1"/>
          <p:nvPr/>
        </p:nvSpPr>
        <p:spPr>
          <a:xfrm>
            <a:off x="4750747" y="3197888"/>
            <a:ext cx="2722372" cy="1990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  <a:endParaRPr lang="en-US" altLang="zh-CN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09E856D1-DF5E-4546-8897-FB37BE1F4280}"/>
              </a:ext>
            </a:extLst>
          </p:cNvPr>
          <p:cNvSpPr txBox="1"/>
          <p:nvPr/>
        </p:nvSpPr>
        <p:spPr>
          <a:xfrm>
            <a:off x="9171203" y="2277690"/>
            <a:ext cx="2128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输入小标题</a:t>
            </a:r>
          </a:p>
        </p:txBody>
      </p:sp>
      <p:cxnSp>
        <p:nvCxnSpPr>
          <p:cNvPr id="71" name="直接连接符 70">
            <a:extLst>
              <a:ext uri="{FF2B5EF4-FFF2-40B4-BE49-F238E27FC236}">
                <a16:creationId xmlns="" xmlns:a16="http://schemas.microsoft.com/office/drawing/2014/main" id="{14F043D2-CD06-4F2E-AF2D-674C89CA9112}"/>
              </a:ext>
            </a:extLst>
          </p:cNvPr>
          <p:cNvCxnSpPr>
            <a:cxnSpLocks/>
          </p:cNvCxnSpPr>
          <p:nvPr/>
        </p:nvCxnSpPr>
        <p:spPr>
          <a:xfrm>
            <a:off x="10027811" y="2918958"/>
            <a:ext cx="34834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8096DB1B-E6A3-430D-BA2A-E637BCFD0A53}"/>
              </a:ext>
            </a:extLst>
          </p:cNvPr>
          <p:cNvSpPr txBox="1"/>
          <p:nvPr/>
        </p:nvSpPr>
        <p:spPr>
          <a:xfrm>
            <a:off x="8840796" y="3197888"/>
            <a:ext cx="2722372" cy="1990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  <a:endParaRPr lang="en-US" altLang="zh-CN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</a:p>
        </p:txBody>
      </p:sp>
    </p:spTree>
    <p:extLst>
      <p:ext uri="{BB962C8B-B14F-4D97-AF65-F5344CB8AC3E}">
        <p14:creationId xmlns:p14="http://schemas.microsoft.com/office/powerpoint/2010/main" val="81559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45CB652C-76F4-47A9-805A-6C89886641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7001" y="2330599"/>
            <a:ext cx="4662668" cy="2250298"/>
          </a:xfrm>
          <a:prstGeom prst="roundRect">
            <a:avLst>
              <a:gd name="adj" fmla="val 2699"/>
            </a:avLst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BD06D71B-F12A-4632-9876-3E47621DA7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2334" y="2315949"/>
            <a:ext cx="4681716" cy="2264200"/>
          </a:xfrm>
          <a:prstGeom prst="roundRect">
            <a:avLst>
              <a:gd name="adj" fmla="val 2083"/>
            </a:avLst>
          </a:prstGeom>
        </p:spPr>
      </p:pic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AEDA546E-A545-42F7-8425-2734FF45757F}"/>
              </a:ext>
            </a:extLst>
          </p:cNvPr>
          <p:cNvGrpSpPr/>
          <p:nvPr/>
        </p:nvGrpSpPr>
        <p:grpSpPr>
          <a:xfrm>
            <a:off x="1052330" y="4561865"/>
            <a:ext cx="4662670" cy="999589"/>
            <a:chOff x="1052332" y="4561865"/>
            <a:chExt cx="4662670" cy="999589"/>
          </a:xfrm>
        </p:grpSpPr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A22AF87B-C767-453F-8165-6AE923D776C9}"/>
                </a:ext>
              </a:extLst>
            </p:cNvPr>
            <p:cNvGrpSpPr/>
            <p:nvPr/>
          </p:nvGrpSpPr>
          <p:grpSpPr>
            <a:xfrm>
              <a:off x="1237118" y="4965175"/>
              <a:ext cx="4307565" cy="596279"/>
              <a:chOff x="683555" y="4945224"/>
              <a:chExt cx="2522926" cy="446700"/>
            </a:xfrm>
          </p:grpSpPr>
          <p:sp>
            <p:nvSpPr>
              <p:cNvPr id="40" name="梯形 39">
                <a:extLst>
                  <a:ext uri="{FF2B5EF4-FFF2-40B4-BE49-F238E27FC236}">
                    <a16:creationId xmlns="" xmlns:a16="http://schemas.microsoft.com/office/drawing/2014/main" id="{ED6EFD8F-70C6-4FEA-80C7-0F92412BA107}"/>
                  </a:ext>
                </a:extLst>
              </p:cNvPr>
              <p:cNvSpPr/>
              <p:nvPr/>
            </p:nvSpPr>
            <p:spPr>
              <a:xfrm>
                <a:off x="683555" y="4945224"/>
                <a:ext cx="2522926" cy="446700"/>
              </a:xfrm>
              <a:prstGeom prst="trapezoid">
                <a:avLst>
                  <a:gd name="adj" fmla="val 81397"/>
                </a:avLst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lin ang="5400000" scaled="1"/>
              </a:gradFill>
              <a:ln w="12700" cap="flat" cmpd="sng" algn="ctr">
                <a:gradFill>
                  <a:gsLst>
                    <a:gs pos="100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3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DIN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47" name="梯形 46">
                <a:extLst>
                  <a:ext uri="{FF2B5EF4-FFF2-40B4-BE49-F238E27FC236}">
                    <a16:creationId xmlns="" xmlns:a16="http://schemas.microsoft.com/office/drawing/2014/main" id="{8943AA18-779E-4B64-95EC-7282C4E063FF}"/>
                  </a:ext>
                </a:extLst>
              </p:cNvPr>
              <p:cNvSpPr/>
              <p:nvPr/>
            </p:nvSpPr>
            <p:spPr>
              <a:xfrm>
                <a:off x="904240" y="4945227"/>
                <a:ext cx="2081556" cy="338500"/>
              </a:xfrm>
              <a:prstGeom prst="trapezoid">
                <a:avLst>
                  <a:gd name="adj" fmla="val 80129"/>
                </a:avLst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lin ang="5400000" scaled="1"/>
              </a:gradFill>
              <a:ln w="12700" cap="flat" cmpd="sng" algn="ctr">
                <a:gradFill>
                  <a:gsLst>
                    <a:gs pos="100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3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>
                  <a:solidFill>
                    <a:prstClr val="white"/>
                  </a:solidFill>
                  <a:latin typeface="DIN"/>
                  <a:ea typeface="阿里巴巴普惠体 R" panose="00020600040101010101" pitchFamily="18" charset="-122"/>
                </a:endParaRPr>
              </a:p>
            </p:txBody>
          </p:sp>
        </p:grpSp>
        <p:sp>
          <p:nvSpPr>
            <p:cNvPr id="39" name="左大括号 38">
              <a:extLst>
                <a:ext uri="{FF2B5EF4-FFF2-40B4-BE49-F238E27FC236}">
                  <a16:creationId xmlns="" xmlns:a16="http://schemas.microsoft.com/office/drawing/2014/main" id="{180BC58A-1226-47DE-A847-4AB9080C5968}"/>
                </a:ext>
              </a:extLst>
            </p:cNvPr>
            <p:cNvSpPr/>
            <p:nvPr/>
          </p:nvSpPr>
          <p:spPr>
            <a:xfrm rot="16200000">
              <a:off x="3271280" y="2342917"/>
              <a:ext cx="224774" cy="4662670"/>
            </a:xfrm>
            <a:prstGeom prst="leftBrace">
              <a:avLst>
                <a:gd name="adj1" fmla="val 58333"/>
                <a:gd name="adj2" fmla="val 50000"/>
              </a:avLst>
            </a:prstGeom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79000">
                  <a:schemeClr val="accent2">
                    <a:alpha val="40000"/>
                  </a:schemeClr>
                </a:gs>
              </a:gsLst>
              <a:lin ang="10800000" scaled="1"/>
              <a:tileRect/>
            </a:gradFill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prstClr val="black"/>
                </a:solidFill>
                <a:latin typeface="DIN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61B6822B-807C-480F-8D96-36E5274D2056}"/>
              </a:ext>
            </a:extLst>
          </p:cNvPr>
          <p:cNvGrpSpPr/>
          <p:nvPr/>
        </p:nvGrpSpPr>
        <p:grpSpPr>
          <a:xfrm>
            <a:off x="6476996" y="4561865"/>
            <a:ext cx="4662670" cy="999589"/>
            <a:chOff x="1052332" y="4561865"/>
            <a:chExt cx="4662670" cy="999589"/>
          </a:xfrm>
        </p:grpSpPr>
        <p:grpSp>
          <p:nvGrpSpPr>
            <p:cNvPr id="55" name="组合 54">
              <a:extLst>
                <a:ext uri="{FF2B5EF4-FFF2-40B4-BE49-F238E27FC236}">
                  <a16:creationId xmlns="" xmlns:a16="http://schemas.microsoft.com/office/drawing/2014/main" id="{50D9105C-26CE-4C93-8C35-76CBA245E9A4}"/>
                </a:ext>
              </a:extLst>
            </p:cNvPr>
            <p:cNvGrpSpPr/>
            <p:nvPr/>
          </p:nvGrpSpPr>
          <p:grpSpPr>
            <a:xfrm>
              <a:off x="1237118" y="4965175"/>
              <a:ext cx="4307565" cy="596279"/>
              <a:chOff x="683555" y="4945224"/>
              <a:chExt cx="2522926" cy="446700"/>
            </a:xfrm>
          </p:grpSpPr>
          <p:sp>
            <p:nvSpPr>
              <p:cNvPr id="58" name="梯形 57">
                <a:extLst>
                  <a:ext uri="{FF2B5EF4-FFF2-40B4-BE49-F238E27FC236}">
                    <a16:creationId xmlns="" xmlns:a16="http://schemas.microsoft.com/office/drawing/2014/main" id="{8470EA67-A492-438A-9310-00F49D9AD4B0}"/>
                  </a:ext>
                </a:extLst>
              </p:cNvPr>
              <p:cNvSpPr/>
              <p:nvPr/>
            </p:nvSpPr>
            <p:spPr>
              <a:xfrm>
                <a:off x="683555" y="4945224"/>
                <a:ext cx="2522926" cy="446700"/>
              </a:xfrm>
              <a:prstGeom prst="trapezoid">
                <a:avLst>
                  <a:gd name="adj" fmla="val 81397"/>
                </a:avLst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lin ang="5400000" scaled="1"/>
              </a:gradFill>
              <a:ln w="12700" cap="flat" cmpd="sng" algn="ctr">
                <a:gradFill>
                  <a:gsLst>
                    <a:gs pos="100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3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DIN"/>
                  <a:ea typeface="阿里巴巴普惠体 R" panose="00020600040101010101" pitchFamily="18" charset="-122"/>
                </a:endParaRPr>
              </a:p>
            </p:txBody>
          </p:sp>
          <p:sp>
            <p:nvSpPr>
              <p:cNvPr id="59" name="梯形 58">
                <a:extLst>
                  <a:ext uri="{FF2B5EF4-FFF2-40B4-BE49-F238E27FC236}">
                    <a16:creationId xmlns="" xmlns:a16="http://schemas.microsoft.com/office/drawing/2014/main" id="{E0A15E0F-2B89-4CF5-9389-0E77894864BE}"/>
                  </a:ext>
                </a:extLst>
              </p:cNvPr>
              <p:cNvSpPr/>
              <p:nvPr/>
            </p:nvSpPr>
            <p:spPr>
              <a:xfrm>
                <a:off x="904240" y="4945227"/>
                <a:ext cx="2081556" cy="338500"/>
              </a:xfrm>
              <a:prstGeom prst="trapezoid">
                <a:avLst>
                  <a:gd name="adj" fmla="val 80129"/>
                </a:avLst>
              </a:prstGeom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30000"/>
                    </a:schemeClr>
                  </a:gs>
                </a:gsLst>
                <a:lin ang="5400000" scaled="1"/>
              </a:gradFill>
              <a:ln w="12700" cap="flat" cmpd="sng" algn="ctr">
                <a:gradFill>
                  <a:gsLst>
                    <a:gs pos="100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3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endParaRPr lang="zh-CN" altLang="en-US" kern="0" dirty="0">
                  <a:solidFill>
                    <a:prstClr val="white"/>
                  </a:solidFill>
                  <a:latin typeface="DIN"/>
                  <a:ea typeface="阿里巴巴普惠体 R" panose="00020600040101010101" pitchFamily="18" charset="-122"/>
                </a:endParaRPr>
              </a:p>
            </p:txBody>
          </p:sp>
        </p:grpSp>
        <p:sp>
          <p:nvSpPr>
            <p:cNvPr id="56" name="左大括号 55">
              <a:extLst>
                <a:ext uri="{FF2B5EF4-FFF2-40B4-BE49-F238E27FC236}">
                  <a16:creationId xmlns="" xmlns:a16="http://schemas.microsoft.com/office/drawing/2014/main" id="{07F2ADCE-2D8B-4125-BBCB-44E381A55160}"/>
                </a:ext>
              </a:extLst>
            </p:cNvPr>
            <p:cNvSpPr/>
            <p:nvPr/>
          </p:nvSpPr>
          <p:spPr>
            <a:xfrm rot="16200000">
              <a:off x="3271280" y="2342917"/>
              <a:ext cx="224774" cy="4662670"/>
            </a:xfrm>
            <a:prstGeom prst="leftBrace">
              <a:avLst>
                <a:gd name="adj1" fmla="val 58333"/>
                <a:gd name="adj2" fmla="val 50000"/>
              </a:avLst>
            </a:prstGeom>
            <a:gradFill flip="none" rotWithShape="1">
              <a:gsLst>
                <a:gs pos="1000">
                  <a:schemeClr val="accent2">
                    <a:alpha val="0"/>
                  </a:schemeClr>
                </a:gs>
                <a:gs pos="79000">
                  <a:schemeClr val="accent2">
                    <a:alpha val="40000"/>
                  </a:schemeClr>
                </a:gs>
              </a:gsLst>
              <a:lin ang="10800000" scaled="1"/>
              <a:tileRect/>
            </a:gradFill>
            <a:ln w="6350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black"/>
                </a:solidFill>
                <a:latin typeface="DIN"/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C77A69AA-198B-400A-9AC4-059DD1AAEBC3}"/>
              </a:ext>
            </a:extLst>
          </p:cNvPr>
          <p:cNvSpPr txBox="1"/>
          <p:nvPr/>
        </p:nvSpPr>
        <p:spPr>
          <a:xfrm>
            <a:off x="2158115" y="5006437"/>
            <a:ext cx="2451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输入你的小标题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543F4E0A-3FFC-4657-A09B-C11BEB3F5E54}"/>
              </a:ext>
            </a:extLst>
          </p:cNvPr>
          <p:cNvSpPr txBox="1"/>
          <p:nvPr/>
        </p:nvSpPr>
        <p:spPr>
          <a:xfrm>
            <a:off x="7527234" y="5006437"/>
            <a:ext cx="2451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输入你的小标题</a:t>
            </a:r>
          </a:p>
        </p:txBody>
      </p:sp>
      <p:sp>
        <p:nvSpPr>
          <p:cNvPr id="21" name="标题 1">
            <a:extLst>
              <a:ext uri="{FF2B5EF4-FFF2-40B4-BE49-F238E27FC236}">
                <a16:creationId xmlns="" xmlns:a16="http://schemas.microsoft.com/office/drawing/2014/main" id="{0C1DBC04-E8FE-4521-B345-DC958222D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475780"/>
            <a:ext cx="10515600" cy="596253"/>
          </a:xfrm>
        </p:spPr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5273FA5E-C942-4B4A-A712-40D468CB92CC}"/>
              </a:ext>
            </a:extLst>
          </p:cNvPr>
          <p:cNvSpPr txBox="1"/>
          <p:nvPr/>
        </p:nvSpPr>
        <p:spPr>
          <a:xfrm>
            <a:off x="573393" y="996074"/>
            <a:ext cx="2297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ENTER YOUR SUBTITLE</a:t>
            </a:r>
            <a:endParaRPr lang="zh-CN" altLang="en-US" sz="14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94081B05-7876-42ED-A81F-E2D1EC4564EC}"/>
              </a:ext>
            </a:extLst>
          </p:cNvPr>
          <p:cNvCxnSpPr/>
          <p:nvPr/>
        </p:nvCxnSpPr>
        <p:spPr>
          <a:xfrm>
            <a:off x="677864" y="1411095"/>
            <a:ext cx="47962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2691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组合 111">
            <a:extLst>
              <a:ext uri="{FF2B5EF4-FFF2-40B4-BE49-F238E27FC236}">
                <a16:creationId xmlns="" xmlns:a16="http://schemas.microsoft.com/office/drawing/2014/main" id="{55788C7D-E45F-4E47-AA83-63148B7C6747}"/>
              </a:ext>
            </a:extLst>
          </p:cNvPr>
          <p:cNvGrpSpPr/>
          <p:nvPr/>
        </p:nvGrpSpPr>
        <p:grpSpPr>
          <a:xfrm>
            <a:off x="3348548" y="2340292"/>
            <a:ext cx="5352630" cy="2968260"/>
            <a:chOff x="10368900" y="2568092"/>
            <a:chExt cx="7129244" cy="3953467"/>
          </a:xfrm>
        </p:grpSpPr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E846E515-0CBF-4451-9671-2C6F3AFDAEC8}"/>
                </a:ext>
              </a:extLst>
            </p:cNvPr>
            <p:cNvSpPr/>
            <p:nvPr/>
          </p:nvSpPr>
          <p:spPr>
            <a:xfrm>
              <a:off x="10368900" y="2568092"/>
              <a:ext cx="3953467" cy="3953467"/>
            </a:xfrm>
            <a:prstGeom prst="ellipse">
              <a:avLst/>
            </a:prstGeom>
            <a:gradFill flip="none" rotWithShape="1">
              <a:gsLst>
                <a:gs pos="85000">
                  <a:schemeClr val="accent2">
                    <a:alpha val="0"/>
                  </a:schemeClr>
                </a:gs>
                <a:gs pos="0">
                  <a:schemeClr val="accent2">
                    <a:alpha val="70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R" panose="00020600040101010101" pitchFamily="18" charset="-122"/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="" xmlns:a16="http://schemas.microsoft.com/office/drawing/2014/main" id="{135BC4AF-572B-4690-9F06-3462B319340B}"/>
                </a:ext>
              </a:extLst>
            </p:cNvPr>
            <p:cNvSpPr/>
            <p:nvPr/>
          </p:nvSpPr>
          <p:spPr>
            <a:xfrm flipH="1">
              <a:off x="13544677" y="2568092"/>
              <a:ext cx="3953467" cy="3953467"/>
            </a:xfrm>
            <a:prstGeom prst="ellipse">
              <a:avLst/>
            </a:prstGeom>
            <a:gradFill flip="none" rotWithShape="1">
              <a:gsLst>
                <a:gs pos="85000">
                  <a:schemeClr val="accent3">
                    <a:alpha val="0"/>
                  </a:schemeClr>
                </a:gs>
                <a:gs pos="10000">
                  <a:schemeClr val="accent3">
                    <a:alpha val="7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113" name="椭圆 112">
            <a:extLst>
              <a:ext uri="{FF2B5EF4-FFF2-40B4-BE49-F238E27FC236}">
                <a16:creationId xmlns="" xmlns:a16="http://schemas.microsoft.com/office/drawing/2014/main" id="{5CEDBBFF-82F9-44E7-9DD2-394CB549F1E9}"/>
              </a:ext>
            </a:extLst>
          </p:cNvPr>
          <p:cNvSpPr/>
          <p:nvPr/>
        </p:nvSpPr>
        <p:spPr>
          <a:xfrm>
            <a:off x="2831187" y="1885662"/>
            <a:ext cx="4002981" cy="4002981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2"/>
                </a:gs>
                <a:gs pos="3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114" name="椭圆 113">
            <a:extLst>
              <a:ext uri="{FF2B5EF4-FFF2-40B4-BE49-F238E27FC236}">
                <a16:creationId xmlns="" xmlns:a16="http://schemas.microsoft.com/office/drawing/2014/main" id="{7B9F5A9E-F805-4588-807A-1D1AFC70FB50}"/>
              </a:ext>
            </a:extLst>
          </p:cNvPr>
          <p:cNvSpPr/>
          <p:nvPr/>
        </p:nvSpPr>
        <p:spPr>
          <a:xfrm flipH="1">
            <a:off x="5215557" y="1885662"/>
            <a:ext cx="4002981" cy="4002981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3"/>
                </a:gs>
                <a:gs pos="3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24287936-4038-445D-A7D1-7E2DCE7B1BE3}"/>
              </a:ext>
            </a:extLst>
          </p:cNvPr>
          <p:cNvSpPr/>
          <p:nvPr/>
        </p:nvSpPr>
        <p:spPr>
          <a:xfrm>
            <a:off x="3239326" y="2556414"/>
            <a:ext cx="109221" cy="109221"/>
          </a:xfrm>
          <a:prstGeom prst="ellipse">
            <a:avLst/>
          </a:prstGeom>
          <a:solidFill>
            <a:schemeClr val="accent2"/>
          </a:solidFill>
          <a:ln w="101600">
            <a:solidFill>
              <a:schemeClr val="accent2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141" name="椭圆 140">
            <a:extLst>
              <a:ext uri="{FF2B5EF4-FFF2-40B4-BE49-F238E27FC236}">
                <a16:creationId xmlns="" xmlns:a16="http://schemas.microsoft.com/office/drawing/2014/main" id="{AFF62D26-7747-4886-B20A-CA65C8275BBA}"/>
              </a:ext>
            </a:extLst>
          </p:cNvPr>
          <p:cNvSpPr/>
          <p:nvPr/>
        </p:nvSpPr>
        <p:spPr>
          <a:xfrm>
            <a:off x="2787563" y="3807911"/>
            <a:ext cx="109221" cy="109221"/>
          </a:xfrm>
          <a:prstGeom prst="ellipse">
            <a:avLst/>
          </a:prstGeom>
          <a:solidFill>
            <a:schemeClr val="accent2"/>
          </a:solidFill>
          <a:ln w="101600">
            <a:solidFill>
              <a:schemeClr val="accent2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142" name="椭圆 141">
            <a:extLst>
              <a:ext uri="{FF2B5EF4-FFF2-40B4-BE49-F238E27FC236}">
                <a16:creationId xmlns="" xmlns:a16="http://schemas.microsoft.com/office/drawing/2014/main" id="{2759EFB3-2C1C-4F77-A13F-8F9107F411D3}"/>
              </a:ext>
            </a:extLst>
          </p:cNvPr>
          <p:cNvSpPr/>
          <p:nvPr/>
        </p:nvSpPr>
        <p:spPr>
          <a:xfrm>
            <a:off x="3239326" y="5105082"/>
            <a:ext cx="109221" cy="109221"/>
          </a:xfrm>
          <a:prstGeom prst="ellipse">
            <a:avLst/>
          </a:prstGeom>
          <a:solidFill>
            <a:schemeClr val="accent2"/>
          </a:solidFill>
          <a:ln w="101600">
            <a:solidFill>
              <a:schemeClr val="accent2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143" name="椭圆 142">
            <a:extLst>
              <a:ext uri="{FF2B5EF4-FFF2-40B4-BE49-F238E27FC236}">
                <a16:creationId xmlns="" xmlns:a16="http://schemas.microsoft.com/office/drawing/2014/main" id="{2ABDE405-2099-408A-B46B-CA5E33B90249}"/>
              </a:ext>
            </a:extLst>
          </p:cNvPr>
          <p:cNvSpPr/>
          <p:nvPr/>
        </p:nvSpPr>
        <p:spPr>
          <a:xfrm>
            <a:off x="8711222" y="2556414"/>
            <a:ext cx="109221" cy="109221"/>
          </a:xfrm>
          <a:prstGeom prst="ellipse">
            <a:avLst/>
          </a:prstGeom>
          <a:solidFill>
            <a:schemeClr val="accent3"/>
          </a:solidFill>
          <a:ln w="101600">
            <a:solidFill>
              <a:schemeClr val="accent3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144" name="椭圆 143">
            <a:extLst>
              <a:ext uri="{FF2B5EF4-FFF2-40B4-BE49-F238E27FC236}">
                <a16:creationId xmlns="" xmlns:a16="http://schemas.microsoft.com/office/drawing/2014/main" id="{4664A4BB-3F6B-4F7C-B65F-CDDA57A76518}"/>
              </a:ext>
            </a:extLst>
          </p:cNvPr>
          <p:cNvSpPr/>
          <p:nvPr/>
        </p:nvSpPr>
        <p:spPr>
          <a:xfrm>
            <a:off x="9173859" y="3807911"/>
            <a:ext cx="109221" cy="109221"/>
          </a:xfrm>
          <a:prstGeom prst="ellipse">
            <a:avLst/>
          </a:prstGeom>
          <a:solidFill>
            <a:schemeClr val="accent3"/>
          </a:solidFill>
          <a:ln w="101600">
            <a:solidFill>
              <a:schemeClr val="accent3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145" name="椭圆 144">
            <a:extLst>
              <a:ext uri="{FF2B5EF4-FFF2-40B4-BE49-F238E27FC236}">
                <a16:creationId xmlns="" xmlns:a16="http://schemas.microsoft.com/office/drawing/2014/main" id="{C1E27B81-C802-4DE4-8E87-A17755D4DD0F}"/>
              </a:ext>
            </a:extLst>
          </p:cNvPr>
          <p:cNvSpPr/>
          <p:nvPr/>
        </p:nvSpPr>
        <p:spPr>
          <a:xfrm>
            <a:off x="8711222" y="5105082"/>
            <a:ext cx="109221" cy="109221"/>
          </a:xfrm>
          <a:prstGeom prst="ellipse">
            <a:avLst/>
          </a:prstGeom>
          <a:solidFill>
            <a:schemeClr val="accent3"/>
          </a:solidFill>
          <a:ln w="101600">
            <a:solidFill>
              <a:schemeClr val="accent3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5E434B15-15BF-459E-B5E0-653BFE78E68A}"/>
              </a:ext>
            </a:extLst>
          </p:cNvPr>
          <p:cNvSpPr txBox="1"/>
          <p:nvPr/>
        </p:nvSpPr>
        <p:spPr>
          <a:xfrm>
            <a:off x="3900550" y="3594732"/>
            <a:ext cx="1797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输入关键词</a:t>
            </a:r>
          </a:p>
        </p:txBody>
      </p:sp>
      <p:sp>
        <p:nvSpPr>
          <p:cNvPr id="146" name="文本框 145">
            <a:extLst>
              <a:ext uri="{FF2B5EF4-FFF2-40B4-BE49-F238E27FC236}">
                <a16:creationId xmlns="" xmlns:a16="http://schemas.microsoft.com/office/drawing/2014/main" id="{374B23B5-CD6F-472B-B483-5F92497B912E}"/>
              </a:ext>
            </a:extLst>
          </p:cNvPr>
          <p:cNvSpPr txBox="1"/>
          <p:nvPr/>
        </p:nvSpPr>
        <p:spPr>
          <a:xfrm>
            <a:off x="6351446" y="3594732"/>
            <a:ext cx="1797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输入关键词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D316FD17-3DD6-43D5-8316-649CC04A4988}"/>
              </a:ext>
            </a:extLst>
          </p:cNvPr>
          <p:cNvSpPr txBox="1"/>
          <p:nvPr/>
        </p:nvSpPr>
        <p:spPr>
          <a:xfrm>
            <a:off x="8952669" y="2407284"/>
            <a:ext cx="274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这里输入你的正文内容</a:t>
            </a:r>
          </a:p>
        </p:txBody>
      </p:sp>
      <p:sp>
        <p:nvSpPr>
          <p:cNvPr id="147" name="文本框 146">
            <a:extLst>
              <a:ext uri="{FF2B5EF4-FFF2-40B4-BE49-F238E27FC236}">
                <a16:creationId xmlns="" xmlns:a16="http://schemas.microsoft.com/office/drawing/2014/main" id="{28114BA0-DF0A-451D-957F-7E22849F8C3F}"/>
              </a:ext>
            </a:extLst>
          </p:cNvPr>
          <p:cNvSpPr txBox="1"/>
          <p:nvPr/>
        </p:nvSpPr>
        <p:spPr>
          <a:xfrm>
            <a:off x="9311543" y="3677855"/>
            <a:ext cx="274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这里输入你的正文内容</a:t>
            </a:r>
          </a:p>
        </p:txBody>
      </p:sp>
      <p:sp>
        <p:nvSpPr>
          <p:cNvPr id="148" name="文本框 147">
            <a:extLst>
              <a:ext uri="{FF2B5EF4-FFF2-40B4-BE49-F238E27FC236}">
                <a16:creationId xmlns="" xmlns:a16="http://schemas.microsoft.com/office/drawing/2014/main" id="{5FE08092-9F19-4920-8B93-FC872B5AC5C4}"/>
              </a:ext>
            </a:extLst>
          </p:cNvPr>
          <p:cNvSpPr txBox="1"/>
          <p:nvPr/>
        </p:nvSpPr>
        <p:spPr>
          <a:xfrm>
            <a:off x="8952668" y="4958686"/>
            <a:ext cx="274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这里输入你的正文内容</a:t>
            </a:r>
          </a:p>
        </p:txBody>
      </p:sp>
      <p:sp>
        <p:nvSpPr>
          <p:cNvPr id="149" name="文本框 148">
            <a:extLst>
              <a:ext uri="{FF2B5EF4-FFF2-40B4-BE49-F238E27FC236}">
                <a16:creationId xmlns="" xmlns:a16="http://schemas.microsoft.com/office/drawing/2014/main" id="{33CB66F5-FFE5-4285-8249-E7082191414F}"/>
              </a:ext>
            </a:extLst>
          </p:cNvPr>
          <p:cNvSpPr txBox="1"/>
          <p:nvPr/>
        </p:nvSpPr>
        <p:spPr>
          <a:xfrm>
            <a:off x="324342" y="2407284"/>
            <a:ext cx="274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这里输入你的正文内容</a:t>
            </a:r>
          </a:p>
        </p:txBody>
      </p:sp>
      <p:sp>
        <p:nvSpPr>
          <p:cNvPr id="150" name="文本框 149">
            <a:extLst>
              <a:ext uri="{FF2B5EF4-FFF2-40B4-BE49-F238E27FC236}">
                <a16:creationId xmlns="" xmlns:a16="http://schemas.microsoft.com/office/drawing/2014/main" id="{E7A6E2E8-3498-4F0A-A377-95E49B02828F}"/>
              </a:ext>
            </a:extLst>
          </p:cNvPr>
          <p:cNvSpPr txBox="1"/>
          <p:nvPr/>
        </p:nvSpPr>
        <p:spPr>
          <a:xfrm>
            <a:off x="324341" y="4958686"/>
            <a:ext cx="274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这里输入你的正文内容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="" xmlns:a16="http://schemas.microsoft.com/office/drawing/2014/main" id="{5345D82F-12C5-4A44-AD0B-0B01925FEF40}"/>
              </a:ext>
            </a:extLst>
          </p:cNvPr>
          <p:cNvSpPr txBox="1"/>
          <p:nvPr/>
        </p:nvSpPr>
        <p:spPr>
          <a:xfrm>
            <a:off x="26532" y="3677855"/>
            <a:ext cx="2747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这里输入你的正文内容</a:t>
            </a:r>
          </a:p>
        </p:txBody>
      </p:sp>
      <p:sp>
        <p:nvSpPr>
          <p:cNvPr id="26" name="标题 1">
            <a:extLst>
              <a:ext uri="{FF2B5EF4-FFF2-40B4-BE49-F238E27FC236}">
                <a16:creationId xmlns="" xmlns:a16="http://schemas.microsoft.com/office/drawing/2014/main" id="{6CE6DF02-525D-4AF3-BCF8-196D1E14B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475780"/>
            <a:ext cx="10515600" cy="596253"/>
          </a:xfrm>
        </p:spPr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8BC01006-DAEE-489B-970B-0E7C773AD3B1}"/>
              </a:ext>
            </a:extLst>
          </p:cNvPr>
          <p:cNvSpPr txBox="1"/>
          <p:nvPr/>
        </p:nvSpPr>
        <p:spPr>
          <a:xfrm>
            <a:off x="573393" y="996074"/>
            <a:ext cx="2297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ENTER YOUR SUBTITLE</a:t>
            </a:r>
            <a:endParaRPr lang="zh-CN" altLang="en-US" sz="14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FF75231F-CE83-4C62-8974-6EA8E4A47DFF}"/>
              </a:ext>
            </a:extLst>
          </p:cNvPr>
          <p:cNvCxnSpPr/>
          <p:nvPr/>
        </p:nvCxnSpPr>
        <p:spPr>
          <a:xfrm>
            <a:off x="677864" y="1411095"/>
            <a:ext cx="47962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933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E7CF0BA-7FC5-452D-B6D3-47FA7E6818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918" y="3346245"/>
            <a:ext cx="3974165" cy="708335"/>
          </a:xfrm>
        </p:spPr>
        <p:txBody>
          <a:bodyPr/>
          <a:lstStyle/>
          <a:p>
            <a:r>
              <a:rPr lang="zh-CN" altLang="en-US"/>
              <a:t>明年工作展望</a:t>
            </a:r>
          </a:p>
        </p:txBody>
      </p:sp>
    </p:spTree>
    <p:extLst>
      <p:ext uri="{BB962C8B-B14F-4D97-AF65-F5344CB8AC3E}">
        <p14:creationId xmlns:p14="http://schemas.microsoft.com/office/powerpoint/2010/main" val="117736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椭圆 75">
            <a:extLst>
              <a:ext uri="{FF2B5EF4-FFF2-40B4-BE49-F238E27FC236}">
                <a16:creationId xmlns="" xmlns:a16="http://schemas.microsoft.com/office/drawing/2014/main" id="{4F38DF53-FE2D-4F3A-9D90-CBD346FC0A9D}"/>
              </a:ext>
            </a:extLst>
          </p:cNvPr>
          <p:cNvSpPr/>
          <p:nvPr/>
        </p:nvSpPr>
        <p:spPr>
          <a:xfrm>
            <a:off x="616946" y="-2044199"/>
            <a:ext cx="10946404" cy="10946398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alpha val="40000"/>
                </a:schemeClr>
              </a:gs>
              <a:gs pos="58000">
                <a:schemeClr val="accent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阿里巴巴普惠体 B" panose="00020600040101010101" pitchFamily="18" charset="-122"/>
              <a:cs typeface="+mn-cs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="" xmlns:a16="http://schemas.microsoft.com/office/drawing/2014/main" id="{A2477DAC-2E90-4CEE-AA2D-543E448F79D7}"/>
              </a:ext>
            </a:extLst>
          </p:cNvPr>
          <p:cNvSpPr/>
          <p:nvPr/>
        </p:nvSpPr>
        <p:spPr>
          <a:xfrm>
            <a:off x="4502350" y="1563997"/>
            <a:ext cx="3187303" cy="3187303"/>
          </a:xfrm>
          <a:prstGeom prst="ellipse">
            <a:avLst/>
          </a:prstGeom>
          <a:gradFill flip="none" rotWithShape="1">
            <a:gsLst>
              <a:gs pos="30000">
                <a:schemeClr val="accent2">
                  <a:alpha val="0"/>
                </a:schemeClr>
              </a:gs>
              <a:gs pos="100000">
                <a:srgbClr val="2BA391">
                  <a:alpha val="48000"/>
                </a:srgbClr>
              </a:gs>
              <a:gs pos="99000">
                <a:schemeClr val="accent2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Arial"/>
              <a:ea typeface="阿里巴巴普惠体 B" panose="00020600040101010101" pitchFamily="18" charset="-122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="" xmlns:a16="http://schemas.microsoft.com/office/drawing/2014/main" id="{B04551A9-6C7A-4EB8-B99A-0438F627EBE2}"/>
              </a:ext>
            </a:extLst>
          </p:cNvPr>
          <p:cNvSpPr/>
          <p:nvPr/>
        </p:nvSpPr>
        <p:spPr>
          <a:xfrm>
            <a:off x="2162389" y="2680123"/>
            <a:ext cx="17235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zh-CN" altLang="en-US" sz="2000" b="1" dirty="0">
                <a:solidFill>
                  <a:schemeClr val="accent2"/>
                </a:solidFill>
                <a:latin typeface="Arial"/>
                <a:ea typeface="阿里巴巴普惠体 B" panose="00020600040101010101" pitchFamily="18" charset="-122"/>
              </a:rPr>
              <a:t>输入小标题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2903A1D6-4DA7-4ADF-BF71-CF77CCC3BB28}"/>
              </a:ext>
            </a:extLst>
          </p:cNvPr>
          <p:cNvSpPr/>
          <p:nvPr/>
        </p:nvSpPr>
        <p:spPr>
          <a:xfrm>
            <a:off x="8330259" y="2695982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2"/>
                </a:solidFill>
                <a:latin typeface="Arial"/>
                <a:ea typeface="阿里巴巴普惠体 B" panose="00020600040101010101" pitchFamily="18" charset="-122"/>
              </a:rPr>
              <a:t>输入小标题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7CD894BC-C808-437C-8AB6-70B0835DEEE4}"/>
              </a:ext>
            </a:extLst>
          </p:cNvPr>
          <p:cNvSpPr/>
          <p:nvPr/>
        </p:nvSpPr>
        <p:spPr>
          <a:xfrm>
            <a:off x="1162115" y="3138604"/>
            <a:ext cx="2723823" cy="113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在这里输入你的正文内容</a:t>
            </a:r>
            <a:endParaRPr lang="en-US" altLang="zh-CN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在这里输入你的正文内容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在这里输入你的正文内容</a:t>
            </a:r>
          </a:p>
        </p:txBody>
      </p:sp>
      <p:sp>
        <p:nvSpPr>
          <p:cNvPr id="68" name="弧形 67">
            <a:extLst>
              <a:ext uri="{FF2B5EF4-FFF2-40B4-BE49-F238E27FC236}">
                <a16:creationId xmlns="" xmlns:a16="http://schemas.microsoft.com/office/drawing/2014/main" id="{A6049464-F58D-4DDD-87D9-6B9243AA9674}"/>
              </a:ext>
            </a:extLst>
          </p:cNvPr>
          <p:cNvSpPr/>
          <p:nvPr/>
        </p:nvSpPr>
        <p:spPr>
          <a:xfrm>
            <a:off x="4046966" y="1099947"/>
            <a:ext cx="4115398" cy="4115398"/>
          </a:xfrm>
          <a:prstGeom prst="arc">
            <a:avLst>
              <a:gd name="adj1" fmla="val 10758837"/>
              <a:gd name="adj2" fmla="val 21511883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headEnd type="arrow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B" panose="00020600040101010101" pitchFamily="18" charset="-122"/>
              <a:cs typeface="+mn-cs"/>
            </a:endParaRPr>
          </a:p>
        </p:txBody>
      </p:sp>
      <p:sp>
        <p:nvSpPr>
          <p:cNvPr id="69" name="弧形 68">
            <a:extLst>
              <a:ext uri="{FF2B5EF4-FFF2-40B4-BE49-F238E27FC236}">
                <a16:creationId xmlns="" xmlns:a16="http://schemas.microsoft.com/office/drawing/2014/main" id="{55E25B9C-894F-4CAE-A678-B01269F54C5C}"/>
              </a:ext>
            </a:extLst>
          </p:cNvPr>
          <p:cNvSpPr/>
          <p:nvPr/>
        </p:nvSpPr>
        <p:spPr>
          <a:xfrm>
            <a:off x="4046966" y="1111278"/>
            <a:ext cx="4115398" cy="4115398"/>
          </a:xfrm>
          <a:prstGeom prst="arc">
            <a:avLst>
              <a:gd name="adj1" fmla="val 5817392"/>
              <a:gd name="adj2" fmla="val 10235872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headEnd type="arrow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B" panose="00020600040101010101" pitchFamily="18" charset="-122"/>
              <a:cs typeface="+mn-cs"/>
            </a:endParaRPr>
          </a:p>
        </p:txBody>
      </p:sp>
      <p:sp>
        <p:nvSpPr>
          <p:cNvPr id="70" name="弧形 69">
            <a:extLst>
              <a:ext uri="{FF2B5EF4-FFF2-40B4-BE49-F238E27FC236}">
                <a16:creationId xmlns="" xmlns:a16="http://schemas.microsoft.com/office/drawing/2014/main" id="{DA686776-07BF-48A7-AC03-32085734A315}"/>
              </a:ext>
            </a:extLst>
          </p:cNvPr>
          <p:cNvSpPr/>
          <p:nvPr/>
        </p:nvSpPr>
        <p:spPr>
          <a:xfrm>
            <a:off x="4046966" y="1088616"/>
            <a:ext cx="4115398" cy="4115398"/>
          </a:xfrm>
          <a:prstGeom prst="arc">
            <a:avLst>
              <a:gd name="adj1" fmla="val 626272"/>
              <a:gd name="adj2" fmla="val 4849779"/>
            </a:avLst>
          </a:prstGeom>
          <a:noFill/>
          <a:ln w="28575" cap="flat" cmpd="sng" algn="ctr">
            <a:solidFill>
              <a:schemeClr val="accent2"/>
            </a:solidFill>
            <a:prstDash val="solid"/>
            <a:headEnd type="arrow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B" panose="00020600040101010101" pitchFamily="18" charset="-122"/>
              <a:cs typeface="+mn-cs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="" xmlns:a16="http://schemas.microsoft.com/office/drawing/2014/main" id="{E8F2B447-03F5-4D97-B5A2-44C94B0BEC91}"/>
              </a:ext>
            </a:extLst>
          </p:cNvPr>
          <p:cNvSpPr/>
          <p:nvPr/>
        </p:nvSpPr>
        <p:spPr>
          <a:xfrm>
            <a:off x="4997624" y="2059272"/>
            <a:ext cx="2196753" cy="2196753"/>
          </a:xfrm>
          <a:prstGeom prst="ellipse">
            <a:avLst/>
          </a:prstGeom>
          <a:gradFill flip="none" rotWithShape="1">
            <a:gsLst>
              <a:gs pos="22000">
                <a:schemeClr val="accent2">
                  <a:alpha val="0"/>
                </a:schemeClr>
              </a:gs>
              <a:gs pos="100000">
                <a:srgbClr val="2BA391">
                  <a:alpha val="48000"/>
                </a:srgbClr>
              </a:gs>
              <a:gs pos="99000">
                <a:schemeClr val="accent2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阿里巴巴普惠体 B" panose="00020600040101010101" pitchFamily="18" charset="-122"/>
              <a:cs typeface="+mn-cs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A6183A6F-0EB2-4D66-8DC8-D8714DDF72F7}"/>
              </a:ext>
            </a:extLst>
          </p:cNvPr>
          <p:cNvSpPr/>
          <p:nvPr/>
        </p:nvSpPr>
        <p:spPr>
          <a:xfrm>
            <a:off x="5074485" y="2723105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输入你的</a:t>
            </a:r>
            <a:endParaRPr lang="en-US" altLang="zh-CN" sz="2400" b="1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</a:endParaRPr>
          </a:p>
          <a:p>
            <a:pPr algn="ctr"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核心关键信息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="" xmlns:a16="http://schemas.microsoft.com/office/drawing/2014/main" id="{86C7C780-2EE7-4A9E-938E-72B0D1573606}"/>
              </a:ext>
            </a:extLst>
          </p:cNvPr>
          <p:cNvSpPr/>
          <p:nvPr/>
        </p:nvSpPr>
        <p:spPr>
          <a:xfrm>
            <a:off x="8330259" y="3138604"/>
            <a:ext cx="2723823" cy="1137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在这里输入你的正文内容</a:t>
            </a:r>
            <a:endParaRPr lang="en-US" altLang="zh-CN" dirty="0">
              <a:solidFill>
                <a:prstClr val="white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在这里输入你的正文内容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在这里输入你的正文内容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0317AFB5-BCA2-4059-9DB5-3C3C84729241}"/>
              </a:ext>
            </a:extLst>
          </p:cNvPr>
          <p:cNvGrpSpPr/>
          <p:nvPr/>
        </p:nvGrpSpPr>
        <p:grpSpPr>
          <a:xfrm>
            <a:off x="4734089" y="5361441"/>
            <a:ext cx="2688557" cy="1200713"/>
            <a:chOff x="4861378" y="5361441"/>
            <a:chExt cx="2688557" cy="1200713"/>
          </a:xfrm>
        </p:grpSpPr>
        <p:sp>
          <p:nvSpPr>
            <p:cNvPr id="62" name="矩形 61">
              <a:extLst>
                <a:ext uri="{FF2B5EF4-FFF2-40B4-BE49-F238E27FC236}">
                  <a16:creationId xmlns="" xmlns:a16="http://schemas.microsoft.com/office/drawing/2014/main" id="{2AFCE319-2B2A-433C-9F7E-7F221725D7B0}"/>
                </a:ext>
              </a:extLst>
            </p:cNvPr>
            <p:cNvSpPr/>
            <p:nvPr/>
          </p:nvSpPr>
          <p:spPr>
            <a:xfrm>
              <a:off x="5489755" y="5361441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solidFill>
                    <a:schemeClr val="accent2"/>
                  </a:solidFill>
                  <a:latin typeface="Arial"/>
                  <a:ea typeface="阿里巴巴普惠体 B" panose="00020600040101010101" pitchFamily="18" charset="-122"/>
                </a:rPr>
                <a:t>输入小标题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="" xmlns:a16="http://schemas.microsoft.com/office/drawing/2014/main" id="{45566BE7-3C1B-4C5A-B05D-0DAA63A5A451}"/>
                </a:ext>
              </a:extLst>
            </p:cNvPr>
            <p:cNvSpPr/>
            <p:nvPr/>
          </p:nvSpPr>
          <p:spPr>
            <a:xfrm>
              <a:off x="4861378" y="5823106"/>
              <a:ext cx="2688557" cy="739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在这里输入你的正文内容</a:t>
              </a:r>
              <a:endParaRPr lang="en-US" altLang="zh-CN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在这里输入你的正文内容</a:t>
              </a:r>
            </a:p>
          </p:txBody>
        </p:sp>
        <p:sp>
          <p:nvSpPr>
            <p:cNvPr id="74" name="矩形 73">
              <a:extLst>
                <a:ext uri="{FF2B5EF4-FFF2-40B4-BE49-F238E27FC236}">
                  <a16:creationId xmlns="" xmlns:a16="http://schemas.microsoft.com/office/drawing/2014/main" id="{418B6A88-CA56-454E-B122-BB0CF7102300}"/>
                </a:ext>
              </a:extLst>
            </p:cNvPr>
            <p:cNvSpPr/>
            <p:nvPr/>
          </p:nvSpPr>
          <p:spPr>
            <a:xfrm>
              <a:off x="4861378" y="6165167"/>
              <a:ext cx="1847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endParaRPr lang="zh-CN" altLang="en-US" dirty="0">
                <a:solidFill>
                  <a:prstClr val="white"/>
                </a:solidFill>
                <a:latin typeface="Arial"/>
                <a:ea typeface="阿里巴巴普惠体 B" panose="00020600040101010101" pitchFamily="18" charset="-122"/>
              </a:endParaRPr>
            </a:p>
          </p:txBody>
        </p:sp>
      </p:grpSp>
      <p:sp>
        <p:nvSpPr>
          <p:cNvPr id="24" name="标题 1">
            <a:extLst>
              <a:ext uri="{FF2B5EF4-FFF2-40B4-BE49-F238E27FC236}">
                <a16:creationId xmlns="" xmlns:a16="http://schemas.microsoft.com/office/drawing/2014/main" id="{B55206EB-1913-477E-BBC1-9F492DA635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475780"/>
            <a:ext cx="10515600" cy="596253"/>
          </a:xfrm>
        </p:spPr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F6DCA0F5-A37A-4C13-830F-61A2A233199C}"/>
              </a:ext>
            </a:extLst>
          </p:cNvPr>
          <p:cNvSpPr txBox="1"/>
          <p:nvPr/>
        </p:nvSpPr>
        <p:spPr>
          <a:xfrm>
            <a:off x="573393" y="996074"/>
            <a:ext cx="2297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ENTER YOUR SUBTITLE</a:t>
            </a:r>
            <a:endParaRPr lang="zh-CN" altLang="en-US" sz="14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D35B1D27-2C53-4C30-BD4E-ABB8D66B186A}"/>
              </a:ext>
            </a:extLst>
          </p:cNvPr>
          <p:cNvCxnSpPr/>
          <p:nvPr/>
        </p:nvCxnSpPr>
        <p:spPr>
          <a:xfrm>
            <a:off x="677864" y="1411095"/>
            <a:ext cx="47962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699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5F033751-F831-4076-B24C-569F3A5CF719}"/>
              </a:ext>
            </a:extLst>
          </p:cNvPr>
          <p:cNvGrpSpPr/>
          <p:nvPr/>
        </p:nvGrpSpPr>
        <p:grpSpPr>
          <a:xfrm>
            <a:off x="442913" y="2933715"/>
            <a:ext cx="3543838" cy="4674998"/>
            <a:chOff x="1542195" y="2314395"/>
            <a:chExt cx="2916000" cy="3386037"/>
          </a:xfrm>
        </p:grpSpPr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9E228CB0-B287-40AF-A353-6F20BFCDB8AD}"/>
                </a:ext>
              </a:extLst>
            </p:cNvPr>
            <p:cNvSpPr/>
            <p:nvPr/>
          </p:nvSpPr>
          <p:spPr>
            <a:xfrm>
              <a:off x="1542195" y="2314396"/>
              <a:ext cx="2916000" cy="3386036"/>
            </a:xfrm>
            <a:prstGeom prst="rect">
              <a:avLst/>
            </a:prstGeom>
            <a:gradFill>
              <a:gsLst>
                <a:gs pos="0">
                  <a:schemeClr val="accent2">
                    <a:alpha val="70000"/>
                  </a:schemeClr>
                </a:gs>
                <a:gs pos="86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思源黑体 CN Regular" panose="020B0500000000000000" pitchFamily="34" charset="-122"/>
              </a:endParaRP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B8D077A5-4524-4F78-89F3-1286F86583CF}"/>
                </a:ext>
              </a:extLst>
            </p:cNvPr>
            <p:cNvCxnSpPr/>
            <p:nvPr/>
          </p:nvCxnSpPr>
          <p:spPr>
            <a:xfrm>
              <a:off x="1542195" y="2314395"/>
              <a:ext cx="2916000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C94D3D77-DABA-482B-94A6-50C3FEC1EF73}"/>
              </a:ext>
            </a:extLst>
          </p:cNvPr>
          <p:cNvGrpSpPr/>
          <p:nvPr/>
        </p:nvGrpSpPr>
        <p:grpSpPr>
          <a:xfrm>
            <a:off x="8205249" y="2933715"/>
            <a:ext cx="3543838" cy="4674998"/>
            <a:chOff x="1542195" y="2314395"/>
            <a:chExt cx="2916000" cy="3386037"/>
          </a:xfrm>
        </p:grpSpPr>
        <p:sp>
          <p:nvSpPr>
            <p:cNvPr id="54" name="矩形 53">
              <a:extLst>
                <a:ext uri="{FF2B5EF4-FFF2-40B4-BE49-F238E27FC236}">
                  <a16:creationId xmlns="" xmlns:a16="http://schemas.microsoft.com/office/drawing/2014/main" id="{CDFCDC8C-92D6-4BE8-AE33-36E1B27559BA}"/>
                </a:ext>
              </a:extLst>
            </p:cNvPr>
            <p:cNvSpPr/>
            <p:nvPr/>
          </p:nvSpPr>
          <p:spPr>
            <a:xfrm>
              <a:off x="1542195" y="2314396"/>
              <a:ext cx="2916000" cy="3386036"/>
            </a:xfrm>
            <a:prstGeom prst="rect">
              <a:avLst/>
            </a:prstGeom>
            <a:gradFill>
              <a:gsLst>
                <a:gs pos="0">
                  <a:schemeClr val="accent2">
                    <a:alpha val="70000"/>
                  </a:schemeClr>
                </a:gs>
                <a:gs pos="86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思源黑体 CN Regular" panose="020B0500000000000000" pitchFamily="34" charset="-122"/>
              </a:endParaRP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A4F2DCE4-A40C-4A9B-ACFF-683B3F058EB0}"/>
                </a:ext>
              </a:extLst>
            </p:cNvPr>
            <p:cNvCxnSpPr/>
            <p:nvPr/>
          </p:nvCxnSpPr>
          <p:spPr>
            <a:xfrm>
              <a:off x="1542195" y="2314395"/>
              <a:ext cx="2916000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6C1A2B01-44D5-44E6-AC50-0C737AE22BB5}"/>
              </a:ext>
            </a:extLst>
          </p:cNvPr>
          <p:cNvGrpSpPr/>
          <p:nvPr/>
        </p:nvGrpSpPr>
        <p:grpSpPr>
          <a:xfrm>
            <a:off x="4324081" y="1765305"/>
            <a:ext cx="3543838" cy="5843408"/>
            <a:chOff x="1542195" y="2314395"/>
            <a:chExt cx="2916000" cy="3386037"/>
          </a:xfrm>
        </p:grpSpPr>
        <p:sp>
          <p:nvSpPr>
            <p:cNvPr id="57" name="矩形 56">
              <a:extLst>
                <a:ext uri="{FF2B5EF4-FFF2-40B4-BE49-F238E27FC236}">
                  <a16:creationId xmlns="" xmlns:a16="http://schemas.microsoft.com/office/drawing/2014/main" id="{D3BB1705-E7F7-4366-ABCE-815BB5E061C0}"/>
                </a:ext>
              </a:extLst>
            </p:cNvPr>
            <p:cNvSpPr/>
            <p:nvPr/>
          </p:nvSpPr>
          <p:spPr>
            <a:xfrm>
              <a:off x="1542195" y="2314396"/>
              <a:ext cx="2916000" cy="3386036"/>
            </a:xfrm>
            <a:prstGeom prst="rect">
              <a:avLst/>
            </a:prstGeom>
            <a:gradFill>
              <a:gsLst>
                <a:gs pos="0">
                  <a:schemeClr val="accent2">
                    <a:alpha val="70000"/>
                  </a:schemeClr>
                </a:gs>
                <a:gs pos="86000">
                  <a:schemeClr val="accent2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ea typeface="思源黑体 CN Regular" panose="020B0500000000000000" pitchFamily="34" charset="-122"/>
              </a:endParaRPr>
            </a:p>
          </p:txBody>
        </p:sp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0851A6A5-C4CD-4F13-AA0B-B7161E23143A}"/>
                </a:ext>
              </a:extLst>
            </p:cNvPr>
            <p:cNvCxnSpPr/>
            <p:nvPr/>
          </p:nvCxnSpPr>
          <p:spPr>
            <a:xfrm>
              <a:off x="1542195" y="2314395"/>
              <a:ext cx="2916000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8CD6CBA-2DBD-482B-808B-EA7B67A4DAB2}"/>
              </a:ext>
            </a:extLst>
          </p:cNvPr>
          <p:cNvSpPr txBox="1"/>
          <p:nvPr/>
        </p:nvSpPr>
        <p:spPr>
          <a:xfrm>
            <a:off x="1707387" y="3044279"/>
            <a:ext cx="10148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gradFill>
                  <a:gsLst>
                    <a:gs pos="0">
                      <a:schemeClr val="bg1"/>
                    </a:gs>
                    <a:gs pos="8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  <a:ea typeface="阿里巴巴普惠体 R" panose="00020600040101010101" pitchFamily="18" charset="-122"/>
              </a:rPr>
              <a:t>01</a:t>
            </a:r>
            <a:endParaRPr lang="zh-CN" altLang="en-US" sz="5400" b="1" dirty="0">
              <a:gradFill>
                <a:gsLst>
                  <a:gs pos="0">
                    <a:schemeClr val="bg1"/>
                  </a:gs>
                  <a:gs pos="8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+mj-lt"/>
              <a:ea typeface="阿里巴巴普惠体 R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E3318B8-04DA-4BFF-89B3-1039DB5957C1}"/>
              </a:ext>
            </a:extLst>
          </p:cNvPr>
          <p:cNvSpPr txBox="1"/>
          <p:nvPr/>
        </p:nvSpPr>
        <p:spPr>
          <a:xfrm>
            <a:off x="1357582" y="3679300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输入小标题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15724CE2-7E3C-467A-BF9C-7E3022730ACE}"/>
              </a:ext>
            </a:extLst>
          </p:cNvPr>
          <p:cNvSpPr txBox="1"/>
          <p:nvPr/>
        </p:nvSpPr>
        <p:spPr>
          <a:xfrm>
            <a:off x="539345" y="4094645"/>
            <a:ext cx="3341823" cy="1990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  <a:endParaRPr lang="en-US" altLang="zh-CN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  <a:endParaRPr lang="en-US" altLang="zh-CN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  <a:endParaRPr lang="en-US" altLang="zh-CN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  <a:endParaRPr lang="en-US" altLang="zh-CN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在这里输入你的正文内容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E1FCD78B-22A9-4517-AFF1-BA95B437A87D}"/>
              </a:ext>
            </a:extLst>
          </p:cNvPr>
          <p:cNvGrpSpPr/>
          <p:nvPr/>
        </p:nvGrpSpPr>
        <p:grpSpPr>
          <a:xfrm>
            <a:off x="4425089" y="2010385"/>
            <a:ext cx="3341823" cy="3040591"/>
            <a:chOff x="4372297" y="2010385"/>
            <a:chExt cx="3341823" cy="3040591"/>
          </a:xfrm>
        </p:grpSpPr>
        <p:sp>
          <p:nvSpPr>
            <p:cNvPr id="62" name="文本框 61">
              <a:extLst>
                <a:ext uri="{FF2B5EF4-FFF2-40B4-BE49-F238E27FC236}">
                  <a16:creationId xmlns="" xmlns:a16="http://schemas.microsoft.com/office/drawing/2014/main" id="{939E5810-5C93-4A81-A893-212D2885D2AA}"/>
                </a:ext>
              </a:extLst>
            </p:cNvPr>
            <p:cNvSpPr txBox="1"/>
            <p:nvPr/>
          </p:nvSpPr>
          <p:spPr>
            <a:xfrm>
              <a:off x="5540339" y="2010385"/>
              <a:ext cx="101489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gradFill>
                    <a:gsLst>
                      <a:gs pos="0">
                        <a:schemeClr val="bg1"/>
                      </a:gs>
                      <a:gs pos="8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atin typeface="+mj-lt"/>
                  <a:ea typeface="阿里巴巴普惠体 R" panose="00020600040101010101" pitchFamily="18" charset="-122"/>
                </a:rPr>
                <a:t>02</a:t>
              </a:r>
              <a:endParaRPr lang="zh-CN" altLang="en-US" sz="5400" b="1" dirty="0">
                <a:gradFill>
                  <a:gsLst>
                    <a:gs pos="0">
                      <a:schemeClr val="bg1"/>
                    </a:gs>
                    <a:gs pos="8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  <a:ea typeface="阿里巴巴普惠体 R" panose="00020600040101010101" pitchFamily="18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="" xmlns:a16="http://schemas.microsoft.com/office/drawing/2014/main" id="{B1E44477-B3EB-4FEA-9F61-FF28553750DA}"/>
                </a:ext>
              </a:extLst>
            </p:cNvPr>
            <p:cNvSpPr txBox="1"/>
            <p:nvPr/>
          </p:nvSpPr>
          <p:spPr>
            <a:xfrm>
              <a:off x="5190534" y="2645406"/>
              <a:ext cx="17145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30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输入小标题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6BA9BE7B-FB1D-458B-BF76-41C5CFF29176}"/>
                </a:ext>
              </a:extLst>
            </p:cNvPr>
            <p:cNvSpPr txBox="1"/>
            <p:nvPr/>
          </p:nvSpPr>
          <p:spPr>
            <a:xfrm>
              <a:off x="4372297" y="3060751"/>
              <a:ext cx="3341823" cy="1990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阿里巴巴普惠体 R" panose="00020600040101010101" pitchFamily="18" charset="-122"/>
                </a:rPr>
                <a:t>在这里输入你的正文内容</a:t>
              </a:r>
              <a:endParaRPr lang="en-US" altLang="zh-CN" dirty="0">
                <a:solidFill>
                  <a:schemeClr val="bg1"/>
                </a:solidFill>
                <a:ea typeface="阿里巴巴普惠体 R" panose="00020600040101010101" pitchFamily="18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阿里巴巴普惠体 R" panose="00020600040101010101" pitchFamily="18" charset="-122"/>
                </a:rPr>
                <a:t>在这里输入你的正文内容</a:t>
              </a:r>
              <a:endParaRPr lang="en-US" altLang="zh-CN" dirty="0">
                <a:solidFill>
                  <a:schemeClr val="bg1"/>
                </a:solidFill>
                <a:ea typeface="阿里巴巴普惠体 R" panose="00020600040101010101" pitchFamily="18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阿里巴巴普惠体 R" panose="00020600040101010101" pitchFamily="18" charset="-122"/>
                </a:rPr>
                <a:t>在这里输入你的正文内容</a:t>
              </a:r>
              <a:endParaRPr lang="en-US" altLang="zh-CN" dirty="0">
                <a:solidFill>
                  <a:schemeClr val="bg1"/>
                </a:solidFill>
                <a:ea typeface="阿里巴巴普惠体 R" panose="00020600040101010101" pitchFamily="18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阿里巴巴普惠体 R" panose="00020600040101010101" pitchFamily="18" charset="-122"/>
                </a:rPr>
                <a:t>在这里输入你的正文内容</a:t>
              </a:r>
              <a:endParaRPr lang="en-US" altLang="zh-CN" dirty="0">
                <a:solidFill>
                  <a:schemeClr val="bg1"/>
                </a:solidFill>
                <a:ea typeface="阿里巴巴普惠体 R" panose="00020600040101010101" pitchFamily="18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阿里巴巴普惠体 R" panose="00020600040101010101" pitchFamily="18" charset="-122"/>
                </a:rPr>
                <a:t>在这里输入你的正文内容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C6B1B9D3-5DC7-435C-9A1C-AB0E9195BE58}"/>
              </a:ext>
            </a:extLst>
          </p:cNvPr>
          <p:cNvGrpSpPr/>
          <p:nvPr/>
        </p:nvGrpSpPr>
        <p:grpSpPr>
          <a:xfrm>
            <a:off x="8306257" y="3044279"/>
            <a:ext cx="3341823" cy="3040591"/>
            <a:chOff x="4372297" y="2010385"/>
            <a:chExt cx="3341823" cy="3040591"/>
          </a:xfrm>
        </p:grpSpPr>
        <p:sp>
          <p:nvSpPr>
            <p:cNvPr id="67" name="文本框 66">
              <a:extLst>
                <a:ext uri="{FF2B5EF4-FFF2-40B4-BE49-F238E27FC236}">
                  <a16:creationId xmlns="" xmlns:a16="http://schemas.microsoft.com/office/drawing/2014/main" id="{95E9B827-FCEF-427A-A93E-AE15E24B0D18}"/>
                </a:ext>
              </a:extLst>
            </p:cNvPr>
            <p:cNvSpPr txBox="1"/>
            <p:nvPr/>
          </p:nvSpPr>
          <p:spPr>
            <a:xfrm>
              <a:off x="5540339" y="2010385"/>
              <a:ext cx="101489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gradFill>
                    <a:gsLst>
                      <a:gs pos="0">
                        <a:schemeClr val="bg1"/>
                      </a:gs>
                      <a:gs pos="8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latin typeface="+mj-lt"/>
                  <a:ea typeface="阿里巴巴普惠体 R" panose="00020600040101010101" pitchFamily="18" charset="-122"/>
                </a:rPr>
                <a:t>03</a:t>
              </a:r>
              <a:endParaRPr lang="zh-CN" altLang="en-US" sz="5400" b="1" dirty="0">
                <a:gradFill>
                  <a:gsLst>
                    <a:gs pos="0">
                      <a:schemeClr val="bg1"/>
                    </a:gs>
                    <a:gs pos="8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  <a:ea typeface="阿里巴巴普惠体 R" panose="00020600040101010101" pitchFamily="18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="" xmlns:a16="http://schemas.microsoft.com/office/drawing/2014/main" id="{63F4B5D9-8076-4502-8B2F-9864FFDDD3C7}"/>
                </a:ext>
              </a:extLst>
            </p:cNvPr>
            <p:cNvSpPr txBox="1"/>
            <p:nvPr/>
          </p:nvSpPr>
          <p:spPr>
            <a:xfrm>
              <a:off x="5190534" y="2645406"/>
              <a:ext cx="17145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30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输入小标题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="" xmlns:a16="http://schemas.microsoft.com/office/drawing/2014/main" id="{8325C060-F8A8-44F1-B7F0-B49FB491E544}"/>
                </a:ext>
              </a:extLst>
            </p:cNvPr>
            <p:cNvSpPr txBox="1"/>
            <p:nvPr/>
          </p:nvSpPr>
          <p:spPr>
            <a:xfrm>
              <a:off x="4372297" y="3060751"/>
              <a:ext cx="3341823" cy="1990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阿里巴巴普惠体 R" panose="00020600040101010101" pitchFamily="18" charset="-122"/>
                </a:rPr>
                <a:t>在这里输入你的正文内容</a:t>
              </a:r>
              <a:endParaRPr lang="en-US" altLang="zh-CN" dirty="0">
                <a:solidFill>
                  <a:schemeClr val="bg1"/>
                </a:solidFill>
                <a:ea typeface="阿里巴巴普惠体 R" panose="00020600040101010101" pitchFamily="18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阿里巴巴普惠体 R" panose="00020600040101010101" pitchFamily="18" charset="-122"/>
                </a:rPr>
                <a:t>在这里输入你的正文内容</a:t>
              </a:r>
              <a:endParaRPr lang="en-US" altLang="zh-CN" dirty="0">
                <a:solidFill>
                  <a:schemeClr val="bg1"/>
                </a:solidFill>
                <a:ea typeface="阿里巴巴普惠体 R" panose="00020600040101010101" pitchFamily="18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阿里巴巴普惠体 R" panose="00020600040101010101" pitchFamily="18" charset="-122"/>
                </a:rPr>
                <a:t>在这里输入你的正文内容</a:t>
              </a:r>
              <a:endParaRPr lang="en-US" altLang="zh-CN" dirty="0">
                <a:solidFill>
                  <a:schemeClr val="bg1"/>
                </a:solidFill>
                <a:ea typeface="阿里巴巴普惠体 R" panose="00020600040101010101" pitchFamily="18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阿里巴巴普惠体 R" panose="00020600040101010101" pitchFamily="18" charset="-122"/>
                </a:rPr>
                <a:t>在这里输入你的正文内容</a:t>
              </a:r>
              <a:endParaRPr lang="en-US" altLang="zh-CN" dirty="0">
                <a:solidFill>
                  <a:schemeClr val="bg1"/>
                </a:solidFill>
                <a:ea typeface="阿里巴巴普惠体 R" panose="00020600040101010101" pitchFamily="18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阿里巴巴普惠体 R" panose="00020600040101010101" pitchFamily="18" charset="-122"/>
                </a:rPr>
                <a:t>在这里输入你的正文内容</a:t>
              </a:r>
            </a:p>
          </p:txBody>
        </p:sp>
      </p:grpSp>
      <p:sp>
        <p:nvSpPr>
          <p:cNvPr id="27" name="标题 1">
            <a:extLst>
              <a:ext uri="{FF2B5EF4-FFF2-40B4-BE49-F238E27FC236}">
                <a16:creationId xmlns="" xmlns:a16="http://schemas.microsoft.com/office/drawing/2014/main" id="{5E2F6CA7-F743-4372-91F7-8870F42DB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475780"/>
            <a:ext cx="10515600" cy="596253"/>
          </a:xfrm>
        </p:spPr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E7845621-013C-4117-A3DC-69A744F76D90}"/>
              </a:ext>
            </a:extLst>
          </p:cNvPr>
          <p:cNvSpPr txBox="1"/>
          <p:nvPr/>
        </p:nvSpPr>
        <p:spPr>
          <a:xfrm>
            <a:off x="573393" y="996074"/>
            <a:ext cx="2297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ENTER YOUR SUBTITLE</a:t>
            </a:r>
            <a:endParaRPr lang="zh-CN" altLang="en-US" sz="14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C5055FA4-0BBC-4B04-BE62-97AD15592C67}"/>
              </a:ext>
            </a:extLst>
          </p:cNvPr>
          <p:cNvCxnSpPr/>
          <p:nvPr/>
        </p:nvCxnSpPr>
        <p:spPr>
          <a:xfrm>
            <a:off x="677864" y="1411095"/>
            <a:ext cx="47962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504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图表 14">
            <a:extLst>
              <a:ext uri="{FF2B5EF4-FFF2-40B4-BE49-F238E27FC236}">
                <a16:creationId xmlns="" xmlns:a16="http://schemas.microsoft.com/office/drawing/2014/main" id="{401B1324-EE38-4F66-8DF2-9C628E3C81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90345"/>
              </p:ext>
            </p:extLst>
          </p:nvPr>
        </p:nvGraphicFramePr>
        <p:xfrm>
          <a:off x="4963159" y="1747027"/>
          <a:ext cx="6949442" cy="4562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22C62D67-0DD2-406E-A25B-35D9035F03F3}"/>
              </a:ext>
            </a:extLst>
          </p:cNvPr>
          <p:cNvGrpSpPr/>
          <p:nvPr/>
        </p:nvGrpSpPr>
        <p:grpSpPr>
          <a:xfrm>
            <a:off x="378757" y="2501583"/>
            <a:ext cx="4129445" cy="2771138"/>
            <a:chOff x="7470426" y="1721627"/>
            <a:chExt cx="4129445" cy="2771138"/>
          </a:xfrm>
        </p:grpSpPr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41A36E3F-1410-438D-9DD4-6758DC04A0EF}"/>
                </a:ext>
              </a:extLst>
            </p:cNvPr>
            <p:cNvGrpSpPr/>
            <p:nvPr/>
          </p:nvGrpSpPr>
          <p:grpSpPr>
            <a:xfrm>
              <a:off x="7470426" y="1721627"/>
              <a:ext cx="4129445" cy="1085937"/>
              <a:chOff x="7292626" y="1848627"/>
              <a:chExt cx="4129445" cy="1085937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="" xmlns:a16="http://schemas.microsoft.com/office/drawing/2014/main" id="{241EB511-A32F-49D4-B5C5-56BCDA44819A}"/>
                  </a:ext>
                </a:extLst>
              </p:cNvPr>
              <p:cNvSpPr txBox="1"/>
              <p:nvPr/>
            </p:nvSpPr>
            <p:spPr>
              <a:xfrm>
                <a:off x="7292626" y="1848627"/>
                <a:ext cx="21590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300" dirty="0">
                    <a:solidFill>
                      <a:schemeClr val="accent2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</a:rPr>
                  <a:t>输入小标题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="" xmlns:a16="http://schemas.microsoft.com/office/drawing/2014/main" id="{753B1D43-DC3F-4073-84D7-7B06424EB68C}"/>
                  </a:ext>
                </a:extLst>
              </p:cNvPr>
              <p:cNvSpPr txBox="1"/>
              <p:nvPr/>
            </p:nvSpPr>
            <p:spPr>
              <a:xfrm>
                <a:off x="7292626" y="2232449"/>
                <a:ext cx="4129445" cy="7021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ea typeface="阿里巴巴普惠体 R" panose="00020600040101010101" pitchFamily="18" charset="-122"/>
                  </a:rPr>
                  <a:t>在这里输入你的正文内容，在这里输入你的正文内容在这里输入你的正文内容</a:t>
                </a:r>
              </a:p>
            </p:txBody>
          </p:sp>
        </p:grp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B32AEFA2-74D3-4904-8999-7728E380C6BF}"/>
                </a:ext>
              </a:extLst>
            </p:cNvPr>
            <p:cNvCxnSpPr/>
            <p:nvPr/>
          </p:nvCxnSpPr>
          <p:spPr>
            <a:xfrm>
              <a:off x="7546626" y="3107196"/>
              <a:ext cx="3784600" cy="0"/>
            </a:xfrm>
            <a:prstGeom prst="line">
              <a:avLst/>
            </a:prstGeom>
            <a:ln w="6350">
              <a:gradFill flip="none" rotWithShape="1">
                <a:gsLst>
                  <a:gs pos="100000">
                    <a:schemeClr val="accent2">
                      <a:alpha val="7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6AF858BB-2B37-4E13-9FAA-8B7AF565C017}"/>
                </a:ext>
              </a:extLst>
            </p:cNvPr>
            <p:cNvGrpSpPr/>
            <p:nvPr/>
          </p:nvGrpSpPr>
          <p:grpSpPr>
            <a:xfrm>
              <a:off x="7470426" y="3406828"/>
              <a:ext cx="4129445" cy="1085937"/>
              <a:chOff x="7292626" y="1848627"/>
              <a:chExt cx="4129445" cy="1085937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="" xmlns:a16="http://schemas.microsoft.com/office/drawing/2014/main" id="{18BED233-ED13-4C77-8D47-8BDC49A392A4}"/>
                  </a:ext>
                </a:extLst>
              </p:cNvPr>
              <p:cNvSpPr txBox="1"/>
              <p:nvPr/>
            </p:nvSpPr>
            <p:spPr>
              <a:xfrm>
                <a:off x="7292626" y="1848627"/>
                <a:ext cx="21590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300" dirty="0">
                    <a:solidFill>
                      <a:schemeClr val="accent3">
                        <a:alpha val="90000"/>
                      </a:schemeClr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</a:rPr>
                  <a:t>输入小标题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="" xmlns:a16="http://schemas.microsoft.com/office/drawing/2014/main" id="{1A5A09AD-0FAF-45F2-8C67-91D550C73667}"/>
                  </a:ext>
                </a:extLst>
              </p:cNvPr>
              <p:cNvSpPr txBox="1"/>
              <p:nvPr/>
            </p:nvSpPr>
            <p:spPr>
              <a:xfrm>
                <a:off x="7292626" y="2232449"/>
                <a:ext cx="4129445" cy="7021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/>
                    </a:solidFill>
                    <a:ea typeface="阿里巴巴普惠体 R" panose="00020600040101010101" pitchFamily="18" charset="-122"/>
                  </a:rPr>
                  <a:t>在这里输入你的正文内容，在这里输入你的正文内容在这里输入你的正文内容</a:t>
                </a:r>
              </a:p>
            </p:txBody>
          </p:sp>
        </p:grpSp>
      </p:grpSp>
      <p:sp>
        <p:nvSpPr>
          <p:cNvPr id="17" name="标题 1">
            <a:extLst>
              <a:ext uri="{FF2B5EF4-FFF2-40B4-BE49-F238E27FC236}">
                <a16:creationId xmlns="" xmlns:a16="http://schemas.microsoft.com/office/drawing/2014/main" id="{8D733C4B-80F2-4677-8424-287846DAD3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475780"/>
            <a:ext cx="10515600" cy="596253"/>
          </a:xfrm>
        </p:spPr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E5FB7F1E-3CF6-4E36-940F-E8D77C3E6DF0}"/>
              </a:ext>
            </a:extLst>
          </p:cNvPr>
          <p:cNvSpPr txBox="1"/>
          <p:nvPr/>
        </p:nvSpPr>
        <p:spPr>
          <a:xfrm>
            <a:off x="573393" y="996074"/>
            <a:ext cx="2297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ENTER YOUR SUBTITLE</a:t>
            </a:r>
            <a:endParaRPr lang="zh-CN" altLang="en-US" sz="14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FF9E7FA9-93C5-4180-867C-D7930DD11636}"/>
              </a:ext>
            </a:extLst>
          </p:cNvPr>
          <p:cNvCxnSpPr/>
          <p:nvPr/>
        </p:nvCxnSpPr>
        <p:spPr>
          <a:xfrm>
            <a:off x="677864" y="1411095"/>
            <a:ext cx="47962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860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>
            <a:extLst>
              <a:ext uri="{FF2B5EF4-FFF2-40B4-BE49-F238E27FC236}">
                <a16:creationId xmlns="" xmlns:a16="http://schemas.microsoft.com/office/drawing/2014/main" id="{1D4DE279-45F5-43D4-9CAB-D1DAEB50C202}"/>
              </a:ext>
            </a:extLst>
          </p:cNvPr>
          <p:cNvSpPr/>
          <p:nvPr/>
        </p:nvSpPr>
        <p:spPr>
          <a:xfrm>
            <a:off x="8773636" y="2722212"/>
            <a:ext cx="2735575" cy="2881662"/>
          </a:xfrm>
          <a:prstGeom prst="rect">
            <a:avLst/>
          </a:prstGeom>
          <a:gradFill flip="none" rotWithShape="1">
            <a:gsLst>
              <a:gs pos="21000">
                <a:srgbClr val="3CB4DD">
                  <a:alpha val="0"/>
                </a:srgbClr>
              </a:gs>
              <a:gs pos="100000">
                <a:srgbClr val="3CB4DD">
                  <a:alpha val="85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="" xmlns:a16="http://schemas.microsoft.com/office/drawing/2014/main" id="{CEF02D3F-17C3-4954-B084-3079A39C526C}"/>
              </a:ext>
            </a:extLst>
          </p:cNvPr>
          <p:cNvSpPr/>
          <p:nvPr/>
        </p:nvSpPr>
        <p:spPr>
          <a:xfrm>
            <a:off x="4701161" y="2722212"/>
            <a:ext cx="2735575" cy="2881662"/>
          </a:xfrm>
          <a:prstGeom prst="rect">
            <a:avLst/>
          </a:prstGeom>
          <a:gradFill flip="none" rotWithShape="1">
            <a:gsLst>
              <a:gs pos="21000">
                <a:srgbClr val="3CB4DD">
                  <a:alpha val="0"/>
                </a:srgbClr>
              </a:gs>
              <a:gs pos="100000">
                <a:srgbClr val="3CB4DD">
                  <a:alpha val="85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B8324316-066D-46C6-B29E-080113BC5F1D}"/>
              </a:ext>
            </a:extLst>
          </p:cNvPr>
          <p:cNvSpPr/>
          <p:nvPr/>
        </p:nvSpPr>
        <p:spPr>
          <a:xfrm>
            <a:off x="628686" y="2722213"/>
            <a:ext cx="2735575" cy="2881662"/>
          </a:xfrm>
          <a:prstGeom prst="rect">
            <a:avLst/>
          </a:prstGeom>
          <a:gradFill flip="none" rotWithShape="1">
            <a:gsLst>
              <a:gs pos="21000">
                <a:srgbClr val="3CB4DD">
                  <a:alpha val="0"/>
                </a:srgbClr>
              </a:gs>
              <a:gs pos="100000">
                <a:srgbClr val="3CB4DD">
                  <a:alpha val="85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="" xmlns:a16="http://schemas.microsoft.com/office/drawing/2014/main" id="{6974E2E3-29D0-4A1E-A244-C29A932AD47A}"/>
              </a:ext>
            </a:extLst>
          </p:cNvPr>
          <p:cNvSpPr/>
          <p:nvPr/>
        </p:nvSpPr>
        <p:spPr>
          <a:xfrm flipH="1">
            <a:off x="628688" y="2722212"/>
            <a:ext cx="3010375" cy="605823"/>
          </a:xfrm>
          <a:custGeom>
            <a:avLst/>
            <a:gdLst>
              <a:gd name="connsiteX0" fmla="*/ 0 w 3105150"/>
              <a:gd name="connsiteY0" fmla="*/ 0 h 1809750"/>
              <a:gd name="connsiteX1" fmla="*/ 1352550 w 3105150"/>
              <a:gd name="connsiteY1" fmla="*/ 0 h 1809750"/>
              <a:gd name="connsiteX2" fmla="*/ 1714500 w 3105150"/>
              <a:gd name="connsiteY2" fmla="*/ 666750 h 1809750"/>
              <a:gd name="connsiteX3" fmla="*/ 2838450 w 3105150"/>
              <a:gd name="connsiteY3" fmla="*/ 666750 h 1809750"/>
              <a:gd name="connsiteX4" fmla="*/ 3105150 w 3105150"/>
              <a:gd name="connsiteY4" fmla="*/ 1181100 h 1809750"/>
              <a:gd name="connsiteX5" fmla="*/ 3105150 w 3105150"/>
              <a:gd name="connsiteY5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05150" h="1809750">
                <a:moveTo>
                  <a:pt x="0" y="0"/>
                </a:moveTo>
                <a:lnTo>
                  <a:pt x="1352550" y="0"/>
                </a:lnTo>
                <a:lnTo>
                  <a:pt x="1714500" y="666750"/>
                </a:lnTo>
                <a:lnTo>
                  <a:pt x="2838450" y="666750"/>
                </a:lnTo>
                <a:lnTo>
                  <a:pt x="3105150" y="1181100"/>
                </a:lnTo>
                <a:lnTo>
                  <a:pt x="3105150" y="1809750"/>
                </a:lnTo>
              </a:path>
            </a:pathLst>
          </a:custGeom>
          <a:noFill/>
          <a:ln w="25400" cap="flat" cmpd="sng" algn="ctr">
            <a:gradFill flip="none" rotWithShape="1">
              <a:gsLst>
                <a:gs pos="0">
                  <a:srgbClr val="4472C4">
                    <a:lumMod val="5000"/>
                    <a:lumOff val="95000"/>
                    <a:alpha val="0"/>
                  </a:srgbClr>
                </a:gs>
                <a:gs pos="50000">
                  <a:sysClr val="window" lastClr="FFFFFF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="" xmlns:a16="http://schemas.microsoft.com/office/drawing/2014/main" id="{2D434865-3EC4-4F3F-9C0A-611AB1BD7666}"/>
              </a:ext>
            </a:extLst>
          </p:cNvPr>
          <p:cNvSpPr/>
          <p:nvPr/>
        </p:nvSpPr>
        <p:spPr>
          <a:xfrm flipH="1">
            <a:off x="586077" y="3324611"/>
            <a:ext cx="85225" cy="85225"/>
          </a:xfrm>
          <a:prstGeom prst="ellips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9ECCB251-98B8-4B5D-9AF1-EB1B8DAFD155}"/>
              </a:ext>
            </a:extLst>
          </p:cNvPr>
          <p:cNvSpPr txBox="1"/>
          <p:nvPr/>
        </p:nvSpPr>
        <p:spPr>
          <a:xfrm>
            <a:off x="786588" y="4360929"/>
            <a:ext cx="20164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1600" kern="0" spc="100" dirty="0">
                <a:solidFill>
                  <a:prstClr val="white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TELEPHONE</a:t>
            </a:r>
            <a:endParaRPr kumimoji="0" lang="zh-CN" altLang="en-US" sz="1600" b="0" i="0" u="none" strike="noStrike" kern="0" cap="none" spc="1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</a:endParaRPr>
          </a:p>
        </p:txBody>
      </p:sp>
      <p:cxnSp>
        <p:nvCxnSpPr>
          <p:cNvPr id="57" name="直接连接符 56">
            <a:extLst>
              <a:ext uri="{FF2B5EF4-FFF2-40B4-BE49-F238E27FC236}">
                <a16:creationId xmlns="" xmlns:a16="http://schemas.microsoft.com/office/drawing/2014/main" id="{780730D0-2B33-46DE-BE29-ABC5DC42E6AE}"/>
              </a:ext>
            </a:extLst>
          </p:cNvPr>
          <p:cNvCxnSpPr/>
          <p:nvPr/>
        </p:nvCxnSpPr>
        <p:spPr>
          <a:xfrm>
            <a:off x="892352" y="4880236"/>
            <a:ext cx="352650" cy="0"/>
          </a:xfrm>
          <a:prstGeom prst="line">
            <a:avLst/>
          </a:prstGeom>
          <a:noFill/>
          <a:ln w="25400" cap="flat" cmpd="sng" algn="ctr">
            <a:solidFill>
              <a:srgbClr val="3CB4DD"/>
            </a:solidFill>
            <a:prstDash val="solid"/>
            <a:miter lim="800000"/>
          </a:ln>
          <a:effectLst/>
        </p:spPr>
      </p:cxn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265F9D4C-B8A3-475E-964B-0E3276FC551C}"/>
              </a:ext>
            </a:extLst>
          </p:cNvPr>
          <p:cNvSpPr txBox="1"/>
          <p:nvPr/>
        </p:nvSpPr>
        <p:spPr>
          <a:xfrm>
            <a:off x="786588" y="5032616"/>
            <a:ext cx="16803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阿里巴巴普惠体 R" panose="00020600040101010101" pitchFamily="18" charset="-122"/>
              </a:rPr>
              <a:t>Tel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阿里巴巴普惠体 R" panose="00020600040101010101" pitchFamily="18" charset="-122"/>
              </a:rPr>
              <a:t>：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阿里巴巴普惠体 R" panose="00020600040101010101" pitchFamily="18" charset="-122"/>
              </a:rPr>
              <a:t>13888666555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阿里巴巴普惠体 R" panose="00020600040101010101" pitchFamily="18" charset="-122"/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="" xmlns:a16="http://schemas.microsoft.com/office/drawing/2014/main" id="{37F3F44B-B21D-4BE4-8EBF-EA014C2180A1}"/>
              </a:ext>
            </a:extLst>
          </p:cNvPr>
          <p:cNvSpPr/>
          <p:nvPr/>
        </p:nvSpPr>
        <p:spPr>
          <a:xfrm>
            <a:off x="4957456" y="3432913"/>
            <a:ext cx="654952" cy="619022"/>
          </a:xfrm>
          <a:custGeom>
            <a:avLst/>
            <a:gdLst>
              <a:gd name="connsiteX0" fmla="*/ 139147 w 1186904"/>
              <a:gd name="connsiteY0" fmla="*/ 1123194 h 1121791"/>
              <a:gd name="connsiteX1" fmla="*/ 214623 w 1186904"/>
              <a:gd name="connsiteY1" fmla="*/ 896118 h 1121791"/>
              <a:gd name="connsiteX2" fmla="*/ 273 w 1186904"/>
              <a:gd name="connsiteY2" fmla="*/ 508412 h 1121791"/>
              <a:gd name="connsiteX3" fmla="*/ 591127 w 1186904"/>
              <a:gd name="connsiteY3" fmla="*/ 273 h 1121791"/>
              <a:gd name="connsiteX4" fmla="*/ 1186097 w 1186904"/>
              <a:gd name="connsiteY4" fmla="*/ 418572 h 1121791"/>
              <a:gd name="connsiteX5" fmla="*/ 1156836 w 1186904"/>
              <a:gd name="connsiteY5" fmla="*/ 463835 h 1121791"/>
              <a:gd name="connsiteX6" fmla="*/ 1111573 w 1186904"/>
              <a:gd name="connsiteY6" fmla="*/ 434574 h 1121791"/>
              <a:gd name="connsiteX7" fmla="*/ 591089 w 1186904"/>
              <a:gd name="connsiteY7" fmla="*/ 76473 h 1121791"/>
              <a:gd name="connsiteX8" fmla="*/ 76434 w 1186904"/>
              <a:gd name="connsiteY8" fmla="*/ 508412 h 1121791"/>
              <a:gd name="connsiteX9" fmla="*/ 281374 w 1186904"/>
              <a:gd name="connsiteY9" fmla="*/ 850474 h 1121791"/>
              <a:gd name="connsiteX10" fmla="*/ 304653 w 1186904"/>
              <a:gd name="connsiteY10" fmla="*/ 866781 h 1121791"/>
              <a:gd name="connsiteX11" fmla="*/ 269449 w 1186904"/>
              <a:gd name="connsiteY11" fmla="*/ 972661 h 1121791"/>
              <a:gd name="connsiteX12" fmla="*/ 392131 w 1186904"/>
              <a:gd name="connsiteY12" fmla="*/ 911167 h 1121791"/>
              <a:gd name="connsiteX13" fmla="*/ 438042 w 1186904"/>
              <a:gd name="connsiteY13" fmla="*/ 920349 h 1121791"/>
              <a:gd name="connsiteX14" fmla="*/ 591127 w 1186904"/>
              <a:gd name="connsiteY14" fmla="*/ 940581 h 1121791"/>
              <a:gd name="connsiteX15" fmla="*/ 639857 w 1186904"/>
              <a:gd name="connsiteY15" fmla="*/ 938637 h 1121791"/>
              <a:gd name="connsiteX16" fmla="*/ 680662 w 1186904"/>
              <a:gd name="connsiteY16" fmla="*/ 973804 h 1121791"/>
              <a:gd name="connsiteX17" fmla="*/ 645496 w 1186904"/>
              <a:gd name="connsiteY17" fmla="*/ 1014609 h 1121791"/>
              <a:gd name="connsiteX18" fmla="*/ 591127 w 1186904"/>
              <a:gd name="connsiteY18" fmla="*/ 1016781 h 1121791"/>
              <a:gd name="connsiteX19" fmla="*/ 422802 w 1186904"/>
              <a:gd name="connsiteY19" fmla="*/ 994987 h 1121791"/>
              <a:gd name="connsiteX20" fmla="*/ 402951 w 1186904"/>
              <a:gd name="connsiteY20" fmla="*/ 991025 h 1121791"/>
              <a:gd name="connsiteX21" fmla="*/ 139147 w 1186904"/>
              <a:gd name="connsiteY21" fmla="*/ 1123194 h 1121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186904" h="1121791">
                <a:moveTo>
                  <a:pt x="139147" y="1123194"/>
                </a:moveTo>
                <a:lnTo>
                  <a:pt x="214623" y="896118"/>
                </a:lnTo>
                <a:cubicBezTo>
                  <a:pt x="74225" y="789971"/>
                  <a:pt x="273" y="656431"/>
                  <a:pt x="273" y="508412"/>
                </a:cubicBezTo>
                <a:cubicBezTo>
                  <a:pt x="273" y="228225"/>
                  <a:pt x="265334" y="273"/>
                  <a:pt x="591127" y="273"/>
                </a:cubicBezTo>
                <a:cubicBezTo>
                  <a:pt x="879125" y="273"/>
                  <a:pt x="1134929" y="180105"/>
                  <a:pt x="1186097" y="418572"/>
                </a:cubicBezTo>
                <a:cubicBezTo>
                  <a:pt x="1190516" y="439152"/>
                  <a:pt x="1177415" y="459416"/>
                  <a:pt x="1156836" y="463835"/>
                </a:cubicBezTo>
                <a:cubicBezTo>
                  <a:pt x="1136257" y="468254"/>
                  <a:pt x="1115992" y="455154"/>
                  <a:pt x="1111573" y="434574"/>
                </a:cubicBezTo>
                <a:cubicBezTo>
                  <a:pt x="1067758" y="230435"/>
                  <a:pt x="843997" y="76473"/>
                  <a:pt x="591089" y="76473"/>
                </a:cubicBezTo>
                <a:cubicBezTo>
                  <a:pt x="307320" y="76473"/>
                  <a:pt x="76434" y="270249"/>
                  <a:pt x="76434" y="508412"/>
                </a:cubicBezTo>
                <a:cubicBezTo>
                  <a:pt x="76434" y="640200"/>
                  <a:pt x="145395" y="755300"/>
                  <a:pt x="281374" y="850474"/>
                </a:cubicBezTo>
                <a:lnTo>
                  <a:pt x="304653" y="866781"/>
                </a:lnTo>
                <a:lnTo>
                  <a:pt x="269449" y="972661"/>
                </a:lnTo>
                <a:lnTo>
                  <a:pt x="392131" y="911167"/>
                </a:lnTo>
                <a:lnTo>
                  <a:pt x="438042" y="920349"/>
                </a:lnTo>
                <a:cubicBezTo>
                  <a:pt x="491229" y="931208"/>
                  <a:pt x="537216" y="940581"/>
                  <a:pt x="591127" y="940581"/>
                </a:cubicBezTo>
                <a:cubicBezTo>
                  <a:pt x="607548" y="940581"/>
                  <a:pt x="623741" y="939819"/>
                  <a:pt x="639857" y="938637"/>
                </a:cubicBezTo>
                <a:cubicBezTo>
                  <a:pt x="660736" y="936732"/>
                  <a:pt x="679100" y="952811"/>
                  <a:pt x="680662" y="973804"/>
                </a:cubicBezTo>
                <a:cubicBezTo>
                  <a:pt x="682214" y="994781"/>
                  <a:pt x="666472" y="1013046"/>
                  <a:pt x="645496" y="1014609"/>
                </a:cubicBezTo>
                <a:cubicBezTo>
                  <a:pt x="627551" y="1015942"/>
                  <a:pt x="609453" y="1016781"/>
                  <a:pt x="591127" y="1016781"/>
                </a:cubicBezTo>
                <a:cubicBezTo>
                  <a:pt x="529520" y="1016781"/>
                  <a:pt x="477666" y="1006189"/>
                  <a:pt x="422802" y="994987"/>
                </a:cubicBezTo>
                <a:lnTo>
                  <a:pt x="402951" y="991025"/>
                </a:lnTo>
                <a:lnTo>
                  <a:pt x="139147" y="1123194"/>
                </a:lnTo>
                <a:close/>
              </a:path>
            </a:pathLst>
          </a:custGeom>
          <a:solidFill>
            <a:sysClr val="window" lastClr="FFFFFF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阿里巴巴普惠体 R" panose="00020600040101010101" pitchFamily="18" charset="-122"/>
            </a:endParaRPr>
          </a:p>
        </p:txBody>
      </p:sp>
      <p:sp>
        <p:nvSpPr>
          <p:cNvPr id="72" name="任意多边形: 形状 71">
            <a:extLst>
              <a:ext uri="{FF2B5EF4-FFF2-40B4-BE49-F238E27FC236}">
                <a16:creationId xmlns="" xmlns:a16="http://schemas.microsoft.com/office/drawing/2014/main" id="{D5AFCB6C-F0FE-4C2E-BB0B-2CDDE764BD0C}"/>
              </a:ext>
            </a:extLst>
          </p:cNvPr>
          <p:cNvSpPr/>
          <p:nvPr/>
        </p:nvSpPr>
        <p:spPr>
          <a:xfrm>
            <a:off x="5346487" y="3581596"/>
            <a:ext cx="88285" cy="80072"/>
          </a:xfrm>
          <a:custGeom>
            <a:avLst/>
            <a:gdLst>
              <a:gd name="connsiteX0" fmla="*/ 87560 w 159990"/>
              <a:gd name="connsiteY0" fmla="*/ 273 h 145107"/>
              <a:gd name="connsiteX1" fmla="*/ 160407 w 159990"/>
              <a:gd name="connsiteY1" fmla="*/ 72967 h 145107"/>
              <a:gd name="connsiteX2" fmla="*/ 87560 w 159990"/>
              <a:gd name="connsiteY2" fmla="*/ 145738 h 145107"/>
              <a:gd name="connsiteX3" fmla="*/ 273 w 159990"/>
              <a:gd name="connsiteY3" fmla="*/ 72967 h 145107"/>
              <a:gd name="connsiteX4" fmla="*/ 87560 w 159990"/>
              <a:gd name="connsiteY4" fmla="*/ 273 h 145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990" h="145107">
                <a:moveTo>
                  <a:pt x="87560" y="273"/>
                </a:moveTo>
                <a:cubicBezTo>
                  <a:pt x="131565" y="273"/>
                  <a:pt x="160407" y="29190"/>
                  <a:pt x="160407" y="72967"/>
                </a:cubicBezTo>
                <a:cubicBezTo>
                  <a:pt x="160407" y="116630"/>
                  <a:pt x="131603" y="145738"/>
                  <a:pt x="87560" y="145738"/>
                </a:cubicBezTo>
                <a:cubicBezTo>
                  <a:pt x="44088" y="145738"/>
                  <a:pt x="273" y="116592"/>
                  <a:pt x="273" y="72967"/>
                </a:cubicBezTo>
                <a:cubicBezTo>
                  <a:pt x="311" y="29076"/>
                  <a:pt x="43973" y="273"/>
                  <a:pt x="87560" y="273"/>
                </a:cubicBezTo>
                <a:close/>
              </a:path>
            </a:pathLst>
          </a:custGeom>
          <a:solidFill>
            <a:sysClr val="window" lastClr="FFFFFF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阿里巴巴普惠体 R" panose="00020600040101010101" pitchFamily="18" charset="-122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="" xmlns:a16="http://schemas.microsoft.com/office/drawing/2014/main" id="{99AA36E7-9E44-4A7A-9245-50B305B10A8A}"/>
              </a:ext>
            </a:extLst>
          </p:cNvPr>
          <p:cNvSpPr/>
          <p:nvPr/>
        </p:nvSpPr>
        <p:spPr>
          <a:xfrm>
            <a:off x="5139546" y="3581596"/>
            <a:ext cx="88285" cy="80072"/>
          </a:xfrm>
          <a:custGeom>
            <a:avLst/>
            <a:gdLst>
              <a:gd name="connsiteX0" fmla="*/ 87979 w 159990"/>
              <a:gd name="connsiteY0" fmla="*/ 145738 h 145107"/>
              <a:gd name="connsiteX1" fmla="*/ 273 w 159990"/>
              <a:gd name="connsiteY1" fmla="*/ 72967 h 145107"/>
              <a:gd name="connsiteX2" fmla="*/ 87979 w 159990"/>
              <a:gd name="connsiteY2" fmla="*/ 273 h 145107"/>
              <a:gd name="connsiteX3" fmla="*/ 160635 w 159990"/>
              <a:gd name="connsiteY3" fmla="*/ 72967 h 145107"/>
              <a:gd name="connsiteX4" fmla="*/ 87979 w 159990"/>
              <a:gd name="connsiteY4" fmla="*/ 145738 h 145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990" h="145107">
                <a:moveTo>
                  <a:pt x="87979" y="145738"/>
                </a:moveTo>
                <a:cubicBezTo>
                  <a:pt x="44316" y="145738"/>
                  <a:pt x="273" y="116592"/>
                  <a:pt x="273" y="72967"/>
                </a:cubicBezTo>
                <a:cubicBezTo>
                  <a:pt x="273" y="29190"/>
                  <a:pt x="44278" y="273"/>
                  <a:pt x="87979" y="273"/>
                </a:cubicBezTo>
                <a:cubicBezTo>
                  <a:pt x="131679" y="273"/>
                  <a:pt x="160635" y="29114"/>
                  <a:pt x="160635" y="72967"/>
                </a:cubicBezTo>
                <a:cubicBezTo>
                  <a:pt x="160635" y="116592"/>
                  <a:pt x="131679" y="145738"/>
                  <a:pt x="87979" y="145738"/>
                </a:cubicBezTo>
                <a:close/>
              </a:path>
            </a:pathLst>
          </a:custGeom>
          <a:solidFill>
            <a:sysClr val="window" lastClr="FFFFFF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阿里巴巴普惠体 R" panose="00020600040101010101" pitchFamily="18" charset="-122"/>
            </a:endParaRPr>
          </a:p>
        </p:txBody>
      </p:sp>
      <p:sp>
        <p:nvSpPr>
          <p:cNvPr id="74" name="任意多边形: 形状 73">
            <a:extLst>
              <a:ext uri="{FF2B5EF4-FFF2-40B4-BE49-F238E27FC236}">
                <a16:creationId xmlns="" xmlns:a16="http://schemas.microsoft.com/office/drawing/2014/main" id="{A8282DEF-F504-4083-94EF-91E59C88E945}"/>
              </a:ext>
            </a:extLst>
          </p:cNvPr>
          <p:cNvSpPr/>
          <p:nvPr/>
        </p:nvSpPr>
        <p:spPr>
          <a:xfrm>
            <a:off x="5300717" y="3661741"/>
            <a:ext cx="560508" cy="536897"/>
          </a:xfrm>
          <a:custGeom>
            <a:avLst/>
            <a:gdLst>
              <a:gd name="connsiteX0" fmla="*/ 889069 w 1015751"/>
              <a:gd name="connsiteY0" fmla="*/ 974185 h 972963"/>
              <a:gd name="connsiteX1" fmla="*/ 669042 w 1015751"/>
              <a:gd name="connsiteY1" fmla="*/ 853408 h 972963"/>
              <a:gd name="connsiteX2" fmla="*/ 508412 w 1015751"/>
              <a:gd name="connsiteY2" fmla="*/ 878478 h 972963"/>
              <a:gd name="connsiteX3" fmla="*/ 273 w 1015751"/>
              <a:gd name="connsiteY3" fmla="*/ 439337 h 972963"/>
              <a:gd name="connsiteX4" fmla="*/ 508412 w 1015751"/>
              <a:gd name="connsiteY4" fmla="*/ 273 h 972963"/>
              <a:gd name="connsiteX5" fmla="*/ 1016095 w 1015751"/>
              <a:gd name="connsiteY5" fmla="*/ 439337 h 972963"/>
              <a:gd name="connsiteX6" fmla="*/ 828224 w 1015751"/>
              <a:gd name="connsiteY6" fmla="*/ 771798 h 972963"/>
              <a:gd name="connsiteX7" fmla="*/ 889069 w 1015751"/>
              <a:gd name="connsiteY7" fmla="*/ 974185 h 972963"/>
              <a:gd name="connsiteX8" fmla="*/ 679443 w 1015751"/>
              <a:gd name="connsiteY8" fmla="*/ 772217 h 972963"/>
              <a:gd name="connsiteX9" fmla="*/ 762501 w 1015751"/>
              <a:gd name="connsiteY9" fmla="*/ 817746 h 972963"/>
              <a:gd name="connsiteX10" fmla="*/ 740098 w 1015751"/>
              <a:gd name="connsiteY10" fmla="*/ 743223 h 972963"/>
              <a:gd name="connsiteX11" fmla="*/ 761358 w 1015751"/>
              <a:gd name="connsiteY11" fmla="*/ 727259 h 972963"/>
              <a:gd name="connsiteX12" fmla="*/ 939933 w 1015751"/>
              <a:gd name="connsiteY12" fmla="*/ 439299 h 972963"/>
              <a:gd name="connsiteX13" fmla="*/ 508450 w 1015751"/>
              <a:gd name="connsiteY13" fmla="*/ 76434 h 972963"/>
              <a:gd name="connsiteX14" fmla="*/ 76511 w 1015751"/>
              <a:gd name="connsiteY14" fmla="*/ 439299 h 972963"/>
              <a:gd name="connsiteX15" fmla="*/ 508450 w 1015751"/>
              <a:gd name="connsiteY15" fmla="*/ 802240 h 972963"/>
              <a:gd name="connsiteX16" fmla="*/ 664965 w 1015751"/>
              <a:gd name="connsiteY16" fmla="*/ 775836 h 972963"/>
              <a:gd name="connsiteX17" fmla="*/ 679443 w 1015751"/>
              <a:gd name="connsiteY17" fmla="*/ 772217 h 972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015751" h="972963">
                <a:moveTo>
                  <a:pt x="889069" y="974185"/>
                </a:moveTo>
                <a:lnTo>
                  <a:pt x="669042" y="853408"/>
                </a:lnTo>
                <a:cubicBezTo>
                  <a:pt x="619207" y="865828"/>
                  <a:pt x="563962" y="878478"/>
                  <a:pt x="508412" y="878478"/>
                </a:cubicBezTo>
                <a:cubicBezTo>
                  <a:pt x="228225" y="878478"/>
                  <a:pt x="273" y="681462"/>
                  <a:pt x="273" y="439337"/>
                </a:cubicBezTo>
                <a:cubicBezTo>
                  <a:pt x="273" y="197250"/>
                  <a:pt x="228225" y="273"/>
                  <a:pt x="508412" y="273"/>
                </a:cubicBezTo>
                <a:cubicBezTo>
                  <a:pt x="783609" y="273"/>
                  <a:pt x="1016095" y="201326"/>
                  <a:pt x="1016095" y="439337"/>
                </a:cubicBezTo>
                <a:cubicBezTo>
                  <a:pt x="1016095" y="556533"/>
                  <a:pt x="949610" y="673766"/>
                  <a:pt x="828224" y="771798"/>
                </a:cubicBezTo>
                <a:lnTo>
                  <a:pt x="889069" y="974185"/>
                </a:lnTo>
                <a:close/>
                <a:moveTo>
                  <a:pt x="679443" y="772217"/>
                </a:moveTo>
                <a:lnTo>
                  <a:pt x="762501" y="817746"/>
                </a:lnTo>
                <a:lnTo>
                  <a:pt x="740098" y="743223"/>
                </a:lnTo>
                <a:lnTo>
                  <a:pt x="761358" y="727259"/>
                </a:lnTo>
                <a:cubicBezTo>
                  <a:pt x="876496" y="640810"/>
                  <a:pt x="939933" y="538587"/>
                  <a:pt x="939933" y="439299"/>
                </a:cubicBezTo>
                <a:cubicBezTo>
                  <a:pt x="939933" y="242589"/>
                  <a:pt x="742308" y="76434"/>
                  <a:pt x="508450" y="76434"/>
                </a:cubicBezTo>
                <a:cubicBezTo>
                  <a:pt x="270287" y="76434"/>
                  <a:pt x="76511" y="239198"/>
                  <a:pt x="76511" y="439299"/>
                </a:cubicBezTo>
                <a:cubicBezTo>
                  <a:pt x="76511" y="639438"/>
                  <a:pt x="270287" y="802240"/>
                  <a:pt x="508450" y="802240"/>
                </a:cubicBezTo>
                <a:cubicBezTo>
                  <a:pt x="560038" y="802240"/>
                  <a:pt x="615778" y="788219"/>
                  <a:pt x="664965" y="775836"/>
                </a:cubicBezTo>
                <a:lnTo>
                  <a:pt x="679443" y="772217"/>
                </a:lnTo>
                <a:close/>
              </a:path>
            </a:pathLst>
          </a:custGeom>
          <a:solidFill>
            <a:sysClr val="window" lastClr="FFFFFF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阿里巴巴普惠体 R" panose="00020600040101010101" pitchFamily="18" charset="-122"/>
            </a:endParaRPr>
          </a:p>
        </p:txBody>
      </p:sp>
      <p:sp>
        <p:nvSpPr>
          <p:cNvPr id="75" name="任意多边形: 形状 74">
            <a:extLst>
              <a:ext uri="{FF2B5EF4-FFF2-40B4-BE49-F238E27FC236}">
                <a16:creationId xmlns="" xmlns:a16="http://schemas.microsoft.com/office/drawing/2014/main" id="{950CE174-7BBA-4800-ABA1-2A00A2DFE375}"/>
              </a:ext>
            </a:extLst>
          </p:cNvPr>
          <p:cNvSpPr/>
          <p:nvPr/>
        </p:nvSpPr>
        <p:spPr>
          <a:xfrm>
            <a:off x="5471013" y="3803738"/>
            <a:ext cx="226872" cy="62621"/>
          </a:xfrm>
          <a:custGeom>
            <a:avLst/>
            <a:gdLst>
              <a:gd name="connsiteX0" fmla="*/ 57613 w 411137"/>
              <a:gd name="connsiteY0" fmla="*/ 115030 h 113481"/>
              <a:gd name="connsiteX1" fmla="*/ 273 w 411137"/>
              <a:gd name="connsiteY1" fmla="*/ 57651 h 113481"/>
              <a:gd name="connsiteX2" fmla="*/ 57613 w 411137"/>
              <a:gd name="connsiteY2" fmla="*/ 273 h 113481"/>
              <a:gd name="connsiteX3" fmla="*/ 129470 w 411137"/>
              <a:gd name="connsiteY3" fmla="*/ 57651 h 113481"/>
              <a:gd name="connsiteX4" fmla="*/ 57613 w 411137"/>
              <a:gd name="connsiteY4" fmla="*/ 115030 h 113481"/>
              <a:gd name="connsiteX5" fmla="*/ 340506 w 411137"/>
              <a:gd name="connsiteY5" fmla="*/ 115030 h 113481"/>
              <a:gd name="connsiteX6" fmla="*/ 283432 w 411137"/>
              <a:gd name="connsiteY6" fmla="*/ 57651 h 113481"/>
              <a:gd name="connsiteX7" fmla="*/ 340506 w 411137"/>
              <a:gd name="connsiteY7" fmla="*/ 273 h 113481"/>
              <a:gd name="connsiteX8" fmla="*/ 412400 w 411137"/>
              <a:gd name="connsiteY8" fmla="*/ 57651 h 113481"/>
              <a:gd name="connsiteX9" fmla="*/ 340506 w 411137"/>
              <a:gd name="connsiteY9" fmla="*/ 115030 h 113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1137" h="113481">
                <a:moveTo>
                  <a:pt x="57613" y="115030"/>
                </a:moveTo>
                <a:cubicBezTo>
                  <a:pt x="29152" y="115030"/>
                  <a:pt x="273" y="86607"/>
                  <a:pt x="273" y="57651"/>
                </a:cubicBezTo>
                <a:cubicBezTo>
                  <a:pt x="273" y="29076"/>
                  <a:pt x="29191" y="273"/>
                  <a:pt x="57613" y="273"/>
                </a:cubicBezTo>
                <a:cubicBezTo>
                  <a:pt x="101199" y="273"/>
                  <a:pt x="129470" y="29076"/>
                  <a:pt x="129470" y="57651"/>
                </a:cubicBezTo>
                <a:cubicBezTo>
                  <a:pt x="129470" y="86607"/>
                  <a:pt x="101199" y="115030"/>
                  <a:pt x="57613" y="115030"/>
                </a:cubicBezTo>
                <a:close/>
                <a:moveTo>
                  <a:pt x="340506" y="115030"/>
                </a:moveTo>
                <a:cubicBezTo>
                  <a:pt x="312235" y="115030"/>
                  <a:pt x="283432" y="86607"/>
                  <a:pt x="283432" y="57651"/>
                </a:cubicBezTo>
                <a:cubicBezTo>
                  <a:pt x="283432" y="29076"/>
                  <a:pt x="312083" y="273"/>
                  <a:pt x="340506" y="273"/>
                </a:cubicBezTo>
                <a:cubicBezTo>
                  <a:pt x="383673" y="273"/>
                  <a:pt x="412400" y="29076"/>
                  <a:pt x="412400" y="57651"/>
                </a:cubicBezTo>
                <a:cubicBezTo>
                  <a:pt x="412400" y="86607"/>
                  <a:pt x="383673" y="115030"/>
                  <a:pt x="340506" y="115030"/>
                </a:cubicBezTo>
                <a:close/>
              </a:path>
            </a:pathLst>
          </a:custGeom>
          <a:solidFill>
            <a:sysClr val="window" lastClr="FFFFFF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阿里巴巴普惠体 R" panose="00020600040101010101" pitchFamily="18" charset="-122"/>
            </a:endParaRPr>
          </a:p>
        </p:txBody>
      </p:sp>
      <p:sp>
        <p:nvSpPr>
          <p:cNvPr id="69" name="任意多边形: 形状 68">
            <a:extLst>
              <a:ext uri="{FF2B5EF4-FFF2-40B4-BE49-F238E27FC236}">
                <a16:creationId xmlns="" xmlns:a16="http://schemas.microsoft.com/office/drawing/2014/main" id="{4142C53E-6C41-45F8-9702-FFD08E27DCF3}"/>
              </a:ext>
            </a:extLst>
          </p:cNvPr>
          <p:cNvSpPr/>
          <p:nvPr/>
        </p:nvSpPr>
        <p:spPr>
          <a:xfrm flipH="1">
            <a:off x="4701163" y="2722211"/>
            <a:ext cx="3010375" cy="605823"/>
          </a:xfrm>
          <a:custGeom>
            <a:avLst/>
            <a:gdLst>
              <a:gd name="connsiteX0" fmla="*/ 0 w 3105150"/>
              <a:gd name="connsiteY0" fmla="*/ 0 h 1809750"/>
              <a:gd name="connsiteX1" fmla="*/ 1352550 w 3105150"/>
              <a:gd name="connsiteY1" fmla="*/ 0 h 1809750"/>
              <a:gd name="connsiteX2" fmla="*/ 1714500 w 3105150"/>
              <a:gd name="connsiteY2" fmla="*/ 666750 h 1809750"/>
              <a:gd name="connsiteX3" fmla="*/ 2838450 w 3105150"/>
              <a:gd name="connsiteY3" fmla="*/ 666750 h 1809750"/>
              <a:gd name="connsiteX4" fmla="*/ 3105150 w 3105150"/>
              <a:gd name="connsiteY4" fmla="*/ 1181100 h 1809750"/>
              <a:gd name="connsiteX5" fmla="*/ 3105150 w 3105150"/>
              <a:gd name="connsiteY5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05150" h="1809750">
                <a:moveTo>
                  <a:pt x="0" y="0"/>
                </a:moveTo>
                <a:lnTo>
                  <a:pt x="1352550" y="0"/>
                </a:lnTo>
                <a:lnTo>
                  <a:pt x="1714500" y="666750"/>
                </a:lnTo>
                <a:lnTo>
                  <a:pt x="2838450" y="666750"/>
                </a:lnTo>
                <a:lnTo>
                  <a:pt x="3105150" y="1181100"/>
                </a:lnTo>
                <a:lnTo>
                  <a:pt x="3105150" y="1809750"/>
                </a:lnTo>
              </a:path>
            </a:pathLst>
          </a:custGeom>
          <a:noFill/>
          <a:ln w="25400" cap="flat" cmpd="sng" algn="ctr">
            <a:gradFill flip="none" rotWithShape="1">
              <a:gsLst>
                <a:gs pos="0">
                  <a:srgbClr val="4472C4">
                    <a:lumMod val="5000"/>
                    <a:lumOff val="95000"/>
                    <a:alpha val="0"/>
                  </a:srgbClr>
                </a:gs>
                <a:gs pos="50000">
                  <a:sysClr val="window" lastClr="FFFFFF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="" xmlns:a16="http://schemas.microsoft.com/office/drawing/2014/main" id="{8A78BC11-5FD2-4A77-9C5B-9B1D3E3265D3}"/>
              </a:ext>
            </a:extLst>
          </p:cNvPr>
          <p:cNvSpPr/>
          <p:nvPr/>
        </p:nvSpPr>
        <p:spPr>
          <a:xfrm flipH="1">
            <a:off x="4658552" y="3324610"/>
            <a:ext cx="85225" cy="85225"/>
          </a:xfrm>
          <a:prstGeom prst="ellips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B84C18EF-D83C-4FAE-A360-C7272080F4D8}"/>
              </a:ext>
            </a:extLst>
          </p:cNvPr>
          <p:cNvSpPr txBox="1"/>
          <p:nvPr/>
        </p:nvSpPr>
        <p:spPr>
          <a:xfrm>
            <a:off x="4838908" y="4360928"/>
            <a:ext cx="20164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WECHAT</a:t>
            </a:r>
            <a:endParaRPr kumimoji="0" lang="zh-CN" altLang="en-US" sz="1600" b="0" i="0" u="none" strike="noStrike" kern="0" cap="none" spc="1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</a:endParaRPr>
          </a:p>
        </p:txBody>
      </p:sp>
      <p:cxnSp>
        <p:nvCxnSpPr>
          <p:cNvPr id="67" name="直接连接符 66">
            <a:extLst>
              <a:ext uri="{FF2B5EF4-FFF2-40B4-BE49-F238E27FC236}">
                <a16:creationId xmlns="" xmlns:a16="http://schemas.microsoft.com/office/drawing/2014/main" id="{81FB78DD-2AFB-4327-8D67-B5643B27CD1C}"/>
              </a:ext>
            </a:extLst>
          </p:cNvPr>
          <p:cNvCxnSpPr/>
          <p:nvPr/>
        </p:nvCxnSpPr>
        <p:spPr>
          <a:xfrm>
            <a:off x="4936252" y="4880235"/>
            <a:ext cx="352650" cy="0"/>
          </a:xfrm>
          <a:prstGeom prst="line">
            <a:avLst/>
          </a:prstGeom>
          <a:noFill/>
          <a:ln w="25400" cap="flat" cmpd="sng" algn="ctr">
            <a:solidFill>
              <a:srgbClr val="3CB4DD"/>
            </a:solidFill>
            <a:prstDash val="solid"/>
            <a:miter lim="800000"/>
          </a:ln>
          <a:effectLst/>
        </p:spPr>
      </p:cxnSp>
      <p:sp>
        <p:nvSpPr>
          <p:cNvPr id="84" name="任意多边形: 形状 83">
            <a:extLst>
              <a:ext uri="{FF2B5EF4-FFF2-40B4-BE49-F238E27FC236}">
                <a16:creationId xmlns="" xmlns:a16="http://schemas.microsoft.com/office/drawing/2014/main" id="{E590DD16-A509-41DB-A45D-E7D6E7744345}"/>
              </a:ext>
            </a:extLst>
          </p:cNvPr>
          <p:cNvSpPr/>
          <p:nvPr/>
        </p:nvSpPr>
        <p:spPr>
          <a:xfrm flipH="1">
            <a:off x="8773638" y="2722211"/>
            <a:ext cx="3010375" cy="605823"/>
          </a:xfrm>
          <a:custGeom>
            <a:avLst/>
            <a:gdLst>
              <a:gd name="connsiteX0" fmla="*/ 0 w 3105150"/>
              <a:gd name="connsiteY0" fmla="*/ 0 h 1809750"/>
              <a:gd name="connsiteX1" fmla="*/ 1352550 w 3105150"/>
              <a:gd name="connsiteY1" fmla="*/ 0 h 1809750"/>
              <a:gd name="connsiteX2" fmla="*/ 1714500 w 3105150"/>
              <a:gd name="connsiteY2" fmla="*/ 666750 h 1809750"/>
              <a:gd name="connsiteX3" fmla="*/ 2838450 w 3105150"/>
              <a:gd name="connsiteY3" fmla="*/ 666750 h 1809750"/>
              <a:gd name="connsiteX4" fmla="*/ 3105150 w 3105150"/>
              <a:gd name="connsiteY4" fmla="*/ 1181100 h 1809750"/>
              <a:gd name="connsiteX5" fmla="*/ 3105150 w 3105150"/>
              <a:gd name="connsiteY5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05150" h="1809750">
                <a:moveTo>
                  <a:pt x="0" y="0"/>
                </a:moveTo>
                <a:lnTo>
                  <a:pt x="1352550" y="0"/>
                </a:lnTo>
                <a:lnTo>
                  <a:pt x="1714500" y="666750"/>
                </a:lnTo>
                <a:lnTo>
                  <a:pt x="2838450" y="666750"/>
                </a:lnTo>
                <a:lnTo>
                  <a:pt x="3105150" y="1181100"/>
                </a:lnTo>
                <a:lnTo>
                  <a:pt x="3105150" y="1809750"/>
                </a:lnTo>
              </a:path>
            </a:pathLst>
          </a:custGeom>
          <a:noFill/>
          <a:ln w="25400" cap="flat" cmpd="sng" algn="ctr">
            <a:gradFill flip="none" rotWithShape="1">
              <a:gsLst>
                <a:gs pos="0">
                  <a:srgbClr val="4472C4">
                    <a:lumMod val="5000"/>
                    <a:lumOff val="95000"/>
                    <a:alpha val="0"/>
                  </a:srgbClr>
                </a:gs>
                <a:gs pos="50000">
                  <a:sysClr val="window" lastClr="FFFFFF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="" xmlns:a16="http://schemas.microsoft.com/office/drawing/2014/main" id="{AD3946EE-11ED-43AA-9093-1E9CAE8F6C12}"/>
              </a:ext>
            </a:extLst>
          </p:cNvPr>
          <p:cNvSpPr/>
          <p:nvPr/>
        </p:nvSpPr>
        <p:spPr>
          <a:xfrm flipH="1">
            <a:off x="8731027" y="3324610"/>
            <a:ext cx="85225" cy="85225"/>
          </a:xfrm>
          <a:prstGeom prst="ellipse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="" xmlns:a16="http://schemas.microsoft.com/office/drawing/2014/main" id="{FA7857B4-BA9E-4451-BE9E-3A05B1D8D294}"/>
              </a:ext>
            </a:extLst>
          </p:cNvPr>
          <p:cNvSpPr txBox="1"/>
          <p:nvPr/>
        </p:nvSpPr>
        <p:spPr>
          <a:xfrm>
            <a:off x="8911507" y="4360928"/>
            <a:ext cx="20164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QQ</a:t>
            </a:r>
            <a:endParaRPr kumimoji="0" lang="zh-CN" altLang="en-US" sz="1600" b="0" i="0" u="none" strike="noStrike" kern="0" cap="none" spc="1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</a:endParaRPr>
          </a:p>
        </p:txBody>
      </p:sp>
      <p:cxnSp>
        <p:nvCxnSpPr>
          <p:cNvPr id="82" name="直接连接符 81">
            <a:extLst>
              <a:ext uri="{FF2B5EF4-FFF2-40B4-BE49-F238E27FC236}">
                <a16:creationId xmlns="" xmlns:a16="http://schemas.microsoft.com/office/drawing/2014/main" id="{19B5B137-89E6-42AE-A965-A7493BC07E10}"/>
              </a:ext>
            </a:extLst>
          </p:cNvPr>
          <p:cNvCxnSpPr/>
          <p:nvPr/>
        </p:nvCxnSpPr>
        <p:spPr>
          <a:xfrm>
            <a:off x="9018252" y="4880235"/>
            <a:ext cx="352650" cy="0"/>
          </a:xfrm>
          <a:prstGeom prst="line">
            <a:avLst/>
          </a:prstGeom>
          <a:noFill/>
          <a:ln w="25400" cap="flat" cmpd="sng" algn="ctr">
            <a:solidFill>
              <a:srgbClr val="3CB4DD"/>
            </a:solidFill>
            <a:prstDash val="solid"/>
            <a:miter lim="800000"/>
          </a:ln>
          <a:effectLst/>
        </p:spPr>
      </p:cxnSp>
      <p:sp>
        <p:nvSpPr>
          <p:cNvPr id="83" name="文本框 82">
            <a:extLst>
              <a:ext uri="{FF2B5EF4-FFF2-40B4-BE49-F238E27FC236}">
                <a16:creationId xmlns="" xmlns:a16="http://schemas.microsoft.com/office/drawing/2014/main" id="{DA59EC81-8981-40B1-B503-06D1A6DB49B8}"/>
              </a:ext>
            </a:extLst>
          </p:cNvPr>
          <p:cNvSpPr txBox="1"/>
          <p:nvPr/>
        </p:nvSpPr>
        <p:spPr>
          <a:xfrm>
            <a:off x="8931538" y="4984990"/>
            <a:ext cx="25186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阿里巴巴普惠体 B" panose="00020600040101010101" pitchFamily="18" charset="-122"/>
              </a:rPr>
              <a:t>800188800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阿里巴巴普惠体 B" panose="00020600040101010101" pitchFamily="18" charset="-122"/>
            </a:endParaRPr>
          </a:p>
        </p:txBody>
      </p:sp>
      <p:pic>
        <p:nvPicPr>
          <p:cNvPr id="95" name="图形 94">
            <a:extLst>
              <a:ext uri="{FF2B5EF4-FFF2-40B4-BE49-F238E27FC236}">
                <a16:creationId xmlns="" xmlns:a16="http://schemas.microsoft.com/office/drawing/2014/main" id="{A2AF4405-04BF-4C9B-9EF4-A0C16CEA3FC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1890" y="3302474"/>
            <a:ext cx="1002527" cy="1002527"/>
          </a:xfrm>
          <a:prstGeom prst="rect">
            <a:avLst/>
          </a:prstGeom>
        </p:spPr>
      </p:pic>
      <p:sp>
        <p:nvSpPr>
          <p:cNvPr id="96" name="文本框 95">
            <a:extLst>
              <a:ext uri="{FF2B5EF4-FFF2-40B4-BE49-F238E27FC236}">
                <a16:creationId xmlns="" xmlns:a16="http://schemas.microsoft.com/office/drawing/2014/main" id="{385CD220-C4B3-49A6-A21D-270CC80C3AFE}"/>
              </a:ext>
            </a:extLst>
          </p:cNvPr>
          <p:cNvSpPr txBox="1"/>
          <p:nvPr/>
        </p:nvSpPr>
        <p:spPr>
          <a:xfrm>
            <a:off x="4838908" y="5032616"/>
            <a:ext cx="16803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阿里巴巴普惠体 R" panose="00020600040101010101" pitchFamily="18" charset="-122"/>
              </a:rPr>
              <a:t>Tel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阿里巴巴普惠体 R" panose="00020600040101010101" pitchFamily="18" charset="-122"/>
              </a:rPr>
              <a:t>：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阿里巴巴普惠体 R" panose="00020600040101010101" pitchFamily="18" charset="-122"/>
              </a:rPr>
              <a:t>13888666555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阿里巴巴普惠体 R" panose="00020600040101010101" pitchFamily="18" charset="-122"/>
            </a:endParaRPr>
          </a:p>
        </p:txBody>
      </p:sp>
      <p:pic>
        <p:nvPicPr>
          <p:cNvPr id="98" name="图形 97">
            <a:extLst>
              <a:ext uri="{FF2B5EF4-FFF2-40B4-BE49-F238E27FC236}">
                <a16:creationId xmlns="" xmlns:a16="http://schemas.microsoft.com/office/drawing/2014/main" id="{8E003A7C-0AC7-42C5-BB31-CE87C146895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93188" y="3420430"/>
            <a:ext cx="740514" cy="740514"/>
          </a:xfrm>
          <a:prstGeom prst="rect">
            <a:avLst/>
          </a:prstGeom>
        </p:spPr>
      </p:pic>
      <p:sp>
        <p:nvSpPr>
          <p:cNvPr id="32" name="标题 1">
            <a:extLst>
              <a:ext uri="{FF2B5EF4-FFF2-40B4-BE49-F238E27FC236}">
                <a16:creationId xmlns="" xmlns:a16="http://schemas.microsoft.com/office/drawing/2014/main" id="{2B3DA5D0-2E8B-4973-8CE5-E63E146D1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475780"/>
            <a:ext cx="10515600" cy="596253"/>
          </a:xfrm>
        </p:spPr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55AF97D5-D656-4E40-9D4A-FBD2484CD417}"/>
              </a:ext>
            </a:extLst>
          </p:cNvPr>
          <p:cNvSpPr txBox="1"/>
          <p:nvPr/>
        </p:nvSpPr>
        <p:spPr>
          <a:xfrm>
            <a:off x="573393" y="996074"/>
            <a:ext cx="2297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ENTER YOUR SUBTITLE</a:t>
            </a:r>
            <a:endParaRPr lang="zh-CN" altLang="en-US" sz="14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509DCF67-1F59-4087-84D0-9ACCCAFA8B09}"/>
              </a:ext>
            </a:extLst>
          </p:cNvPr>
          <p:cNvCxnSpPr/>
          <p:nvPr/>
        </p:nvCxnSpPr>
        <p:spPr>
          <a:xfrm>
            <a:off x="677864" y="1411095"/>
            <a:ext cx="47962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880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_图片 4">
            <a:extLst>
              <a:ext uri="{FF2B5EF4-FFF2-40B4-BE49-F238E27FC236}">
                <a16:creationId xmlns="" xmlns:a16="http://schemas.microsoft.com/office/drawing/2014/main" id="{0555802C-0CCB-4A40-9EB6-57E5EA6CD72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1602" t="10729" r="11602" b="10729"/>
          <a:stretch/>
        </p:blipFill>
        <p:spPr>
          <a:xfrm>
            <a:off x="-203199" y="-114300"/>
            <a:ext cx="12598399" cy="70866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48D20E23-09A5-4036-9608-69EA7580DB7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E20D6A9A-3614-491E-9D0E-09E00EEE66BD}"/>
              </a:ext>
            </a:extLst>
          </p:cNvPr>
          <p:cNvSpPr/>
          <p:nvPr/>
        </p:nvSpPr>
        <p:spPr>
          <a:xfrm>
            <a:off x="-76200" y="1737722"/>
            <a:ext cx="1234440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1500" b="1" dirty="0">
                <a:gradFill flip="none" rotWithShape="1">
                  <a:gsLst>
                    <a:gs pos="100000">
                      <a:schemeClr val="accent2">
                        <a:alpha val="0"/>
                      </a:schemeClr>
                    </a:gs>
                    <a:gs pos="31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" panose="020B0502040204020203" pitchFamily="34" charset="0"/>
                <a:ea typeface="PingFang SC" panose="020B0300000000000000" pitchFamily="34" charset="-128"/>
                <a:cs typeface="Segoe UI" panose="020B0502040204020203" pitchFamily="34" charset="0"/>
                <a:sym typeface="Candara" panose="020E0502030303020204" pitchFamily="34" charset="0"/>
              </a:rPr>
              <a:t>THANK YOU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B01850F1-269E-428C-BED4-8DE84457E9EC}"/>
              </a:ext>
            </a:extLst>
          </p:cNvPr>
          <p:cNvCxnSpPr/>
          <p:nvPr/>
        </p:nvCxnSpPr>
        <p:spPr>
          <a:xfrm>
            <a:off x="933450" y="4331242"/>
            <a:ext cx="1866900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100000">
                  <a:schemeClr val="accent2">
                    <a:alpha val="0"/>
                  </a:schemeClr>
                </a:gs>
                <a:gs pos="0">
                  <a:schemeClr val="accent2">
                    <a:alpha val="70000"/>
                  </a:schemeClr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</p:cxn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0FAC3F1F-F1ED-4262-8C9F-4E366685523B}"/>
              </a:ext>
            </a:extLst>
          </p:cNvPr>
          <p:cNvGrpSpPr/>
          <p:nvPr/>
        </p:nvGrpSpPr>
        <p:grpSpPr>
          <a:xfrm>
            <a:off x="673100" y="4522046"/>
            <a:ext cx="10845800" cy="1413677"/>
            <a:chOff x="673100" y="4851038"/>
            <a:chExt cx="10845800" cy="1413677"/>
          </a:xfrm>
        </p:grpSpPr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66CAD5A4-11EF-4094-BDF7-10B7EB30DEBF}"/>
                </a:ext>
              </a:extLst>
            </p:cNvPr>
            <p:cNvGrpSpPr/>
            <p:nvPr/>
          </p:nvGrpSpPr>
          <p:grpSpPr>
            <a:xfrm>
              <a:off x="673100" y="4851038"/>
              <a:ext cx="10845800" cy="1283574"/>
              <a:chOff x="1485900" y="4851038"/>
              <a:chExt cx="10845800" cy="1283574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="" xmlns:a16="http://schemas.microsoft.com/office/drawing/2014/main" id="{F1FB97AA-A716-45C3-B883-F4CF0BFB011B}"/>
                  </a:ext>
                </a:extLst>
              </p:cNvPr>
              <p:cNvSpPr/>
              <p:nvPr/>
            </p:nvSpPr>
            <p:spPr>
              <a:xfrm>
                <a:off x="1485900" y="4889495"/>
                <a:ext cx="10071100" cy="1245117"/>
              </a:xfrm>
              <a:custGeom>
                <a:avLst/>
                <a:gdLst>
                  <a:gd name="connsiteX0" fmla="*/ 0 w 10071100"/>
                  <a:gd name="connsiteY0" fmla="*/ 1143005 h 1245117"/>
                  <a:gd name="connsiteX1" fmla="*/ 1866900 w 10071100"/>
                  <a:gd name="connsiteY1" fmla="*/ 165105 h 1245117"/>
                  <a:gd name="connsiteX2" fmla="*/ 4648200 w 10071100"/>
                  <a:gd name="connsiteY2" fmla="*/ 1244605 h 1245117"/>
                  <a:gd name="connsiteX3" fmla="*/ 7200900 w 10071100"/>
                  <a:gd name="connsiteY3" fmla="*/ 5 h 1245117"/>
                  <a:gd name="connsiteX4" fmla="*/ 10071100 w 10071100"/>
                  <a:gd name="connsiteY4" fmla="*/ 1231905 h 1245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1100" h="1245117">
                    <a:moveTo>
                      <a:pt x="0" y="1143005"/>
                    </a:moveTo>
                    <a:cubicBezTo>
                      <a:pt x="546100" y="645588"/>
                      <a:pt x="1092200" y="148172"/>
                      <a:pt x="1866900" y="165105"/>
                    </a:cubicBezTo>
                    <a:cubicBezTo>
                      <a:pt x="2641600" y="182038"/>
                      <a:pt x="3759200" y="1272122"/>
                      <a:pt x="4648200" y="1244605"/>
                    </a:cubicBezTo>
                    <a:cubicBezTo>
                      <a:pt x="5537200" y="1217088"/>
                      <a:pt x="6297083" y="2122"/>
                      <a:pt x="7200900" y="5"/>
                    </a:cubicBezTo>
                    <a:cubicBezTo>
                      <a:pt x="8104717" y="-2112"/>
                      <a:pt x="9087908" y="614896"/>
                      <a:pt x="10071100" y="1231905"/>
                    </a:cubicBezTo>
                  </a:path>
                </a:pathLst>
              </a:custGeom>
              <a:noFill/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阿里巴巴普惠体 R" panose="00020600040101010101" pitchFamily="18" charset="-122"/>
                  <a:cs typeface="+mn-cs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="" xmlns:a16="http://schemas.microsoft.com/office/drawing/2014/main" id="{92895033-459C-404E-AF94-2F564C8390A6}"/>
                  </a:ext>
                </a:extLst>
              </p:cNvPr>
              <p:cNvSpPr/>
              <p:nvPr/>
            </p:nvSpPr>
            <p:spPr>
              <a:xfrm>
                <a:off x="1511300" y="4851038"/>
                <a:ext cx="10820400" cy="1259835"/>
              </a:xfrm>
              <a:custGeom>
                <a:avLst/>
                <a:gdLst>
                  <a:gd name="connsiteX0" fmla="*/ 0 w 10820400"/>
                  <a:gd name="connsiteY0" fmla="*/ 736962 h 1259835"/>
                  <a:gd name="connsiteX1" fmla="*/ 2171700 w 10820400"/>
                  <a:gd name="connsiteY1" fmla="*/ 1232262 h 1259835"/>
                  <a:gd name="connsiteX2" fmla="*/ 4660900 w 10820400"/>
                  <a:gd name="connsiteY2" fmla="*/ 362 h 1259835"/>
                  <a:gd name="connsiteX3" fmla="*/ 8674100 w 10820400"/>
                  <a:gd name="connsiteY3" fmla="*/ 1092562 h 1259835"/>
                  <a:gd name="connsiteX4" fmla="*/ 10820400 w 10820400"/>
                  <a:gd name="connsiteY4" fmla="*/ 63862 h 1259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20400" h="1259835">
                    <a:moveTo>
                      <a:pt x="0" y="736962"/>
                    </a:moveTo>
                    <a:cubicBezTo>
                      <a:pt x="697441" y="1045995"/>
                      <a:pt x="1394883" y="1355029"/>
                      <a:pt x="2171700" y="1232262"/>
                    </a:cubicBezTo>
                    <a:cubicBezTo>
                      <a:pt x="2948517" y="1109495"/>
                      <a:pt x="3577167" y="23645"/>
                      <a:pt x="4660900" y="362"/>
                    </a:cubicBezTo>
                    <a:cubicBezTo>
                      <a:pt x="5744633" y="-22921"/>
                      <a:pt x="7647517" y="1081979"/>
                      <a:pt x="8674100" y="1092562"/>
                    </a:cubicBezTo>
                    <a:cubicBezTo>
                      <a:pt x="9700683" y="1103145"/>
                      <a:pt x="10260541" y="583503"/>
                      <a:pt x="10820400" y="63862"/>
                    </a:cubicBezTo>
                  </a:path>
                </a:pathLst>
              </a:custGeom>
              <a:noFill/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阿里巴巴普惠体 R" panose="00020600040101010101" pitchFamily="18" charset="-122"/>
                  <a:cs typeface="+mn-cs"/>
                </a:endParaRPr>
              </a:p>
            </p:txBody>
          </p:sp>
        </p:grp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A531E26B-AAB5-441E-8B33-E500263FD43D}"/>
                </a:ext>
              </a:extLst>
            </p:cNvPr>
            <p:cNvSpPr/>
            <p:nvPr/>
          </p:nvSpPr>
          <p:spPr>
            <a:xfrm>
              <a:off x="1650656" y="5110138"/>
              <a:ext cx="218463" cy="218463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00C2D318-C2B1-4B7B-B122-DAB93AB7B53E}"/>
                </a:ext>
              </a:extLst>
            </p:cNvPr>
            <p:cNvSpPr/>
            <p:nvPr/>
          </p:nvSpPr>
          <p:spPr>
            <a:xfrm>
              <a:off x="3412692" y="5765469"/>
              <a:ext cx="120739" cy="120739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485CD4C8-89E4-488F-B9B5-B61B707C875D}"/>
                </a:ext>
              </a:extLst>
            </p:cNvPr>
            <p:cNvSpPr/>
            <p:nvPr/>
          </p:nvSpPr>
          <p:spPr>
            <a:xfrm>
              <a:off x="6425856" y="4995839"/>
              <a:ext cx="126999" cy="126999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1849CFDC-7E9D-4093-8479-F5548DC0D673}"/>
                </a:ext>
              </a:extLst>
            </p:cNvPr>
            <p:cNvSpPr/>
            <p:nvPr/>
          </p:nvSpPr>
          <p:spPr>
            <a:xfrm>
              <a:off x="8576726" y="5726942"/>
              <a:ext cx="195924" cy="195924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4BBE0DE1-6BAE-4B09-B8D3-4205C83A0407}"/>
                </a:ext>
              </a:extLst>
            </p:cNvPr>
            <p:cNvSpPr/>
            <p:nvPr/>
          </p:nvSpPr>
          <p:spPr>
            <a:xfrm>
              <a:off x="5140616" y="5957031"/>
              <a:ext cx="307684" cy="307684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R" panose="00020600040101010101" pitchFamily="18" charset="-122"/>
                <a:cs typeface="+mn-cs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243F2920-9453-47CC-A41F-AED2093B7CA4}"/>
                </a:ext>
              </a:extLst>
            </p:cNvPr>
            <p:cNvSpPr/>
            <p:nvPr/>
          </p:nvSpPr>
          <p:spPr>
            <a:xfrm>
              <a:off x="10922807" y="5308914"/>
              <a:ext cx="138651" cy="138651"/>
            </a:xfrm>
            <a:prstGeom prst="ellipse">
              <a:avLst/>
            </a:pr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/>
                <a:ea typeface="阿里巴巴普惠体 R" panose="00020600040101010101" pitchFamily="18" charset="-122"/>
                <a:cs typeface="+mn-cs"/>
              </a:endParaRPr>
            </a:p>
          </p:txBody>
        </p:sp>
      </p:grpSp>
      <p:pic>
        <p:nvPicPr>
          <p:cNvPr id="28" name="PA_图片 480">
            <a:extLst>
              <a:ext uri="{FF2B5EF4-FFF2-40B4-BE49-F238E27FC236}">
                <a16:creationId xmlns="" xmlns:a16="http://schemas.microsoft.com/office/drawing/2014/main" id="{0F3B2D29-347B-4BF5-A91F-AEE35F0936E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1124234" y="1971675"/>
            <a:ext cx="2610141" cy="430249"/>
          </a:xfrm>
          <a:prstGeom prst="rect">
            <a:avLst/>
          </a:prstGeom>
        </p:spPr>
      </p:pic>
      <p:pic>
        <p:nvPicPr>
          <p:cNvPr id="29" name="PA_图片 480">
            <a:extLst>
              <a:ext uri="{FF2B5EF4-FFF2-40B4-BE49-F238E27FC236}">
                <a16:creationId xmlns="" xmlns:a16="http://schemas.microsoft.com/office/drawing/2014/main" id="{0F0147A1-42EF-47C1-B28F-F86290C45F57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8939645" y="2998751"/>
            <a:ext cx="2074188" cy="430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85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占位符 42">
            <a:extLst>
              <a:ext uri="{FF2B5EF4-FFF2-40B4-BE49-F238E27FC236}">
                <a16:creationId xmlns="" xmlns:a16="http://schemas.microsoft.com/office/drawing/2014/main" id="{8E90B8D9-6E8C-4089-AD9E-BA6C437A5B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zh-CN" altLang="en-US" dirty="0"/>
              <a:t>工作基本概况</a:t>
            </a:r>
          </a:p>
        </p:txBody>
      </p:sp>
      <p:sp>
        <p:nvSpPr>
          <p:cNvPr id="44" name="文本占位符 43">
            <a:extLst>
              <a:ext uri="{FF2B5EF4-FFF2-40B4-BE49-F238E27FC236}">
                <a16:creationId xmlns="" xmlns:a16="http://schemas.microsoft.com/office/drawing/2014/main" id="{E479C8EC-F4CE-494E-93F4-A4ADB31C5A5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l"/>
            <a:r>
              <a:rPr lang="zh-CN" altLang="en-US" dirty="0"/>
              <a:t>存在问题分析</a:t>
            </a:r>
          </a:p>
        </p:txBody>
      </p:sp>
      <p:sp>
        <p:nvSpPr>
          <p:cNvPr id="45" name="文本占位符 44">
            <a:extLst>
              <a:ext uri="{FF2B5EF4-FFF2-40B4-BE49-F238E27FC236}">
                <a16:creationId xmlns="" xmlns:a16="http://schemas.microsoft.com/office/drawing/2014/main" id="{4876869B-CFE9-4811-ADDB-E364031740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0354" y="4745654"/>
            <a:ext cx="2342759" cy="461665"/>
          </a:xfrm>
        </p:spPr>
        <p:txBody>
          <a:bodyPr/>
          <a:lstStyle/>
          <a:p>
            <a:pPr algn="l"/>
            <a:r>
              <a:rPr lang="zh-CN" altLang="en-US" dirty="0">
                <a:sym typeface="+mn-lt"/>
              </a:rPr>
              <a:t>问题改正措施</a:t>
            </a:r>
          </a:p>
          <a:p>
            <a:pPr algn="l"/>
            <a:endParaRPr lang="zh-CN" altLang="en-US" sz="2000" dirty="0"/>
          </a:p>
        </p:txBody>
      </p:sp>
      <p:sp>
        <p:nvSpPr>
          <p:cNvPr id="46" name="文本占位符 45">
            <a:extLst>
              <a:ext uri="{FF2B5EF4-FFF2-40B4-BE49-F238E27FC236}">
                <a16:creationId xmlns="" xmlns:a16="http://schemas.microsoft.com/office/drawing/2014/main" id="{D26ADE0A-68D9-4C70-9045-074E0E02D0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l"/>
            <a:r>
              <a:rPr lang="zh-CN" altLang="en-US" dirty="0"/>
              <a:t>下一阶段计划</a:t>
            </a:r>
          </a:p>
        </p:txBody>
      </p:sp>
      <p:sp>
        <p:nvSpPr>
          <p:cNvPr id="47" name="文本占位符 46">
            <a:extLst>
              <a:ext uri="{FF2B5EF4-FFF2-40B4-BE49-F238E27FC236}">
                <a16:creationId xmlns="" xmlns:a16="http://schemas.microsoft.com/office/drawing/2014/main" id="{5474BAFD-8543-4710-9189-E5A8673F4B4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l"/>
            <a:r>
              <a:rPr lang="zh-CN" altLang="en-US" dirty="0"/>
              <a:t>明年工作展望</a:t>
            </a: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82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765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60320" y="3767328"/>
            <a:ext cx="5400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4976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2FF6B1D-EEAB-414E-9C82-829FF1233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918" y="3346245"/>
            <a:ext cx="3974165" cy="708335"/>
          </a:xfrm>
        </p:spPr>
        <p:txBody>
          <a:bodyPr/>
          <a:lstStyle/>
          <a:p>
            <a:pPr algn="ctr"/>
            <a:r>
              <a:rPr lang="zh-CN" altLang="en-US" dirty="0"/>
              <a:t>工作基本概况</a:t>
            </a:r>
          </a:p>
        </p:txBody>
      </p:sp>
    </p:spTree>
    <p:extLst>
      <p:ext uri="{BB962C8B-B14F-4D97-AF65-F5344CB8AC3E}">
        <p14:creationId xmlns:p14="http://schemas.microsoft.com/office/powerpoint/2010/main" val="410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7615B1C-8514-4AB9-A019-6784D68E5EF2}"/>
              </a:ext>
            </a:extLst>
          </p:cNvPr>
          <p:cNvSpPr/>
          <p:nvPr/>
        </p:nvSpPr>
        <p:spPr>
          <a:xfrm>
            <a:off x="1971573" y="2207243"/>
            <a:ext cx="3155446" cy="3990003"/>
          </a:xfrm>
          <a:prstGeom prst="rect">
            <a:avLst/>
          </a:prstGeom>
          <a:noFill/>
          <a:ln w="28575" cap="flat" cmpd="sng" algn="ctr">
            <a:solidFill>
              <a:sysClr val="window" lastClr="FFFFFF">
                <a:alpha val="8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阿里巴巴普惠体 R" panose="00020600040101010101" pitchFamily="18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961DDD28-9256-4331-96E0-E2CDFEB72141}"/>
              </a:ext>
            </a:extLst>
          </p:cNvPr>
          <p:cNvGrpSpPr/>
          <p:nvPr/>
        </p:nvGrpSpPr>
        <p:grpSpPr>
          <a:xfrm>
            <a:off x="4352174" y="2084108"/>
            <a:ext cx="889510" cy="977153"/>
            <a:chOff x="3944892" y="1804000"/>
            <a:chExt cx="961254" cy="957308"/>
          </a:xfrm>
        </p:grpSpPr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0911D03E-B2B2-4D48-B00A-DC31295C2664}"/>
                </a:ext>
              </a:extLst>
            </p:cNvPr>
            <p:cNvCxnSpPr>
              <a:cxnSpLocks/>
            </p:cNvCxnSpPr>
            <p:nvPr/>
          </p:nvCxnSpPr>
          <p:spPr>
            <a:xfrm>
              <a:off x="3944892" y="1804000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ysClr val="window" lastClr="FFFFFF">
                      <a:alpha val="50000"/>
                    </a:sysClr>
                  </a:gs>
                  <a:gs pos="54000">
                    <a:sysClr val="window" lastClr="FFFFFF">
                      <a:alpha val="0"/>
                    </a:sys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2FDBD4DD-ED35-48D2-9C9D-09A66EEB9DD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427492" y="2282654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ysClr val="window" lastClr="FFFFFF">
                      <a:alpha val="50000"/>
                    </a:sysClr>
                  </a:gs>
                  <a:gs pos="5500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723B6C15-05A9-492E-B36F-227A5D91B7F5}"/>
              </a:ext>
            </a:extLst>
          </p:cNvPr>
          <p:cNvGrpSpPr/>
          <p:nvPr/>
        </p:nvGrpSpPr>
        <p:grpSpPr>
          <a:xfrm flipH="1">
            <a:off x="1831734" y="2084108"/>
            <a:ext cx="889510" cy="977153"/>
            <a:chOff x="3944892" y="1804000"/>
            <a:chExt cx="961254" cy="957308"/>
          </a:xfrm>
        </p:grpSpPr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D9FD9F9A-C330-452F-A7D8-3930F26A3713}"/>
                </a:ext>
              </a:extLst>
            </p:cNvPr>
            <p:cNvCxnSpPr>
              <a:cxnSpLocks/>
            </p:cNvCxnSpPr>
            <p:nvPr/>
          </p:nvCxnSpPr>
          <p:spPr>
            <a:xfrm>
              <a:off x="3944892" y="1804000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ysClr val="window" lastClr="FFFFFF">
                      <a:alpha val="50000"/>
                    </a:sysClr>
                  </a:gs>
                  <a:gs pos="53000">
                    <a:sysClr val="window" lastClr="FFFFFF">
                      <a:alpha val="0"/>
                    </a:sys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0F2F324E-BE9C-473F-A1D9-3138A314D03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427492" y="2282654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ysClr val="window" lastClr="FFFFFF">
                      <a:alpha val="50000"/>
                    </a:sysClr>
                  </a:gs>
                  <a:gs pos="5400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F8C0DA3-D9CA-4803-8527-C67A4FF8DEA3}"/>
              </a:ext>
            </a:extLst>
          </p:cNvPr>
          <p:cNvGrpSpPr/>
          <p:nvPr/>
        </p:nvGrpSpPr>
        <p:grpSpPr>
          <a:xfrm flipV="1">
            <a:off x="4350348" y="5343226"/>
            <a:ext cx="889510" cy="977153"/>
            <a:chOff x="3944892" y="1804000"/>
            <a:chExt cx="961254" cy="957308"/>
          </a:xfrm>
        </p:grpSpPr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03E766D9-9FF9-4971-B0CB-4690608C84AA}"/>
                </a:ext>
              </a:extLst>
            </p:cNvPr>
            <p:cNvCxnSpPr>
              <a:cxnSpLocks/>
            </p:cNvCxnSpPr>
            <p:nvPr/>
          </p:nvCxnSpPr>
          <p:spPr>
            <a:xfrm>
              <a:off x="3944892" y="1804000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ysClr val="window" lastClr="FFFFFF">
                      <a:alpha val="50000"/>
                    </a:sysClr>
                  </a:gs>
                  <a:gs pos="54000">
                    <a:sysClr val="window" lastClr="FFFFFF">
                      <a:alpha val="0"/>
                    </a:sys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117B4A5A-6150-4277-986A-05B8E0617D7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427492" y="2282654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ysClr val="window" lastClr="FFFFFF">
                      <a:alpha val="50000"/>
                    </a:sysClr>
                  </a:gs>
                  <a:gs pos="5300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98208FFC-5690-49A4-9AC0-3CCBC3B7318D}"/>
              </a:ext>
            </a:extLst>
          </p:cNvPr>
          <p:cNvGrpSpPr/>
          <p:nvPr/>
        </p:nvGrpSpPr>
        <p:grpSpPr>
          <a:xfrm flipH="1" flipV="1">
            <a:off x="1833560" y="5343225"/>
            <a:ext cx="889510" cy="977153"/>
            <a:chOff x="3944892" y="1804000"/>
            <a:chExt cx="961254" cy="957308"/>
          </a:xfrm>
        </p:grpSpPr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890F623D-243B-415A-82B3-A4FF21FB0CD7}"/>
                </a:ext>
              </a:extLst>
            </p:cNvPr>
            <p:cNvCxnSpPr>
              <a:cxnSpLocks/>
            </p:cNvCxnSpPr>
            <p:nvPr/>
          </p:nvCxnSpPr>
          <p:spPr>
            <a:xfrm>
              <a:off x="3944892" y="1804000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ysClr val="window" lastClr="FFFFFF">
                      <a:alpha val="50000"/>
                    </a:sysClr>
                  </a:gs>
                  <a:gs pos="55000">
                    <a:sysClr val="window" lastClr="FFFFFF">
                      <a:alpha val="0"/>
                    </a:sys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C5CFE13A-01B5-4723-97F6-09F23654F2D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427492" y="2282654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ysClr val="window" lastClr="FFFFFF">
                      <a:alpha val="50000"/>
                    </a:sysClr>
                  </a:gs>
                  <a:gs pos="54000">
                    <a:sysClr val="window" lastClr="FFFFFF">
                      <a:alpha val="0"/>
                    </a:sys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</p:grp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96E3D28F-EDED-4AFE-86A0-0C6E40A5029D}"/>
              </a:ext>
            </a:extLst>
          </p:cNvPr>
          <p:cNvSpPr txBox="1"/>
          <p:nvPr/>
        </p:nvSpPr>
        <p:spPr>
          <a:xfrm>
            <a:off x="2256791" y="2725703"/>
            <a:ext cx="2554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输入正文内容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0E947A98-1335-4C94-BDD4-F7FB83BAAC0F}"/>
              </a:ext>
            </a:extLst>
          </p:cNvPr>
          <p:cNvSpPr/>
          <p:nvPr/>
        </p:nvSpPr>
        <p:spPr>
          <a:xfrm>
            <a:off x="2272226" y="2535843"/>
            <a:ext cx="2554139" cy="817726"/>
          </a:xfrm>
          <a:prstGeom prst="rect">
            <a:avLst/>
          </a:prstGeom>
          <a:noFill/>
          <a:ln w="28575" cap="flat" cmpd="sng" algn="ctr">
            <a:solidFill>
              <a:sysClr val="window" lastClr="FFFFFF">
                <a:alpha val="8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4210909E-4129-4CC4-A9A0-EE839044BFA9}"/>
              </a:ext>
            </a:extLst>
          </p:cNvPr>
          <p:cNvSpPr txBox="1"/>
          <p:nvPr/>
        </p:nvSpPr>
        <p:spPr>
          <a:xfrm>
            <a:off x="2272226" y="3982831"/>
            <a:ext cx="2554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400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输入正文内容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2F89F871-C3CE-42FC-9AC9-8845CF222A70}"/>
              </a:ext>
            </a:extLst>
          </p:cNvPr>
          <p:cNvSpPr/>
          <p:nvPr/>
        </p:nvSpPr>
        <p:spPr>
          <a:xfrm>
            <a:off x="2272226" y="3798886"/>
            <a:ext cx="2554139" cy="817726"/>
          </a:xfrm>
          <a:prstGeom prst="rect">
            <a:avLst/>
          </a:prstGeom>
          <a:noFill/>
          <a:ln w="28575" cap="flat" cmpd="sng" algn="ctr">
            <a:solidFill>
              <a:sysClr val="window" lastClr="FFFFFF">
                <a:alpha val="8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7518627E-C973-4326-BF9F-4A2E6D472EC1}"/>
              </a:ext>
            </a:extLst>
          </p:cNvPr>
          <p:cNvSpPr txBox="1"/>
          <p:nvPr/>
        </p:nvSpPr>
        <p:spPr>
          <a:xfrm>
            <a:off x="2272226" y="5239958"/>
            <a:ext cx="2554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400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输入正文内容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28D8A1FF-29A0-4B55-81DD-841DB5174760}"/>
              </a:ext>
            </a:extLst>
          </p:cNvPr>
          <p:cNvSpPr/>
          <p:nvPr/>
        </p:nvSpPr>
        <p:spPr>
          <a:xfrm>
            <a:off x="2272226" y="5061928"/>
            <a:ext cx="2554139" cy="817726"/>
          </a:xfrm>
          <a:prstGeom prst="rect">
            <a:avLst/>
          </a:prstGeom>
          <a:noFill/>
          <a:ln w="28575" cap="flat" cmpd="sng" algn="ctr">
            <a:solidFill>
              <a:sysClr val="window" lastClr="FFFFFF">
                <a:alpha val="8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7F372B7-D83F-49AA-8922-593B9312750D}"/>
              </a:ext>
            </a:extLst>
          </p:cNvPr>
          <p:cNvSpPr txBox="1"/>
          <p:nvPr/>
        </p:nvSpPr>
        <p:spPr>
          <a:xfrm>
            <a:off x="2318566" y="1540940"/>
            <a:ext cx="2550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传统的模式</a:t>
            </a:r>
          </a:p>
        </p:txBody>
      </p:sp>
      <p:sp>
        <p:nvSpPr>
          <p:cNvPr id="34" name="箭头: 右 33">
            <a:extLst>
              <a:ext uri="{FF2B5EF4-FFF2-40B4-BE49-F238E27FC236}">
                <a16:creationId xmlns="" xmlns:a16="http://schemas.microsoft.com/office/drawing/2014/main" id="{A5E23DEC-468A-45FA-AA6A-7E48B4A5F353}"/>
              </a:ext>
            </a:extLst>
          </p:cNvPr>
          <p:cNvSpPr/>
          <p:nvPr/>
        </p:nvSpPr>
        <p:spPr>
          <a:xfrm>
            <a:off x="5608237" y="3607212"/>
            <a:ext cx="961017" cy="751236"/>
          </a:xfrm>
          <a:prstGeom prst="rightArrow">
            <a:avLst/>
          </a:prstGeom>
          <a:gradFill flip="none" rotWithShape="1">
            <a:gsLst>
              <a:gs pos="11000">
                <a:schemeClr val="accent2">
                  <a:alpha val="0"/>
                </a:schemeClr>
              </a:gs>
              <a:gs pos="100000">
                <a:schemeClr val="accent2">
                  <a:alpha val="70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D5B7854C-50F1-4A4E-8018-8E3A05699156}"/>
              </a:ext>
            </a:extLst>
          </p:cNvPr>
          <p:cNvSpPr/>
          <p:nvPr/>
        </p:nvSpPr>
        <p:spPr>
          <a:xfrm>
            <a:off x="7128536" y="2207242"/>
            <a:ext cx="3155446" cy="3990003"/>
          </a:xfrm>
          <a:prstGeom prst="rect">
            <a:avLst/>
          </a:prstGeom>
          <a:noFill/>
          <a:ln w="28575" cap="flat" cmpd="sng" algn="ctr">
            <a:solidFill>
              <a:schemeClr val="accent2">
                <a:alpha val="8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阿里巴巴普惠体 R" panose="00020600040101010101" pitchFamily="18" charset="-122"/>
              <a:cs typeface="+mn-cs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BBD2946F-5148-49E3-9FF9-35D184BCC0CA}"/>
              </a:ext>
            </a:extLst>
          </p:cNvPr>
          <p:cNvGrpSpPr/>
          <p:nvPr/>
        </p:nvGrpSpPr>
        <p:grpSpPr>
          <a:xfrm>
            <a:off x="9509137" y="2084107"/>
            <a:ext cx="889510" cy="977153"/>
            <a:chOff x="3944892" y="1804000"/>
            <a:chExt cx="961254" cy="957308"/>
          </a:xfrm>
        </p:grpSpPr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67C40B15-C282-4358-B00B-B6B50AFECDDC}"/>
                </a:ext>
              </a:extLst>
            </p:cNvPr>
            <p:cNvCxnSpPr>
              <a:cxnSpLocks/>
            </p:cNvCxnSpPr>
            <p:nvPr/>
          </p:nvCxnSpPr>
          <p:spPr>
            <a:xfrm>
              <a:off x="3944892" y="1804000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chemeClr val="accent2">
                      <a:alpha val="50000"/>
                    </a:schemeClr>
                  </a:gs>
                  <a:gs pos="54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57" name="直接连接符 56">
              <a:extLst>
                <a:ext uri="{FF2B5EF4-FFF2-40B4-BE49-F238E27FC236}">
                  <a16:creationId xmlns="" xmlns:a16="http://schemas.microsoft.com/office/drawing/2014/main" id="{E9EF1B09-B5FD-4693-825B-43CB829AC38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427492" y="2282654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chemeClr val="accent2">
                      <a:alpha val="50000"/>
                    </a:schemeClr>
                  </a:gs>
                  <a:gs pos="55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FA244234-2104-463D-AEE0-586FCB94DF38}"/>
              </a:ext>
            </a:extLst>
          </p:cNvPr>
          <p:cNvGrpSpPr/>
          <p:nvPr/>
        </p:nvGrpSpPr>
        <p:grpSpPr>
          <a:xfrm flipH="1">
            <a:off x="6988697" y="2084107"/>
            <a:ext cx="889510" cy="977153"/>
            <a:chOff x="3944892" y="1804000"/>
            <a:chExt cx="961254" cy="957308"/>
          </a:xfrm>
        </p:grpSpPr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F09EB440-DF5E-45D0-8E3E-7D92CA5A2061}"/>
                </a:ext>
              </a:extLst>
            </p:cNvPr>
            <p:cNvCxnSpPr>
              <a:cxnSpLocks/>
            </p:cNvCxnSpPr>
            <p:nvPr/>
          </p:nvCxnSpPr>
          <p:spPr>
            <a:xfrm>
              <a:off x="3944892" y="1804000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chemeClr val="accent2">
                      <a:alpha val="50000"/>
                    </a:schemeClr>
                  </a:gs>
                  <a:gs pos="54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3FD6BC58-3660-40B6-A8AD-34013368502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427492" y="2282654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chemeClr val="accent2">
                      <a:alpha val="50000"/>
                    </a:schemeClr>
                  </a:gs>
                  <a:gs pos="55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0002DCA7-D02D-4888-ADC1-4BE732AF43D4}"/>
              </a:ext>
            </a:extLst>
          </p:cNvPr>
          <p:cNvGrpSpPr/>
          <p:nvPr/>
        </p:nvGrpSpPr>
        <p:grpSpPr>
          <a:xfrm flipV="1">
            <a:off x="9507311" y="5343225"/>
            <a:ext cx="889510" cy="977153"/>
            <a:chOff x="3944892" y="1804000"/>
            <a:chExt cx="961254" cy="957308"/>
          </a:xfrm>
        </p:grpSpPr>
        <p:cxnSp>
          <p:nvCxnSpPr>
            <p:cNvPr id="52" name="直接连接符 51">
              <a:extLst>
                <a:ext uri="{FF2B5EF4-FFF2-40B4-BE49-F238E27FC236}">
                  <a16:creationId xmlns="" xmlns:a16="http://schemas.microsoft.com/office/drawing/2014/main" id="{B93E8D48-5C60-43E3-B1BA-EA85277636BF}"/>
                </a:ext>
              </a:extLst>
            </p:cNvPr>
            <p:cNvCxnSpPr>
              <a:cxnSpLocks/>
            </p:cNvCxnSpPr>
            <p:nvPr/>
          </p:nvCxnSpPr>
          <p:spPr>
            <a:xfrm>
              <a:off x="3944892" y="1804000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chemeClr val="accent2">
                      <a:alpha val="50000"/>
                    </a:schemeClr>
                  </a:gs>
                  <a:gs pos="54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5A94389E-EA51-44D9-9EBF-07BB7FB57C3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427492" y="2282654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chemeClr val="accent2">
                      <a:alpha val="50000"/>
                    </a:schemeClr>
                  </a:gs>
                  <a:gs pos="55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FB4A4FE4-7190-45FB-9E8F-C07C2510EE25}"/>
              </a:ext>
            </a:extLst>
          </p:cNvPr>
          <p:cNvGrpSpPr/>
          <p:nvPr/>
        </p:nvGrpSpPr>
        <p:grpSpPr>
          <a:xfrm flipH="1" flipV="1">
            <a:off x="6990523" y="5343224"/>
            <a:ext cx="889510" cy="977153"/>
            <a:chOff x="3944892" y="1804000"/>
            <a:chExt cx="961254" cy="957308"/>
          </a:xfrm>
        </p:grpSpPr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00751AB6-0DB1-4AAF-A634-9525F64A4405}"/>
                </a:ext>
              </a:extLst>
            </p:cNvPr>
            <p:cNvCxnSpPr>
              <a:cxnSpLocks/>
            </p:cNvCxnSpPr>
            <p:nvPr/>
          </p:nvCxnSpPr>
          <p:spPr>
            <a:xfrm>
              <a:off x="3944892" y="1804000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chemeClr val="accent2">
                      <a:alpha val="50000"/>
                    </a:schemeClr>
                  </a:gs>
                  <a:gs pos="54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51" name="直接连接符 50">
              <a:extLst>
                <a:ext uri="{FF2B5EF4-FFF2-40B4-BE49-F238E27FC236}">
                  <a16:creationId xmlns="" xmlns:a16="http://schemas.microsoft.com/office/drawing/2014/main" id="{D384D336-38A5-4CA3-8A0C-54441A9762E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427492" y="2282654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chemeClr val="accent2">
                      <a:alpha val="50000"/>
                    </a:schemeClr>
                  </a:gs>
                  <a:gs pos="55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</p:grp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A01B9B0B-7791-4926-A1AE-542FCA83E554}"/>
              </a:ext>
            </a:extLst>
          </p:cNvPr>
          <p:cNvSpPr txBox="1"/>
          <p:nvPr/>
        </p:nvSpPr>
        <p:spPr>
          <a:xfrm>
            <a:off x="7413754" y="2725702"/>
            <a:ext cx="2554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输入正文内容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FD3E6D19-01F4-416B-B16D-AEB884FE91E3}"/>
              </a:ext>
            </a:extLst>
          </p:cNvPr>
          <p:cNvSpPr/>
          <p:nvPr/>
        </p:nvSpPr>
        <p:spPr>
          <a:xfrm>
            <a:off x="7429189" y="2535842"/>
            <a:ext cx="2554139" cy="817726"/>
          </a:xfrm>
          <a:prstGeom prst="rect">
            <a:avLst/>
          </a:prstGeom>
          <a:noFill/>
          <a:ln w="28575" cap="flat" cmpd="sng" algn="ctr">
            <a:solidFill>
              <a:schemeClr val="accent2">
                <a:alpha val="8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CBD27A49-A4DF-4224-8E4F-06FD33A2962A}"/>
              </a:ext>
            </a:extLst>
          </p:cNvPr>
          <p:cNvSpPr txBox="1"/>
          <p:nvPr/>
        </p:nvSpPr>
        <p:spPr>
          <a:xfrm>
            <a:off x="7429189" y="3982830"/>
            <a:ext cx="2554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400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输入正文内容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593C980D-C0F4-41F0-92D7-D41EF92F3012}"/>
              </a:ext>
            </a:extLst>
          </p:cNvPr>
          <p:cNvSpPr/>
          <p:nvPr/>
        </p:nvSpPr>
        <p:spPr>
          <a:xfrm>
            <a:off x="7429189" y="3798885"/>
            <a:ext cx="2554139" cy="817726"/>
          </a:xfrm>
          <a:prstGeom prst="rect">
            <a:avLst/>
          </a:prstGeom>
          <a:noFill/>
          <a:ln w="28575" cap="flat" cmpd="sng" algn="ctr">
            <a:solidFill>
              <a:schemeClr val="accent2">
                <a:alpha val="8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E430AE5F-B119-438C-B4AB-7A1A41E0818F}"/>
              </a:ext>
            </a:extLst>
          </p:cNvPr>
          <p:cNvSpPr txBox="1"/>
          <p:nvPr/>
        </p:nvSpPr>
        <p:spPr>
          <a:xfrm>
            <a:off x="7429189" y="5239957"/>
            <a:ext cx="2554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400" kern="0" dirty="0">
                <a:solidFill>
                  <a:prstClr val="white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输入正文内容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F09792B5-3A46-4021-97BC-738250E3C7D9}"/>
              </a:ext>
            </a:extLst>
          </p:cNvPr>
          <p:cNvSpPr/>
          <p:nvPr/>
        </p:nvSpPr>
        <p:spPr>
          <a:xfrm>
            <a:off x="7429189" y="5061927"/>
            <a:ext cx="2554139" cy="817726"/>
          </a:xfrm>
          <a:prstGeom prst="rect">
            <a:avLst/>
          </a:prstGeom>
          <a:noFill/>
          <a:ln w="28575" cap="flat" cmpd="sng" algn="ctr">
            <a:solidFill>
              <a:schemeClr val="accent2">
                <a:alpha val="8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阿里巴巴普惠体 R" panose="00020600040101010101" pitchFamily="18" charset="-122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62CEB947-827A-4CF8-A4CA-84415A96A998}"/>
              </a:ext>
            </a:extLst>
          </p:cNvPr>
          <p:cNvSpPr txBox="1"/>
          <p:nvPr/>
        </p:nvSpPr>
        <p:spPr>
          <a:xfrm>
            <a:off x="7475529" y="1540940"/>
            <a:ext cx="2550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30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现在的模式</a:t>
            </a:r>
          </a:p>
        </p:txBody>
      </p:sp>
      <p:sp>
        <p:nvSpPr>
          <p:cNvPr id="60" name="标题 1">
            <a:extLst>
              <a:ext uri="{FF2B5EF4-FFF2-40B4-BE49-F238E27FC236}">
                <a16:creationId xmlns="" xmlns:a16="http://schemas.microsoft.com/office/drawing/2014/main" id="{8F1A7908-C683-4AF0-8C50-5336ED017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475780"/>
            <a:ext cx="10515600" cy="596253"/>
          </a:xfrm>
        </p:spPr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5A97D1FC-A34C-41BA-879C-DC85E8C6D6A0}"/>
              </a:ext>
            </a:extLst>
          </p:cNvPr>
          <p:cNvSpPr txBox="1"/>
          <p:nvPr/>
        </p:nvSpPr>
        <p:spPr>
          <a:xfrm>
            <a:off x="573393" y="996074"/>
            <a:ext cx="2297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ENTER YOUR SUBTITLE</a:t>
            </a:r>
            <a:endParaRPr lang="zh-CN" altLang="en-US" sz="14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cxnSp>
        <p:nvCxnSpPr>
          <p:cNvPr id="62" name="直接连接符 61">
            <a:extLst>
              <a:ext uri="{FF2B5EF4-FFF2-40B4-BE49-F238E27FC236}">
                <a16:creationId xmlns="" xmlns:a16="http://schemas.microsoft.com/office/drawing/2014/main" id="{921C1CF1-61FF-4242-A621-47D95C14A8BA}"/>
              </a:ext>
            </a:extLst>
          </p:cNvPr>
          <p:cNvCxnSpPr/>
          <p:nvPr/>
        </p:nvCxnSpPr>
        <p:spPr>
          <a:xfrm>
            <a:off x="677864" y="1411095"/>
            <a:ext cx="47962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269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FA480A01-3155-4CB2-885E-D0D789DF0781}"/>
              </a:ext>
            </a:extLst>
          </p:cNvPr>
          <p:cNvGrpSpPr/>
          <p:nvPr/>
        </p:nvGrpSpPr>
        <p:grpSpPr>
          <a:xfrm>
            <a:off x="511401" y="4374812"/>
            <a:ext cx="167367" cy="2483189"/>
            <a:chOff x="1048429" y="4374812"/>
            <a:chExt cx="167367" cy="2483189"/>
          </a:xfrm>
        </p:grpSpPr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197B8CEE-AB1B-4BF5-9B6D-6FC8BB88EEC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32115" y="4482126"/>
              <a:ext cx="0" cy="2375875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B1D9D2A2-E365-4A4F-A94E-B853BE7752F4}"/>
                </a:ext>
              </a:extLst>
            </p:cNvPr>
            <p:cNvSpPr/>
            <p:nvPr/>
          </p:nvSpPr>
          <p:spPr>
            <a:xfrm>
              <a:off x="1048429" y="4374812"/>
              <a:ext cx="167367" cy="167367"/>
            </a:xfrm>
            <a:prstGeom prst="ellipse">
              <a:avLst/>
            </a:prstGeom>
            <a:solidFill>
              <a:schemeClr val="accent2"/>
            </a:solidFill>
            <a:ln w="127000">
              <a:solidFill>
                <a:schemeClr val="accent2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EC6096D8-40C3-4BC9-9C3B-9CA45407ADAF}"/>
              </a:ext>
            </a:extLst>
          </p:cNvPr>
          <p:cNvGrpSpPr/>
          <p:nvPr/>
        </p:nvGrpSpPr>
        <p:grpSpPr>
          <a:xfrm>
            <a:off x="778332" y="4244150"/>
            <a:ext cx="2333170" cy="1917572"/>
            <a:chOff x="850902" y="3924836"/>
            <a:chExt cx="2333170" cy="1917572"/>
          </a:xfrm>
        </p:grpSpPr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CA3ADC59-E637-4CDD-9CBF-D38BCE0C50AD}"/>
                </a:ext>
              </a:extLst>
            </p:cNvPr>
            <p:cNvSpPr txBox="1"/>
            <p:nvPr/>
          </p:nvSpPr>
          <p:spPr>
            <a:xfrm>
              <a:off x="850902" y="3924836"/>
              <a:ext cx="14223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+mj-lt"/>
                  <a:ea typeface="阿里巴巴普惠体 B" panose="00020600040101010101" pitchFamily="18" charset="-122"/>
                </a:rPr>
                <a:t>2014</a:t>
              </a:r>
              <a:r>
                <a:rPr lang="zh-CN" altLang="en-US" sz="2400" b="1" dirty="0">
                  <a:solidFill>
                    <a:schemeClr val="bg1"/>
                  </a:solidFill>
                  <a:latin typeface="+mj-lt"/>
                  <a:ea typeface="阿里巴巴普惠体 B" panose="00020600040101010101" pitchFamily="18" charset="-122"/>
                </a:rPr>
                <a:t>年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="" xmlns:a16="http://schemas.microsoft.com/office/drawing/2014/main" id="{EA42D160-445B-458A-B27D-1639484323B5}"/>
                </a:ext>
              </a:extLst>
            </p:cNvPr>
            <p:cNvSpPr txBox="1"/>
            <p:nvPr/>
          </p:nvSpPr>
          <p:spPr>
            <a:xfrm>
              <a:off x="850902" y="4342959"/>
              <a:ext cx="2333170" cy="1499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输入你的正文内容</a:t>
              </a:r>
              <a:endPara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输入你的正文内容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输入你的正文内容</a:t>
              </a:r>
              <a:endPara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输入你的正文内容</a:t>
              </a:r>
            </a:p>
          </p:txBody>
        </p:sp>
      </p:grpSp>
      <p:grpSp>
        <p:nvGrpSpPr>
          <p:cNvPr id="135" name="组合 134">
            <a:extLst>
              <a:ext uri="{FF2B5EF4-FFF2-40B4-BE49-F238E27FC236}">
                <a16:creationId xmlns="" xmlns:a16="http://schemas.microsoft.com/office/drawing/2014/main" id="{CA416F66-ADB3-4803-91CE-488F1D47B699}"/>
              </a:ext>
            </a:extLst>
          </p:cNvPr>
          <p:cNvGrpSpPr/>
          <p:nvPr/>
        </p:nvGrpSpPr>
        <p:grpSpPr>
          <a:xfrm>
            <a:off x="3496356" y="3577939"/>
            <a:ext cx="167367" cy="3281475"/>
            <a:chOff x="1048429" y="3576526"/>
            <a:chExt cx="167367" cy="3281475"/>
          </a:xfrm>
        </p:grpSpPr>
        <p:cxnSp>
          <p:nvCxnSpPr>
            <p:cNvPr id="136" name="直接连接符 135">
              <a:extLst>
                <a:ext uri="{FF2B5EF4-FFF2-40B4-BE49-F238E27FC236}">
                  <a16:creationId xmlns="" xmlns:a16="http://schemas.microsoft.com/office/drawing/2014/main" id="{7F5512D5-BE41-489E-A77A-1FB7BD19115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32115" y="3730989"/>
              <a:ext cx="0" cy="3127012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387F7320-AA0C-46C2-932B-A20C00E03B2A}"/>
                </a:ext>
              </a:extLst>
            </p:cNvPr>
            <p:cNvSpPr/>
            <p:nvPr/>
          </p:nvSpPr>
          <p:spPr>
            <a:xfrm>
              <a:off x="1048429" y="3576526"/>
              <a:ext cx="167367" cy="167367"/>
            </a:xfrm>
            <a:prstGeom prst="ellipse">
              <a:avLst/>
            </a:prstGeom>
            <a:solidFill>
              <a:schemeClr val="accent2"/>
            </a:solidFill>
            <a:ln w="127000">
              <a:solidFill>
                <a:schemeClr val="accent2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6A101BFA-14DF-4411-8779-BA89EF7633D4}"/>
              </a:ext>
            </a:extLst>
          </p:cNvPr>
          <p:cNvGrpSpPr/>
          <p:nvPr/>
        </p:nvGrpSpPr>
        <p:grpSpPr>
          <a:xfrm>
            <a:off x="3748316" y="3437098"/>
            <a:ext cx="2333170" cy="1917572"/>
            <a:chOff x="4185785" y="3270737"/>
            <a:chExt cx="2333170" cy="1917572"/>
          </a:xfrm>
        </p:grpSpPr>
        <p:sp>
          <p:nvSpPr>
            <p:cNvPr id="138" name="文本框 137">
              <a:extLst>
                <a:ext uri="{FF2B5EF4-FFF2-40B4-BE49-F238E27FC236}">
                  <a16:creationId xmlns="" xmlns:a16="http://schemas.microsoft.com/office/drawing/2014/main" id="{129FD5E8-33F6-48A0-B582-0FA1B47BB76C}"/>
                </a:ext>
              </a:extLst>
            </p:cNvPr>
            <p:cNvSpPr txBox="1"/>
            <p:nvPr/>
          </p:nvSpPr>
          <p:spPr>
            <a:xfrm>
              <a:off x="4185785" y="3270737"/>
              <a:ext cx="14223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+mj-lt"/>
                  <a:ea typeface="阿里巴巴普惠体 B" panose="00020600040101010101" pitchFamily="18" charset="-122"/>
                </a:rPr>
                <a:t>2016</a:t>
              </a:r>
              <a:r>
                <a:rPr lang="zh-CN" altLang="en-US" sz="2400" b="1" dirty="0">
                  <a:solidFill>
                    <a:schemeClr val="bg1"/>
                  </a:solidFill>
                  <a:latin typeface="+mj-lt"/>
                  <a:ea typeface="阿里巴巴普惠体 B" panose="00020600040101010101" pitchFamily="18" charset="-122"/>
                </a:rPr>
                <a:t>年</a:t>
              </a: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="" xmlns:a16="http://schemas.microsoft.com/office/drawing/2014/main" id="{2D46B037-7232-4234-8E64-CB00CAEC2F34}"/>
                </a:ext>
              </a:extLst>
            </p:cNvPr>
            <p:cNvSpPr txBox="1"/>
            <p:nvPr/>
          </p:nvSpPr>
          <p:spPr>
            <a:xfrm>
              <a:off x="4185785" y="3688860"/>
              <a:ext cx="2333170" cy="1499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输入你的正文内容</a:t>
              </a:r>
              <a:endPara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输入你的正文内容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输入你的正文内容</a:t>
              </a:r>
              <a:endPara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输入你的正文内容</a:t>
              </a:r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="" xmlns:a16="http://schemas.microsoft.com/office/drawing/2014/main" id="{0CC2DC19-9B6B-4E86-B0FB-1F38DA98837D}"/>
              </a:ext>
            </a:extLst>
          </p:cNvPr>
          <p:cNvGrpSpPr/>
          <p:nvPr/>
        </p:nvGrpSpPr>
        <p:grpSpPr>
          <a:xfrm>
            <a:off x="6481311" y="2794167"/>
            <a:ext cx="167367" cy="4065249"/>
            <a:chOff x="1048429" y="2792754"/>
            <a:chExt cx="167367" cy="4065249"/>
          </a:xfrm>
        </p:grpSpPr>
        <p:cxnSp>
          <p:nvCxnSpPr>
            <p:cNvPr id="141" name="直接连接符 140">
              <a:extLst>
                <a:ext uri="{FF2B5EF4-FFF2-40B4-BE49-F238E27FC236}">
                  <a16:creationId xmlns="" xmlns:a16="http://schemas.microsoft.com/office/drawing/2014/main" id="{6A8A3D88-0B47-4D3C-9369-7B5AF43FE02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32115" y="2930473"/>
              <a:ext cx="0" cy="392753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椭圆 141">
              <a:extLst>
                <a:ext uri="{FF2B5EF4-FFF2-40B4-BE49-F238E27FC236}">
                  <a16:creationId xmlns="" xmlns:a16="http://schemas.microsoft.com/office/drawing/2014/main" id="{706D8A52-778F-4D90-A2E2-3525A3B3687D}"/>
                </a:ext>
              </a:extLst>
            </p:cNvPr>
            <p:cNvSpPr/>
            <p:nvPr/>
          </p:nvSpPr>
          <p:spPr>
            <a:xfrm>
              <a:off x="1048429" y="2792754"/>
              <a:ext cx="167367" cy="167367"/>
            </a:xfrm>
            <a:prstGeom prst="ellipse">
              <a:avLst/>
            </a:prstGeom>
            <a:solidFill>
              <a:schemeClr val="accent2"/>
            </a:solidFill>
            <a:ln w="127000">
              <a:solidFill>
                <a:schemeClr val="accent2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="" xmlns:a16="http://schemas.microsoft.com/office/drawing/2014/main" id="{56AE00A7-3515-4EAF-A428-8C8EFBACCA8B}"/>
              </a:ext>
            </a:extLst>
          </p:cNvPr>
          <p:cNvGrpSpPr/>
          <p:nvPr/>
        </p:nvGrpSpPr>
        <p:grpSpPr>
          <a:xfrm>
            <a:off x="9466266" y="1749137"/>
            <a:ext cx="167367" cy="5110278"/>
            <a:chOff x="1048429" y="1747724"/>
            <a:chExt cx="167367" cy="5110278"/>
          </a:xfrm>
        </p:grpSpPr>
        <p:cxnSp>
          <p:nvCxnSpPr>
            <p:cNvPr id="146" name="直接连接符 145">
              <a:extLst>
                <a:ext uri="{FF2B5EF4-FFF2-40B4-BE49-F238E27FC236}">
                  <a16:creationId xmlns="" xmlns:a16="http://schemas.microsoft.com/office/drawing/2014/main" id="{444DA086-1A50-4F8E-AC4C-BF7CE348161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32115" y="1870930"/>
              <a:ext cx="0" cy="4987072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椭圆 146">
              <a:extLst>
                <a:ext uri="{FF2B5EF4-FFF2-40B4-BE49-F238E27FC236}">
                  <a16:creationId xmlns="" xmlns:a16="http://schemas.microsoft.com/office/drawing/2014/main" id="{779DB83E-1EFC-48E2-A8DC-1852B13DE26F}"/>
                </a:ext>
              </a:extLst>
            </p:cNvPr>
            <p:cNvSpPr/>
            <p:nvPr/>
          </p:nvSpPr>
          <p:spPr>
            <a:xfrm>
              <a:off x="1048429" y="1747724"/>
              <a:ext cx="167367" cy="167367"/>
            </a:xfrm>
            <a:prstGeom prst="ellipse">
              <a:avLst/>
            </a:prstGeom>
            <a:solidFill>
              <a:schemeClr val="accent2"/>
            </a:solidFill>
            <a:ln w="127000">
              <a:solidFill>
                <a:schemeClr val="accent2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="" xmlns:a16="http://schemas.microsoft.com/office/drawing/2014/main" id="{C25800D9-8CFC-4AD7-871C-3C4F6B907E9E}"/>
              </a:ext>
            </a:extLst>
          </p:cNvPr>
          <p:cNvGrpSpPr/>
          <p:nvPr/>
        </p:nvGrpSpPr>
        <p:grpSpPr>
          <a:xfrm>
            <a:off x="6735086" y="2652037"/>
            <a:ext cx="2333170" cy="1917572"/>
            <a:chOff x="4185785" y="3270737"/>
            <a:chExt cx="2333170" cy="1917572"/>
          </a:xfrm>
        </p:grpSpPr>
        <p:sp>
          <p:nvSpPr>
            <p:cNvPr id="149" name="文本框 148">
              <a:extLst>
                <a:ext uri="{FF2B5EF4-FFF2-40B4-BE49-F238E27FC236}">
                  <a16:creationId xmlns="" xmlns:a16="http://schemas.microsoft.com/office/drawing/2014/main" id="{11DCD2B8-46AF-41C0-AF3B-7387AA473CF6}"/>
                </a:ext>
              </a:extLst>
            </p:cNvPr>
            <p:cNvSpPr txBox="1"/>
            <p:nvPr/>
          </p:nvSpPr>
          <p:spPr>
            <a:xfrm>
              <a:off x="4185785" y="3270737"/>
              <a:ext cx="14223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+mj-lt"/>
                  <a:ea typeface="阿里巴巴普惠体 B" panose="00020600040101010101" pitchFamily="18" charset="-122"/>
                </a:rPr>
                <a:t>2017</a:t>
              </a:r>
              <a:r>
                <a:rPr lang="zh-CN" altLang="en-US" sz="2400" b="1" dirty="0">
                  <a:solidFill>
                    <a:schemeClr val="bg1"/>
                  </a:solidFill>
                  <a:latin typeface="+mj-lt"/>
                  <a:ea typeface="阿里巴巴普惠体 B" panose="00020600040101010101" pitchFamily="18" charset="-122"/>
                </a:rPr>
                <a:t>年</a:t>
              </a:r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="" xmlns:a16="http://schemas.microsoft.com/office/drawing/2014/main" id="{44E1D579-F4AF-4AB1-9416-9D8D2C92EEE2}"/>
                </a:ext>
              </a:extLst>
            </p:cNvPr>
            <p:cNvSpPr txBox="1"/>
            <p:nvPr/>
          </p:nvSpPr>
          <p:spPr>
            <a:xfrm>
              <a:off x="4185785" y="3688860"/>
              <a:ext cx="2333170" cy="1499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输入你的正文内容</a:t>
              </a:r>
              <a:endPara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输入你的正文内容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输入你的正文内容</a:t>
              </a:r>
              <a:endPara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输入你的正文内容</a:t>
              </a: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="" xmlns:a16="http://schemas.microsoft.com/office/drawing/2014/main" id="{D80C90E3-45F2-4345-96DE-9DE9C5C709BE}"/>
              </a:ext>
            </a:extLst>
          </p:cNvPr>
          <p:cNvGrpSpPr/>
          <p:nvPr/>
        </p:nvGrpSpPr>
        <p:grpSpPr>
          <a:xfrm>
            <a:off x="9720040" y="1602311"/>
            <a:ext cx="2333170" cy="1917572"/>
            <a:chOff x="4185785" y="3270737"/>
            <a:chExt cx="2333170" cy="1917572"/>
          </a:xfrm>
        </p:grpSpPr>
        <p:sp>
          <p:nvSpPr>
            <p:cNvPr id="152" name="文本框 151">
              <a:extLst>
                <a:ext uri="{FF2B5EF4-FFF2-40B4-BE49-F238E27FC236}">
                  <a16:creationId xmlns="" xmlns:a16="http://schemas.microsoft.com/office/drawing/2014/main" id="{914CBEC2-8680-4891-87F5-10984818E12B}"/>
                </a:ext>
              </a:extLst>
            </p:cNvPr>
            <p:cNvSpPr txBox="1"/>
            <p:nvPr/>
          </p:nvSpPr>
          <p:spPr>
            <a:xfrm>
              <a:off x="4185785" y="3270737"/>
              <a:ext cx="14223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+mj-lt"/>
                  <a:ea typeface="阿里巴巴普惠体 B" panose="00020600040101010101" pitchFamily="18" charset="-122"/>
                </a:rPr>
                <a:t>2018</a:t>
              </a:r>
              <a:r>
                <a:rPr lang="zh-CN" altLang="en-US" sz="2400" b="1" dirty="0">
                  <a:solidFill>
                    <a:schemeClr val="bg1"/>
                  </a:solidFill>
                  <a:latin typeface="+mj-lt"/>
                  <a:ea typeface="阿里巴巴普惠体 B" panose="00020600040101010101" pitchFamily="18" charset="-122"/>
                </a:rPr>
                <a:t>年</a:t>
              </a: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="" xmlns:a16="http://schemas.microsoft.com/office/drawing/2014/main" id="{A33BF974-4158-4413-BAAD-A3C7BA5C0C7A}"/>
                </a:ext>
              </a:extLst>
            </p:cNvPr>
            <p:cNvSpPr txBox="1"/>
            <p:nvPr/>
          </p:nvSpPr>
          <p:spPr>
            <a:xfrm>
              <a:off x="4185785" y="3688860"/>
              <a:ext cx="2333170" cy="1499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输入你的正文内容</a:t>
              </a:r>
              <a:endPara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输入你的正文内容</a:t>
              </a: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输入你的正文内容</a:t>
              </a:r>
              <a:endPara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输入你的正文内容</a:t>
              </a:r>
            </a:p>
          </p:txBody>
        </p:sp>
      </p:grpSp>
      <p:sp>
        <p:nvSpPr>
          <p:cNvPr id="31" name="标题 1">
            <a:extLst>
              <a:ext uri="{FF2B5EF4-FFF2-40B4-BE49-F238E27FC236}">
                <a16:creationId xmlns="" xmlns:a16="http://schemas.microsoft.com/office/drawing/2014/main" id="{3E1DF905-56BA-457A-A99C-D27DB15C4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475780"/>
            <a:ext cx="10515600" cy="596253"/>
          </a:xfrm>
        </p:spPr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28F8E0AB-33F0-49E0-8927-A0232C6EF5FB}"/>
              </a:ext>
            </a:extLst>
          </p:cNvPr>
          <p:cNvSpPr txBox="1"/>
          <p:nvPr/>
        </p:nvSpPr>
        <p:spPr>
          <a:xfrm>
            <a:off x="573393" y="996074"/>
            <a:ext cx="2297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ENTER YOUR SUBTITLE</a:t>
            </a:r>
            <a:endParaRPr lang="zh-CN" altLang="en-US" sz="14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B64B6BAB-097A-4624-A94F-597D6417F05A}"/>
              </a:ext>
            </a:extLst>
          </p:cNvPr>
          <p:cNvCxnSpPr/>
          <p:nvPr/>
        </p:nvCxnSpPr>
        <p:spPr>
          <a:xfrm>
            <a:off x="677864" y="1411095"/>
            <a:ext cx="47962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238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5EFC316-DB53-4279-8349-8AEEF2B45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D34F1E60-A5BC-4A79-936A-4786C2F84627}"/>
              </a:ext>
            </a:extLst>
          </p:cNvPr>
          <p:cNvSpPr txBox="1"/>
          <p:nvPr/>
        </p:nvSpPr>
        <p:spPr>
          <a:xfrm>
            <a:off x="573393" y="996074"/>
            <a:ext cx="2297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ENTER YOUR SUBTITLE</a:t>
            </a:r>
            <a:endParaRPr lang="zh-CN" altLang="en-US" sz="14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F2F62D61-29C2-410D-877B-C4414E3F372B}"/>
              </a:ext>
            </a:extLst>
          </p:cNvPr>
          <p:cNvCxnSpPr/>
          <p:nvPr/>
        </p:nvCxnSpPr>
        <p:spPr>
          <a:xfrm>
            <a:off x="677864" y="1411095"/>
            <a:ext cx="47962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95EF00C6-0973-421E-B587-A84F7940CD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629" y="1937305"/>
            <a:ext cx="4294187" cy="4286533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6A6DED03-AE27-4250-BEF1-2CF2CE4C19D0}"/>
              </a:ext>
            </a:extLst>
          </p:cNvPr>
          <p:cNvGrpSpPr/>
          <p:nvPr/>
        </p:nvGrpSpPr>
        <p:grpSpPr>
          <a:xfrm>
            <a:off x="4076700" y="1122541"/>
            <a:ext cx="7916422" cy="4026812"/>
            <a:chOff x="4063207" y="1122541"/>
            <a:chExt cx="7916422" cy="4026812"/>
          </a:xfrm>
        </p:grpSpPr>
        <p:pic>
          <p:nvPicPr>
            <p:cNvPr id="48" name="图片 47">
              <a:extLst>
                <a:ext uri="{FF2B5EF4-FFF2-40B4-BE49-F238E27FC236}">
                  <a16:creationId xmlns="" xmlns:a16="http://schemas.microsoft.com/office/drawing/2014/main" id="{EDDCCF30-783A-418A-AA81-884070185F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382812" y="1122541"/>
              <a:ext cx="6596817" cy="3710710"/>
            </a:xfrm>
            <a:prstGeom prst="rect">
              <a:avLst/>
            </a:prstGeom>
          </p:spPr>
        </p:pic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84041BF6-52A8-4F66-9E98-B008BF4647F4}"/>
                </a:ext>
              </a:extLst>
            </p:cNvPr>
            <p:cNvGrpSpPr/>
            <p:nvPr/>
          </p:nvGrpSpPr>
          <p:grpSpPr>
            <a:xfrm>
              <a:off x="4063207" y="1638300"/>
              <a:ext cx="7423671" cy="3511053"/>
              <a:chOff x="4063207" y="1638300"/>
              <a:chExt cx="7423671" cy="3511053"/>
            </a:xfrm>
          </p:grpSpPr>
          <p:sp>
            <p:nvSpPr>
              <p:cNvPr id="49" name="矩形: 剪去对角 48">
                <a:extLst>
                  <a:ext uri="{FF2B5EF4-FFF2-40B4-BE49-F238E27FC236}">
                    <a16:creationId xmlns="" xmlns:a16="http://schemas.microsoft.com/office/drawing/2014/main" id="{BACE2C56-4A3B-4FC6-BA51-2ECB577DAAB6}"/>
                  </a:ext>
                </a:extLst>
              </p:cNvPr>
              <p:cNvSpPr/>
              <p:nvPr/>
            </p:nvSpPr>
            <p:spPr>
              <a:xfrm flipH="1">
                <a:off x="5956509" y="1638300"/>
                <a:ext cx="5530369" cy="2527299"/>
              </a:xfrm>
              <a:prstGeom prst="snip2DiagRect">
                <a:avLst/>
              </a:prstGeom>
              <a:solidFill>
                <a:schemeClr val="accent2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阿里巴巴普惠体 R" panose="00020600040101010101" pitchFamily="18" charset="-122"/>
                </a:endParaRPr>
              </a:p>
            </p:txBody>
          </p:sp>
          <p:grpSp>
            <p:nvGrpSpPr>
              <p:cNvPr id="50" name="组合 49">
                <a:extLst>
                  <a:ext uri="{FF2B5EF4-FFF2-40B4-BE49-F238E27FC236}">
                    <a16:creationId xmlns="" xmlns:a16="http://schemas.microsoft.com/office/drawing/2014/main" id="{C53679DC-7106-4034-9930-47506D206AAA}"/>
                  </a:ext>
                </a:extLst>
              </p:cNvPr>
              <p:cNvGrpSpPr/>
              <p:nvPr/>
            </p:nvGrpSpPr>
            <p:grpSpPr>
              <a:xfrm flipH="1">
                <a:off x="4063207" y="4114600"/>
                <a:ext cx="4490561" cy="1034753"/>
                <a:chOff x="4981495" y="5457155"/>
                <a:chExt cx="6282548" cy="1447678"/>
              </a:xfrm>
            </p:grpSpPr>
            <p:cxnSp>
              <p:nvCxnSpPr>
                <p:cNvPr id="51" name="直接连接符 50">
                  <a:extLst>
                    <a:ext uri="{FF2B5EF4-FFF2-40B4-BE49-F238E27FC236}">
                      <a16:creationId xmlns="" xmlns:a16="http://schemas.microsoft.com/office/drawing/2014/main" id="{DDD739DC-9599-42B1-BEE8-1FB6637008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688831" y="6904833"/>
                  <a:ext cx="5575212" cy="0"/>
                </a:xfrm>
                <a:prstGeom prst="line">
                  <a:avLst/>
                </a:prstGeom>
                <a:ln w="25400">
                  <a:gradFill flip="none" rotWithShape="1">
                    <a:gsLst>
                      <a:gs pos="65000">
                        <a:srgbClr val="00B0F0">
                          <a:alpha val="50000"/>
                        </a:srgbClr>
                      </a:gs>
                      <a:gs pos="0">
                        <a:schemeClr val="accent2"/>
                      </a:gs>
                      <a:gs pos="100000">
                        <a:schemeClr val="accent2">
                          <a:alpha val="50000"/>
                        </a:schemeClr>
                      </a:gs>
                    </a:gsLst>
                    <a:lin ang="10800000" scaled="1"/>
                    <a:tileRect/>
                  </a:gradFill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>
                  <a:extLst>
                    <a:ext uri="{FF2B5EF4-FFF2-40B4-BE49-F238E27FC236}">
                      <a16:creationId xmlns="" xmlns:a16="http://schemas.microsoft.com/office/drawing/2014/main" id="{D007E041-F8CC-4545-9C12-2B94464226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4981495" y="5457155"/>
                  <a:ext cx="716604" cy="1446886"/>
                </a:xfrm>
                <a:prstGeom prst="line">
                  <a:avLst/>
                </a:prstGeom>
                <a:ln w="25400">
                  <a:gradFill flip="none" rotWithShape="1">
                    <a:gsLst>
                      <a:gs pos="100000">
                        <a:schemeClr val="accent2">
                          <a:alpha val="0"/>
                        </a:schemeClr>
                      </a:gs>
                      <a:gs pos="0">
                        <a:schemeClr val="accent2"/>
                      </a:gs>
                    </a:gsLst>
                    <a:lin ang="0" scaled="1"/>
                    <a:tileRect/>
                  </a:gradFill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83B0C9C5-B8FF-4747-8FFC-1749B47AAC47}"/>
              </a:ext>
            </a:extLst>
          </p:cNvPr>
          <p:cNvSpPr/>
          <p:nvPr/>
        </p:nvSpPr>
        <p:spPr>
          <a:xfrm>
            <a:off x="647700" y="3746499"/>
            <a:ext cx="4338116" cy="2477329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阿里巴巴普惠体 R" panose="00020600040101010101" pitchFamily="18" charset="-122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2FDDE87D-77C1-479B-9CF8-378FC4843A11}"/>
              </a:ext>
            </a:extLst>
          </p:cNvPr>
          <p:cNvGrpSpPr/>
          <p:nvPr/>
        </p:nvGrpSpPr>
        <p:grpSpPr>
          <a:xfrm flipH="1">
            <a:off x="606335" y="1843446"/>
            <a:ext cx="791884" cy="869908"/>
            <a:chOff x="3944892" y="1804000"/>
            <a:chExt cx="961254" cy="957308"/>
          </a:xfrm>
        </p:grpSpPr>
        <p:cxnSp>
          <p:nvCxnSpPr>
            <p:cNvPr id="70" name="直接连接符 69">
              <a:extLst>
                <a:ext uri="{FF2B5EF4-FFF2-40B4-BE49-F238E27FC236}">
                  <a16:creationId xmlns="" xmlns:a16="http://schemas.microsoft.com/office/drawing/2014/main" id="{B9C8B595-F0D0-4F29-A037-776730C779D4}"/>
                </a:ext>
              </a:extLst>
            </p:cNvPr>
            <p:cNvCxnSpPr>
              <a:cxnSpLocks/>
            </p:cNvCxnSpPr>
            <p:nvPr/>
          </p:nvCxnSpPr>
          <p:spPr>
            <a:xfrm>
              <a:off x="3944892" y="1804000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chemeClr val="accent2">
                      <a:alpha val="50000"/>
                    </a:schemeClr>
                  </a:gs>
                  <a:gs pos="54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71" name="直接连接符 70">
              <a:extLst>
                <a:ext uri="{FF2B5EF4-FFF2-40B4-BE49-F238E27FC236}">
                  <a16:creationId xmlns="" xmlns:a16="http://schemas.microsoft.com/office/drawing/2014/main" id="{BE7FC717-913D-4096-A4A0-089F556AF62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427492" y="2282654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chemeClr val="accent2">
                      <a:alpha val="50000"/>
                    </a:schemeClr>
                  </a:gs>
                  <a:gs pos="55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</p:grp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E916D3C6-92F6-4F64-8E0B-085E11E87A22}"/>
              </a:ext>
            </a:extLst>
          </p:cNvPr>
          <p:cNvGrpSpPr/>
          <p:nvPr/>
        </p:nvGrpSpPr>
        <p:grpSpPr>
          <a:xfrm>
            <a:off x="4317573" y="1843446"/>
            <a:ext cx="791884" cy="869908"/>
            <a:chOff x="3944892" y="1804000"/>
            <a:chExt cx="961254" cy="957308"/>
          </a:xfrm>
        </p:grpSpPr>
        <p:cxnSp>
          <p:nvCxnSpPr>
            <p:cNvPr id="73" name="直接连接符 72">
              <a:extLst>
                <a:ext uri="{FF2B5EF4-FFF2-40B4-BE49-F238E27FC236}">
                  <a16:creationId xmlns="" xmlns:a16="http://schemas.microsoft.com/office/drawing/2014/main" id="{AE2BF12B-2093-4BD0-A114-83E8E34E6A11}"/>
                </a:ext>
              </a:extLst>
            </p:cNvPr>
            <p:cNvCxnSpPr>
              <a:cxnSpLocks/>
            </p:cNvCxnSpPr>
            <p:nvPr/>
          </p:nvCxnSpPr>
          <p:spPr>
            <a:xfrm>
              <a:off x="3944892" y="1804000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chemeClr val="accent2">
                      <a:alpha val="50000"/>
                    </a:schemeClr>
                  </a:gs>
                  <a:gs pos="54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74" name="直接连接符 73">
              <a:extLst>
                <a:ext uri="{FF2B5EF4-FFF2-40B4-BE49-F238E27FC236}">
                  <a16:creationId xmlns="" xmlns:a16="http://schemas.microsoft.com/office/drawing/2014/main" id="{1853BAF6-EF91-43CE-A120-53F024DEC28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427492" y="2282654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chemeClr val="accent2">
                      <a:alpha val="50000"/>
                    </a:schemeClr>
                  </a:gs>
                  <a:gs pos="55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</p:grp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762ACB46-AB7A-41DE-AFC6-542B6F883310}"/>
              </a:ext>
            </a:extLst>
          </p:cNvPr>
          <p:cNvGrpSpPr/>
          <p:nvPr/>
        </p:nvGrpSpPr>
        <p:grpSpPr>
          <a:xfrm flipV="1">
            <a:off x="4314322" y="5456203"/>
            <a:ext cx="791884" cy="869908"/>
            <a:chOff x="3944892" y="1804000"/>
            <a:chExt cx="961254" cy="957308"/>
          </a:xfrm>
        </p:grpSpPr>
        <p:cxnSp>
          <p:nvCxnSpPr>
            <p:cNvPr id="76" name="直接连接符 75">
              <a:extLst>
                <a:ext uri="{FF2B5EF4-FFF2-40B4-BE49-F238E27FC236}">
                  <a16:creationId xmlns="" xmlns:a16="http://schemas.microsoft.com/office/drawing/2014/main" id="{3DA7A485-147D-4844-99BF-E4AF70AE9719}"/>
                </a:ext>
              </a:extLst>
            </p:cNvPr>
            <p:cNvCxnSpPr>
              <a:cxnSpLocks/>
            </p:cNvCxnSpPr>
            <p:nvPr/>
          </p:nvCxnSpPr>
          <p:spPr>
            <a:xfrm>
              <a:off x="3944892" y="1804000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chemeClr val="accent2">
                      <a:alpha val="50000"/>
                    </a:schemeClr>
                  </a:gs>
                  <a:gs pos="54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77" name="直接连接符 76">
              <a:extLst>
                <a:ext uri="{FF2B5EF4-FFF2-40B4-BE49-F238E27FC236}">
                  <a16:creationId xmlns="" xmlns:a16="http://schemas.microsoft.com/office/drawing/2014/main" id="{53A03453-344B-44BE-9D97-48F1578F481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427492" y="2282654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chemeClr val="accent2">
                      <a:alpha val="50000"/>
                    </a:schemeClr>
                  </a:gs>
                  <a:gs pos="55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</p:grpSp>
      <p:grpSp>
        <p:nvGrpSpPr>
          <p:cNvPr id="78" name="组合 77">
            <a:extLst>
              <a:ext uri="{FF2B5EF4-FFF2-40B4-BE49-F238E27FC236}">
                <a16:creationId xmlns="" xmlns:a16="http://schemas.microsoft.com/office/drawing/2014/main" id="{3D6FCAB0-E6DD-4D0D-9309-4DBB1747A2C8}"/>
              </a:ext>
            </a:extLst>
          </p:cNvPr>
          <p:cNvGrpSpPr/>
          <p:nvPr/>
        </p:nvGrpSpPr>
        <p:grpSpPr>
          <a:xfrm flipH="1" flipV="1">
            <a:off x="573393" y="5456202"/>
            <a:ext cx="791884" cy="869908"/>
            <a:chOff x="3944892" y="1804000"/>
            <a:chExt cx="961254" cy="957308"/>
          </a:xfrm>
        </p:grpSpPr>
        <p:cxnSp>
          <p:nvCxnSpPr>
            <p:cNvPr id="79" name="直接连接符 78">
              <a:extLst>
                <a:ext uri="{FF2B5EF4-FFF2-40B4-BE49-F238E27FC236}">
                  <a16:creationId xmlns="" xmlns:a16="http://schemas.microsoft.com/office/drawing/2014/main" id="{B4F84491-24F3-4F00-BA3C-F0A8E34395CD}"/>
                </a:ext>
              </a:extLst>
            </p:cNvPr>
            <p:cNvCxnSpPr>
              <a:cxnSpLocks/>
            </p:cNvCxnSpPr>
            <p:nvPr/>
          </p:nvCxnSpPr>
          <p:spPr>
            <a:xfrm>
              <a:off x="3944892" y="1804000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chemeClr val="accent2">
                      <a:alpha val="50000"/>
                    </a:schemeClr>
                  </a:gs>
                  <a:gs pos="54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prstDash val="solid"/>
              <a:miter lim="800000"/>
            </a:ln>
            <a:effectLst/>
          </p:spPr>
        </p:cxnSp>
        <p:cxnSp>
          <p:nvCxnSpPr>
            <p:cNvPr id="80" name="直接连接符 79">
              <a:extLst>
                <a:ext uri="{FF2B5EF4-FFF2-40B4-BE49-F238E27FC236}">
                  <a16:creationId xmlns="" xmlns:a16="http://schemas.microsoft.com/office/drawing/2014/main" id="{B1CB5E60-542D-482F-83E4-5CCFD49F5EB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427492" y="2282654"/>
              <a:ext cx="957308" cy="0"/>
            </a:xfrm>
            <a:prstGeom prst="line">
              <a:avLst/>
            </a:prstGeom>
            <a:noFill/>
            <a:ln w="22225" cap="sq" cmpd="sng" algn="ctr">
              <a:gradFill flip="none" rotWithShape="1">
                <a:gsLst>
                  <a:gs pos="0">
                    <a:schemeClr val="accent2">
                      <a:alpha val="50000"/>
                    </a:schemeClr>
                  </a:gs>
                  <a:gs pos="55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</p:cxnSp>
      </p:grp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55953B64-73B0-4946-81DB-EFEF86C7538E}"/>
              </a:ext>
            </a:extLst>
          </p:cNvPr>
          <p:cNvSpPr txBox="1"/>
          <p:nvPr/>
        </p:nvSpPr>
        <p:spPr>
          <a:xfrm>
            <a:off x="6326522" y="1937305"/>
            <a:ext cx="1601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>
                <a:solidFill>
                  <a:schemeClr val="accent2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你的名字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AD57B304-533E-46C7-8A69-890DCD3C4B65}"/>
              </a:ext>
            </a:extLst>
          </p:cNvPr>
          <p:cNvSpPr txBox="1"/>
          <p:nvPr/>
        </p:nvSpPr>
        <p:spPr>
          <a:xfrm>
            <a:off x="6326522" y="2398970"/>
            <a:ext cx="4356100" cy="1498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在这里输入你的这个人的文字介绍内容</a:t>
            </a:r>
            <a:endParaRPr lang="en-US" altLang="zh-CN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在这里输入你的这个人的文字介绍内容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在这里输入你的这个人的文字介绍内容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在这里输入你的这个人的文字介绍内容</a:t>
            </a:r>
          </a:p>
        </p:txBody>
      </p:sp>
    </p:spTree>
    <p:extLst>
      <p:ext uri="{BB962C8B-B14F-4D97-AF65-F5344CB8AC3E}">
        <p14:creationId xmlns:p14="http://schemas.microsoft.com/office/powerpoint/2010/main" val="1024099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A4F4E4C8-58D8-4763-A97A-AE33055D7056}"/>
              </a:ext>
            </a:extLst>
          </p:cNvPr>
          <p:cNvGrpSpPr/>
          <p:nvPr/>
        </p:nvGrpSpPr>
        <p:grpSpPr>
          <a:xfrm>
            <a:off x="339691" y="1861105"/>
            <a:ext cx="2680934" cy="4373756"/>
            <a:chOff x="822291" y="1838233"/>
            <a:chExt cx="2680934" cy="4373756"/>
          </a:xfrm>
        </p:grpSpPr>
        <p:pic>
          <p:nvPicPr>
            <p:cNvPr id="140" name="图片 139">
              <a:extLst>
                <a:ext uri="{FF2B5EF4-FFF2-40B4-BE49-F238E27FC236}">
                  <a16:creationId xmlns="" xmlns:a16="http://schemas.microsoft.com/office/drawing/2014/main" id="{0B0757A6-BE69-44CB-AA4A-733A688943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70787" y="2011925"/>
              <a:ext cx="2162865" cy="2162865"/>
            </a:xfrm>
            <a:custGeom>
              <a:avLst/>
              <a:gdLst>
                <a:gd name="connsiteX0" fmla="*/ 1103540 w 2207080"/>
                <a:gd name="connsiteY0" fmla="*/ 0 h 2207080"/>
                <a:gd name="connsiteX1" fmla="*/ 2207080 w 2207080"/>
                <a:gd name="connsiteY1" fmla="*/ 1103540 h 2207080"/>
                <a:gd name="connsiteX2" fmla="*/ 1103540 w 2207080"/>
                <a:gd name="connsiteY2" fmla="*/ 2207080 h 2207080"/>
                <a:gd name="connsiteX3" fmla="*/ 0 w 2207080"/>
                <a:gd name="connsiteY3" fmla="*/ 1103540 h 2207080"/>
                <a:gd name="connsiteX4" fmla="*/ 1103540 w 2207080"/>
                <a:gd name="connsiteY4" fmla="*/ 0 h 2207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7080" h="2207080">
                  <a:moveTo>
                    <a:pt x="1103540" y="0"/>
                  </a:moveTo>
                  <a:cubicBezTo>
                    <a:pt x="1713008" y="0"/>
                    <a:pt x="2207080" y="494072"/>
                    <a:pt x="2207080" y="1103540"/>
                  </a:cubicBezTo>
                  <a:cubicBezTo>
                    <a:pt x="2207080" y="1713008"/>
                    <a:pt x="1713008" y="2207080"/>
                    <a:pt x="1103540" y="2207080"/>
                  </a:cubicBezTo>
                  <a:cubicBezTo>
                    <a:pt x="494072" y="2207080"/>
                    <a:pt x="0" y="1713008"/>
                    <a:pt x="0" y="1103540"/>
                  </a:cubicBezTo>
                  <a:cubicBezTo>
                    <a:pt x="0" y="494072"/>
                    <a:pt x="494072" y="0"/>
                    <a:pt x="1103540" y="0"/>
                  </a:cubicBezTo>
                  <a:close/>
                </a:path>
              </a:pathLst>
            </a:custGeom>
          </p:spPr>
        </p:pic>
        <p:sp>
          <p:nvSpPr>
            <p:cNvPr id="141" name="椭圆 140">
              <a:extLst>
                <a:ext uri="{FF2B5EF4-FFF2-40B4-BE49-F238E27FC236}">
                  <a16:creationId xmlns="" xmlns:a16="http://schemas.microsoft.com/office/drawing/2014/main" id="{96E37559-60C2-475B-A606-46F47FA41C71}"/>
                </a:ext>
              </a:extLst>
            </p:cNvPr>
            <p:cNvSpPr/>
            <p:nvPr/>
          </p:nvSpPr>
          <p:spPr>
            <a:xfrm>
              <a:off x="1075721" y="2072521"/>
              <a:ext cx="2174073" cy="217407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9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/>
                <a:cs typeface="+mn-cs"/>
              </a:endParaRPr>
            </a:p>
          </p:txBody>
        </p:sp>
        <p:sp>
          <p:nvSpPr>
            <p:cNvPr id="156" name="文本框 155">
              <a:extLst>
                <a:ext uri="{FF2B5EF4-FFF2-40B4-BE49-F238E27FC236}">
                  <a16:creationId xmlns="" xmlns:a16="http://schemas.microsoft.com/office/drawing/2014/main" id="{1CFA0837-588F-4361-9C57-A1A61421DE26}"/>
                </a:ext>
              </a:extLst>
            </p:cNvPr>
            <p:cNvSpPr txBox="1"/>
            <p:nvPr/>
          </p:nvSpPr>
          <p:spPr>
            <a:xfrm>
              <a:off x="1175244" y="4359328"/>
              <a:ext cx="19368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gradFill>
                    <a:gsLst>
                      <a:gs pos="0">
                        <a:srgbClr val="F1D99A"/>
                      </a:gs>
                      <a:gs pos="100000">
                        <a:srgbClr val="AF9758"/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b="1" dirty="0">
                  <a:solidFill>
                    <a:schemeClr val="accent2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输入小标题</a:t>
              </a:r>
            </a:p>
          </p:txBody>
        </p:sp>
        <p:sp>
          <p:nvSpPr>
            <p:cNvPr id="157" name="文本框 156">
              <a:extLst>
                <a:ext uri="{FF2B5EF4-FFF2-40B4-BE49-F238E27FC236}">
                  <a16:creationId xmlns="" xmlns:a16="http://schemas.microsoft.com/office/drawing/2014/main" id="{CCE01D21-A1C7-4D44-B649-10154844BD22}"/>
                </a:ext>
              </a:extLst>
            </p:cNvPr>
            <p:cNvSpPr txBox="1"/>
            <p:nvPr/>
          </p:nvSpPr>
          <p:spPr>
            <a:xfrm>
              <a:off x="822291" y="4773005"/>
              <a:ext cx="2680934" cy="1438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这里输入你的正文内容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这里输入你的正文内容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这里输入你的正文内容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这里输入你的正文内容</a:t>
              </a:r>
            </a:p>
          </p:txBody>
        </p:sp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BAB5A6F9-0B50-41EC-A1F7-F4D3ACBA4CDF}"/>
                </a:ext>
              </a:extLst>
            </p:cNvPr>
            <p:cNvSpPr/>
            <p:nvPr/>
          </p:nvSpPr>
          <p:spPr>
            <a:xfrm>
              <a:off x="915135" y="1838233"/>
              <a:ext cx="2476500" cy="247650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/>
                  </a:gs>
                  <a:gs pos="84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53466A8B-FC4F-4750-933D-6A0C4EEF83D0}"/>
              </a:ext>
            </a:extLst>
          </p:cNvPr>
          <p:cNvGrpSpPr/>
          <p:nvPr/>
        </p:nvGrpSpPr>
        <p:grpSpPr>
          <a:xfrm>
            <a:off x="3320064" y="1861105"/>
            <a:ext cx="2680934" cy="4373756"/>
            <a:chOff x="822291" y="1838233"/>
            <a:chExt cx="2680934" cy="4373756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1CBCD249-9B95-45A4-BDC1-3DC85E9A3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7121" y="2008259"/>
              <a:ext cx="2170197" cy="2170197"/>
            </a:xfrm>
            <a:custGeom>
              <a:avLst/>
              <a:gdLst>
                <a:gd name="connsiteX0" fmla="*/ 1103540 w 2207080"/>
                <a:gd name="connsiteY0" fmla="*/ 0 h 2207080"/>
                <a:gd name="connsiteX1" fmla="*/ 2207080 w 2207080"/>
                <a:gd name="connsiteY1" fmla="*/ 1103540 h 2207080"/>
                <a:gd name="connsiteX2" fmla="*/ 1103540 w 2207080"/>
                <a:gd name="connsiteY2" fmla="*/ 2207080 h 2207080"/>
                <a:gd name="connsiteX3" fmla="*/ 0 w 2207080"/>
                <a:gd name="connsiteY3" fmla="*/ 1103540 h 2207080"/>
                <a:gd name="connsiteX4" fmla="*/ 1103540 w 2207080"/>
                <a:gd name="connsiteY4" fmla="*/ 0 h 2207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7080" h="2207080">
                  <a:moveTo>
                    <a:pt x="1103540" y="0"/>
                  </a:moveTo>
                  <a:cubicBezTo>
                    <a:pt x="1713008" y="0"/>
                    <a:pt x="2207080" y="494072"/>
                    <a:pt x="2207080" y="1103540"/>
                  </a:cubicBezTo>
                  <a:cubicBezTo>
                    <a:pt x="2207080" y="1713008"/>
                    <a:pt x="1713008" y="2207080"/>
                    <a:pt x="1103540" y="2207080"/>
                  </a:cubicBezTo>
                  <a:cubicBezTo>
                    <a:pt x="494072" y="2207080"/>
                    <a:pt x="0" y="1713008"/>
                    <a:pt x="0" y="1103540"/>
                  </a:cubicBezTo>
                  <a:cubicBezTo>
                    <a:pt x="0" y="494072"/>
                    <a:pt x="494072" y="0"/>
                    <a:pt x="1103540" y="0"/>
                  </a:cubicBezTo>
                  <a:close/>
                </a:path>
              </a:pathLst>
            </a:custGeom>
          </p:spPr>
        </p:pic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C67CF9CA-0B34-462B-ADA2-755D562A378A}"/>
                </a:ext>
              </a:extLst>
            </p:cNvPr>
            <p:cNvSpPr/>
            <p:nvPr/>
          </p:nvSpPr>
          <p:spPr>
            <a:xfrm>
              <a:off x="1065182" y="2008259"/>
              <a:ext cx="2174073" cy="217407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9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/>
                <a:cs typeface="+mn-cs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2C15660E-4A71-4D58-A90B-3CCF80CE7308}"/>
                </a:ext>
              </a:extLst>
            </p:cNvPr>
            <p:cNvSpPr txBox="1"/>
            <p:nvPr/>
          </p:nvSpPr>
          <p:spPr>
            <a:xfrm>
              <a:off x="1175244" y="4359328"/>
              <a:ext cx="19368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gradFill>
                    <a:gsLst>
                      <a:gs pos="0">
                        <a:srgbClr val="F1D99A"/>
                      </a:gs>
                      <a:gs pos="100000">
                        <a:srgbClr val="AF9758"/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b="1" dirty="0">
                  <a:solidFill>
                    <a:schemeClr val="accent2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输入小标题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5FD1DB8B-A0ED-40EB-94E1-262ADABCE40C}"/>
                </a:ext>
              </a:extLst>
            </p:cNvPr>
            <p:cNvSpPr txBox="1"/>
            <p:nvPr/>
          </p:nvSpPr>
          <p:spPr>
            <a:xfrm>
              <a:off x="822291" y="4773005"/>
              <a:ext cx="2680934" cy="1438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这里输入你的正文内容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这里输入你的正文内容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这里输入你的正文内容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这里输入你的正文内容</a:t>
              </a: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D05FC6F5-4821-42F6-B8EB-570820E8A0B7}"/>
                </a:ext>
              </a:extLst>
            </p:cNvPr>
            <p:cNvSpPr/>
            <p:nvPr/>
          </p:nvSpPr>
          <p:spPr>
            <a:xfrm>
              <a:off x="915135" y="1838233"/>
              <a:ext cx="2476500" cy="247650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/>
                  </a:gs>
                  <a:gs pos="84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447055BE-AE9B-4726-853F-E5918069ED05}"/>
              </a:ext>
            </a:extLst>
          </p:cNvPr>
          <p:cNvGrpSpPr/>
          <p:nvPr/>
        </p:nvGrpSpPr>
        <p:grpSpPr>
          <a:xfrm>
            <a:off x="6300437" y="1861105"/>
            <a:ext cx="2680934" cy="4373756"/>
            <a:chOff x="822291" y="1838233"/>
            <a:chExt cx="2680934" cy="4373756"/>
          </a:xfrm>
        </p:grpSpPr>
        <p:pic>
          <p:nvPicPr>
            <p:cNvPr id="32" name="图片 31">
              <a:extLst>
                <a:ext uri="{FF2B5EF4-FFF2-40B4-BE49-F238E27FC236}">
                  <a16:creationId xmlns="" xmlns:a16="http://schemas.microsoft.com/office/drawing/2014/main" id="{6E2BC794-17B1-4D67-821B-3522AA4A6E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5183" y="2008259"/>
              <a:ext cx="2174073" cy="2170197"/>
            </a:xfrm>
            <a:custGeom>
              <a:avLst/>
              <a:gdLst>
                <a:gd name="connsiteX0" fmla="*/ 1103540 w 2207080"/>
                <a:gd name="connsiteY0" fmla="*/ 0 h 2207080"/>
                <a:gd name="connsiteX1" fmla="*/ 2207080 w 2207080"/>
                <a:gd name="connsiteY1" fmla="*/ 1103540 h 2207080"/>
                <a:gd name="connsiteX2" fmla="*/ 1103540 w 2207080"/>
                <a:gd name="connsiteY2" fmla="*/ 2207080 h 2207080"/>
                <a:gd name="connsiteX3" fmla="*/ 0 w 2207080"/>
                <a:gd name="connsiteY3" fmla="*/ 1103540 h 2207080"/>
                <a:gd name="connsiteX4" fmla="*/ 1103540 w 2207080"/>
                <a:gd name="connsiteY4" fmla="*/ 0 h 2207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7080" h="2207080">
                  <a:moveTo>
                    <a:pt x="1103540" y="0"/>
                  </a:moveTo>
                  <a:cubicBezTo>
                    <a:pt x="1713008" y="0"/>
                    <a:pt x="2207080" y="494072"/>
                    <a:pt x="2207080" y="1103540"/>
                  </a:cubicBezTo>
                  <a:cubicBezTo>
                    <a:pt x="2207080" y="1713008"/>
                    <a:pt x="1713008" y="2207080"/>
                    <a:pt x="1103540" y="2207080"/>
                  </a:cubicBezTo>
                  <a:cubicBezTo>
                    <a:pt x="494072" y="2207080"/>
                    <a:pt x="0" y="1713008"/>
                    <a:pt x="0" y="1103540"/>
                  </a:cubicBezTo>
                  <a:cubicBezTo>
                    <a:pt x="0" y="494072"/>
                    <a:pt x="494072" y="0"/>
                    <a:pt x="1103540" y="0"/>
                  </a:cubicBezTo>
                  <a:close/>
                </a:path>
              </a:pathLst>
            </a:custGeom>
          </p:spPr>
        </p:pic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19E057FA-E897-46FA-BA2D-971B0A9FD21C}"/>
                </a:ext>
              </a:extLst>
            </p:cNvPr>
            <p:cNvSpPr/>
            <p:nvPr/>
          </p:nvSpPr>
          <p:spPr>
            <a:xfrm>
              <a:off x="1075721" y="2013907"/>
              <a:ext cx="2174073" cy="217407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9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/>
                <a:cs typeface="+mn-cs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DCB11598-E3DD-405C-AEB1-0B9A4B6963AE}"/>
                </a:ext>
              </a:extLst>
            </p:cNvPr>
            <p:cNvSpPr txBox="1"/>
            <p:nvPr/>
          </p:nvSpPr>
          <p:spPr>
            <a:xfrm>
              <a:off x="1175244" y="4359328"/>
              <a:ext cx="19368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gradFill>
                    <a:gsLst>
                      <a:gs pos="0">
                        <a:srgbClr val="F1D99A"/>
                      </a:gs>
                      <a:gs pos="100000">
                        <a:srgbClr val="AF9758"/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b="1" dirty="0">
                  <a:solidFill>
                    <a:schemeClr val="accent2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输入小标题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E253A922-F179-40CE-B242-F3D373B18604}"/>
                </a:ext>
              </a:extLst>
            </p:cNvPr>
            <p:cNvSpPr txBox="1"/>
            <p:nvPr/>
          </p:nvSpPr>
          <p:spPr>
            <a:xfrm>
              <a:off x="822291" y="4773005"/>
              <a:ext cx="2680934" cy="1438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这里输入你的正文内容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这里输入你的正文内容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这里输入你的正文内容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这里输入你的正文内容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1BCEFF97-8823-4765-AD33-C0689D11AC2D}"/>
                </a:ext>
              </a:extLst>
            </p:cNvPr>
            <p:cNvSpPr/>
            <p:nvPr/>
          </p:nvSpPr>
          <p:spPr>
            <a:xfrm>
              <a:off x="915135" y="1838233"/>
              <a:ext cx="2476500" cy="247650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/>
                  </a:gs>
                  <a:gs pos="84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73192251-6BC3-4C13-BF02-75B2812A681D}"/>
              </a:ext>
            </a:extLst>
          </p:cNvPr>
          <p:cNvGrpSpPr/>
          <p:nvPr/>
        </p:nvGrpSpPr>
        <p:grpSpPr>
          <a:xfrm>
            <a:off x="9280811" y="1861105"/>
            <a:ext cx="2680934" cy="4373756"/>
            <a:chOff x="822291" y="1838233"/>
            <a:chExt cx="2680934" cy="4373756"/>
          </a:xfrm>
        </p:grpSpPr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2E63EBEE-DE2F-4E5D-A797-AF812A0AD5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5183" y="2008290"/>
              <a:ext cx="2174073" cy="2170134"/>
            </a:xfrm>
            <a:custGeom>
              <a:avLst/>
              <a:gdLst>
                <a:gd name="connsiteX0" fmla="*/ 1103540 w 2207080"/>
                <a:gd name="connsiteY0" fmla="*/ 0 h 2207080"/>
                <a:gd name="connsiteX1" fmla="*/ 2207080 w 2207080"/>
                <a:gd name="connsiteY1" fmla="*/ 1103540 h 2207080"/>
                <a:gd name="connsiteX2" fmla="*/ 1103540 w 2207080"/>
                <a:gd name="connsiteY2" fmla="*/ 2207080 h 2207080"/>
                <a:gd name="connsiteX3" fmla="*/ 0 w 2207080"/>
                <a:gd name="connsiteY3" fmla="*/ 1103540 h 2207080"/>
                <a:gd name="connsiteX4" fmla="*/ 1103540 w 2207080"/>
                <a:gd name="connsiteY4" fmla="*/ 0 h 2207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7080" h="2207080">
                  <a:moveTo>
                    <a:pt x="1103540" y="0"/>
                  </a:moveTo>
                  <a:cubicBezTo>
                    <a:pt x="1713008" y="0"/>
                    <a:pt x="2207080" y="494072"/>
                    <a:pt x="2207080" y="1103540"/>
                  </a:cubicBezTo>
                  <a:cubicBezTo>
                    <a:pt x="2207080" y="1713008"/>
                    <a:pt x="1713008" y="2207080"/>
                    <a:pt x="1103540" y="2207080"/>
                  </a:cubicBezTo>
                  <a:cubicBezTo>
                    <a:pt x="494072" y="2207080"/>
                    <a:pt x="0" y="1713008"/>
                    <a:pt x="0" y="1103540"/>
                  </a:cubicBezTo>
                  <a:cubicBezTo>
                    <a:pt x="0" y="494072"/>
                    <a:pt x="494072" y="0"/>
                    <a:pt x="1103540" y="0"/>
                  </a:cubicBezTo>
                  <a:close/>
                </a:path>
              </a:pathLst>
            </a:custGeom>
          </p:spPr>
        </p:pic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4C3B2C18-7AC4-488F-B677-924B423B2AD3}"/>
                </a:ext>
              </a:extLst>
            </p:cNvPr>
            <p:cNvSpPr/>
            <p:nvPr/>
          </p:nvSpPr>
          <p:spPr>
            <a:xfrm>
              <a:off x="1065183" y="2026648"/>
              <a:ext cx="2174073" cy="2174074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59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/>
                <a:cs typeface="+mn-cs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6C029C51-4575-4E64-954F-9405D1AF14EF}"/>
                </a:ext>
              </a:extLst>
            </p:cNvPr>
            <p:cNvSpPr txBox="1"/>
            <p:nvPr/>
          </p:nvSpPr>
          <p:spPr>
            <a:xfrm>
              <a:off x="1175244" y="4359328"/>
              <a:ext cx="19368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gradFill>
                    <a:gsLst>
                      <a:gs pos="0">
                        <a:srgbClr val="F1D99A"/>
                      </a:gs>
                      <a:gs pos="100000">
                        <a:srgbClr val="AF9758"/>
                      </a:gs>
                    </a:gsLst>
                    <a:lin ang="5400000" scaled="1"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b="1" dirty="0">
                  <a:solidFill>
                    <a:schemeClr val="accent2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输入小标题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6AF05529-032C-4E2D-9265-1C098D85AABB}"/>
                </a:ext>
              </a:extLst>
            </p:cNvPr>
            <p:cNvSpPr txBox="1"/>
            <p:nvPr/>
          </p:nvSpPr>
          <p:spPr>
            <a:xfrm>
              <a:off x="822291" y="4773005"/>
              <a:ext cx="2680934" cy="1438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这里输入你的正文内容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这里输入你的正文内容</a:t>
              </a:r>
            </a:p>
            <a:p>
              <a:pPr algn="ctr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这里输入你的正文内容</a:t>
              </a:r>
              <a:endParaRPr lang="en-US" altLang="zh-CN" sz="1600" dirty="0">
                <a:solidFill>
                  <a:schemeClr val="bg1">
                    <a:lumMod val="9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  <a:p>
              <a:pPr algn="ctr">
                <a:lnSpc>
                  <a:spcPct val="140000"/>
                </a:lnSpc>
              </a:pPr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这里输入你的正文内容</a:t>
              </a: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72FE5F9D-C004-484B-A919-7D7FA15F2AA0}"/>
                </a:ext>
              </a:extLst>
            </p:cNvPr>
            <p:cNvSpPr/>
            <p:nvPr/>
          </p:nvSpPr>
          <p:spPr>
            <a:xfrm>
              <a:off x="915135" y="1838233"/>
              <a:ext cx="2476500" cy="247650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/>
                  </a:gs>
                  <a:gs pos="84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43" name="标题 1">
            <a:extLst>
              <a:ext uri="{FF2B5EF4-FFF2-40B4-BE49-F238E27FC236}">
                <a16:creationId xmlns="" xmlns:a16="http://schemas.microsoft.com/office/drawing/2014/main" id="{C3C965C4-D4C6-488A-8DD4-067C9C1EF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475780"/>
            <a:ext cx="10515600" cy="596253"/>
          </a:xfrm>
        </p:spPr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F318DA86-B7D0-48FF-AFD4-1C198DC398EF}"/>
              </a:ext>
            </a:extLst>
          </p:cNvPr>
          <p:cNvSpPr txBox="1"/>
          <p:nvPr/>
        </p:nvSpPr>
        <p:spPr>
          <a:xfrm>
            <a:off x="573393" y="996074"/>
            <a:ext cx="2297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ENTER YOUR SUBTITLE</a:t>
            </a:r>
            <a:endParaRPr lang="zh-CN" altLang="en-US" sz="14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cxnSp>
        <p:nvCxnSpPr>
          <p:cNvPr id="45" name="直接连接符 44">
            <a:extLst>
              <a:ext uri="{FF2B5EF4-FFF2-40B4-BE49-F238E27FC236}">
                <a16:creationId xmlns="" xmlns:a16="http://schemas.microsoft.com/office/drawing/2014/main" id="{1A709E45-C80F-4648-A703-8225B274ED7C}"/>
              </a:ext>
            </a:extLst>
          </p:cNvPr>
          <p:cNvCxnSpPr/>
          <p:nvPr/>
        </p:nvCxnSpPr>
        <p:spPr>
          <a:xfrm>
            <a:off x="677864" y="1411095"/>
            <a:ext cx="47962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828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1A8AC94F-F608-406C-848C-8241A50D52A9}"/>
              </a:ext>
            </a:extLst>
          </p:cNvPr>
          <p:cNvGrpSpPr/>
          <p:nvPr/>
        </p:nvGrpSpPr>
        <p:grpSpPr>
          <a:xfrm>
            <a:off x="614362" y="1839878"/>
            <a:ext cx="2839650" cy="4187254"/>
            <a:chOff x="385762" y="1979578"/>
            <a:chExt cx="2839650" cy="4187254"/>
          </a:xfrm>
        </p:grpSpPr>
        <p:grpSp>
          <p:nvGrpSpPr>
            <p:cNvPr id="50" name="组合 49">
              <a:extLst>
                <a:ext uri="{FF2B5EF4-FFF2-40B4-BE49-F238E27FC236}">
                  <a16:creationId xmlns="" xmlns:a16="http://schemas.microsoft.com/office/drawing/2014/main" id="{988A11C2-376C-4FF2-AB65-6FBBC94438B1}"/>
                </a:ext>
              </a:extLst>
            </p:cNvPr>
            <p:cNvGrpSpPr/>
            <p:nvPr/>
          </p:nvGrpSpPr>
          <p:grpSpPr>
            <a:xfrm>
              <a:off x="864187" y="1979578"/>
              <a:ext cx="1787527" cy="2073532"/>
              <a:chOff x="2538339" y="2135308"/>
              <a:chExt cx="2207836" cy="2561090"/>
            </a:xfrm>
          </p:grpSpPr>
          <p:grpSp>
            <p:nvGrpSpPr>
              <p:cNvPr id="58" name="组合 57">
                <a:extLst>
                  <a:ext uri="{FF2B5EF4-FFF2-40B4-BE49-F238E27FC236}">
                    <a16:creationId xmlns="" xmlns:a16="http://schemas.microsoft.com/office/drawing/2014/main" id="{8ED14FFC-5D6E-4900-A70A-B7AF0439C5A4}"/>
                  </a:ext>
                </a:extLst>
              </p:cNvPr>
              <p:cNvGrpSpPr/>
              <p:nvPr/>
            </p:nvGrpSpPr>
            <p:grpSpPr>
              <a:xfrm>
                <a:off x="2538339" y="2135308"/>
                <a:ext cx="2207836" cy="2561090"/>
                <a:chOff x="3256793" y="2614933"/>
                <a:chExt cx="2630412" cy="3051278"/>
              </a:xfrm>
            </p:grpSpPr>
            <p:sp>
              <p:nvSpPr>
                <p:cNvPr id="60" name="六边形 59">
                  <a:extLst>
                    <a:ext uri="{FF2B5EF4-FFF2-40B4-BE49-F238E27FC236}">
                      <a16:creationId xmlns="" xmlns:a16="http://schemas.microsoft.com/office/drawing/2014/main" id="{766A6CE5-78F5-44E2-99C3-17FCAEFA4CD6}"/>
                    </a:ext>
                  </a:extLst>
                </p:cNvPr>
                <p:cNvSpPr/>
                <p:nvPr/>
              </p:nvSpPr>
              <p:spPr>
                <a:xfrm rot="6678656">
                  <a:off x="3046360" y="2825366"/>
                  <a:ext cx="3051278" cy="2630412"/>
                </a:xfrm>
                <a:prstGeom prst="hexagon">
                  <a:avLst/>
                </a:prstGeom>
                <a:noFill/>
                <a:ln w="38100">
                  <a:solidFill>
                    <a:schemeClr val="accent2">
                      <a:alpha val="7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阿里巴巴普惠体 R" panose="00020600040101010101" pitchFamily="18" charset="-122"/>
                  </a:endParaRPr>
                </a:p>
              </p:txBody>
            </p:sp>
            <p:grpSp>
              <p:nvGrpSpPr>
                <p:cNvPr id="61" name="组合 60">
                  <a:extLst>
                    <a:ext uri="{FF2B5EF4-FFF2-40B4-BE49-F238E27FC236}">
                      <a16:creationId xmlns="" xmlns:a16="http://schemas.microsoft.com/office/drawing/2014/main" id="{90DB1F9E-EF41-4E19-AD7B-4CE5D0BD02A7}"/>
                    </a:ext>
                  </a:extLst>
                </p:cNvPr>
                <p:cNvGrpSpPr/>
                <p:nvPr/>
              </p:nvGrpSpPr>
              <p:grpSpPr>
                <a:xfrm>
                  <a:off x="3314512" y="2681888"/>
                  <a:ext cx="2514975" cy="2917371"/>
                  <a:chOff x="3314512" y="2681888"/>
                  <a:chExt cx="2514975" cy="2917371"/>
                </a:xfrm>
              </p:grpSpPr>
              <p:sp>
                <p:nvSpPr>
                  <p:cNvPr id="62" name="六边形 61">
                    <a:extLst>
                      <a:ext uri="{FF2B5EF4-FFF2-40B4-BE49-F238E27FC236}">
                        <a16:creationId xmlns="" xmlns:a16="http://schemas.microsoft.com/office/drawing/2014/main" id="{F2EAE3DA-E2E4-4CF9-950F-7FDAE7B65536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113314" y="2883086"/>
                    <a:ext cx="2917371" cy="2514975"/>
                  </a:xfrm>
                  <a:prstGeom prst="hexagon">
                    <a:avLst/>
                  </a:prstGeom>
                  <a:noFill/>
                  <a:ln w="28575">
                    <a:solidFill>
                      <a:schemeClr val="accent2">
                        <a:alpha val="7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阿里巴巴普惠体 R" panose="00020600040101010101" pitchFamily="18" charset="-122"/>
                    </a:endParaRPr>
                  </a:p>
                </p:txBody>
              </p:sp>
              <p:sp>
                <p:nvSpPr>
                  <p:cNvPr id="63" name="六边形 62">
                    <a:extLst>
                      <a:ext uri="{FF2B5EF4-FFF2-40B4-BE49-F238E27FC236}">
                        <a16:creationId xmlns="" xmlns:a16="http://schemas.microsoft.com/office/drawing/2014/main" id="{C6F34DEE-E317-4826-A46C-3E96FFFDDFCD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460785" y="3182630"/>
                    <a:ext cx="2222430" cy="1915886"/>
                  </a:xfrm>
                  <a:prstGeom prst="hexagon">
                    <a:avLst/>
                  </a:prstGeom>
                  <a:noFill/>
                  <a:ln w="38100">
                    <a:solidFill>
                      <a:schemeClr val="accent2">
                        <a:alpha val="4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阿里巴巴普惠体 R" panose="00020600040101010101" pitchFamily="18" charset="-122"/>
                    </a:endParaRPr>
                  </a:p>
                </p:txBody>
              </p:sp>
            </p:grpSp>
          </p:grpSp>
          <p:pic>
            <p:nvPicPr>
              <p:cNvPr id="59" name="图形 58">
                <a:extLst>
                  <a:ext uri="{FF2B5EF4-FFF2-40B4-BE49-F238E27FC236}">
                    <a16:creationId xmlns="" xmlns:a16="http://schemas.microsoft.com/office/drawing/2014/main" id="{6F6619C5-A230-4CF0-8D6A-AFCDD6F464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=""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231261" y="3004857"/>
                <a:ext cx="821993" cy="821993"/>
              </a:xfrm>
              <a:prstGeom prst="rect">
                <a:avLst/>
              </a:prstGeom>
            </p:spPr>
          </p:pic>
        </p:grpSp>
        <p:sp>
          <p:nvSpPr>
            <p:cNvPr id="54" name="文本框 53">
              <a:extLst>
                <a:ext uri="{FF2B5EF4-FFF2-40B4-BE49-F238E27FC236}">
                  <a16:creationId xmlns="" xmlns:a16="http://schemas.microsoft.com/office/drawing/2014/main" id="{F88B8997-F1DA-4735-8279-C08B8450B1EA}"/>
                </a:ext>
              </a:extLst>
            </p:cNvPr>
            <p:cNvSpPr txBox="1"/>
            <p:nvPr/>
          </p:nvSpPr>
          <p:spPr>
            <a:xfrm>
              <a:off x="385762" y="4225047"/>
              <a:ext cx="28396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300" dirty="0">
                  <a:solidFill>
                    <a:schemeClr val="accent2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输入小标题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="" xmlns:a16="http://schemas.microsoft.com/office/drawing/2014/main" id="{48E61BC4-FD0F-4114-BB55-A45FBDE770B6}"/>
                </a:ext>
              </a:extLst>
            </p:cNvPr>
            <p:cNvSpPr txBox="1"/>
            <p:nvPr/>
          </p:nvSpPr>
          <p:spPr>
            <a:xfrm>
              <a:off x="385762" y="4668280"/>
              <a:ext cx="2839650" cy="1498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阿里巴巴普惠体 R" panose="00020600040101010101" pitchFamily="18" charset="-122"/>
                </a:rPr>
                <a:t>在这里输入你的正文内容</a:t>
              </a:r>
              <a:endParaRPr lang="en-US" altLang="zh-CN" dirty="0">
                <a:solidFill>
                  <a:schemeClr val="bg1"/>
                </a:solidFill>
                <a:ea typeface="阿里巴巴普惠体 R" panose="00020600040101010101" pitchFamily="18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阿里巴巴普惠体 R" panose="00020600040101010101" pitchFamily="18" charset="-122"/>
                </a:rPr>
                <a:t>在这里输入你的正文内容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阿里巴巴普惠体 R" panose="00020600040101010101" pitchFamily="18" charset="-122"/>
                </a:rPr>
                <a:t>在这里输入你的正文内容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阿里巴巴普惠体 R" panose="00020600040101010101" pitchFamily="18" charset="-122"/>
                </a:rPr>
                <a:t>在这里输入你的正文内容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2F35776D-5238-43B1-8EE4-4BB5471C6551}"/>
              </a:ext>
            </a:extLst>
          </p:cNvPr>
          <p:cNvGrpSpPr/>
          <p:nvPr/>
        </p:nvGrpSpPr>
        <p:grpSpPr>
          <a:xfrm>
            <a:off x="4676175" y="1839878"/>
            <a:ext cx="2839650" cy="4187254"/>
            <a:chOff x="385762" y="1979578"/>
            <a:chExt cx="2839650" cy="4187254"/>
          </a:xfrm>
        </p:grpSpPr>
        <p:grpSp>
          <p:nvGrpSpPr>
            <p:cNvPr id="40" name="组合 39">
              <a:extLst>
                <a:ext uri="{FF2B5EF4-FFF2-40B4-BE49-F238E27FC236}">
                  <a16:creationId xmlns="" xmlns:a16="http://schemas.microsoft.com/office/drawing/2014/main" id="{9ED6049A-E0A3-47F6-A9A3-0F1B75400EF5}"/>
                </a:ext>
              </a:extLst>
            </p:cNvPr>
            <p:cNvGrpSpPr/>
            <p:nvPr/>
          </p:nvGrpSpPr>
          <p:grpSpPr>
            <a:xfrm>
              <a:off x="864187" y="1979578"/>
              <a:ext cx="1787527" cy="2073532"/>
              <a:chOff x="3256793" y="2614933"/>
              <a:chExt cx="2630412" cy="3051278"/>
            </a:xfrm>
          </p:grpSpPr>
          <p:sp>
            <p:nvSpPr>
              <p:cNvPr id="42" name="六边形 41">
                <a:extLst>
                  <a:ext uri="{FF2B5EF4-FFF2-40B4-BE49-F238E27FC236}">
                    <a16:creationId xmlns="" xmlns:a16="http://schemas.microsoft.com/office/drawing/2014/main" id="{8D96915B-80DA-46A3-BDC4-F9B8E2399D35}"/>
                  </a:ext>
                </a:extLst>
              </p:cNvPr>
              <p:cNvSpPr/>
              <p:nvPr/>
            </p:nvSpPr>
            <p:spPr>
              <a:xfrm rot="6678656">
                <a:off x="3046360" y="2825366"/>
                <a:ext cx="3051278" cy="2630412"/>
              </a:xfrm>
              <a:prstGeom prst="hexagon">
                <a:avLst/>
              </a:prstGeom>
              <a:noFill/>
              <a:ln w="38100">
                <a:solidFill>
                  <a:schemeClr val="accent2">
                    <a:alpha val="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阿里巴巴普惠体 R" panose="00020600040101010101" pitchFamily="18" charset="-122"/>
                </a:endParaRPr>
              </a:p>
            </p:txBody>
          </p:sp>
          <p:grpSp>
            <p:nvGrpSpPr>
              <p:cNvPr id="43" name="组合 42">
                <a:extLst>
                  <a:ext uri="{FF2B5EF4-FFF2-40B4-BE49-F238E27FC236}">
                    <a16:creationId xmlns="" xmlns:a16="http://schemas.microsoft.com/office/drawing/2014/main" id="{7437E3BB-282B-4F96-9285-CB739B664D6F}"/>
                  </a:ext>
                </a:extLst>
              </p:cNvPr>
              <p:cNvGrpSpPr/>
              <p:nvPr/>
            </p:nvGrpSpPr>
            <p:grpSpPr>
              <a:xfrm>
                <a:off x="3314512" y="2681888"/>
                <a:ext cx="2514975" cy="2917371"/>
                <a:chOff x="3314512" y="2681888"/>
                <a:chExt cx="2514975" cy="2917371"/>
              </a:xfrm>
            </p:grpSpPr>
            <p:sp>
              <p:nvSpPr>
                <p:cNvPr id="44" name="六边形 43">
                  <a:extLst>
                    <a:ext uri="{FF2B5EF4-FFF2-40B4-BE49-F238E27FC236}">
                      <a16:creationId xmlns="" xmlns:a16="http://schemas.microsoft.com/office/drawing/2014/main" id="{5806B34A-FCD0-48C9-B7E5-865A6D50F6F0}"/>
                    </a:ext>
                  </a:extLst>
                </p:cNvPr>
                <p:cNvSpPr/>
                <p:nvPr/>
              </p:nvSpPr>
              <p:spPr>
                <a:xfrm rot="5400000">
                  <a:off x="3113314" y="2883086"/>
                  <a:ext cx="2917371" cy="2514975"/>
                </a:xfrm>
                <a:prstGeom prst="hexagon">
                  <a:avLst/>
                </a:prstGeom>
                <a:noFill/>
                <a:ln w="28575">
                  <a:solidFill>
                    <a:schemeClr val="accent2">
                      <a:alpha val="7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45" name="六边形 44">
                  <a:extLst>
                    <a:ext uri="{FF2B5EF4-FFF2-40B4-BE49-F238E27FC236}">
                      <a16:creationId xmlns="" xmlns:a16="http://schemas.microsoft.com/office/drawing/2014/main" id="{305C52FE-7C07-4268-B434-4D34CB4BE79D}"/>
                    </a:ext>
                  </a:extLst>
                </p:cNvPr>
                <p:cNvSpPr/>
                <p:nvPr/>
              </p:nvSpPr>
              <p:spPr>
                <a:xfrm rot="5400000">
                  <a:off x="3460785" y="3182630"/>
                  <a:ext cx="2222430" cy="1915886"/>
                </a:xfrm>
                <a:prstGeom prst="hexagon">
                  <a:avLst/>
                </a:prstGeom>
                <a:noFill/>
                <a:ln w="38100">
                  <a:solidFill>
                    <a:schemeClr val="accent2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阿里巴巴普惠体 R" panose="00020600040101010101" pitchFamily="18" charset="-122"/>
                  </a:endParaRPr>
                </a:p>
              </p:txBody>
            </p:sp>
          </p:grpSp>
        </p:grp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F4CBE250-ECBE-4DF8-B43C-C6FC5169E726}"/>
                </a:ext>
              </a:extLst>
            </p:cNvPr>
            <p:cNvSpPr txBox="1"/>
            <p:nvPr/>
          </p:nvSpPr>
          <p:spPr>
            <a:xfrm>
              <a:off x="385762" y="4225047"/>
              <a:ext cx="28396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300" dirty="0">
                  <a:solidFill>
                    <a:schemeClr val="accent2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输入小标题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0461FAFE-3319-42A7-BD1F-FED45539C2A4}"/>
                </a:ext>
              </a:extLst>
            </p:cNvPr>
            <p:cNvSpPr txBox="1"/>
            <p:nvPr/>
          </p:nvSpPr>
          <p:spPr>
            <a:xfrm>
              <a:off x="385762" y="4668280"/>
              <a:ext cx="2839650" cy="1498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阿里巴巴普惠体 R" panose="00020600040101010101" pitchFamily="18" charset="-122"/>
                </a:rPr>
                <a:t>在这里输入你的正文内容</a:t>
              </a:r>
              <a:endParaRPr lang="en-US" altLang="zh-CN" dirty="0">
                <a:solidFill>
                  <a:schemeClr val="bg1"/>
                </a:solidFill>
                <a:ea typeface="阿里巴巴普惠体 R" panose="00020600040101010101" pitchFamily="18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阿里巴巴普惠体 R" panose="00020600040101010101" pitchFamily="18" charset="-122"/>
                </a:rPr>
                <a:t>在这里输入你的正文内容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阿里巴巴普惠体 R" panose="00020600040101010101" pitchFamily="18" charset="-122"/>
                </a:rPr>
                <a:t>在这里输入你的正文内容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阿里巴巴普惠体 R" panose="00020600040101010101" pitchFamily="18" charset="-122"/>
                </a:rPr>
                <a:t>在这里输入你的正文内容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CE77BFE7-B749-4475-8C5A-99C203CF93C1}"/>
              </a:ext>
            </a:extLst>
          </p:cNvPr>
          <p:cNvGrpSpPr/>
          <p:nvPr/>
        </p:nvGrpSpPr>
        <p:grpSpPr>
          <a:xfrm>
            <a:off x="8829075" y="1839878"/>
            <a:ext cx="2839650" cy="4187254"/>
            <a:chOff x="385762" y="1979578"/>
            <a:chExt cx="2839650" cy="4187254"/>
          </a:xfrm>
        </p:grpSpPr>
        <p:grpSp>
          <p:nvGrpSpPr>
            <p:cNvPr id="79" name="组合 78">
              <a:extLst>
                <a:ext uri="{FF2B5EF4-FFF2-40B4-BE49-F238E27FC236}">
                  <a16:creationId xmlns="" xmlns:a16="http://schemas.microsoft.com/office/drawing/2014/main" id="{978F6419-5396-4E71-AC52-41F1A0E04D02}"/>
                </a:ext>
              </a:extLst>
            </p:cNvPr>
            <p:cNvGrpSpPr/>
            <p:nvPr/>
          </p:nvGrpSpPr>
          <p:grpSpPr>
            <a:xfrm>
              <a:off x="864187" y="1979578"/>
              <a:ext cx="1787527" cy="2073532"/>
              <a:chOff x="3256793" y="2614933"/>
              <a:chExt cx="2630412" cy="3051278"/>
            </a:xfrm>
          </p:grpSpPr>
          <p:sp>
            <p:nvSpPr>
              <p:cNvPr id="81" name="六边形 80">
                <a:extLst>
                  <a:ext uri="{FF2B5EF4-FFF2-40B4-BE49-F238E27FC236}">
                    <a16:creationId xmlns="" xmlns:a16="http://schemas.microsoft.com/office/drawing/2014/main" id="{643C1D37-3EA1-4420-99A9-A3C9EF9C763B}"/>
                  </a:ext>
                </a:extLst>
              </p:cNvPr>
              <p:cNvSpPr/>
              <p:nvPr/>
            </p:nvSpPr>
            <p:spPr>
              <a:xfrm rot="6678656">
                <a:off x="3046360" y="2825366"/>
                <a:ext cx="3051278" cy="2630412"/>
              </a:xfrm>
              <a:prstGeom prst="hexagon">
                <a:avLst/>
              </a:prstGeom>
              <a:noFill/>
              <a:ln w="38100">
                <a:solidFill>
                  <a:schemeClr val="accent2">
                    <a:alpha val="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阿里巴巴普惠体 R" panose="00020600040101010101" pitchFamily="18" charset="-122"/>
                </a:endParaRPr>
              </a:p>
            </p:txBody>
          </p:sp>
          <p:grpSp>
            <p:nvGrpSpPr>
              <p:cNvPr id="82" name="组合 81">
                <a:extLst>
                  <a:ext uri="{FF2B5EF4-FFF2-40B4-BE49-F238E27FC236}">
                    <a16:creationId xmlns="" xmlns:a16="http://schemas.microsoft.com/office/drawing/2014/main" id="{4C776276-CDBA-42EC-9F35-831D9256B40C}"/>
                  </a:ext>
                </a:extLst>
              </p:cNvPr>
              <p:cNvGrpSpPr/>
              <p:nvPr/>
            </p:nvGrpSpPr>
            <p:grpSpPr>
              <a:xfrm>
                <a:off x="3314512" y="2681888"/>
                <a:ext cx="2514975" cy="2917371"/>
                <a:chOff x="3314512" y="2681888"/>
                <a:chExt cx="2514975" cy="2917371"/>
              </a:xfrm>
            </p:grpSpPr>
            <p:sp>
              <p:nvSpPr>
                <p:cNvPr id="83" name="六边形 82">
                  <a:extLst>
                    <a:ext uri="{FF2B5EF4-FFF2-40B4-BE49-F238E27FC236}">
                      <a16:creationId xmlns="" xmlns:a16="http://schemas.microsoft.com/office/drawing/2014/main" id="{7B145FCE-1354-4CB8-937A-4979414D6131}"/>
                    </a:ext>
                  </a:extLst>
                </p:cNvPr>
                <p:cNvSpPr/>
                <p:nvPr/>
              </p:nvSpPr>
              <p:spPr>
                <a:xfrm rot="5400000">
                  <a:off x="3113314" y="2883086"/>
                  <a:ext cx="2917371" cy="2514975"/>
                </a:xfrm>
                <a:prstGeom prst="hexagon">
                  <a:avLst/>
                </a:prstGeom>
                <a:noFill/>
                <a:ln w="28575">
                  <a:solidFill>
                    <a:schemeClr val="accent2">
                      <a:alpha val="7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阿里巴巴普惠体 R" panose="00020600040101010101" pitchFamily="18" charset="-122"/>
                  </a:endParaRPr>
                </a:p>
              </p:txBody>
            </p:sp>
            <p:sp>
              <p:nvSpPr>
                <p:cNvPr id="84" name="六边形 83">
                  <a:extLst>
                    <a:ext uri="{FF2B5EF4-FFF2-40B4-BE49-F238E27FC236}">
                      <a16:creationId xmlns="" xmlns:a16="http://schemas.microsoft.com/office/drawing/2014/main" id="{CA02FD4A-6930-42DE-B4F9-49E6548AB4D2}"/>
                    </a:ext>
                  </a:extLst>
                </p:cNvPr>
                <p:cNvSpPr/>
                <p:nvPr/>
              </p:nvSpPr>
              <p:spPr>
                <a:xfrm rot="5400000">
                  <a:off x="3460785" y="3182630"/>
                  <a:ext cx="2222430" cy="1915886"/>
                </a:xfrm>
                <a:prstGeom prst="hexagon">
                  <a:avLst/>
                </a:prstGeom>
                <a:noFill/>
                <a:ln w="38100">
                  <a:solidFill>
                    <a:schemeClr val="accent2">
                      <a:alpha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阿里巴巴普惠体 R" panose="00020600040101010101" pitchFamily="18" charset="-122"/>
                  </a:endParaRPr>
                </a:p>
              </p:txBody>
            </p:sp>
          </p:grpSp>
        </p:grpSp>
        <p:sp>
          <p:nvSpPr>
            <p:cNvPr id="77" name="文本框 76">
              <a:extLst>
                <a:ext uri="{FF2B5EF4-FFF2-40B4-BE49-F238E27FC236}">
                  <a16:creationId xmlns="" xmlns:a16="http://schemas.microsoft.com/office/drawing/2014/main" id="{342958BE-0C02-4613-9728-B8D080BE54EC}"/>
                </a:ext>
              </a:extLst>
            </p:cNvPr>
            <p:cNvSpPr txBox="1"/>
            <p:nvPr/>
          </p:nvSpPr>
          <p:spPr>
            <a:xfrm>
              <a:off x="385762" y="4225047"/>
              <a:ext cx="28396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300" dirty="0">
                  <a:solidFill>
                    <a:schemeClr val="accent2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</a:rPr>
                <a:t>输入小标题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="" xmlns:a16="http://schemas.microsoft.com/office/drawing/2014/main" id="{B12C29BD-D6E3-4C35-803C-422380F3282E}"/>
                </a:ext>
              </a:extLst>
            </p:cNvPr>
            <p:cNvSpPr txBox="1"/>
            <p:nvPr/>
          </p:nvSpPr>
          <p:spPr>
            <a:xfrm>
              <a:off x="385762" y="4668280"/>
              <a:ext cx="2839650" cy="1498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阿里巴巴普惠体 R" panose="00020600040101010101" pitchFamily="18" charset="-122"/>
                </a:rPr>
                <a:t>在这里输入你的正文内容</a:t>
              </a:r>
              <a:endParaRPr lang="en-US" altLang="zh-CN" dirty="0">
                <a:solidFill>
                  <a:schemeClr val="bg1"/>
                </a:solidFill>
                <a:ea typeface="阿里巴巴普惠体 R" panose="00020600040101010101" pitchFamily="18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阿里巴巴普惠体 R" panose="00020600040101010101" pitchFamily="18" charset="-122"/>
                </a:rPr>
                <a:t>在这里输入你的正文内容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阿里巴巴普惠体 R" panose="00020600040101010101" pitchFamily="18" charset="-122"/>
                </a:rPr>
                <a:t>在这里输入你的正文内容</a:t>
              </a:r>
            </a:p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ea typeface="阿里巴巴普惠体 R" panose="00020600040101010101" pitchFamily="18" charset="-122"/>
                </a:rPr>
                <a:t>在这里输入你的正文内容</a:t>
              </a:r>
            </a:p>
          </p:txBody>
        </p:sp>
      </p:grpSp>
      <p:pic>
        <p:nvPicPr>
          <p:cNvPr id="85" name="图形 84">
            <a:extLst>
              <a:ext uri="{FF2B5EF4-FFF2-40B4-BE49-F238E27FC236}">
                <a16:creationId xmlns="" xmlns:a16="http://schemas.microsoft.com/office/drawing/2014/main" id="{27DEFBA6-9A99-422F-826B-6EC113D38FD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53363" y="2581643"/>
            <a:ext cx="590001" cy="590001"/>
          </a:xfrm>
          <a:prstGeom prst="rect">
            <a:avLst/>
          </a:prstGeom>
        </p:spPr>
      </p:pic>
      <p:pic>
        <p:nvPicPr>
          <p:cNvPr id="86" name="图形 85">
            <a:extLst>
              <a:ext uri="{FF2B5EF4-FFF2-40B4-BE49-F238E27FC236}">
                <a16:creationId xmlns="" xmlns:a16="http://schemas.microsoft.com/office/drawing/2014/main" id="{0283FC5B-8AFC-42EB-8DB5-CA5AFF073EE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927568" y="2576504"/>
            <a:ext cx="595140" cy="595140"/>
          </a:xfrm>
          <a:prstGeom prst="rect">
            <a:avLst/>
          </a:prstGeom>
        </p:spPr>
      </p:pic>
      <p:sp>
        <p:nvSpPr>
          <p:cNvPr id="35" name="标题 1">
            <a:extLst>
              <a:ext uri="{FF2B5EF4-FFF2-40B4-BE49-F238E27FC236}">
                <a16:creationId xmlns="" xmlns:a16="http://schemas.microsoft.com/office/drawing/2014/main" id="{31346B16-63C2-46C3-A71D-C4441FF6E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475780"/>
            <a:ext cx="10515600" cy="596253"/>
          </a:xfrm>
        </p:spPr>
        <p:txBody>
          <a:bodyPr/>
          <a:lstStyle/>
          <a:p>
            <a:r>
              <a:rPr lang="zh-CN" altLang="en-US" dirty="0"/>
              <a:t>请在这里输入标题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EFE392C4-FAAA-4346-979B-1487F7E955A0}"/>
              </a:ext>
            </a:extLst>
          </p:cNvPr>
          <p:cNvSpPr txBox="1"/>
          <p:nvPr/>
        </p:nvSpPr>
        <p:spPr>
          <a:xfrm>
            <a:off x="573393" y="996074"/>
            <a:ext cx="2297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ea typeface="阿里巴巴普惠体 R" panose="00020600040101010101" pitchFamily="18" charset="-122"/>
              </a:rPr>
              <a:t>ENTER YOUR SUBTITLE</a:t>
            </a:r>
            <a:endParaRPr lang="zh-CN" altLang="en-US" sz="1400" dirty="0">
              <a:solidFill>
                <a:schemeClr val="bg1"/>
              </a:solidFill>
              <a:ea typeface="阿里巴巴普惠体 R" panose="00020600040101010101" pitchFamily="18" charset="-122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D80AE3B0-F502-4528-A710-5A5941E26796}"/>
              </a:ext>
            </a:extLst>
          </p:cNvPr>
          <p:cNvCxnSpPr/>
          <p:nvPr/>
        </p:nvCxnSpPr>
        <p:spPr>
          <a:xfrm>
            <a:off x="677864" y="1411095"/>
            <a:ext cx="47962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508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科技风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41D33"/>
      </a:accent1>
      <a:accent2>
        <a:srgbClr val="00B0F0"/>
      </a:accent2>
      <a:accent3>
        <a:srgbClr val="00FFFF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">
      <a:majorFont>
        <a:latin typeface="Segoe UI"/>
        <a:ea typeface="微软雅黑"/>
        <a:cs typeface=""/>
      </a:majorFont>
      <a:minorFont>
        <a:latin typeface="Segoe U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理工大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197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商务风格主题9">
  <a:themeElements>
    <a:clrScheme name="自定义 3">
      <a:dk1>
        <a:sysClr val="windowText" lastClr="000000"/>
      </a:dk1>
      <a:lt1>
        <a:sysClr val="window" lastClr="FFFFFF"/>
      </a:lt1>
      <a:dk2>
        <a:srgbClr val="0F6FC6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阿里巴巴">
      <a:majorFont>
        <a:latin typeface="阿里巴巴普惠体 R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商务风格主题9" id="{51C8103F-64A3-468C-B394-2E5D0E24A314}" vid="{4ADD5288-7065-4209-A8A3-71A381D590C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2443</Words>
  <Application>Microsoft Office PowerPoint</Application>
  <PresentationFormat>宽屏</PresentationFormat>
  <Paragraphs>291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54" baseType="lpstr">
      <vt:lpstr>DIN</vt:lpstr>
      <vt:lpstr>PingFang SC</vt:lpstr>
      <vt:lpstr>阿里巴巴普惠体 B</vt:lpstr>
      <vt:lpstr>阿里巴巴普惠体 R</vt:lpstr>
      <vt:lpstr>DengXian</vt:lpstr>
      <vt:lpstr>DengXian</vt:lpstr>
      <vt:lpstr>冬青黑体简体中文 W3</vt:lpstr>
      <vt:lpstr>SimHei</vt:lpstr>
      <vt:lpstr>SimHei</vt:lpstr>
      <vt:lpstr>华文楷体</vt:lpstr>
      <vt:lpstr>思源黑体 CN Light</vt:lpstr>
      <vt:lpstr>思源黑体 CN Regular</vt:lpstr>
      <vt:lpstr>思源宋体 Medium</vt:lpstr>
      <vt:lpstr>微软雅黑</vt:lpstr>
      <vt:lpstr>新宋体</vt:lpstr>
      <vt:lpstr>Arial</vt:lpstr>
      <vt:lpstr>Calibri</vt:lpstr>
      <vt:lpstr>Candara</vt:lpstr>
      <vt:lpstr>Segoe UI</vt:lpstr>
      <vt:lpstr>Segoe UI Light</vt:lpstr>
      <vt:lpstr>Office 主题​​</vt:lpstr>
      <vt:lpstr>1_Office 主题​​</vt:lpstr>
      <vt:lpstr>商务风格主题9</vt:lpstr>
      <vt:lpstr>互联网年终总结PPT模板</vt:lpstr>
      <vt:lpstr>PowerPoint 演示文稿</vt:lpstr>
      <vt:lpstr>PowerPoint 演示文稿</vt:lpstr>
      <vt:lpstr>工作基本概况</vt:lpstr>
      <vt:lpstr>请在这里输入标题</vt:lpstr>
      <vt:lpstr>请在这里输入标题</vt:lpstr>
      <vt:lpstr>请在这里输入标题</vt:lpstr>
      <vt:lpstr>请在这里输入标题</vt:lpstr>
      <vt:lpstr>请在这里输入标题</vt:lpstr>
      <vt:lpstr>存在问题分析</vt:lpstr>
      <vt:lpstr>请在这里输入标题</vt:lpstr>
      <vt:lpstr>请在这里输入标题</vt:lpstr>
      <vt:lpstr>请在这里输入标题</vt:lpstr>
      <vt:lpstr>请在这里输入标题</vt:lpstr>
      <vt:lpstr>问题改正措施</vt:lpstr>
      <vt:lpstr>请在这里输入标题</vt:lpstr>
      <vt:lpstr>请在这里输入标题</vt:lpstr>
      <vt:lpstr>请在这里输入标题</vt:lpstr>
      <vt:lpstr>请在这里输入标题</vt:lpstr>
      <vt:lpstr>下一阶段计划</vt:lpstr>
      <vt:lpstr>PowerPoint 演示文稿</vt:lpstr>
      <vt:lpstr>请在这里输入标题</vt:lpstr>
      <vt:lpstr>请在这里输入标题</vt:lpstr>
      <vt:lpstr>明年工作展望</vt:lpstr>
      <vt:lpstr>请在这里输入标题</vt:lpstr>
      <vt:lpstr>请在这里输入标题</vt:lpstr>
      <vt:lpstr>请在这里输入标题</vt:lpstr>
      <vt:lpstr>请在这里输入标题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WEICHONG</dc:creator>
  <cp:keywords>51PPT模板网</cp:keywords>
  <dc:description>www.51pptmoban.com</dc:description>
  <cp:lastModifiedBy>YANGs</cp:lastModifiedBy>
  <cp:revision>69</cp:revision>
  <dcterms:created xsi:type="dcterms:W3CDTF">2018-09-12T13:36:57Z</dcterms:created>
  <dcterms:modified xsi:type="dcterms:W3CDTF">2020-12-24T15:02:21Z</dcterms:modified>
</cp:coreProperties>
</file>