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71" r:id="rId2"/>
  </p:sldMasterIdLst>
  <p:sldIdLst>
    <p:sldId id="290" r:id="rId3"/>
    <p:sldId id="310" r:id="rId4"/>
    <p:sldId id="316" r:id="rId5"/>
    <p:sldId id="265" r:id="rId6"/>
    <p:sldId id="266" r:id="rId7"/>
    <p:sldId id="267" r:id="rId8"/>
    <p:sldId id="268" r:id="rId9"/>
    <p:sldId id="269" r:id="rId10"/>
    <p:sldId id="270" r:id="rId11"/>
    <p:sldId id="318" r:id="rId12"/>
    <p:sldId id="272" r:id="rId13"/>
    <p:sldId id="273" r:id="rId14"/>
    <p:sldId id="274" r:id="rId15"/>
    <p:sldId id="275" r:id="rId16"/>
    <p:sldId id="296" r:id="rId17"/>
    <p:sldId id="297" r:id="rId18"/>
    <p:sldId id="298" r:id="rId19"/>
    <p:sldId id="317" r:id="rId20"/>
    <p:sldId id="276" r:id="rId21"/>
    <p:sldId id="277" r:id="rId22"/>
    <p:sldId id="278" r:id="rId23"/>
    <p:sldId id="299" r:id="rId24"/>
    <p:sldId id="300" r:id="rId25"/>
    <p:sldId id="302" r:id="rId26"/>
    <p:sldId id="319" r:id="rId27"/>
    <p:sldId id="279" r:id="rId28"/>
    <p:sldId id="280" r:id="rId29"/>
    <p:sldId id="281" r:id="rId30"/>
    <p:sldId id="282" r:id="rId31"/>
    <p:sldId id="283" r:id="rId32"/>
    <p:sldId id="284" r:id="rId33"/>
    <p:sldId id="285" r:id="rId34"/>
    <p:sldId id="303" r:id="rId35"/>
    <p:sldId id="320" r:id="rId36"/>
    <p:sldId id="258" r:id="rId37"/>
    <p:sldId id="288" r:id="rId38"/>
    <p:sldId id="289" r:id="rId39"/>
    <p:sldId id="345" r:id="rId40"/>
    <p:sldId id="34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711"/>
    <a:srgbClr val="4FF5FF"/>
    <a:srgbClr val="9AFFFF"/>
    <a:srgbClr val="FFC000"/>
    <a:srgbClr val="BB075E"/>
    <a:srgbClr val="D70739"/>
    <a:srgbClr val="C7074E"/>
    <a:srgbClr val="8606A4"/>
    <a:srgbClr val="5105E9"/>
    <a:srgbClr val="1C25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33" autoAdjust="0"/>
    <p:restoredTop sz="94707" autoAdjust="0"/>
  </p:normalViewPr>
  <p:slideViewPr>
    <p:cSldViewPr snapToGrid="0" showGuides="1">
      <p:cViewPr varScale="1">
        <p:scale>
          <a:sx n="69" d="100"/>
          <a:sy n="69" d="100"/>
        </p:scale>
        <p:origin x="91" y="56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615152886661999"/>
          <c:y val="2.49906128749635E-2"/>
          <c:w val="0.84255687857266703"/>
          <c:h val="0.93555924346636499"/>
        </c:manualLayout>
      </c:layout>
      <c:barChart>
        <c:barDir val="bar"/>
        <c:grouping val="clustered"/>
        <c:varyColors val="0"/>
        <c:ser>
          <c:idx val="0"/>
          <c:order val="0"/>
          <c:tx>
            <c:strRef>
              <c:f>Sheet1!$B$1</c:f>
              <c:strCache>
                <c:ptCount val="1"/>
                <c:pt idx="0">
                  <c:v>rate</c:v>
                </c:pt>
              </c:strCache>
            </c:strRef>
          </c:tx>
          <c:spPr>
            <a:solidFill>
              <a:schemeClr val="accent1"/>
            </a:solidFill>
            <a:ln>
              <a:noFill/>
            </a:ln>
          </c:spPr>
          <c:invertIfNegative val="0"/>
          <c:dPt>
            <c:idx val="3"/>
            <c:invertIfNegative val="0"/>
            <c:bubble3D val="0"/>
            <c:extLst xmlns:c16r2="http://schemas.microsoft.com/office/drawing/2015/06/chart">
              <c:ext xmlns:c16="http://schemas.microsoft.com/office/drawing/2014/chart" uri="{C3380CC4-5D6E-409C-BE32-E72D297353CC}">
                <c16:uniqueId val="{00000000-197E-44BA-AEAC-85156305DDF2}"/>
              </c:ext>
            </c:extLst>
          </c:dPt>
          <c:dPt>
            <c:idx val="4"/>
            <c:invertIfNegative val="0"/>
            <c:bubble3D val="0"/>
            <c:spPr>
              <a:solidFill>
                <a:schemeClr val="accent4"/>
              </a:solidFill>
              <a:ln>
                <a:noFill/>
              </a:ln>
            </c:spPr>
            <c:extLst xmlns:c16r2="http://schemas.microsoft.com/office/drawing/2015/06/chart">
              <c:ext xmlns:c16="http://schemas.microsoft.com/office/drawing/2014/chart" uri="{C3380CC4-5D6E-409C-BE32-E72D297353CC}">
                <c16:uniqueId val="{00000001-197E-44BA-AEAC-85156305DDF2}"/>
              </c:ext>
            </c:extLst>
          </c:dPt>
          <c:cat>
            <c:strRef>
              <c:f>Sheet1!$A$2:$A$6</c:f>
              <c:strCache>
                <c:ptCount val="5"/>
                <c:pt idx="0">
                  <c:v>类别01</c:v>
                </c:pt>
                <c:pt idx="1">
                  <c:v>类别02</c:v>
                </c:pt>
                <c:pt idx="2">
                  <c:v>类别03</c:v>
                </c:pt>
                <c:pt idx="3">
                  <c:v>类别04</c:v>
                </c:pt>
                <c:pt idx="4">
                  <c:v>类别05</c:v>
                </c:pt>
              </c:strCache>
            </c:strRef>
          </c:cat>
          <c:val>
            <c:numRef>
              <c:f>Sheet1!$B$2:$B$6</c:f>
              <c:numCache>
                <c:formatCode>General</c:formatCode>
                <c:ptCount val="5"/>
                <c:pt idx="0">
                  <c:v>17</c:v>
                </c:pt>
                <c:pt idx="1">
                  <c:v>20</c:v>
                </c:pt>
                <c:pt idx="2">
                  <c:v>35</c:v>
                </c:pt>
                <c:pt idx="3">
                  <c:v>56</c:v>
                </c:pt>
                <c:pt idx="4">
                  <c:v>87</c:v>
                </c:pt>
              </c:numCache>
            </c:numRef>
          </c:val>
          <c:extLst xmlns:c16r2="http://schemas.microsoft.com/office/drawing/2015/06/chart">
            <c:ext xmlns:c16="http://schemas.microsoft.com/office/drawing/2014/chart" uri="{C3380CC4-5D6E-409C-BE32-E72D297353CC}">
              <c16:uniqueId val="{00000002-197E-44BA-AEAC-85156305DDF2}"/>
            </c:ext>
          </c:extLst>
        </c:ser>
        <c:dLbls>
          <c:showLegendKey val="0"/>
          <c:showVal val="0"/>
          <c:showCatName val="0"/>
          <c:showSerName val="0"/>
          <c:showPercent val="0"/>
          <c:showBubbleSize val="0"/>
        </c:dLbls>
        <c:gapWidth val="53"/>
        <c:axId val="1753409760"/>
        <c:axId val="1753405952"/>
      </c:barChart>
      <c:catAx>
        <c:axId val="1753409760"/>
        <c:scaling>
          <c:orientation val="minMax"/>
        </c:scaling>
        <c:delete val="0"/>
        <c:axPos val="l"/>
        <c:numFmt formatCode="General" sourceLinked="0"/>
        <c:majorTickMark val="out"/>
        <c:minorTickMark val="none"/>
        <c:tickLblPos val="nextTo"/>
        <c:spPr>
          <a:ln w="3175" cap="flat" cmpd="sng" algn="ctr">
            <a:solidFill>
              <a:schemeClr val="bg1">
                <a:lumMod val="75000"/>
              </a:schemeClr>
            </a:solidFill>
            <a:prstDash val="solid"/>
            <a:round/>
          </a:ln>
        </c:spPr>
        <c:txPr>
          <a:bodyPr rot="-60000000" spcFirstLastPara="0" vertOverflow="ellipsis" vert="horz" wrap="square" anchor="ctr" anchorCtr="1"/>
          <a:lstStyle/>
          <a:p>
            <a:pPr>
              <a:defRPr lang="zh-CN" sz="1400" b="0" i="0" u="none" strike="noStrike" kern="1200" baseline="0">
                <a:solidFill>
                  <a:schemeClr val="tx1"/>
                </a:solidFill>
                <a:latin typeface="+mn-ea"/>
                <a:ea typeface="+mn-ea"/>
                <a:cs typeface="Tahoma" panose="020B0604030504040204" pitchFamily="34" charset="0"/>
              </a:defRPr>
            </a:pPr>
            <a:endParaRPr lang="zh-CN"/>
          </a:p>
        </c:txPr>
        <c:crossAx val="1753405952"/>
        <c:crosses val="autoZero"/>
        <c:auto val="1"/>
        <c:lblAlgn val="ctr"/>
        <c:lblOffset val="100"/>
        <c:noMultiLvlLbl val="0"/>
      </c:catAx>
      <c:valAx>
        <c:axId val="1753405952"/>
        <c:scaling>
          <c:orientation val="minMax"/>
          <c:max val="100"/>
        </c:scaling>
        <c:delete val="1"/>
        <c:axPos val="b"/>
        <c:numFmt formatCode="General" sourceLinked="1"/>
        <c:majorTickMark val="out"/>
        <c:minorTickMark val="none"/>
        <c:tickLblPos val="none"/>
        <c:crossAx val="1753409760"/>
        <c:crosses val="autoZero"/>
        <c:crossBetween val="between"/>
      </c:valAx>
    </c:plotArea>
    <c:plotVisOnly val="1"/>
    <c:dispBlanksAs val="gap"/>
    <c:showDLblsOverMax val="0"/>
  </c:chart>
  <c:spPr>
    <a:scene3d>
      <a:camera prst="orthographicFront"/>
      <a:lightRig rig="threePt" dir="t"/>
    </a:scene3d>
  </c:spPr>
  <c:txPr>
    <a:bodyPr/>
    <a:lstStyle/>
    <a:p>
      <a:pPr>
        <a:defRPr lang="zh-CN" sz="18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671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图片占位符 4">
            <a:extLst>
              <a:ext uri="{FF2B5EF4-FFF2-40B4-BE49-F238E27FC236}">
                <a16:creationId xmlns:a16="http://schemas.microsoft.com/office/drawing/2014/main" xmlns="" id="{A03E804F-4391-423E-8D81-D35079A284D5}"/>
              </a:ext>
            </a:extLst>
          </p:cNvPr>
          <p:cNvSpPr>
            <a:spLocks noGrp="1"/>
          </p:cNvSpPr>
          <p:nvPr>
            <p:ph type="pic" sz="quarter" idx="10"/>
          </p:nvPr>
        </p:nvSpPr>
        <p:spPr>
          <a:xfrm>
            <a:off x="71724" y="80687"/>
            <a:ext cx="12048559" cy="4759311"/>
          </a:xfrm>
          <a:custGeom>
            <a:avLst/>
            <a:gdLst>
              <a:gd name="connsiteX0" fmla="*/ 11303934 w 12048559"/>
              <a:gd name="connsiteY0" fmla="*/ 4014686 h 4759311"/>
              <a:gd name="connsiteX1" fmla="*/ 12048559 w 12048559"/>
              <a:gd name="connsiteY1" fmla="*/ 4014686 h 4759311"/>
              <a:gd name="connsiteX2" fmla="*/ 12048559 w 12048559"/>
              <a:gd name="connsiteY2" fmla="*/ 4759311 h 4759311"/>
              <a:gd name="connsiteX3" fmla="*/ 11303934 w 12048559"/>
              <a:gd name="connsiteY3" fmla="*/ 4759311 h 4759311"/>
              <a:gd name="connsiteX4" fmla="*/ 9689086 w 12048559"/>
              <a:gd name="connsiteY4" fmla="*/ 4014686 h 4759311"/>
              <a:gd name="connsiteX5" fmla="*/ 10433711 w 12048559"/>
              <a:gd name="connsiteY5" fmla="*/ 4014686 h 4759311"/>
              <a:gd name="connsiteX6" fmla="*/ 10433711 w 12048559"/>
              <a:gd name="connsiteY6" fmla="*/ 4759311 h 4759311"/>
              <a:gd name="connsiteX7" fmla="*/ 9689086 w 12048559"/>
              <a:gd name="connsiteY7" fmla="*/ 4759311 h 4759311"/>
              <a:gd name="connsiteX8" fmla="*/ 5651965 w 12048559"/>
              <a:gd name="connsiteY8" fmla="*/ 4014686 h 4759311"/>
              <a:gd name="connsiteX9" fmla="*/ 6396590 w 12048559"/>
              <a:gd name="connsiteY9" fmla="*/ 4014686 h 4759311"/>
              <a:gd name="connsiteX10" fmla="*/ 6396590 w 12048559"/>
              <a:gd name="connsiteY10" fmla="*/ 4759311 h 4759311"/>
              <a:gd name="connsiteX11" fmla="*/ 5651965 w 12048559"/>
              <a:gd name="connsiteY11" fmla="*/ 4759311 h 4759311"/>
              <a:gd name="connsiteX12" fmla="*/ 4844541 w 12048559"/>
              <a:gd name="connsiteY12" fmla="*/ 4014686 h 4759311"/>
              <a:gd name="connsiteX13" fmla="*/ 5589165 w 12048559"/>
              <a:gd name="connsiteY13" fmla="*/ 4014686 h 4759311"/>
              <a:gd name="connsiteX14" fmla="*/ 5589165 w 12048559"/>
              <a:gd name="connsiteY14" fmla="*/ 4759311 h 4759311"/>
              <a:gd name="connsiteX15" fmla="*/ 4844541 w 12048559"/>
              <a:gd name="connsiteY15" fmla="*/ 4759311 h 4759311"/>
              <a:gd name="connsiteX16" fmla="*/ 4037117 w 12048559"/>
              <a:gd name="connsiteY16" fmla="*/ 4014686 h 4759311"/>
              <a:gd name="connsiteX17" fmla="*/ 4781741 w 12048559"/>
              <a:gd name="connsiteY17" fmla="*/ 4014686 h 4759311"/>
              <a:gd name="connsiteX18" fmla="*/ 4781741 w 12048559"/>
              <a:gd name="connsiteY18" fmla="*/ 4759311 h 4759311"/>
              <a:gd name="connsiteX19" fmla="*/ 4037117 w 12048559"/>
              <a:gd name="connsiteY19" fmla="*/ 4759311 h 4759311"/>
              <a:gd name="connsiteX20" fmla="*/ 2422269 w 12048559"/>
              <a:gd name="connsiteY20" fmla="*/ 4014686 h 4759311"/>
              <a:gd name="connsiteX21" fmla="*/ 3166894 w 12048559"/>
              <a:gd name="connsiteY21" fmla="*/ 4014686 h 4759311"/>
              <a:gd name="connsiteX22" fmla="*/ 3166894 w 12048559"/>
              <a:gd name="connsiteY22" fmla="*/ 4759311 h 4759311"/>
              <a:gd name="connsiteX23" fmla="*/ 2422269 w 12048559"/>
              <a:gd name="connsiteY23" fmla="*/ 4759311 h 4759311"/>
              <a:gd name="connsiteX24" fmla="*/ 1614844 w 12048559"/>
              <a:gd name="connsiteY24" fmla="*/ 4014686 h 4759311"/>
              <a:gd name="connsiteX25" fmla="*/ 2359469 w 12048559"/>
              <a:gd name="connsiteY25" fmla="*/ 4014686 h 4759311"/>
              <a:gd name="connsiteX26" fmla="*/ 2359469 w 12048559"/>
              <a:gd name="connsiteY26" fmla="*/ 4759311 h 4759311"/>
              <a:gd name="connsiteX27" fmla="*/ 1614844 w 12048559"/>
              <a:gd name="connsiteY27" fmla="*/ 4759311 h 4759311"/>
              <a:gd name="connsiteX28" fmla="*/ 11303934 w 12048559"/>
              <a:gd name="connsiteY28" fmla="*/ 3211748 h 4759311"/>
              <a:gd name="connsiteX29" fmla="*/ 12048559 w 12048559"/>
              <a:gd name="connsiteY29" fmla="*/ 3211748 h 4759311"/>
              <a:gd name="connsiteX30" fmla="*/ 12048559 w 12048559"/>
              <a:gd name="connsiteY30" fmla="*/ 3956373 h 4759311"/>
              <a:gd name="connsiteX31" fmla="*/ 11303934 w 12048559"/>
              <a:gd name="connsiteY31" fmla="*/ 3956373 h 4759311"/>
              <a:gd name="connsiteX32" fmla="*/ 10496510 w 12048559"/>
              <a:gd name="connsiteY32" fmla="*/ 3211748 h 4759311"/>
              <a:gd name="connsiteX33" fmla="*/ 11241135 w 12048559"/>
              <a:gd name="connsiteY33" fmla="*/ 3211748 h 4759311"/>
              <a:gd name="connsiteX34" fmla="*/ 11241135 w 12048559"/>
              <a:gd name="connsiteY34" fmla="*/ 3956373 h 4759311"/>
              <a:gd name="connsiteX35" fmla="*/ 10496510 w 12048559"/>
              <a:gd name="connsiteY35" fmla="*/ 3956373 h 4759311"/>
              <a:gd name="connsiteX36" fmla="*/ 8074237 w 12048559"/>
              <a:gd name="connsiteY36" fmla="*/ 3211748 h 4759311"/>
              <a:gd name="connsiteX37" fmla="*/ 8818862 w 12048559"/>
              <a:gd name="connsiteY37" fmla="*/ 3211748 h 4759311"/>
              <a:gd name="connsiteX38" fmla="*/ 8818862 w 12048559"/>
              <a:gd name="connsiteY38" fmla="*/ 3956373 h 4759311"/>
              <a:gd name="connsiteX39" fmla="*/ 8074237 w 12048559"/>
              <a:gd name="connsiteY39" fmla="*/ 3956373 h 4759311"/>
              <a:gd name="connsiteX40" fmla="*/ 4844541 w 12048559"/>
              <a:gd name="connsiteY40" fmla="*/ 3211748 h 4759311"/>
              <a:gd name="connsiteX41" fmla="*/ 5589165 w 12048559"/>
              <a:gd name="connsiteY41" fmla="*/ 3211748 h 4759311"/>
              <a:gd name="connsiteX42" fmla="*/ 5589165 w 12048559"/>
              <a:gd name="connsiteY42" fmla="*/ 3956373 h 4759311"/>
              <a:gd name="connsiteX43" fmla="*/ 4844541 w 12048559"/>
              <a:gd name="connsiteY43" fmla="*/ 3956373 h 4759311"/>
              <a:gd name="connsiteX44" fmla="*/ 4037118 w 12048559"/>
              <a:gd name="connsiteY44" fmla="*/ 3211748 h 4759311"/>
              <a:gd name="connsiteX45" fmla="*/ 4781741 w 12048559"/>
              <a:gd name="connsiteY45" fmla="*/ 3211748 h 4759311"/>
              <a:gd name="connsiteX46" fmla="*/ 4781741 w 12048559"/>
              <a:gd name="connsiteY46" fmla="*/ 3956373 h 4759311"/>
              <a:gd name="connsiteX47" fmla="*/ 4037118 w 12048559"/>
              <a:gd name="connsiteY47" fmla="*/ 3956373 h 4759311"/>
              <a:gd name="connsiteX48" fmla="*/ 3229695 w 12048559"/>
              <a:gd name="connsiteY48" fmla="*/ 3211748 h 4759311"/>
              <a:gd name="connsiteX49" fmla="*/ 3974319 w 12048559"/>
              <a:gd name="connsiteY49" fmla="*/ 3211748 h 4759311"/>
              <a:gd name="connsiteX50" fmla="*/ 3974319 w 12048559"/>
              <a:gd name="connsiteY50" fmla="*/ 3956373 h 4759311"/>
              <a:gd name="connsiteX51" fmla="*/ 3229695 w 12048559"/>
              <a:gd name="connsiteY51" fmla="*/ 3956373 h 4759311"/>
              <a:gd name="connsiteX52" fmla="*/ 2422271 w 12048559"/>
              <a:gd name="connsiteY52" fmla="*/ 3211748 h 4759311"/>
              <a:gd name="connsiteX53" fmla="*/ 3166896 w 12048559"/>
              <a:gd name="connsiteY53" fmla="*/ 3211748 h 4759311"/>
              <a:gd name="connsiteX54" fmla="*/ 3166896 w 12048559"/>
              <a:gd name="connsiteY54" fmla="*/ 3956373 h 4759311"/>
              <a:gd name="connsiteX55" fmla="*/ 2422271 w 12048559"/>
              <a:gd name="connsiteY55" fmla="*/ 3956373 h 4759311"/>
              <a:gd name="connsiteX56" fmla="*/ 1614845 w 12048559"/>
              <a:gd name="connsiteY56" fmla="*/ 3211748 h 4759311"/>
              <a:gd name="connsiteX57" fmla="*/ 2359471 w 12048559"/>
              <a:gd name="connsiteY57" fmla="*/ 3211748 h 4759311"/>
              <a:gd name="connsiteX58" fmla="*/ 2359471 w 12048559"/>
              <a:gd name="connsiteY58" fmla="*/ 3956373 h 4759311"/>
              <a:gd name="connsiteX59" fmla="*/ 1614845 w 12048559"/>
              <a:gd name="connsiteY59" fmla="*/ 3956373 h 4759311"/>
              <a:gd name="connsiteX60" fmla="*/ 807421 w 12048559"/>
              <a:gd name="connsiteY60" fmla="*/ 3211748 h 4759311"/>
              <a:gd name="connsiteX61" fmla="*/ 1552046 w 12048559"/>
              <a:gd name="connsiteY61" fmla="*/ 3211748 h 4759311"/>
              <a:gd name="connsiteX62" fmla="*/ 1552046 w 12048559"/>
              <a:gd name="connsiteY62" fmla="*/ 3956373 h 4759311"/>
              <a:gd name="connsiteX63" fmla="*/ 807421 w 12048559"/>
              <a:gd name="connsiteY63" fmla="*/ 3956373 h 4759311"/>
              <a:gd name="connsiteX64" fmla="*/ 11303934 w 12048559"/>
              <a:gd name="connsiteY64" fmla="*/ 2408810 h 4759311"/>
              <a:gd name="connsiteX65" fmla="*/ 12048559 w 12048559"/>
              <a:gd name="connsiteY65" fmla="*/ 2408810 h 4759311"/>
              <a:gd name="connsiteX66" fmla="*/ 12048559 w 12048559"/>
              <a:gd name="connsiteY66" fmla="*/ 3153435 h 4759311"/>
              <a:gd name="connsiteX67" fmla="*/ 11303934 w 12048559"/>
              <a:gd name="connsiteY67" fmla="*/ 3153435 h 4759311"/>
              <a:gd name="connsiteX68" fmla="*/ 10496510 w 12048559"/>
              <a:gd name="connsiteY68" fmla="*/ 2408810 h 4759311"/>
              <a:gd name="connsiteX69" fmla="*/ 11241135 w 12048559"/>
              <a:gd name="connsiteY69" fmla="*/ 2408810 h 4759311"/>
              <a:gd name="connsiteX70" fmla="*/ 11241135 w 12048559"/>
              <a:gd name="connsiteY70" fmla="*/ 3153435 h 4759311"/>
              <a:gd name="connsiteX71" fmla="*/ 10496510 w 12048559"/>
              <a:gd name="connsiteY71" fmla="*/ 3153435 h 4759311"/>
              <a:gd name="connsiteX72" fmla="*/ 9689086 w 12048559"/>
              <a:gd name="connsiteY72" fmla="*/ 2408810 h 4759311"/>
              <a:gd name="connsiteX73" fmla="*/ 10433711 w 12048559"/>
              <a:gd name="connsiteY73" fmla="*/ 2408810 h 4759311"/>
              <a:gd name="connsiteX74" fmla="*/ 10433711 w 12048559"/>
              <a:gd name="connsiteY74" fmla="*/ 3153435 h 4759311"/>
              <a:gd name="connsiteX75" fmla="*/ 9689086 w 12048559"/>
              <a:gd name="connsiteY75" fmla="*/ 3153435 h 4759311"/>
              <a:gd name="connsiteX76" fmla="*/ 7266813 w 12048559"/>
              <a:gd name="connsiteY76" fmla="*/ 2408810 h 4759311"/>
              <a:gd name="connsiteX77" fmla="*/ 8011438 w 12048559"/>
              <a:gd name="connsiteY77" fmla="*/ 2408810 h 4759311"/>
              <a:gd name="connsiteX78" fmla="*/ 8011438 w 12048559"/>
              <a:gd name="connsiteY78" fmla="*/ 3153435 h 4759311"/>
              <a:gd name="connsiteX79" fmla="*/ 7266813 w 12048559"/>
              <a:gd name="connsiteY79" fmla="*/ 3153435 h 4759311"/>
              <a:gd name="connsiteX80" fmla="*/ 6459389 w 12048559"/>
              <a:gd name="connsiteY80" fmla="*/ 2408810 h 4759311"/>
              <a:gd name="connsiteX81" fmla="*/ 7204014 w 12048559"/>
              <a:gd name="connsiteY81" fmla="*/ 2408810 h 4759311"/>
              <a:gd name="connsiteX82" fmla="*/ 7204014 w 12048559"/>
              <a:gd name="connsiteY82" fmla="*/ 3153435 h 4759311"/>
              <a:gd name="connsiteX83" fmla="*/ 6459389 w 12048559"/>
              <a:gd name="connsiteY83" fmla="*/ 3153435 h 4759311"/>
              <a:gd name="connsiteX84" fmla="*/ 5651966 w 12048559"/>
              <a:gd name="connsiteY84" fmla="*/ 2408810 h 4759311"/>
              <a:gd name="connsiteX85" fmla="*/ 6396590 w 12048559"/>
              <a:gd name="connsiteY85" fmla="*/ 2408810 h 4759311"/>
              <a:gd name="connsiteX86" fmla="*/ 6396590 w 12048559"/>
              <a:gd name="connsiteY86" fmla="*/ 3153435 h 4759311"/>
              <a:gd name="connsiteX87" fmla="*/ 5651966 w 12048559"/>
              <a:gd name="connsiteY87" fmla="*/ 3153435 h 4759311"/>
              <a:gd name="connsiteX88" fmla="*/ 4844541 w 12048559"/>
              <a:gd name="connsiteY88" fmla="*/ 2408810 h 4759311"/>
              <a:gd name="connsiteX89" fmla="*/ 5589167 w 12048559"/>
              <a:gd name="connsiteY89" fmla="*/ 2408810 h 4759311"/>
              <a:gd name="connsiteX90" fmla="*/ 5589167 w 12048559"/>
              <a:gd name="connsiteY90" fmla="*/ 3153435 h 4759311"/>
              <a:gd name="connsiteX91" fmla="*/ 4844541 w 12048559"/>
              <a:gd name="connsiteY91" fmla="*/ 3153435 h 4759311"/>
              <a:gd name="connsiteX92" fmla="*/ 4037120 w 12048559"/>
              <a:gd name="connsiteY92" fmla="*/ 2408810 h 4759311"/>
              <a:gd name="connsiteX93" fmla="*/ 4781741 w 12048559"/>
              <a:gd name="connsiteY93" fmla="*/ 2408810 h 4759311"/>
              <a:gd name="connsiteX94" fmla="*/ 4781741 w 12048559"/>
              <a:gd name="connsiteY94" fmla="*/ 3153435 h 4759311"/>
              <a:gd name="connsiteX95" fmla="*/ 4037120 w 12048559"/>
              <a:gd name="connsiteY95" fmla="*/ 3153435 h 4759311"/>
              <a:gd name="connsiteX96" fmla="*/ 3229697 w 12048559"/>
              <a:gd name="connsiteY96" fmla="*/ 2408810 h 4759311"/>
              <a:gd name="connsiteX97" fmla="*/ 3974321 w 12048559"/>
              <a:gd name="connsiteY97" fmla="*/ 2408810 h 4759311"/>
              <a:gd name="connsiteX98" fmla="*/ 3974321 w 12048559"/>
              <a:gd name="connsiteY98" fmla="*/ 3153435 h 4759311"/>
              <a:gd name="connsiteX99" fmla="*/ 3229697 w 12048559"/>
              <a:gd name="connsiteY99" fmla="*/ 3153435 h 4759311"/>
              <a:gd name="connsiteX100" fmla="*/ 2422273 w 12048559"/>
              <a:gd name="connsiteY100" fmla="*/ 2408810 h 4759311"/>
              <a:gd name="connsiteX101" fmla="*/ 3166898 w 12048559"/>
              <a:gd name="connsiteY101" fmla="*/ 2408810 h 4759311"/>
              <a:gd name="connsiteX102" fmla="*/ 3166898 w 12048559"/>
              <a:gd name="connsiteY102" fmla="*/ 3153435 h 4759311"/>
              <a:gd name="connsiteX103" fmla="*/ 2422273 w 12048559"/>
              <a:gd name="connsiteY103" fmla="*/ 3153435 h 4759311"/>
              <a:gd name="connsiteX104" fmla="*/ 1614847 w 12048559"/>
              <a:gd name="connsiteY104" fmla="*/ 2408810 h 4759311"/>
              <a:gd name="connsiteX105" fmla="*/ 2359473 w 12048559"/>
              <a:gd name="connsiteY105" fmla="*/ 2408810 h 4759311"/>
              <a:gd name="connsiteX106" fmla="*/ 2359473 w 12048559"/>
              <a:gd name="connsiteY106" fmla="*/ 3153435 h 4759311"/>
              <a:gd name="connsiteX107" fmla="*/ 1614847 w 12048559"/>
              <a:gd name="connsiteY107" fmla="*/ 3153435 h 4759311"/>
              <a:gd name="connsiteX108" fmla="*/ 807424 w 12048559"/>
              <a:gd name="connsiteY108" fmla="*/ 2408810 h 4759311"/>
              <a:gd name="connsiteX109" fmla="*/ 1552048 w 12048559"/>
              <a:gd name="connsiteY109" fmla="*/ 2408810 h 4759311"/>
              <a:gd name="connsiteX110" fmla="*/ 1552048 w 12048559"/>
              <a:gd name="connsiteY110" fmla="*/ 3153435 h 4759311"/>
              <a:gd name="connsiteX111" fmla="*/ 807424 w 12048559"/>
              <a:gd name="connsiteY111" fmla="*/ 3153435 h 4759311"/>
              <a:gd name="connsiteX112" fmla="*/ 0 w 12048559"/>
              <a:gd name="connsiteY112" fmla="*/ 2408810 h 4759311"/>
              <a:gd name="connsiteX113" fmla="*/ 744625 w 12048559"/>
              <a:gd name="connsiteY113" fmla="*/ 2408810 h 4759311"/>
              <a:gd name="connsiteX114" fmla="*/ 744625 w 12048559"/>
              <a:gd name="connsiteY114" fmla="*/ 3153435 h 4759311"/>
              <a:gd name="connsiteX115" fmla="*/ 0 w 12048559"/>
              <a:gd name="connsiteY115" fmla="*/ 3153435 h 4759311"/>
              <a:gd name="connsiteX116" fmla="*/ 5651966 w 12048559"/>
              <a:gd name="connsiteY116" fmla="*/ 1605876 h 4759311"/>
              <a:gd name="connsiteX117" fmla="*/ 6396590 w 12048559"/>
              <a:gd name="connsiteY117" fmla="*/ 1605876 h 4759311"/>
              <a:gd name="connsiteX118" fmla="*/ 6396590 w 12048559"/>
              <a:gd name="connsiteY118" fmla="*/ 2350497 h 4759311"/>
              <a:gd name="connsiteX119" fmla="*/ 5651966 w 12048559"/>
              <a:gd name="connsiteY119" fmla="*/ 2350497 h 4759311"/>
              <a:gd name="connsiteX120" fmla="*/ 4844544 w 12048559"/>
              <a:gd name="connsiteY120" fmla="*/ 1605876 h 4759311"/>
              <a:gd name="connsiteX121" fmla="*/ 5589169 w 12048559"/>
              <a:gd name="connsiteY121" fmla="*/ 1605876 h 4759311"/>
              <a:gd name="connsiteX122" fmla="*/ 5589169 w 12048559"/>
              <a:gd name="connsiteY122" fmla="*/ 2350497 h 4759311"/>
              <a:gd name="connsiteX123" fmla="*/ 4844544 w 12048559"/>
              <a:gd name="connsiteY123" fmla="*/ 2350497 h 4759311"/>
              <a:gd name="connsiteX124" fmla="*/ 4037123 w 12048559"/>
              <a:gd name="connsiteY124" fmla="*/ 1605876 h 4759311"/>
              <a:gd name="connsiteX125" fmla="*/ 4781741 w 12048559"/>
              <a:gd name="connsiteY125" fmla="*/ 1605876 h 4759311"/>
              <a:gd name="connsiteX126" fmla="*/ 4781741 w 12048559"/>
              <a:gd name="connsiteY126" fmla="*/ 2350497 h 4759311"/>
              <a:gd name="connsiteX127" fmla="*/ 4037123 w 12048559"/>
              <a:gd name="connsiteY127" fmla="*/ 2350497 h 4759311"/>
              <a:gd name="connsiteX128" fmla="*/ 3229700 w 12048559"/>
              <a:gd name="connsiteY128" fmla="*/ 1605876 h 4759311"/>
              <a:gd name="connsiteX129" fmla="*/ 3974324 w 12048559"/>
              <a:gd name="connsiteY129" fmla="*/ 1605876 h 4759311"/>
              <a:gd name="connsiteX130" fmla="*/ 3974324 w 12048559"/>
              <a:gd name="connsiteY130" fmla="*/ 2350497 h 4759311"/>
              <a:gd name="connsiteX131" fmla="*/ 3229700 w 12048559"/>
              <a:gd name="connsiteY131" fmla="*/ 2350497 h 4759311"/>
              <a:gd name="connsiteX132" fmla="*/ 2422275 w 12048559"/>
              <a:gd name="connsiteY132" fmla="*/ 1605876 h 4759311"/>
              <a:gd name="connsiteX133" fmla="*/ 3166901 w 12048559"/>
              <a:gd name="connsiteY133" fmla="*/ 1605876 h 4759311"/>
              <a:gd name="connsiteX134" fmla="*/ 3166901 w 12048559"/>
              <a:gd name="connsiteY134" fmla="*/ 2350497 h 4759311"/>
              <a:gd name="connsiteX135" fmla="*/ 2422275 w 12048559"/>
              <a:gd name="connsiteY135" fmla="*/ 2350497 h 4759311"/>
              <a:gd name="connsiteX136" fmla="*/ 1614849 w 12048559"/>
              <a:gd name="connsiteY136" fmla="*/ 1605876 h 4759311"/>
              <a:gd name="connsiteX137" fmla="*/ 2359476 w 12048559"/>
              <a:gd name="connsiteY137" fmla="*/ 1605876 h 4759311"/>
              <a:gd name="connsiteX138" fmla="*/ 2359476 w 12048559"/>
              <a:gd name="connsiteY138" fmla="*/ 2350497 h 4759311"/>
              <a:gd name="connsiteX139" fmla="*/ 1614849 w 12048559"/>
              <a:gd name="connsiteY139" fmla="*/ 2350497 h 4759311"/>
              <a:gd name="connsiteX140" fmla="*/ 807426 w 12048559"/>
              <a:gd name="connsiteY140" fmla="*/ 1605876 h 4759311"/>
              <a:gd name="connsiteX141" fmla="*/ 1552051 w 12048559"/>
              <a:gd name="connsiteY141" fmla="*/ 1605876 h 4759311"/>
              <a:gd name="connsiteX142" fmla="*/ 1552051 w 12048559"/>
              <a:gd name="connsiteY142" fmla="*/ 2350497 h 4759311"/>
              <a:gd name="connsiteX143" fmla="*/ 807426 w 12048559"/>
              <a:gd name="connsiteY143" fmla="*/ 2350497 h 4759311"/>
              <a:gd name="connsiteX144" fmla="*/ 3 w 12048559"/>
              <a:gd name="connsiteY144" fmla="*/ 1605876 h 4759311"/>
              <a:gd name="connsiteX145" fmla="*/ 744627 w 12048559"/>
              <a:gd name="connsiteY145" fmla="*/ 1605876 h 4759311"/>
              <a:gd name="connsiteX146" fmla="*/ 744627 w 12048559"/>
              <a:gd name="connsiteY146" fmla="*/ 2350497 h 4759311"/>
              <a:gd name="connsiteX147" fmla="*/ 3 w 12048559"/>
              <a:gd name="connsiteY147" fmla="*/ 2350497 h 4759311"/>
              <a:gd name="connsiteX148" fmla="*/ 11303934 w 12048559"/>
              <a:gd name="connsiteY148" fmla="*/ 1605875 h 4759311"/>
              <a:gd name="connsiteX149" fmla="*/ 12048559 w 12048559"/>
              <a:gd name="connsiteY149" fmla="*/ 1605875 h 4759311"/>
              <a:gd name="connsiteX150" fmla="*/ 12048559 w 12048559"/>
              <a:gd name="connsiteY150" fmla="*/ 2350497 h 4759311"/>
              <a:gd name="connsiteX151" fmla="*/ 11303934 w 12048559"/>
              <a:gd name="connsiteY151" fmla="*/ 2350497 h 4759311"/>
              <a:gd name="connsiteX152" fmla="*/ 10496510 w 12048559"/>
              <a:gd name="connsiteY152" fmla="*/ 1605875 h 4759311"/>
              <a:gd name="connsiteX153" fmla="*/ 11241135 w 12048559"/>
              <a:gd name="connsiteY153" fmla="*/ 1605875 h 4759311"/>
              <a:gd name="connsiteX154" fmla="*/ 11241135 w 12048559"/>
              <a:gd name="connsiteY154" fmla="*/ 2350497 h 4759311"/>
              <a:gd name="connsiteX155" fmla="*/ 10496510 w 12048559"/>
              <a:gd name="connsiteY155" fmla="*/ 2350497 h 4759311"/>
              <a:gd name="connsiteX156" fmla="*/ 9689086 w 12048559"/>
              <a:gd name="connsiteY156" fmla="*/ 1605875 h 4759311"/>
              <a:gd name="connsiteX157" fmla="*/ 10433711 w 12048559"/>
              <a:gd name="connsiteY157" fmla="*/ 1605875 h 4759311"/>
              <a:gd name="connsiteX158" fmla="*/ 10433711 w 12048559"/>
              <a:gd name="connsiteY158" fmla="*/ 2350497 h 4759311"/>
              <a:gd name="connsiteX159" fmla="*/ 9689086 w 12048559"/>
              <a:gd name="connsiteY159" fmla="*/ 2350497 h 4759311"/>
              <a:gd name="connsiteX160" fmla="*/ 8881662 w 12048559"/>
              <a:gd name="connsiteY160" fmla="*/ 1605875 h 4759311"/>
              <a:gd name="connsiteX161" fmla="*/ 9626287 w 12048559"/>
              <a:gd name="connsiteY161" fmla="*/ 1605875 h 4759311"/>
              <a:gd name="connsiteX162" fmla="*/ 9626287 w 12048559"/>
              <a:gd name="connsiteY162" fmla="*/ 2350497 h 4759311"/>
              <a:gd name="connsiteX163" fmla="*/ 8881662 w 12048559"/>
              <a:gd name="connsiteY163" fmla="*/ 2350497 h 4759311"/>
              <a:gd name="connsiteX164" fmla="*/ 8074237 w 12048559"/>
              <a:gd name="connsiteY164" fmla="*/ 1605875 h 4759311"/>
              <a:gd name="connsiteX165" fmla="*/ 8818862 w 12048559"/>
              <a:gd name="connsiteY165" fmla="*/ 1605875 h 4759311"/>
              <a:gd name="connsiteX166" fmla="*/ 8818862 w 12048559"/>
              <a:gd name="connsiteY166" fmla="*/ 2350497 h 4759311"/>
              <a:gd name="connsiteX167" fmla="*/ 8074237 w 12048559"/>
              <a:gd name="connsiteY167" fmla="*/ 2350497 h 4759311"/>
              <a:gd name="connsiteX168" fmla="*/ 7266813 w 12048559"/>
              <a:gd name="connsiteY168" fmla="*/ 1605875 h 4759311"/>
              <a:gd name="connsiteX169" fmla="*/ 8011438 w 12048559"/>
              <a:gd name="connsiteY169" fmla="*/ 1605875 h 4759311"/>
              <a:gd name="connsiteX170" fmla="*/ 8011438 w 12048559"/>
              <a:gd name="connsiteY170" fmla="*/ 2350497 h 4759311"/>
              <a:gd name="connsiteX171" fmla="*/ 7266813 w 12048559"/>
              <a:gd name="connsiteY171" fmla="*/ 2350497 h 4759311"/>
              <a:gd name="connsiteX172" fmla="*/ 6459389 w 12048559"/>
              <a:gd name="connsiteY172" fmla="*/ 1605875 h 4759311"/>
              <a:gd name="connsiteX173" fmla="*/ 7204014 w 12048559"/>
              <a:gd name="connsiteY173" fmla="*/ 1605875 h 4759311"/>
              <a:gd name="connsiteX174" fmla="*/ 7204014 w 12048559"/>
              <a:gd name="connsiteY174" fmla="*/ 2350497 h 4759311"/>
              <a:gd name="connsiteX175" fmla="*/ 6459389 w 12048559"/>
              <a:gd name="connsiteY175" fmla="*/ 2350497 h 4759311"/>
              <a:gd name="connsiteX176" fmla="*/ 5 w 12048559"/>
              <a:gd name="connsiteY176" fmla="*/ 802940 h 4759311"/>
              <a:gd name="connsiteX177" fmla="*/ 744630 w 12048559"/>
              <a:gd name="connsiteY177" fmla="*/ 802940 h 4759311"/>
              <a:gd name="connsiteX178" fmla="*/ 744630 w 12048559"/>
              <a:gd name="connsiteY178" fmla="*/ 1547564 h 4759311"/>
              <a:gd name="connsiteX179" fmla="*/ 5 w 12048559"/>
              <a:gd name="connsiteY179" fmla="*/ 1547564 h 4759311"/>
              <a:gd name="connsiteX180" fmla="*/ 4844546 w 12048559"/>
              <a:gd name="connsiteY180" fmla="*/ 802939 h 4759311"/>
              <a:gd name="connsiteX181" fmla="*/ 5589169 w 12048559"/>
              <a:gd name="connsiteY181" fmla="*/ 802939 h 4759311"/>
              <a:gd name="connsiteX182" fmla="*/ 5589169 w 12048559"/>
              <a:gd name="connsiteY182" fmla="*/ 1547564 h 4759311"/>
              <a:gd name="connsiteX183" fmla="*/ 4844546 w 12048559"/>
              <a:gd name="connsiteY183" fmla="*/ 1547564 h 4759311"/>
              <a:gd name="connsiteX184" fmla="*/ 4037126 w 12048559"/>
              <a:gd name="connsiteY184" fmla="*/ 802939 h 4759311"/>
              <a:gd name="connsiteX185" fmla="*/ 4781741 w 12048559"/>
              <a:gd name="connsiteY185" fmla="*/ 802939 h 4759311"/>
              <a:gd name="connsiteX186" fmla="*/ 4781741 w 12048559"/>
              <a:gd name="connsiteY186" fmla="*/ 1547564 h 4759311"/>
              <a:gd name="connsiteX187" fmla="*/ 4037126 w 12048559"/>
              <a:gd name="connsiteY187" fmla="*/ 1547564 h 4759311"/>
              <a:gd name="connsiteX188" fmla="*/ 3229703 w 12048559"/>
              <a:gd name="connsiteY188" fmla="*/ 802939 h 4759311"/>
              <a:gd name="connsiteX189" fmla="*/ 3974327 w 12048559"/>
              <a:gd name="connsiteY189" fmla="*/ 802939 h 4759311"/>
              <a:gd name="connsiteX190" fmla="*/ 3974327 w 12048559"/>
              <a:gd name="connsiteY190" fmla="*/ 1547564 h 4759311"/>
              <a:gd name="connsiteX191" fmla="*/ 3229703 w 12048559"/>
              <a:gd name="connsiteY191" fmla="*/ 1547564 h 4759311"/>
              <a:gd name="connsiteX192" fmla="*/ 2422278 w 12048559"/>
              <a:gd name="connsiteY192" fmla="*/ 802939 h 4759311"/>
              <a:gd name="connsiteX193" fmla="*/ 3166905 w 12048559"/>
              <a:gd name="connsiteY193" fmla="*/ 802939 h 4759311"/>
              <a:gd name="connsiteX194" fmla="*/ 3166905 w 12048559"/>
              <a:gd name="connsiteY194" fmla="*/ 1547564 h 4759311"/>
              <a:gd name="connsiteX195" fmla="*/ 2422278 w 12048559"/>
              <a:gd name="connsiteY195" fmla="*/ 1547564 h 4759311"/>
              <a:gd name="connsiteX196" fmla="*/ 1614852 w 12048559"/>
              <a:gd name="connsiteY196" fmla="*/ 802939 h 4759311"/>
              <a:gd name="connsiteX197" fmla="*/ 2359479 w 12048559"/>
              <a:gd name="connsiteY197" fmla="*/ 802939 h 4759311"/>
              <a:gd name="connsiteX198" fmla="*/ 2359479 w 12048559"/>
              <a:gd name="connsiteY198" fmla="*/ 1547564 h 4759311"/>
              <a:gd name="connsiteX199" fmla="*/ 1614852 w 12048559"/>
              <a:gd name="connsiteY199" fmla="*/ 1547564 h 4759311"/>
              <a:gd name="connsiteX200" fmla="*/ 807429 w 12048559"/>
              <a:gd name="connsiteY200" fmla="*/ 802939 h 4759311"/>
              <a:gd name="connsiteX201" fmla="*/ 1552053 w 12048559"/>
              <a:gd name="connsiteY201" fmla="*/ 802939 h 4759311"/>
              <a:gd name="connsiteX202" fmla="*/ 1552053 w 12048559"/>
              <a:gd name="connsiteY202" fmla="*/ 1547564 h 4759311"/>
              <a:gd name="connsiteX203" fmla="*/ 807429 w 12048559"/>
              <a:gd name="connsiteY203" fmla="*/ 1547564 h 4759311"/>
              <a:gd name="connsiteX204" fmla="*/ 11303934 w 12048559"/>
              <a:gd name="connsiteY204" fmla="*/ 802938 h 4759311"/>
              <a:gd name="connsiteX205" fmla="*/ 12048559 w 12048559"/>
              <a:gd name="connsiteY205" fmla="*/ 802938 h 4759311"/>
              <a:gd name="connsiteX206" fmla="*/ 12048559 w 12048559"/>
              <a:gd name="connsiteY206" fmla="*/ 1547563 h 4759311"/>
              <a:gd name="connsiteX207" fmla="*/ 11303934 w 12048559"/>
              <a:gd name="connsiteY207" fmla="*/ 1547563 h 4759311"/>
              <a:gd name="connsiteX208" fmla="*/ 10496510 w 12048559"/>
              <a:gd name="connsiteY208" fmla="*/ 802938 h 4759311"/>
              <a:gd name="connsiteX209" fmla="*/ 11241135 w 12048559"/>
              <a:gd name="connsiteY209" fmla="*/ 802938 h 4759311"/>
              <a:gd name="connsiteX210" fmla="*/ 11241135 w 12048559"/>
              <a:gd name="connsiteY210" fmla="*/ 1547563 h 4759311"/>
              <a:gd name="connsiteX211" fmla="*/ 10496510 w 12048559"/>
              <a:gd name="connsiteY211" fmla="*/ 1547563 h 4759311"/>
              <a:gd name="connsiteX212" fmla="*/ 9689086 w 12048559"/>
              <a:gd name="connsiteY212" fmla="*/ 802938 h 4759311"/>
              <a:gd name="connsiteX213" fmla="*/ 10433711 w 12048559"/>
              <a:gd name="connsiteY213" fmla="*/ 802938 h 4759311"/>
              <a:gd name="connsiteX214" fmla="*/ 10433711 w 12048559"/>
              <a:gd name="connsiteY214" fmla="*/ 1547563 h 4759311"/>
              <a:gd name="connsiteX215" fmla="*/ 9689086 w 12048559"/>
              <a:gd name="connsiteY215" fmla="*/ 1547563 h 4759311"/>
              <a:gd name="connsiteX216" fmla="*/ 8881662 w 12048559"/>
              <a:gd name="connsiteY216" fmla="*/ 802938 h 4759311"/>
              <a:gd name="connsiteX217" fmla="*/ 9626287 w 12048559"/>
              <a:gd name="connsiteY217" fmla="*/ 802938 h 4759311"/>
              <a:gd name="connsiteX218" fmla="*/ 9626287 w 12048559"/>
              <a:gd name="connsiteY218" fmla="*/ 1547563 h 4759311"/>
              <a:gd name="connsiteX219" fmla="*/ 8881662 w 12048559"/>
              <a:gd name="connsiteY219" fmla="*/ 1547563 h 4759311"/>
              <a:gd name="connsiteX220" fmla="*/ 8074237 w 12048559"/>
              <a:gd name="connsiteY220" fmla="*/ 802938 h 4759311"/>
              <a:gd name="connsiteX221" fmla="*/ 8818862 w 12048559"/>
              <a:gd name="connsiteY221" fmla="*/ 802938 h 4759311"/>
              <a:gd name="connsiteX222" fmla="*/ 8818862 w 12048559"/>
              <a:gd name="connsiteY222" fmla="*/ 1547563 h 4759311"/>
              <a:gd name="connsiteX223" fmla="*/ 8074237 w 12048559"/>
              <a:gd name="connsiteY223" fmla="*/ 1547563 h 4759311"/>
              <a:gd name="connsiteX224" fmla="*/ 7266813 w 12048559"/>
              <a:gd name="connsiteY224" fmla="*/ 802938 h 4759311"/>
              <a:gd name="connsiteX225" fmla="*/ 8011438 w 12048559"/>
              <a:gd name="connsiteY225" fmla="*/ 802938 h 4759311"/>
              <a:gd name="connsiteX226" fmla="*/ 8011438 w 12048559"/>
              <a:gd name="connsiteY226" fmla="*/ 1547563 h 4759311"/>
              <a:gd name="connsiteX227" fmla="*/ 7266813 w 12048559"/>
              <a:gd name="connsiteY227" fmla="*/ 1547563 h 4759311"/>
              <a:gd name="connsiteX228" fmla="*/ 6459389 w 12048559"/>
              <a:gd name="connsiteY228" fmla="*/ 802938 h 4759311"/>
              <a:gd name="connsiteX229" fmla="*/ 7204014 w 12048559"/>
              <a:gd name="connsiteY229" fmla="*/ 802938 h 4759311"/>
              <a:gd name="connsiteX230" fmla="*/ 7204014 w 12048559"/>
              <a:gd name="connsiteY230" fmla="*/ 1547564 h 4759311"/>
              <a:gd name="connsiteX231" fmla="*/ 6459389 w 12048559"/>
              <a:gd name="connsiteY231" fmla="*/ 1547564 h 4759311"/>
              <a:gd name="connsiteX232" fmla="*/ 5651966 w 12048559"/>
              <a:gd name="connsiteY232" fmla="*/ 802938 h 4759311"/>
              <a:gd name="connsiteX233" fmla="*/ 6396590 w 12048559"/>
              <a:gd name="connsiteY233" fmla="*/ 802938 h 4759311"/>
              <a:gd name="connsiteX234" fmla="*/ 6396590 w 12048559"/>
              <a:gd name="connsiteY234" fmla="*/ 1547564 h 4759311"/>
              <a:gd name="connsiteX235" fmla="*/ 5651966 w 12048559"/>
              <a:gd name="connsiteY235" fmla="*/ 1547564 h 4759311"/>
              <a:gd name="connsiteX236" fmla="*/ 6459389 w 12048559"/>
              <a:gd name="connsiteY236" fmla="*/ 1 h 4759311"/>
              <a:gd name="connsiteX237" fmla="*/ 7204014 w 12048559"/>
              <a:gd name="connsiteY237" fmla="*/ 1 h 4759311"/>
              <a:gd name="connsiteX238" fmla="*/ 7204014 w 12048559"/>
              <a:gd name="connsiteY238" fmla="*/ 744627 h 4759311"/>
              <a:gd name="connsiteX239" fmla="*/ 6459389 w 12048559"/>
              <a:gd name="connsiteY239" fmla="*/ 744627 h 4759311"/>
              <a:gd name="connsiteX240" fmla="*/ 5651966 w 12048559"/>
              <a:gd name="connsiteY240" fmla="*/ 1 h 4759311"/>
              <a:gd name="connsiteX241" fmla="*/ 6396590 w 12048559"/>
              <a:gd name="connsiteY241" fmla="*/ 1 h 4759311"/>
              <a:gd name="connsiteX242" fmla="*/ 6396590 w 12048559"/>
              <a:gd name="connsiteY242" fmla="*/ 744627 h 4759311"/>
              <a:gd name="connsiteX243" fmla="*/ 5651966 w 12048559"/>
              <a:gd name="connsiteY243" fmla="*/ 744627 h 4759311"/>
              <a:gd name="connsiteX244" fmla="*/ 4844546 w 12048559"/>
              <a:gd name="connsiteY244" fmla="*/ 1 h 4759311"/>
              <a:gd name="connsiteX245" fmla="*/ 5589169 w 12048559"/>
              <a:gd name="connsiteY245" fmla="*/ 1 h 4759311"/>
              <a:gd name="connsiteX246" fmla="*/ 5589169 w 12048559"/>
              <a:gd name="connsiteY246" fmla="*/ 744627 h 4759311"/>
              <a:gd name="connsiteX247" fmla="*/ 4844546 w 12048559"/>
              <a:gd name="connsiteY247" fmla="*/ 744627 h 4759311"/>
              <a:gd name="connsiteX248" fmla="*/ 4037129 w 12048559"/>
              <a:gd name="connsiteY248" fmla="*/ 1 h 4759311"/>
              <a:gd name="connsiteX249" fmla="*/ 4781741 w 12048559"/>
              <a:gd name="connsiteY249" fmla="*/ 1 h 4759311"/>
              <a:gd name="connsiteX250" fmla="*/ 4781741 w 12048559"/>
              <a:gd name="connsiteY250" fmla="*/ 744627 h 4759311"/>
              <a:gd name="connsiteX251" fmla="*/ 4037129 w 12048559"/>
              <a:gd name="connsiteY251" fmla="*/ 744627 h 4759311"/>
              <a:gd name="connsiteX252" fmla="*/ 3229707 w 12048559"/>
              <a:gd name="connsiteY252" fmla="*/ 1 h 4759311"/>
              <a:gd name="connsiteX253" fmla="*/ 3974330 w 12048559"/>
              <a:gd name="connsiteY253" fmla="*/ 1 h 4759311"/>
              <a:gd name="connsiteX254" fmla="*/ 3974330 w 12048559"/>
              <a:gd name="connsiteY254" fmla="*/ 744627 h 4759311"/>
              <a:gd name="connsiteX255" fmla="*/ 3229707 w 12048559"/>
              <a:gd name="connsiteY255" fmla="*/ 744627 h 4759311"/>
              <a:gd name="connsiteX256" fmla="*/ 2422281 w 12048559"/>
              <a:gd name="connsiteY256" fmla="*/ 1 h 4759311"/>
              <a:gd name="connsiteX257" fmla="*/ 3166908 w 12048559"/>
              <a:gd name="connsiteY257" fmla="*/ 1 h 4759311"/>
              <a:gd name="connsiteX258" fmla="*/ 3166908 w 12048559"/>
              <a:gd name="connsiteY258" fmla="*/ 744627 h 4759311"/>
              <a:gd name="connsiteX259" fmla="*/ 2422281 w 12048559"/>
              <a:gd name="connsiteY259" fmla="*/ 744627 h 4759311"/>
              <a:gd name="connsiteX260" fmla="*/ 1614854 w 12048559"/>
              <a:gd name="connsiteY260" fmla="*/ 1 h 4759311"/>
              <a:gd name="connsiteX261" fmla="*/ 2359481 w 12048559"/>
              <a:gd name="connsiteY261" fmla="*/ 1 h 4759311"/>
              <a:gd name="connsiteX262" fmla="*/ 2359481 w 12048559"/>
              <a:gd name="connsiteY262" fmla="*/ 744627 h 4759311"/>
              <a:gd name="connsiteX263" fmla="*/ 1614854 w 12048559"/>
              <a:gd name="connsiteY263" fmla="*/ 744627 h 4759311"/>
              <a:gd name="connsiteX264" fmla="*/ 807431 w 12048559"/>
              <a:gd name="connsiteY264" fmla="*/ 1 h 4759311"/>
              <a:gd name="connsiteX265" fmla="*/ 1552055 w 12048559"/>
              <a:gd name="connsiteY265" fmla="*/ 1 h 4759311"/>
              <a:gd name="connsiteX266" fmla="*/ 1552055 w 12048559"/>
              <a:gd name="connsiteY266" fmla="*/ 744627 h 4759311"/>
              <a:gd name="connsiteX267" fmla="*/ 807431 w 12048559"/>
              <a:gd name="connsiteY267" fmla="*/ 744627 h 4759311"/>
              <a:gd name="connsiteX268" fmla="*/ 8 w 12048559"/>
              <a:gd name="connsiteY268" fmla="*/ 1 h 4759311"/>
              <a:gd name="connsiteX269" fmla="*/ 744632 w 12048559"/>
              <a:gd name="connsiteY269" fmla="*/ 1 h 4759311"/>
              <a:gd name="connsiteX270" fmla="*/ 744632 w 12048559"/>
              <a:gd name="connsiteY270" fmla="*/ 744627 h 4759311"/>
              <a:gd name="connsiteX271" fmla="*/ 8 w 12048559"/>
              <a:gd name="connsiteY271" fmla="*/ 744627 h 4759311"/>
              <a:gd name="connsiteX272" fmla="*/ 11303934 w 12048559"/>
              <a:gd name="connsiteY272" fmla="*/ 0 h 4759311"/>
              <a:gd name="connsiteX273" fmla="*/ 12048559 w 12048559"/>
              <a:gd name="connsiteY273" fmla="*/ 0 h 4759311"/>
              <a:gd name="connsiteX274" fmla="*/ 12048559 w 12048559"/>
              <a:gd name="connsiteY274" fmla="*/ 744626 h 4759311"/>
              <a:gd name="connsiteX275" fmla="*/ 11303934 w 12048559"/>
              <a:gd name="connsiteY275" fmla="*/ 744626 h 4759311"/>
              <a:gd name="connsiteX276" fmla="*/ 10496510 w 12048559"/>
              <a:gd name="connsiteY276" fmla="*/ 0 h 4759311"/>
              <a:gd name="connsiteX277" fmla="*/ 11241135 w 12048559"/>
              <a:gd name="connsiteY277" fmla="*/ 0 h 4759311"/>
              <a:gd name="connsiteX278" fmla="*/ 11241135 w 12048559"/>
              <a:gd name="connsiteY278" fmla="*/ 744626 h 4759311"/>
              <a:gd name="connsiteX279" fmla="*/ 10496510 w 12048559"/>
              <a:gd name="connsiteY279" fmla="*/ 744626 h 4759311"/>
              <a:gd name="connsiteX280" fmla="*/ 9689086 w 12048559"/>
              <a:gd name="connsiteY280" fmla="*/ 0 h 4759311"/>
              <a:gd name="connsiteX281" fmla="*/ 10433711 w 12048559"/>
              <a:gd name="connsiteY281" fmla="*/ 0 h 4759311"/>
              <a:gd name="connsiteX282" fmla="*/ 10433711 w 12048559"/>
              <a:gd name="connsiteY282" fmla="*/ 744626 h 4759311"/>
              <a:gd name="connsiteX283" fmla="*/ 9689086 w 12048559"/>
              <a:gd name="connsiteY283" fmla="*/ 744626 h 4759311"/>
              <a:gd name="connsiteX284" fmla="*/ 8881662 w 12048559"/>
              <a:gd name="connsiteY284" fmla="*/ 0 h 4759311"/>
              <a:gd name="connsiteX285" fmla="*/ 9626287 w 12048559"/>
              <a:gd name="connsiteY285" fmla="*/ 0 h 4759311"/>
              <a:gd name="connsiteX286" fmla="*/ 9626287 w 12048559"/>
              <a:gd name="connsiteY286" fmla="*/ 744626 h 4759311"/>
              <a:gd name="connsiteX287" fmla="*/ 8881662 w 12048559"/>
              <a:gd name="connsiteY287" fmla="*/ 744626 h 4759311"/>
              <a:gd name="connsiteX288" fmla="*/ 8074237 w 12048559"/>
              <a:gd name="connsiteY288" fmla="*/ 0 h 4759311"/>
              <a:gd name="connsiteX289" fmla="*/ 8818862 w 12048559"/>
              <a:gd name="connsiteY289" fmla="*/ 0 h 4759311"/>
              <a:gd name="connsiteX290" fmla="*/ 8818862 w 12048559"/>
              <a:gd name="connsiteY290" fmla="*/ 744627 h 4759311"/>
              <a:gd name="connsiteX291" fmla="*/ 8074237 w 12048559"/>
              <a:gd name="connsiteY291" fmla="*/ 744627 h 4759311"/>
              <a:gd name="connsiteX292" fmla="*/ 7266813 w 12048559"/>
              <a:gd name="connsiteY292" fmla="*/ 0 h 4759311"/>
              <a:gd name="connsiteX293" fmla="*/ 8011438 w 12048559"/>
              <a:gd name="connsiteY293" fmla="*/ 0 h 4759311"/>
              <a:gd name="connsiteX294" fmla="*/ 8011438 w 12048559"/>
              <a:gd name="connsiteY294" fmla="*/ 744627 h 4759311"/>
              <a:gd name="connsiteX295" fmla="*/ 7266813 w 12048559"/>
              <a:gd name="connsiteY295" fmla="*/ 744627 h 475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Lst>
            <a:rect l="l" t="t" r="r" b="b"/>
            <a:pathLst>
              <a:path w="12048559" h="4759311">
                <a:moveTo>
                  <a:pt x="11303934" y="4014686"/>
                </a:moveTo>
                <a:lnTo>
                  <a:pt x="12048559" y="4014686"/>
                </a:lnTo>
                <a:lnTo>
                  <a:pt x="12048559" y="4759311"/>
                </a:lnTo>
                <a:lnTo>
                  <a:pt x="11303934" y="4759311"/>
                </a:lnTo>
                <a:close/>
                <a:moveTo>
                  <a:pt x="9689086" y="4014686"/>
                </a:moveTo>
                <a:lnTo>
                  <a:pt x="10433711" y="4014686"/>
                </a:lnTo>
                <a:lnTo>
                  <a:pt x="10433711" y="4759311"/>
                </a:lnTo>
                <a:lnTo>
                  <a:pt x="9689086" y="4759311"/>
                </a:lnTo>
                <a:close/>
                <a:moveTo>
                  <a:pt x="5651965" y="4014686"/>
                </a:moveTo>
                <a:lnTo>
                  <a:pt x="6396590" y="4014686"/>
                </a:lnTo>
                <a:lnTo>
                  <a:pt x="6396590" y="4759311"/>
                </a:lnTo>
                <a:lnTo>
                  <a:pt x="5651965" y="4759311"/>
                </a:lnTo>
                <a:close/>
                <a:moveTo>
                  <a:pt x="4844541" y="4014686"/>
                </a:moveTo>
                <a:lnTo>
                  <a:pt x="5589165" y="4014686"/>
                </a:lnTo>
                <a:lnTo>
                  <a:pt x="5589165" y="4759311"/>
                </a:lnTo>
                <a:lnTo>
                  <a:pt x="4844541" y="4759311"/>
                </a:lnTo>
                <a:close/>
                <a:moveTo>
                  <a:pt x="4037117" y="4014686"/>
                </a:moveTo>
                <a:lnTo>
                  <a:pt x="4781741" y="4014686"/>
                </a:lnTo>
                <a:lnTo>
                  <a:pt x="4781741" y="4759311"/>
                </a:lnTo>
                <a:lnTo>
                  <a:pt x="4037117" y="4759311"/>
                </a:lnTo>
                <a:close/>
                <a:moveTo>
                  <a:pt x="2422269" y="4014686"/>
                </a:moveTo>
                <a:lnTo>
                  <a:pt x="3166894" y="4014686"/>
                </a:lnTo>
                <a:lnTo>
                  <a:pt x="3166894" y="4759311"/>
                </a:lnTo>
                <a:lnTo>
                  <a:pt x="2422269" y="4759311"/>
                </a:lnTo>
                <a:close/>
                <a:moveTo>
                  <a:pt x="1614844" y="4014686"/>
                </a:moveTo>
                <a:lnTo>
                  <a:pt x="2359469" y="4014686"/>
                </a:lnTo>
                <a:lnTo>
                  <a:pt x="2359469" y="4759311"/>
                </a:lnTo>
                <a:lnTo>
                  <a:pt x="1614844" y="4759311"/>
                </a:lnTo>
                <a:close/>
                <a:moveTo>
                  <a:pt x="11303934" y="3211748"/>
                </a:moveTo>
                <a:lnTo>
                  <a:pt x="12048559" y="3211748"/>
                </a:lnTo>
                <a:lnTo>
                  <a:pt x="12048559" y="3956373"/>
                </a:lnTo>
                <a:lnTo>
                  <a:pt x="11303934" y="3956373"/>
                </a:lnTo>
                <a:close/>
                <a:moveTo>
                  <a:pt x="10496510" y="3211748"/>
                </a:moveTo>
                <a:lnTo>
                  <a:pt x="11241135" y="3211748"/>
                </a:lnTo>
                <a:lnTo>
                  <a:pt x="11241135" y="3956373"/>
                </a:lnTo>
                <a:lnTo>
                  <a:pt x="10496510" y="3956373"/>
                </a:lnTo>
                <a:close/>
                <a:moveTo>
                  <a:pt x="8074237" y="3211748"/>
                </a:moveTo>
                <a:lnTo>
                  <a:pt x="8818862" y="3211748"/>
                </a:lnTo>
                <a:lnTo>
                  <a:pt x="8818862" y="3956373"/>
                </a:lnTo>
                <a:lnTo>
                  <a:pt x="8074237" y="3956373"/>
                </a:lnTo>
                <a:close/>
                <a:moveTo>
                  <a:pt x="4844541" y="3211748"/>
                </a:moveTo>
                <a:lnTo>
                  <a:pt x="5589165" y="3211748"/>
                </a:lnTo>
                <a:lnTo>
                  <a:pt x="5589165" y="3956373"/>
                </a:lnTo>
                <a:lnTo>
                  <a:pt x="4844541" y="3956373"/>
                </a:lnTo>
                <a:close/>
                <a:moveTo>
                  <a:pt x="4037118" y="3211748"/>
                </a:moveTo>
                <a:lnTo>
                  <a:pt x="4781741" y="3211748"/>
                </a:lnTo>
                <a:lnTo>
                  <a:pt x="4781741" y="3956373"/>
                </a:lnTo>
                <a:lnTo>
                  <a:pt x="4037118" y="3956373"/>
                </a:lnTo>
                <a:close/>
                <a:moveTo>
                  <a:pt x="3229695" y="3211748"/>
                </a:moveTo>
                <a:lnTo>
                  <a:pt x="3974319" y="3211748"/>
                </a:lnTo>
                <a:lnTo>
                  <a:pt x="3974319" y="3956373"/>
                </a:lnTo>
                <a:lnTo>
                  <a:pt x="3229695" y="3956373"/>
                </a:lnTo>
                <a:close/>
                <a:moveTo>
                  <a:pt x="2422271" y="3211748"/>
                </a:moveTo>
                <a:lnTo>
                  <a:pt x="3166896" y="3211748"/>
                </a:lnTo>
                <a:lnTo>
                  <a:pt x="3166896" y="3956373"/>
                </a:lnTo>
                <a:lnTo>
                  <a:pt x="2422271" y="3956373"/>
                </a:lnTo>
                <a:close/>
                <a:moveTo>
                  <a:pt x="1614845" y="3211748"/>
                </a:moveTo>
                <a:lnTo>
                  <a:pt x="2359471" y="3211748"/>
                </a:lnTo>
                <a:lnTo>
                  <a:pt x="2359471" y="3956373"/>
                </a:lnTo>
                <a:lnTo>
                  <a:pt x="1614845" y="3956373"/>
                </a:lnTo>
                <a:close/>
                <a:moveTo>
                  <a:pt x="807421" y="3211748"/>
                </a:moveTo>
                <a:lnTo>
                  <a:pt x="1552046" y="3211748"/>
                </a:lnTo>
                <a:lnTo>
                  <a:pt x="1552046" y="3956373"/>
                </a:lnTo>
                <a:lnTo>
                  <a:pt x="807421" y="3956373"/>
                </a:lnTo>
                <a:close/>
                <a:moveTo>
                  <a:pt x="11303934" y="2408810"/>
                </a:moveTo>
                <a:lnTo>
                  <a:pt x="12048559" y="2408810"/>
                </a:lnTo>
                <a:lnTo>
                  <a:pt x="12048559" y="3153435"/>
                </a:lnTo>
                <a:lnTo>
                  <a:pt x="11303934" y="3153435"/>
                </a:lnTo>
                <a:close/>
                <a:moveTo>
                  <a:pt x="10496510" y="2408810"/>
                </a:moveTo>
                <a:lnTo>
                  <a:pt x="11241135" y="2408810"/>
                </a:lnTo>
                <a:lnTo>
                  <a:pt x="11241135" y="3153435"/>
                </a:lnTo>
                <a:lnTo>
                  <a:pt x="10496510" y="3153435"/>
                </a:lnTo>
                <a:close/>
                <a:moveTo>
                  <a:pt x="9689086" y="2408810"/>
                </a:moveTo>
                <a:lnTo>
                  <a:pt x="10433711" y="2408810"/>
                </a:lnTo>
                <a:lnTo>
                  <a:pt x="10433711" y="3153435"/>
                </a:lnTo>
                <a:lnTo>
                  <a:pt x="9689086" y="3153435"/>
                </a:lnTo>
                <a:close/>
                <a:moveTo>
                  <a:pt x="7266813" y="2408810"/>
                </a:moveTo>
                <a:lnTo>
                  <a:pt x="8011438" y="2408810"/>
                </a:lnTo>
                <a:lnTo>
                  <a:pt x="8011438" y="3153435"/>
                </a:lnTo>
                <a:lnTo>
                  <a:pt x="7266813" y="3153435"/>
                </a:lnTo>
                <a:close/>
                <a:moveTo>
                  <a:pt x="6459389" y="2408810"/>
                </a:moveTo>
                <a:lnTo>
                  <a:pt x="7204014" y="2408810"/>
                </a:lnTo>
                <a:lnTo>
                  <a:pt x="7204014" y="3153435"/>
                </a:lnTo>
                <a:lnTo>
                  <a:pt x="6459389" y="3153435"/>
                </a:lnTo>
                <a:close/>
                <a:moveTo>
                  <a:pt x="5651966" y="2408810"/>
                </a:moveTo>
                <a:lnTo>
                  <a:pt x="6396590" y="2408810"/>
                </a:lnTo>
                <a:lnTo>
                  <a:pt x="6396590" y="3153435"/>
                </a:lnTo>
                <a:lnTo>
                  <a:pt x="5651966" y="3153435"/>
                </a:lnTo>
                <a:close/>
                <a:moveTo>
                  <a:pt x="4844541" y="2408810"/>
                </a:moveTo>
                <a:lnTo>
                  <a:pt x="5589167" y="2408810"/>
                </a:lnTo>
                <a:lnTo>
                  <a:pt x="5589167" y="3153435"/>
                </a:lnTo>
                <a:lnTo>
                  <a:pt x="4844541" y="3153435"/>
                </a:lnTo>
                <a:close/>
                <a:moveTo>
                  <a:pt x="4037120" y="2408810"/>
                </a:moveTo>
                <a:lnTo>
                  <a:pt x="4781741" y="2408810"/>
                </a:lnTo>
                <a:lnTo>
                  <a:pt x="4781741" y="3153435"/>
                </a:lnTo>
                <a:lnTo>
                  <a:pt x="4037120" y="3153435"/>
                </a:lnTo>
                <a:close/>
                <a:moveTo>
                  <a:pt x="3229697" y="2408810"/>
                </a:moveTo>
                <a:lnTo>
                  <a:pt x="3974321" y="2408810"/>
                </a:lnTo>
                <a:lnTo>
                  <a:pt x="3974321" y="3153435"/>
                </a:lnTo>
                <a:lnTo>
                  <a:pt x="3229697" y="3153435"/>
                </a:lnTo>
                <a:close/>
                <a:moveTo>
                  <a:pt x="2422273" y="2408810"/>
                </a:moveTo>
                <a:lnTo>
                  <a:pt x="3166898" y="2408810"/>
                </a:lnTo>
                <a:lnTo>
                  <a:pt x="3166898" y="3153435"/>
                </a:lnTo>
                <a:lnTo>
                  <a:pt x="2422273" y="3153435"/>
                </a:lnTo>
                <a:close/>
                <a:moveTo>
                  <a:pt x="1614847" y="2408810"/>
                </a:moveTo>
                <a:lnTo>
                  <a:pt x="2359473" y="2408810"/>
                </a:lnTo>
                <a:lnTo>
                  <a:pt x="2359473" y="3153435"/>
                </a:lnTo>
                <a:lnTo>
                  <a:pt x="1614847" y="3153435"/>
                </a:lnTo>
                <a:close/>
                <a:moveTo>
                  <a:pt x="807424" y="2408810"/>
                </a:moveTo>
                <a:lnTo>
                  <a:pt x="1552048" y="2408810"/>
                </a:lnTo>
                <a:lnTo>
                  <a:pt x="1552048" y="3153435"/>
                </a:lnTo>
                <a:lnTo>
                  <a:pt x="807424" y="3153435"/>
                </a:lnTo>
                <a:close/>
                <a:moveTo>
                  <a:pt x="0" y="2408810"/>
                </a:moveTo>
                <a:lnTo>
                  <a:pt x="744625" y="2408810"/>
                </a:lnTo>
                <a:lnTo>
                  <a:pt x="744625" y="3153435"/>
                </a:lnTo>
                <a:lnTo>
                  <a:pt x="0" y="3153435"/>
                </a:lnTo>
                <a:close/>
                <a:moveTo>
                  <a:pt x="5651966" y="1605876"/>
                </a:moveTo>
                <a:lnTo>
                  <a:pt x="6396590" y="1605876"/>
                </a:lnTo>
                <a:lnTo>
                  <a:pt x="6396590" y="2350497"/>
                </a:lnTo>
                <a:lnTo>
                  <a:pt x="5651966" y="2350497"/>
                </a:lnTo>
                <a:close/>
                <a:moveTo>
                  <a:pt x="4844544" y="1605876"/>
                </a:moveTo>
                <a:lnTo>
                  <a:pt x="5589169" y="1605876"/>
                </a:lnTo>
                <a:lnTo>
                  <a:pt x="5589169" y="2350497"/>
                </a:lnTo>
                <a:lnTo>
                  <a:pt x="4844544" y="2350497"/>
                </a:lnTo>
                <a:close/>
                <a:moveTo>
                  <a:pt x="4037123" y="1605876"/>
                </a:moveTo>
                <a:lnTo>
                  <a:pt x="4781741" y="1605876"/>
                </a:lnTo>
                <a:lnTo>
                  <a:pt x="4781741" y="2350497"/>
                </a:lnTo>
                <a:lnTo>
                  <a:pt x="4037123" y="2350497"/>
                </a:lnTo>
                <a:close/>
                <a:moveTo>
                  <a:pt x="3229700" y="1605876"/>
                </a:moveTo>
                <a:lnTo>
                  <a:pt x="3974324" y="1605876"/>
                </a:lnTo>
                <a:lnTo>
                  <a:pt x="3974324" y="2350497"/>
                </a:lnTo>
                <a:lnTo>
                  <a:pt x="3229700" y="2350497"/>
                </a:lnTo>
                <a:close/>
                <a:moveTo>
                  <a:pt x="2422275" y="1605876"/>
                </a:moveTo>
                <a:lnTo>
                  <a:pt x="3166901" y="1605876"/>
                </a:lnTo>
                <a:lnTo>
                  <a:pt x="3166901" y="2350497"/>
                </a:lnTo>
                <a:lnTo>
                  <a:pt x="2422275" y="2350497"/>
                </a:lnTo>
                <a:close/>
                <a:moveTo>
                  <a:pt x="1614849" y="1605876"/>
                </a:moveTo>
                <a:lnTo>
                  <a:pt x="2359476" y="1605876"/>
                </a:lnTo>
                <a:lnTo>
                  <a:pt x="2359476" y="2350497"/>
                </a:lnTo>
                <a:lnTo>
                  <a:pt x="1614849" y="2350497"/>
                </a:lnTo>
                <a:close/>
                <a:moveTo>
                  <a:pt x="807426" y="1605876"/>
                </a:moveTo>
                <a:lnTo>
                  <a:pt x="1552051" y="1605876"/>
                </a:lnTo>
                <a:lnTo>
                  <a:pt x="1552051" y="2350497"/>
                </a:lnTo>
                <a:lnTo>
                  <a:pt x="807426" y="2350497"/>
                </a:lnTo>
                <a:close/>
                <a:moveTo>
                  <a:pt x="3" y="1605876"/>
                </a:moveTo>
                <a:lnTo>
                  <a:pt x="744627" y="1605876"/>
                </a:lnTo>
                <a:lnTo>
                  <a:pt x="744627" y="2350497"/>
                </a:lnTo>
                <a:lnTo>
                  <a:pt x="3" y="2350497"/>
                </a:lnTo>
                <a:close/>
                <a:moveTo>
                  <a:pt x="11303934" y="1605875"/>
                </a:moveTo>
                <a:lnTo>
                  <a:pt x="12048559" y="1605875"/>
                </a:lnTo>
                <a:lnTo>
                  <a:pt x="12048559" y="2350497"/>
                </a:lnTo>
                <a:lnTo>
                  <a:pt x="11303934" y="2350497"/>
                </a:lnTo>
                <a:close/>
                <a:moveTo>
                  <a:pt x="10496510" y="1605875"/>
                </a:moveTo>
                <a:lnTo>
                  <a:pt x="11241135" y="1605875"/>
                </a:lnTo>
                <a:lnTo>
                  <a:pt x="11241135" y="2350497"/>
                </a:lnTo>
                <a:lnTo>
                  <a:pt x="10496510" y="2350497"/>
                </a:lnTo>
                <a:close/>
                <a:moveTo>
                  <a:pt x="9689086" y="1605875"/>
                </a:moveTo>
                <a:lnTo>
                  <a:pt x="10433711" y="1605875"/>
                </a:lnTo>
                <a:lnTo>
                  <a:pt x="10433711" y="2350497"/>
                </a:lnTo>
                <a:lnTo>
                  <a:pt x="9689086" y="2350497"/>
                </a:lnTo>
                <a:close/>
                <a:moveTo>
                  <a:pt x="8881662" y="1605875"/>
                </a:moveTo>
                <a:lnTo>
                  <a:pt x="9626287" y="1605875"/>
                </a:lnTo>
                <a:lnTo>
                  <a:pt x="9626287" y="2350497"/>
                </a:lnTo>
                <a:lnTo>
                  <a:pt x="8881662" y="2350497"/>
                </a:lnTo>
                <a:close/>
                <a:moveTo>
                  <a:pt x="8074237" y="1605875"/>
                </a:moveTo>
                <a:lnTo>
                  <a:pt x="8818862" y="1605875"/>
                </a:lnTo>
                <a:lnTo>
                  <a:pt x="8818862" y="2350497"/>
                </a:lnTo>
                <a:lnTo>
                  <a:pt x="8074237" y="2350497"/>
                </a:lnTo>
                <a:close/>
                <a:moveTo>
                  <a:pt x="7266813" y="1605875"/>
                </a:moveTo>
                <a:lnTo>
                  <a:pt x="8011438" y="1605875"/>
                </a:lnTo>
                <a:lnTo>
                  <a:pt x="8011438" y="2350497"/>
                </a:lnTo>
                <a:lnTo>
                  <a:pt x="7266813" y="2350497"/>
                </a:lnTo>
                <a:close/>
                <a:moveTo>
                  <a:pt x="6459389" y="1605875"/>
                </a:moveTo>
                <a:lnTo>
                  <a:pt x="7204014" y="1605875"/>
                </a:lnTo>
                <a:lnTo>
                  <a:pt x="7204014" y="2350497"/>
                </a:lnTo>
                <a:lnTo>
                  <a:pt x="6459389" y="2350497"/>
                </a:lnTo>
                <a:close/>
                <a:moveTo>
                  <a:pt x="5" y="802940"/>
                </a:moveTo>
                <a:lnTo>
                  <a:pt x="744630" y="802940"/>
                </a:lnTo>
                <a:lnTo>
                  <a:pt x="744630" y="1547564"/>
                </a:lnTo>
                <a:lnTo>
                  <a:pt x="5" y="1547564"/>
                </a:lnTo>
                <a:close/>
                <a:moveTo>
                  <a:pt x="4844546" y="802939"/>
                </a:moveTo>
                <a:lnTo>
                  <a:pt x="5589169" y="802939"/>
                </a:lnTo>
                <a:lnTo>
                  <a:pt x="5589169" y="1547564"/>
                </a:lnTo>
                <a:lnTo>
                  <a:pt x="4844546" y="1547564"/>
                </a:lnTo>
                <a:close/>
                <a:moveTo>
                  <a:pt x="4037126" y="802939"/>
                </a:moveTo>
                <a:lnTo>
                  <a:pt x="4781741" y="802939"/>
                </a:lnTo>
                <a:lnTo>
                  <a:pt x="4781741" y="1547564"/>
                </a:lnTo>
                <a:lnTo>
                  <a:pt x="4037126" y="1547564"/>
                </a:lnTo>
                <a:close/>
                <a:moveTo>
                  <a:pt x="3229703" y="802939"/>
                </a:moveTo>
                <a:lnTo>
                  <a:pt x="3974327" y="802939"/>
                </a:lnTo>
                <a:lnTo>
                  <a:pt x="3974327" y="1547564"/>
                </a:lnTo>
                <a:lnTo>
                  <a:pt x="3229703" y="1547564"/>
                </a:lnTo>
                <a:close/>
                <a:moveTo>
                  <a:pt x="2422278" y="802939"/>
                </a:moveTo>
                <a:lnTo>
                  <a:pt x="3166905" y="802939"/>
                </a:lnTo>
                <a:lnTo>
                  <a:pt x="3166905" y="1547564"/>
                </a:lnTo>
                <a:lnTo>
                  <a:pt x="2422278" y="1547564"/>
                </a:lnTo>
                <a:close/>
                <a:moveTo>
                  <a:pt x="1614852" y="802939"/>
                </a:moveTo>
                <a:lnTo>
                  <a:pt x="2359479" y="802939"/>
                </a:lnTo>
                <a:lnTo>
                  <a:pt x="2359479" y="1547564"/>
                </a:lnTo>
                <a:lnTo>
                  <a:pt x="1614852" y="1547564"/>
                </a:lnTo>
                <a:close/>
                <a:moveTo>
                  <a:pt x="807429" y="802939"/>
                </a:moveTo>
                <a:lnTo>
                  <a:pt x="1552053" y="802939"/>
                </a:lnTo>
                <a:lnTo>
                  <a:pt x="1552053" y="1547564"/>
                </a:lnTo>
                <a:lnTo>
                  <a:pt x="807429" y="1547564"/>
                </a:lnTo>
                <a:close/>
                <a:moveTo>
                  <a:pt x="11303934" y="802938"/>
                </a:moveTo>
                <a:lnTo>
                  <a:pt x="12048559" y="802938"/>
                </a:lnTo>
                <a:lnTo>
                  <a:pt x="12048559" y="1547563"/>
                </a:lnTo>
                <a:lnTo>
                  <a:pt x="11303934" y="1547563"/>
                </a:lnTo>
                <a:close/>
                <a:moveTo>
                  <a:pt x="10496510" y="802938"/>
                </a:moveTo>
                <a:lnTo>
                  <a:pt x="11241135" y="802938"/>
                </a:lnTo>
                <a:lnTo>
                  <a:pt x="11241135" y="1547563"/>
                </a:lnTo>
                <a:lnTo>
                  <a:pt x="10496510" y="1547563"/>
                </a:lnTo>
                <a:close/>
                <a:moveTo>
                  <a:pt x="9689086" y="802938"/>
                </a:moveTo>
                <a:lnTo>
                  <a:pt x="10433711" y="802938"/>
                </a:lnTo>
                <a:lnTo>
                  <a:pt x="10433711" y="1547563"/>
                </a:lnTo>
                <a:lnTo>
                  <a:pt x="9689086" y="1547563"/>
                </a:lnTo>
                <a:close/>
                <a:moveTo>
                  <a:pt x="8881662" y="802938"/>
                </a:moveTo>
                <a:lnTo>
                  <a:pt x="9626287" y="802938"/>
                </a:lnTo>
                <a:lnTo>
                  <a:pt x="9626287" y="1547563"/>
                </a:lnTo>
                <a:lnTo>
                  <a:pt x="8881662" y="1547563"/>
                </a:lnTo>
                <a:close/>
                <a:moveTo>
                  <a:pt x="8074237" y="802938"/>
                </a:moveTo>
                <a:lnTo>
                  <a:pt x="8818862" y="802938"/>
                </a:lnTo>
                <a:lnTo>
                  <a:pt x="8818862" y="1547563"/>
                </a:lnTo>
                <a:lnTo>
                  <a:pt x="8074237" y="1547563"/>
                </a:lnTo>
                <a:close/>
                <a:moveTo>
                  <a:pt x="7266813" y="802938"/>
                </a:moveTo>
                <a:lnTo>
                  <a:pt x="8011438" y="802938"/>
                </a:lnTo>
                <a:lnTo>
                  <a:pt x="8011438" y="1547563"/>
                </a:lnTo>
                <a:lnTo>
                  <a:pt x="7266813" y="1547563"/>
                </a:lnTo>
                <a:close/>
                <a:moveTo>
                  <a:pt x="6459389" y="802938"/>
                </a:moveTo>
                <a:lnTo>
                  <a:pt x="7204014" y="802938"/>
                </a:lnTo>
                <a:lnTo>
                  <a:pt x="7204014" y="1547564"/>
                </a:lnTo>
                <a:lnTo>
                  <a:pt x="6459389" y="1547564"/>
                </a:lnTo>
                <a:close/>
                <a:moveTo>
                  <a:pt x="5651966" y="802938"/>
                </a:moveTo>
                <a:lnTo>
                  <a:pt x="6396590" y="802938"/>
                </a:lnTo>
                <a:lnTo>
                  <a:pt x="6396590" y="1547564"/>
                </a:lnTo>
                <a:lnTo>
                  <a:pt x="5651966" y="1547564"/>
                </a:lnTo>
                <a:close/>
                <a:moveTo>
                  <a:pt x="6459389" y="1"/>
                </a:moveTo>
                <a:lnTo>
                  <a:pt x="7204014" y="1"/>
                </a:lnTo>
                <a:lnTo>
                  <a:pt x="7204014" y="744627"/>
                </a:lnTo>
                <a:lnTo>
                  <a:pt x="6459389" y="744627"/>
                </a:lnTo>
                <a:close/>
                <a:moveTo>
                  <a:pt x="5651966" y="1"/>
                </a:moveTo>
                <a:lnTo>
                  <a:pt x="6396590" y="1"/>
                </a:lnTo>
                <a:lnTo>
                  <a:pt x="6396590" y="744627"/>
                </a:lnTo>
                <a:lnTo>
                  <a:pt x="5651966" y="744627"/>
                </a:lnTo>
                <a:close/>
                <a:moveTo>
                  <a:pt x="4844546" y="1"/>
                </a:moveTo>
                <a:lnTo>
                  <a:pt x="5589169" y="1"/>
                </a:lnTo>
                <a:lnTo>
                  <a:pt x="5589169" y="744627"/>
                </a:lnTo>
                <a:lnTo>
                  <a:pt x="4844546" y="744627"/>
                </a:lnTo>
                <a:close/>
                <a:moveTo>
                  <a:pt x="4037129" y="1"/>
                </a:moveTo>
                <a:lnTo>
                  <a:pt x="4781741" y="1"/>
                </a:lnTo>
                <a:lnTo>
                  <a:pt x="4781741" y="744627"/>
                </a:lnTo>
                <a:lnTo>
                  <a:pt x="4037129" y="744627"/>
                </a:lnTo>
                <a:close/>
                <a:moveTo>
                  <a:pt x="3229707" y="1"/>
                </a:moveTo>
                <a:lnTo>
                  <a:pt x="3974330" y="1"/>
                </a:lnTo>
                <a:lnTo>
                  <a:pt x="3974330" y="744627"/>
                </a:lnTo>
                <a:lnTo>
                  <a:pt x="3229707" y="744627"/>
                </a:lnTo>
                <a:close/>
                <a:moveTo>
                  <a:pt x="2422281" y="1"/>
                </a:moveTo>
                <a:lnTo>
                  <a:pt x="3166908" y="1"/>
                </a:lnTo>
                <a:lnTo>
                  <a:pt x="3166908" y="744627"/>
                </a:lnTo>
                <a:lnTo>
                  <a:pt x="2422281" y="744627"/>
                </a:lnTo>
                <a:close/>
                <a:moveTo>
                  <a:pt x="1614854" y="1"/>
                </a:moveTo>
                <a:lnTo>
                  <a:pt x="2359481" y="1"/>
                </a:lnTo>
                <a:lnTo>
                  <a:pt x="2359481" y="744627"/>
                </a:lnTo>
                <a:lnTo>
                  <a:pt x="1614854" y="744627"/>
                </a:lnTo>
                <a:close/>
                <a:moveTo>
                  <a:pt x="807431" y="1"/>
                </a:moveTo>
                <a:lnTo>
                  <a:pt x="1552055" y="1"/>
                </a:lnTo>
                <a:lnTo>
                  <a:pt x="1552055" y="744627"/>
                </a:lnTo>
                <a:lnTo>
                  <a:pt x="807431" y="744627"/>
                </a:lnTo>
                <a:close/>
                <a:moveTo>
                  <a:pt x="8" y="1"/>
                </a:moveTo>
                <a:lnTo>
                  <a:pt x="744632" y="1"/>
                </a:lnTo>
                <a:lnTo>
                  <a:pt x="744632" y="744627"/>
                </a:lnTo>
                <a:lnTo>
                  <a:pt x="8" y="744627"/>
                </a:lnTo>
                <a:close/>
                <a:moveTo>
                  <a:pt x="11303934" y="0"/>
                </a:moveTo>
                <a:lnTo>
                  <a:pt x="12048559" y="0"/>
                </a:lnTo>
                <a:lnTo>
                  <a:pt x="12048559" y="744626"/>
                </a:lnTo>
                <a:lnTo>
                  <a:pt x="11303934" y="744626"/>
                </a:lnTo>
                <a:close/>
                <a:moveTo>
                  <a:pt x="10496510" y="0"/>
                </a:moveTo>
                <a:lnTo>
                  <a:pt x="11241135" y="0"/>
                </a:lnTo>
                <a:lnTo>
                  <a:pt x="11241135" y="744626"/>
                </a:lnTo>
                <a:lnTo>
                  <a:pt x="10496510" y="744626"/>
                </a:lnTo>
                <a:close/>
                <a:moveTo>
                  <a:pt x="9689086" y="0"/>
                </a:moveTo>
                <a:lnTo>
                  <a:pt x="10433711" y="0"/>
                </a:lnTo>
                <a:lnTo>
                  <a:pt x="10433711" y="744626"/>
                </a:lnTo>
                <a:lnTo>
                  <a:pt x="9689086" y="744626"/>
                </a:lnTo>
                <a:close/>
                <a:moveTo>
                  <a:pt x="8881662" y="0"/>
                </a:moveTo>
                <a:lnTo>
                  <a:pt x="9626287" y="0"/>
                </a:lnTo>
                <a:lnTo>
                  <a:pt x="9626287" y="744626"/>
                </a:lnTo>
                <a:lnTo>
                  <a:pt x="8881662" y="744626"/>
                </a:lnTo>
                <a:close/>
                <a:moveTo>
                  <a:pt x="8074237" y="0"/>
                </a:moveTo>
                <a:lnTo>
                  <a:pt x="8818862" y="0"/>
                </a:lnTo>
                <a:lnTo>
                  <a:pt x="8818862" y="744627"/>
                </a:lnTo>
                <a:lnTo>
                  <a:pt x="8074237" y="744627"/>
                </a:lnTo>
                <a:close/>
                <a:moveTo>
                  <a:pt x="7266813" y="0"/>
                </a:moveTo>
                <a:lnTo>
                  <a:pt x="8011438" y="0"/>
                </a:lnTo>
                <a:lnTo>
                  <a:pt x="8011438" y="744627"/>
                </a:lnTo>
                <a:lnTo>
                  <a:pt x="7266813" y="744627"/>
                </a:lnTo>
                <a:close/>
              </a:path>
            </a:pathLst>
          </a:custGeom>
          <a:solidFill>
            <a:schemeClr val="bg1">
              <a:lumMod val="85000"/>
            </a:schemeClr>
          </a:solidFill>
        </p:spPr>
        <p:txBody>
          <a:bodyPr wrap="square">
            <a:noAutofit/>
          </a:bodyPr>
          <a:lstStyle/>
          <a:p>
            <a:endParaRPr lang="zh-CN" altLang="en-US"/>
          </a:p>
        </p:txBody>
      </p:sp>
    </p:spTree>
    <p:extLst>
      <p:ext uri="{BB962C8B-B14F-4D97-AF65-F5344CB8AC3E}">
        <p14:creationId xmlns:p14="http://schemas.microsoft.com/office/powerpoint/2010/main" val="3409040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Picture Placeholder 15">
            <a:extLst>
              <a:ext uri="{FF2B5EF4-FFF2-40B4-BE49-F238E27FC236}">
                <a16:creationId xmlns:a16="http://schemas.microsoft.com/office/drawing/2014/main" xmlns="" id="{9C019E60-3C88-49A2-9943-06CEA362C5C2}"/>
              </a:ext>
            </a:extLst>
          </p:cNvPr>
          <p:cNvSpPr>
            <a:spLocks noGrp="1"/>
          </p:cNvSpPr>
          <p:nvPr>
            <p:ph type="pic" sz="quarter" idx="10"/>
          </p:nvPr>
        </p:nvSpPr>
        <p:spPr>
          <a:xfrm>
            <a:off x="4825358" y="908049"/>
            <a:ext cx="7086600" cy="5324067"/>
          </a:xfrm>
          <a:custGeom>
            <a:avLst/>
            <a:gdLst>
              <a:gd name="connsiteX0" fmla="*/ 7383235 w 8461829"/>
              <a:gd name="connsiteY0" fmla="*/ 4600083 h 6357258"/>
              <a:gd name="connsiteX1" fmla="*/ 8461829 w 8461829"/>
              <a:gd name="connsiteY1" fmla="*/ 4600083 h 6357258"/>
              <a:gd name="connsiteX2" fmla="*/ 8461829 w 8461829"/>
              <a:gd name="connsiteY2" fmla="*/ 6357258 h 6357258"/>
              <a:gd name="connsiteX3" fmla="*/ 7383235 w 8461829"/>
              <a:gd name="connsiteY3" fmla="*/ 6357258 h 6357258"/>
              <a:gd name="connsiteX4" fmla="*/ 5347487 w 8461829"/>
              <a:gd name="connsiteY4" fmla="*/ 4600083 h 6357258"/>
              <a:gd name="connsiteX5" fmla="*/ 7104660 w 8461829"/>
              <a:gd name="connsiteY5" fmla="*/ 4600083 h 6357258"/>
              <a:gd name="connsiteX6" fmla="*/ 5347487 w 8461829"/>
              <a:gd name="connsiteY6" fmla="*/ 6357257 h 6357258"/>
              <a:gd name="connsiteX7" fmla="*/ 7268950 w 8461829"/>
              <a:gd name="connsiteY7" fmla="*/ 4600082 h 6357258"/>
              <a:gd name="connsiteX8" fmla="*/ 7268950 w 8461829"/>
              <a:gd name="connsiteY8" fmla="*/ 6357256 h 6357258"/>
              <a:gd name="connsiteX9" fmla="*/ 5511776 w 8461829"/>
              <a:gd name="connsiteY9" fmla="*/ 6357256 h 6357258"/>
              <a:gd name="connsiteX10" fmla="*/ 2118860 w 8461829"/>
              <a:gd name="connsiteY10" fmla="*/ 3242915 h 6357258"/>
              <a:gd name="connsiteX11" fmla="*/ 5233201 w 8461829"/>
              <a:gd name="connsiteY11" fmla="*/ 3242915 h 6357258"/>
              <a:gd name="connsiteX12" fmla="*/ 5233201 w 8461829"/>
              <a:gd name="connsiteY12" fmla="*/ 6357256 h 6357258"/>
              <a:gd name="connsiteX13" fmla="*/ 5347488 w 8461829"/>
              <a:gd name="connsiteY13" fmla="*/ 1364311 h 6357258"/>
              <a:gd name="connsiteX14" fmla="*/ 8461829 w 8461829"/>
              <a:gd name="connsiteY14" fmla="*/ 4478652 h 6357258"/>
              <a:gd name="connsiteX15" fmla="*/ 5347488 w 8461829"/>
              <a:gd name="connsiteY15" fmla="*/ 4478652 h 6357258"/>
              <a:gd name="connsiteX16" fmla="*/ 2304576 w 8461829"/>
              <a:gd name="connsiteY16" fmla="*/ 7143 h 6357258"/>
              <a:gd name="connsiteX17" fmla="*/ 3959805 w 8461829"/>
              <a:gd name="connsiteY17" fmla="*/ 7143 h 6357258"/>
              <a:gd name="connsiteX18" fmla="*/ 5233200 w 8461829"/>
              <a:gd name="connsiteY18" fmla="*/ 1265009 h 6357258"/>
              <a:gd name="connsiteX19" fmla="*/ 5233200 w 8461829"/>
              <a:gd name="connsiteY19" fmla="*/ 2900053 h 6357258"/>
              <a:gd name="connsiteX20" fmla="*/ 2118860 w 8461829"/>
              <a:gd name="connsiteY20" fmla="*/ 1 h 6357258"/>
              <a:gd name="connsiteX21" fmla="*/ 5233201 w 8461829"/>
              <a:gd name="connsiteY21" fmla="*/ 3114341 h 6357258"/>
              <a:gd name="connsiteX22" fmla="*/ 2118860 w 8461829"/>
              <a:gd name="connsiteY22" fmla="*/ 3114341 h 6357258"/>
              <a:gd name="connsiteX23" fmla="*/ 4154609 w 8461829"/>
              <a:gd name="connsiteY23" fmla="*/ 0 h 6357258"/>
              <a:gd name="connsiteX24" fmla="*/ 8461828 w 8461829"/>
              <a:gd name="connsiteY24" fmla="*/ 0 h 6357258"/>
              <a:gd name="connsiteX25" fmla="*/ 8461828 w 8461829"/>
              <a:gd name="connsiteY25" fmla="*/ 4307220 h 6357258"/>
              <a:gd name="connsiteX26" fmla="*/ 0 w 8461829"/>
              <a:gd name="connsiteY26" fmla="*/ 0 h 6357258"/>
              <a:gd name="connsiteX27" fmla="*/ 1988457 w 8461829"/>
              <a:gd name="connsiteY27" fmla="*/ 0 h 6357258"/>
              <a:gd name="connsiteX28" fmla="*/ 1988457 w 8461829"/>
              <a:gd name="connsiteY28" fmla="*/ 1988457 h 635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61829" h="6357258">
                <a:moveTo>
                  <a:pt x="7383235" y="4600083"/>
                </a:moveTo>
                <a:lnTo>
                  <a:pt x="8461829" y="4600083"/>
                </a:lnTo>
                <a:lnTo>
                  <a:pt x="8461829" y="6357258"/>
                </a:lnTo>
                <a:lnTo>
                  <a:pt x="7383235" y="6357258"/>
                </a:lnTo>
                <a:close/>
                <a:moveTo>
                  <a:pt x="5347487" y="4600083"/>
                </a:moveTo>
                <a:lnTo>
                  <a:pt x="7104660" y="4600083"/>
                </a:lnTo>
                <a:lnTo>
                  <a:pt x="5347487" y="6357257"/>
                </a:lnTo>
                <a:close/>
                <a:moveTo>
                  <a:pt x="7268950" y="4600082"/>
                </a:moveTo>
                <a:lnTo>
                  <a:pt x="7268950" y="6357256"/>
                </a:lnTo>
                <a:lnTo>
                  <a:pt x="5511776" y="6357256"/>
                </a:lnTo>
                <a:close/>
                <a:moveTo>
                  <a:pt x="2118860" y="3242915"/>
                </a:moveTo>
                <a:lnTo>
                  <a:pt x="5233201" y="3242915"/>
                </a:lnTo>
                <a:lnTo>
                  <a:pt x="5233201" y="6357256"/>
                </a:lnTo>
                <a:close/>
                <a:moveTo>
                  <a:pt x="5347488" y="1364311"/>
                </a:moveTo>
                <a:lnTo>
                  <a:pt x="8461829" y="4478652"/>
                </a:lnTo>
                <a:lnTo>
                  <a:pt x="5347488" y="4478652"/>
                </a:lnTo>
                <a:close/>
                <a:moveTo>
                  <a:pt x="2304576" y="7143"/>
                </a:moveTo>
                <a:lnTo>
                  <a:pt x="3959805" y="7143"/>
                </a:lnTo>
                <a:lnTo>
                  <a:pt x="5233200" y="1265009"/>
                </a:lnTo>
                <a:lnTo>
                  <a:pt x="5233200" y="2900053"/>
                </a:lnTo>
                <a:close/>
                <a:moveTo>
                  <a:pt x="2118860" y="1"/>
                </a:moveTo>
                <a:lnTo>
                  <a:pt x="5233201" y="3114341"/>
                </a:lnTo>
                <a:lnTo>
                  <a:pt x="2118860" y="3114341"/>
                </a:lnTo>
                <a:close/>
                <a:moveTo>
                  <a:pt x="4154609" y="0"/>
                </a:moveTo>
                <a:lnTo>
                  <a:pt x="8461828" y="0"/>
                </a:lnTo>
                <a:lnTo>
                  <a:pt x="8461828" y="4307220"/>
                </a:lnTo>
                <a:close/>
                <a:moveTo>
                  <a:pt x="0" y="0"/>
                </a:moveTo>
                <a:lnTo>
                  <a:pt x="1988457" y="0"/>
                </a:lnTo>
                <a:lnTo>
                  <a:pt x="1988457" y="1988457"/>
                </a:lnTo>
                <a:close/>
              </a:path>
            </a:pathLst>
          </a:custGeom>
          <a:solidFill>
            <a:schemeClr val="bg1">
              <a:lumMod val="85000"/>
            </a:schemeClr>
          </a:solidFill>
        </p:spPr>
        <p:txBody>
          <a:bodyPr wrap="square">
            <a:noAutofit/>
          </a:bodyPr>
          <a:lstStyle/>
          <a:p>
            <a:endParaRPr lang="id-ID"/>
          </a:p>
        </p:txBody>
      </p:sp>
      <p:pic>
        <p:nvPicPr>
          <p:cNvPr id="4" name="图片 3" descr="图片包含 动物, 珊瑚, 看着, 游戏机&#10;&#10;描述已自动生成">
            <a:extLst>
              <a:ext uri="{FF2B5EF4-FFF2-40B4-BE49-F238E27FC236}">
                <a16:creationId xmlns:a16="http://schemas.microsoft.com/office/drawing/2014/main" xmlns="" id="{68075D70-97FF-4242-A998-EA56D034C0A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spTree>
    <p:extLst>
      <p:ext uri="{BB962C8B-B14F-4D97-AF65-F5344CB8AC3E}">
        <p14:creationId xmlns:p14="http://schemas.microsoft.com/office/powerpoint/2010/main" val="754696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圖片版面配置區 8">
            <a:extLst>
              <a:ext uri="{FF2B5EF4-FFF2-40B4-BE49-F238E27FC236}">
                <a16:creationId xmlns:a16="http://schemas.microsoft.com/office/drawing/2014/main" xmlns="" id="{4F568AB3-EDA2-45AE-A4D2-4C972FD8B5F7}"/>
              </a:ext>
            </a:extLst>
          </p:cNvPr>
          <p:cNvSpPr>
            <a:spLocks noGrp="1"/>
          </p:cNvSpPr>
          <p:nvPr>
            <p:ph type="pic" sz="quarter" idx="12"/>
          </p:nvPr>
        </p:nvSpPr>
        <p:spPr>
          <a:xfrm>
            <a:off x="263524" y="203199"/>
            <a:ext cx="11664951" cy="4829811"/>
          </a:xfrm>
          <a:custGeom>
            <a:avLst/>
            <a:gdLst>
              <a:gd name="connsiteX0" fmla="*/ 7547425 w 8186054"/>
              <a:gd name="connsiteY0" fmla="*/ 0 h 4325256"/>
              <a:gd name="connsiteX1" fmla="*/ 8186054 w 8186054"/>
              <a:gd name="connsiteY1" fmla="*/ 0 h 4325256"/>
              <a:gd name="connsiteX2" fmla="*/ 8186054 w 8186054"/>
              <a:gd name="connsiteY2" fmla="*/ 1901375 h 4325256"/>
              <a:gd name="connsiteX3" fmla="*/ 7931092 w 8186054"/>
              <a:gd name="connsiteY3" fmla="*/ 2214203 h 4325256"/>
              <a:gd name="connsiteX4" fmla="*/ 7866740 w 8186054"/>
              <a:gd name="connsiteY4" fmla="*/ 2220690 h 4325256"/>
              <a:gd name="connsiteX5" fmla="*/ 7802388 w 8186054"/>
              <a:gd name="connsiteY5" fmla="*/ 2214203 h 4325256"/>
              <a:gd name="connsiteX6" fmla="*/ 7547425 w 8186054"/>
              <a:gd name="connsiteY6" fmla="*/ 1901375 h 4325256"/>
              <a:gd name="connsiteX7" fmla="*/ 6792683 w 8186054"/>
              <a:gd name="connsiteY7" fmla="*/ 0 h 4325256"/>
              <a:gd name="connsiteX8" fmla="*/ 7431313 w 8186054"/>
              <a:gd name="connsiteY8" fmla="*/ 0 h 4325256"/>
              <a:gd name="connsiteX9" fmla="*/ 7431312 w 8186054"/>
              <a:gd name="connsiteY9" fmla="*/ 3077032 h 4325256"/>
              <a:gd name="connsiteX10" fmla="*/ 7176350 w 8186054"/>
              <a:gd name="connsiteY10" fmla="*/ 3389860 h 4325256"/>
              <a:gd name="connsiteX11" fmla="*/ 7111997 w 8186054"/>
              <a:gd name="connsiteY11" fmla="*/ 3396347 h 4325256"/>
              <a:gd name="connsiteX12" fmla="*/ 7047645 w 8186054"/>
              <a:gd name="connsiteY12" fmla="*/ 3389860 h 4325256"/>
              <a:gd name="connsiteX13" fmla="*/ 6792683 w 8186054"/>
              <a:gd name="connsiteY13" fmla="*/ 3077032 h 4325256"/>
              <a:gd name="connsiteX14" fmla="*/ 6037941 w 8186054"/>
              <a:gd name="connsiteY14" fmla="*/ 0 h 4325256"/>
              <a:gd name="connsiteX15" fmla="*/ 6676571 w 8186054"/>
              <a:gd name="connsiteY15" fmla="*/ 0 h 4325256"/>
              <a:gd name="connsiteX16" fmla="*/ 6676570 w 8186054"/>
              <a:gd name="connsiteY16" fmla="*/ 4005941 h 4325256"/>
              <a:gd name="connsiteX17" fmla="*/ 6421608 w 8186054"/>
              <a:gd name="connsiteY17" fmla="*/ 4318769 h 4325256"/>
              <a:gd name="connsiteX18" fmla="*/ 6357255 w 8186054"/>
              <a:gd name="connsiteY18" fmla="*/ 4325256 h 4325256"/>
              <a:gd name="connsiteX19" fmla="*/ 6292903 w 8186054"/>
              <a:gd name="connsiteY19" fmla="*/ 4318769 h 4325256"/>
              <a:gd name="connsiteX20" fmla="*/ 6037941 w 8186054"/>
              <a:gd name="connsiteY20" fmla="*/ 4005941 h 4325256"/>
              <a:gd name="connsiteX21" fmla="*/ 5283199 w 8186054"/>
              <a:gd name="connsiteY21" fmla="*/ 0 h 4325256"/>
              <a:gd name="connsiteX22" fmla="*/ 5921829 w 8186054"/>
              <a:gd name="connsiteY22" fmla="*/ 0 h 4325256"/>
              <a:gd name="connsiteX23" fmla="*/ 5921828 w 8186054"/>
              <a:gd name="connsiteY23" fmla="*/ 3744688 h 4325256"/>
              <a:gd name="connsiteX24" fmla="*/ 5666866 w 8186054"/>
              <a:gd name="connsiteY24" fmla="*/ 4057516 h 4325256"/>
              <a:gd name="connsiteX25" fmla="*/ 5602513 w 8186054"/>
              <a:gd name="connsiteY25" fmla="*/ 4064003 h 4325256"/>
              <a:gd name="connsiteX26" fmla="*/ 5538161 w 8186054"/>
              <a:gd name="connsiteY26" fmla="*/ 4057516 h 4325256"/>
              <a:gd name="connsiteX27" fmla="*/ 5283199 w 8186054"/>
              <a:gd name="connsiteY27" fmla="*/ 3744688 h 4325256"/>
              <a:gd name="connsiteX28" fmla="*/ 4528458 w 8186054"/>
              <a:gd name="connsiteY28" fmla="*/ 0 h 4325256"/>
              <a:gd name="connsiteX29" fmla="*/ 5167087 w 8186054"/>
              <a:gd name="connsiteY29" fmla="*/ 0 h 4325256"/>
              <a:gd name="connsiteX30" fmla="*/ 5167086 w 8186054"/>
              <a:gd name="connsiteY30" fmla="*/ 2235199 h 4325256"/>
              <a:gd name="connsiteX31" fmla="*/ 4912124 w 8186054"/>
              <a:gd name="connsiteY31" fmla="*/ 2548027 h 4325256"/>
              <a:gd name="connsiteX32" fmla="*/ 4847771 w 8186054"/>
              <a:gd name="connsiteY32" fmla="*/ 2554514 h 4325256"/>
              <a:gd name="connsiteX33" fmla="*/ 4783419 w 8186054"/>
              <a:gd name="connsiteY33" fmla="*/ 2548027 h 4325256"/>
              <a:gd name="connsiteX34" fmla="*/ 4528458 w 8186054"/>
              <a:gd name="connsiteY34" fmla="*/ 2235199 h 4325256"/>
              <a:gd name="connsiteX35" fmla="*/ 3773715 w 8186054"/>
              <a:gd name="connsiteY35" fmla="*/ 0 h 4325256"/>
              <a:gd name="connsiteX36" fmla="*/ 4412344 w 8186054"/>
              <a:gd name="connsiteY36" fmla="*/ 0 h 4325256"/>
              <a:gd name="connsiteX37" fmla="*/ 4412343 w 8186054"/>
              <a:gd name="connsiteY37" fmla="*/ 3556000 h 4325256"/>
              <a:gd name="connsiteX38" fmla="*/ 4217320 w 8186054"/>
              <a:gd name="connsiteY38" fmla="*/ 3850222 h 4325256"/>
              <a:gd name="connsiteX39" fmla="*/ 4093028 w 8186054"/>
              <a:gd name="connsiteY39" fmla="*/ 3875315 h 4325256"/>
              <a:gd name="connsiteX40" fmla="*/ 3968737 w 8186054"/>
              <a:gd name="connsiteY40" fmla="*/ 3850222 h 4325256"/>
              <a:gd name="connsiteX41" fmla="*/ 3773714 w 8186054"/>
              <a:gd name="connsiteY41" fmla="*/ 3556000 h 4325256"/>
              <a:gd name="connsiteX42" fmla="*/ 3018971 w 8186054"/>
              <a:gd name="connsiteY42" fmla="*/ 0 h 4325256"/>
              <a:gd name="connsiteX43" fmla="*/ 3657601 w 8186054"/>
              <a:gd name="connsiteY43" fmla="*/ 0 h 4325256"/>
              <a:gd name="connsiteX44" fmla="*/ 3657601 w 8186054"/>
              <a:gd name="connsiteY44" fmla="*/ 2336801 h 4325256"/>
              <a:gd name="connsiteX45" fmla="*/ 3462577 w 8186054"/>
              <a:gd name="connsiteY45" fmla="*/ 2631023 h 4325256"/>
              <a:gd name="connsiteX46" fmla="*/ 3338286 w 8186054"/>
              <a:gd name="connsiteY46" fmla="*/ 2656116 h 4325256"/>
              <a:gd name="connsiteX47" fmla="*/ 3213994 w 8186054"/>
              <a:gd name="connsiteY47" fmla="*/ 2631023 h 4325256"/>
              <a:gd name="connsiteX48" fmla="*/ 3018971 w 8186054"/>
              <a:gd name="connsiteY48" fmla="*/ 2336801 h 4325256"/>
              <a:gd name="connsiteX49" fmla="*/ 2264229 w 8186054"/>
              <a:gd name="connsiteY49" fmla="*/ 0 h 4325256"/>
              <a:gd name="connsiteX50" fmla="*/ 2902858 w 8186054"/>
              <a:gd name="connsiteY50" fmla="*/ 0 h 4325256"/>
              <a:gd name="connsiteX51" fmla="*/ 2902857 w 8186054"/>
              <a:gd name="connsiteY51" fmla="*/ 3077032 h 4325256"/>
              <a:gd name="connsiteX52" fmla="*/ 2707835 w 8186054"/>
              <a:gd name="connsiteY52" fmla="*/ 3371254 h 4325256"/>
              <a:gd name="connsiteX53" fmla="*/ 2583543 w 8186054"/>
              <a:gd name="connsiteY53" fmla="*/ 3396347 h 4325256"/>
              <a:gd name="connsiteX54" fmla="*/ 2459251 w 8186054"/>
              <a:gd name="connsiteY54" fmla="*/ 3371254 h 4325256"/>
              <a:gd name="connsiteX55" fmla="*/ 2264228 w 8186054"/>
              <a:gd name="connsiteY55" fmla="*/ 3077032 h 4325256"/>
              <a:gd name="connsiteX56" fmla="*/ 1509485 w 8186054"/>
              <a:gd name="connsiteY56" fmla="*/ 0 h 4325256"/>
              <a:gd name="connsiteX57" fmla="*/ 2148115 w 8186054"/>
              <a:gd name="connsiteY57" fmla="*/ 0 h 4325256"/>
              <a:gd name="connsiteX58" fmla="*/ 2148114 w 8186054"/>
              <a:gd name="connsiteY58" fmla="*/ 3744688 h 4325256"/>
              <a:gd name="connsiteX59" fmla="*/ 1953091 w 8186054"/>
              <a:gd name="connsiteY59" fmla="*/ 4038910 h 4325256"/>
              <a:gd name="connsiteX60" fmla="*/ 1828800 w 8186054"/>
              <a:gd name="connsiteY60" fmla="*/ 4064003 h 4325256"/>
              <a:gd name="connsiteX61" fmla="*/ 1704508 w 8186054"/>
              <a:gd name="connsiteY61" fmla="*/ 4038910 h 4325256"/>
              <a:gd name="connsiteX62" fmla="*/ 1509485 w 8186054"/>
              <a:gd name="connsiteY62" fmla="*/ 3744688 h 4325256"/>
              <a:gd name="connsiteX63" fmla="*/ 754743 w 8186054"/>
              <a:gd name="connsiteY63" fmla="*/ 0 h 4325256"/>
              <a:gd name="connsiteX64" fmla="*/ 1393373 w 8186054"/>
              <a:gd name="connsiteY64" fmla="*/ 0 h 4325256"/>
              <a:gd name="connsiteX65" fmla="*/ 1393372 w 8186054"/>
              <a:gd name="connsiteY65" fmla="*/ 2540000 h 4325256"/>
              <a:gd name="connsiteX66" fmla="*/ 1198349 w 8186054"/>
              <a:gd name="connsiteY66" fmla="*/ 2834222 h 4325256"/>
              <a:gd name="connsiteX67" fmla="*/ 1074057 w 8186054"/>
              <a:gd name="connsiteY67" fmla="*/ 2859315 h 4325256"/>
              <a:gd name="connsiteX68" fmla="*/ 949766 w 8186054"/>
              <a:gd name="connsiteY68" fmla="*/ 2834222 h 4325256"/>
              <a:gd name="connsiteX69" fmla="*/ 754743 w 8186054"/>
              <a:gd name="connsiteY69" fmla="*/ 2540000 h 4325256"/>
              <a:gd name="connsiteX70" fmla="*/ 0 w 8186054"/>
              <a:gd name="connsiteY70" fmla="*/ 0 h 4325256"/>
              <a:gd name="connsiteX71" fmla="*/ 638629 w 8186054"/>
              <a:gd name="connsiteY71" fmla="*/ 0 h 4325256"/>
              <a:gd name="connsiteX72" fmla="*/ 638628 w 8186054"/>
              <a:gd name="connsiteY72" fmla="*/ 1509485 h 4325256"/>
              <a:gd name="connsiteX73" fmla="*/ 443605 w 8186054"/>
              <a:gd name="connsiteY73" fmla="*/ 1803707 h 4325256"/>
              <a:gd name="connsiteX74" fmla="*/ 319314 w 8186054"/>
              <a:gd name="connsiteY74" fmla="*/ 1828800 h 4325256"/>
              <a:gd name="connsiteX75" fmla="*/ 195023 w 8186054"/>
              <a:gd name="connsiteY75" fmla="*/ 1803707 h 4325256"/>
              <a:gd name="connsiteX76" fmla="*/ 0 w 8186054"/>
              <a:gd name="connsiteY76" fmla="*/ 1509485 h 43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186054" h="4325256">
                <a:moveTo>
                  <a:pt x="7547425" y="0"/>
                </a:moveTo>
                <a:lnTo>
                  <a:pt x="8186054" y="0"/>
                </a:lnTo>
                <a:lnTo>
                  <a:pt x="8186054" y="1901375"/>
                </a:lnTo>
                <a:cubicBezTo>
                  <a:pt x="8186054" y="2055684"/>
                  <a:pt x="8076600" y="2184428"/>
                  <a:pt x="7931092" y="2214203"/>
                </a:cubicBezTo>
                <a:lnTo>
                  <a:pt x="7866740" y="2220690"/>
                </a:lnTo>
                <a:lnTo>
                  <a:pt x="7802388" y="2214203"/>
                </a:lnTo>
                <a:cubicBezTo>
                  <a:pt x="7656881" y="2184428"/>
                  <a:pt x="7547425" y="2055684"/>
                  <a:pt x="7547425" y="1901375"/>
                </a:cubicBezTo>
                <a:close/>
                <a:moveTo>
                  <a:pt x="6792683" y="0"/>
                </a:moveTo>
                <a:lnTo>
                  <a:pt x="7431313" y="0"/>
                </a:lnTo>
                <a:lnTo>
                  <a:pt x="7431312" y="3077032"/>
                </a:lnTo>
                <a:cubicBezTo>
                  <a:pt x="7431312" y="3231341"/>
                  <a:pt x="7321856" y="3360085"/>
                  <a:pt x="7176350" y="3389860"/>
                </a:cubicBezTo>
                <a:lnTo>
                  <a:pt x="7111997" y="3396347"/>
                </a:lnTo>
                <a:lnTo>
                  <a:pt x="7047645" y="3389860"/>
                </a:lnTo>
                <a:cubicBezTo>
                  <a:pt x="6902138" y="3360085"/>
                  <a:pt x="6792683" y="3231341"/>
                  <a:pt x="6792683" y="3077032"/>
                </a:cubicBezTo>
                <a:close/>
                <a:moveTo>
                  <a:pt x="6037941" y="0"/>
                </a:moveTo>
                <a:lnTo>
                  <a:pt x="6676571" y="0"/>
                </a:lnTo>
                <a:lnTo>
                  <a:pt x="6676570" y="4005941"/>
                </a:lnTo>
                <a:cubicBezTo>
                  <a:pt x="6676570" y="4160250"/>
                  <a:pt x="6567114" y="4288994"/>
                  <a:pt x="6421608" y="4318769"/>
                </a:cubicBezTo>
                <a:lnTo>
                  <a:pt x="6357255" y="4325256"/>
                </a:lnTo>
                <a:lnTo>
                  <a:pt x="6292903" y="4318769"/>
                </a:lnTo>
                <a:cubicBezTo>
                  <a:pt x="6147396" y="4288994"/>
                  <a:pt x="6037941" y="4160250"/>
                  <a:pt x="6037941" y="4005941"/>
                </a:cubicBezTo>
                <a:close/>
                <a:moveTo>
                  <a:pt x="5283199" y="0"/>
                </a:moveTo>
                <a:lnTo>
                  <a:pt x="5921829" y="0"/>
                </a:lnTo>
                <a:lnTo>
                  <a:pt x="5921828" y="3744688"/>
                </a:lnTo>
                <a:cubicBezTo>
                  <a:pt x="5921828" y="3898997"/>
                  <a:pt x="5812372" y="4027741"/>
                  <a:pt x="5666866" y="4057516"/>
                </a:cubicBezTo>
                <a:lnTo>
                  <a:pt x="5602513" y="4064003"/>
                </a:lnTo>
                <a:lnTo>
                  <a:pt x="5538161" y="4057516"/>
                </a:lnTo>
                <a:cubicBezTo>
                  <a:pt x="5392654" y="4027741"/>
                  <a:pt x="5283199" y="3898997"/>
                  <a:pt x="5283199" y="3744688"/>
                </a:cubicBezTo>
                <a:close/>
                <a:moveTo>
                  <a:pt x="4528458" y="0"/>
                </a:moveTo>
                <a:lnTo>
                  <a:pt x="5167087" y="0"/>
                </a:lnTo>
                <a:lnTo>
                  <a:pt x="5167086" y="2235199"/>
                </a:lnTo>
                <a:cubicBezTo>
                  <a:pt x="5167086" y="2389508"/>
                  <a:pt x="5057631" y="2518252"/>
                  <a:pt x="4912124" y="2548027"/>
                </a:cubicBezTo>
                <a:lnTo>
                  <a:pt x="4847771" y="2554514"/>
                </a:lnTo>
                <a:lnTo>
                  <a:pt x="4783419" y="2548027"/>
                </a:lnTo>
                <a:cubicBezTo>
                  <a:pt x="4637914" y="2518252"/>
                  <a:pt x="4528458" y="2389508"/>
                  <a:pt x="4528458" y="2235199"/>
                </a:cubicBezTo>
                <a:close/>
                <a:moveTo>
                  <a:pt x="3773715" y="0"/>
                </a:moveTo>
                <a:lnTo>
                  <a:pt x="4412344" y="0"/>
                </a:lnTo>
                <a:lnTo>
                  <a:pt x="4412343" y="3556000"/>
                </a:lnTo>
                <a:cubicBezTo>
                  <a:pt x="4412343" y="3688265"/>
                  <a:pt x="4331927" y="3801747"/>
                  <a:pt x="4217320" y="3850222"/>
                </a:cubicBezTo>
                <a:lnTo>
                  <a:pt x="4093028" y="3875315"/>
                </a:lnTo>
                <a:lnTo>
                  <a:pt x="3968737" y="3850222"/>
                </a:lnTo>
                <a:cubicBezTo>
                  <a:pt x="3854130" y="3801747"/>
                  <a:pt x="3773714" y="3688265"/>
                  <a:pt x="3773714" y="3556000"/>
                </a:cubicBezTo>
                <a:close/>
                <a:moveTo>
                  <a:pt x="3018971" y="0"/>
                </a:moveTo>
                <a:lnTo>
                  <a:pt x="3657601" y="0"/>
                </a:lnTo>
                <a:lnTo>
                  <a:pt x="3657601" y="2336801"/>
                </a:lnTo>
                <a:cubicBezTo>
                  <a:pt x="3657601" y="2469066"/>
                  <a:pt x="3577184" y="2582548"/>
                  <a:pt x="3462577" y="2631023"/>
                </a:cubicBezTo>
                <a:lnTo>
                  <a:pt x="3338286" y="2656116"/>
                </a:lnTo>
                <a:lnTo>
                  <a:pt x="3213994" y="2631023"/>
                </a:lnTo>
                <a:cubicBezTo>
                  <a:pt x="3099387" y="2582548"/>
                  <a:pt x="3018971" y="2469066"/>
                  <a:pt x="3018971" y="2336801"/>
                </a:cubicBezTo>
                <a:close/>
                <a:moveTo>
                  <a:pt x="2264229" y="0"/>
                </a:moveTo>
                <a:lnTo>
                  <a:pt x="2902858" y="0"/>
                </a:lnTo>
                <a:lnTo>
                  <a:pt x="2902857" y="3077032"/>
                </a:lnTo>
                <a:cubicBezTo>
                  <a:pt x="2902857" y="3209297"/>
                  <a:pt x="2822441" y="3322779"/>
                  <a:pt x="2707835" y="3371254"/>
                </a:cubicBezTo>
                <a:lnTo>
                  <a:pt x="2583543" y="3396347"/>
                </a:lnTo>
                <a:lnTo>
                  <a:pt x="2459251" y="3371254"/>
                </a:lnTo>
                <a:cubicBezTo>
                  <a:pt x="2344644" y="3322779"/>
                  <a:pt x="2264228" y="3209297"/>
                  <a:pt x="2264228" y="3077032"/>
                </a:cubicBezTo>
                <a:close/>
                <a:moveTo>
                  <a:pt x="1509485" y="0"/>
                </a:moveTo>
                <a:lnTo>
                  <a:pt x="2148115" y="0"/>
                </a:lnTo>
                <a:lnTo>
                  <a:pt x="2148114" y="3744688"/>
                </a:lnTo>
                <a:cubicBezTo>
                  <a:pt x="2148114" y="3876953"/>
                  <a:pt x="2067698" y="3990435"/>
                  <a:pt x="1953091" y="4038910"/>
                </a:cubicBezTo>
                <a:lnTo>
                  <a:pt x="1828800" y="4064003"/>
                </a:lnTo>
                <a:lnTo>
                  <a:pt x="1704508" y="4038910"/>
                </a:lnTo>
                <a:cubicBezTo>
                  <a:pt x="1589902" y="3990435"/>
                  <a:pt x="1509485" y="3876953"/>
                  <a:pt x="1509485" y="3744688"/>
                </a:cubicBezTo>
                <a:close/>
                <a:moveTo>
                  <a:pt x="754743" y="0"/>
                </a:moveTo>
                <a:lnTo>
                  <a:pt x="1393373" y="0"/>
                </a:lnTo>
                <a:lnTo>
                  <a:pt x="1393372" y="2540000"/>
                </a:lnTo>
                <a:cubicBezTo>
                  <a:pt x="1393372" y="2672265"/>
                  <a:pt x="1312955" y="2785747"/>
                  <a:pt x="1198349" y="2834222"/>
                </a:cubicBezTo>
                <a:lnTo>
                  <a:pt x="1074057" y="2859315"/>
                </a:lnTo>
                <a:lnTo>
                  <a:pt x="949766" y="2834222"/>
                </a:lnTo>
                <a:cubicBezTo>
                  <a:pt x="835159" y="2785747"/>
                  <a:pt x="754743" y="2672265"/>
                  <a:pt x="754743" y="2540000"/>
                </a:cubicBezTo>
                <a:close/>
                <a:moveTo>
                  <a:pt x="0" y="0"/>
                </a:moveTo>
                <a:lnTo>
                  <a:pt x="638629" y="0"/>
                </a:lnTo>
                <a:lnTo>
                  <a:pt x="638628" y="1509485"/>
                </a:lnTo>
                <a:cubicBezTo>
                  <a:pt x="638628" y="1641750"/>
                  <a:pt x="558213" y="1755232"/>
                  <a:pt x="443605" y="1803707"/>
                </a:cubicBezTo>
                <a:lnTo>
                  <a:pt x="319314" y="1828800"/>
                </a:lnTo>
                <a:lnTo>
                  <a:pt x="195023" y="1803707"/>
                </a:lnTo>
                <a:cubicBezTo>
                  <a:pt x="80416" y="1755232"/>
                  <a:pt x="0" y="1641750"/>
                  <a:pt x="0" y="1509485"/>
                </a:cubicBezTo>
                <a:close/>
              </a:path>
            </a:pathLst>
          </a:custGeom>
          <a:solidFill>
            <a:schemeClr val="bg1">
              <a:lumMod val="85000"/>
            </a:schemeClr>
          </a:solidFill>
        </p:spPr>
        <p:txBody>
          <a:bodyPr wrap="square">
            <a:noAutofit/>
          </a:bodyPr>
          <a:lstStyle/>
          <a:p>
            <a:endParaRPr lang="en-US"/>
          </a:p>
        </p:txBody>
      </p:sp>
      <p:pic>
        <p:nvPicPr>
          <p:cNvPr id="4" name="图片 3" descr="图片包含 动物, 珊瑚, 看着, 游戏机&#10;&#10;描述已自动生成">
            <a:extLst>
              <a:ext uri="{FF2B5EF4-FFF2-40B4-BE49-F238E27FC236}">
                <a16:creationId xmlns:a16="http://schemas.microsoft.com/office/drawing/2014/main" xmlns="" id="{05F979C3-C782-4F4F-96DE-B136030183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a:off x="8556306" y="4800599"/>
            <a:ext cx="3635694" cy="2057401"/>
          </a:xfrm>
          <a:prstGeom prst="rect">
            <a:avLst/>
          </a:prstGeom>
        </p:spPr>
      </p:pic>
      <p:pic>
        <p:nvPicPr>
          <p:cNvPr id="5" name="图片 4" descr="图片包含 动物, 珊瑚, 看着, 游戏机&#10;&#10;描述已自动生成">
            <a:extLst>
              <a:ext uri="{FF2B5EF4-FFF2-40B4-BE49-F238E27FC236}">
                <a16:creationId xmlns:a16="http://schemas.microsoft.com/office/drawing/2014/main" xmlns="" id="{566AF603-59F3-4697-865E-AB5701EB0D5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flipH="1">
            <a:off x="1" y="4800599"/>
            <a:ext cx="3635694" cy="2057401"/>
          </a:xfrm>
          <a:prstGeom prst="rect">
            <a:avLst/>
          </a:prstGeom>
        </p:spPr>
      </p:pic>
    </p:spTree>
    <p:extLst>
      <p:ext uri="{BB962C8B-B14F-4D97-AF65-F5344CB8AC3E}">
        <p14:creationId xmlns:p14="http://schemas.microsoft.com/office/powerpoint/2010/main" val="2096563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图片占位符 10">
            <a:extLst>
              <a:ext uri="{FF2B5EF4-FFF2-40B4-BE49-F238E27FC236}">
                <a16:creationId xmlns:a16="http://schemas.microsoft.com/office/drawing/2014/main" xmlns="" id="{EFD6D144-4606-4B13-A10F-EB05E00744AE}"/>
              </a:ext>
            </a:extLst>
          </p:cNvPr>
          <p:cNvSpPr>
            <a:spLocks noGrp="1"/>
          </p:cNvSpPr>
          <p:nvPr>
            <p:ph type="pic" sz="quarter" idx="10"/>
          </p:nvPr>
        </p:nvSpPr>
        <p:spPr>
          <a:xfrm>
            <a:off x="330729" y="769940"/>
            <a:ext cx="2741612" cy="3323800"/>
          </a:xfrm>
          <a:custGeom>
            <a:avLst/>
            <a:gdLst>
              <a:gd name="connsiteX0" fmla="*/ 0 w 2533650"/>
              <a:gd name="connsiteY0" fmla="*/ 0 h 3071677"/>
              <a:gd name="connsiteX1" fmla="*/ 2533650 w 2533650"/>
              <a:gd name="connsiteY1" fmla="*/ 0 h 3071677"/>
              <a:gd name="connsiteX2" fmla="*/ 2533650 w 2533650"/>
              <a:gd name="connsiteY2" fmla="*/ 2175089 h 3071677"/>
              <a:gd name="connsiteX3" fmla="*/ 0 w 2533650"/>
              <a:gd name="connsiteY3" fmla="*/ 3071677 h 3071677"/>
            </a:gdLst>
            <a:ahLst/>
            <a:cxnLst>
              <a:cxn ang="0">
                <a:pos x="connsiteX0" y="connsiteY0"/>
              </a:cxn>
              <a:cxn ang="0">
                <a:pos x="connsiteX1" y="connsiteY1"/>
              </a:cxn>
              <a:cxn ang="0">
                <a:pos x="connsiteX2" y="connsiteY2"/>
              </a:cxn>
              <a:cxn ang="0">
                <a:pos x="connsiteX3" y="connsiteY3"/>
              </a:cxn>
            </a:cxnLst>
            <a:rect l="l" t="t" r="r" b="b"/>
            <a:pathLst>
              <a:path w="2533650" h="3071677">
                <a:moveTo>
                  <a:pt x="0" y="0"/>
                </a:moveTo>
                <a:lnTo>
                  <a:pt x="2533650" y="0"/>
                </a:lnTo>
                <a:lnTo>
                  <a:pt x="2533650" y="2175089"/>
                </a:lnTo>
                <a:lnTo>
                  <a:pt x="0" y="3071677"/>
                </a:lnTo>
                <a:close/>
              </a:path>
            </a:pathLst>
          </a:custGeom>
          <a:solidFill>
            <a:schemeClr val="bg1">
              <a:lumMod val="85000"/>
            </a:schemeClr>
          </a:solidFill>
        </p:spPr>
        <p:txBody>
          <a:bodyPr wrap="square">
            <a:noAutofit/>
          </a:bodyPr>
          <a:lstStyle/>
          <a:p>
            <a:endParaRPr lang="zh-CN" altLang="en-US"/>
          </a:p>
        </p:txBody>
      </p:sp>
      <p:sp>
        <p:nvSpPr>
          <p:cNvPr id="3" name="图片占位符 11">
            <a:extLst>
              <a:ext uri="{FF2B5EF4-FFF2-40B4-BE49-F238E27FC236}">
                <a16:creationId xmlns:a16="http://schemas.microsoft.com/office/drawing/2014/main" xmlns="" id="{BE910A94-1015-4C00-BC99-3F15EF967176}"/>
              </a:ext>
            </a:extLst>
          </p:cNvPr>
          <p:cNvSpPr>
            <a:spLocks noGrp="1"/>
          </p:cNvSpPr>
          <p:nvPr>
            <p:ph type="pic" sz="quarter" idx="11"/>
          </p:nvPr>
        </p:nvSpPr>
        <p:spPr>
          <a:xfrm>
            <a:off x="3209396" y="769940"/>
            <a:ext cx="2741612" cy="3335534"/>
          </a:xfrm>
          <a:custGeom>
            <a:avLst/>
            <a:gdLst>
              <a:gd name="connsiteX0" fmla="*/ 0 w 2533650"/>
              <a:gd name="connsiteY0" fmla="*/ 0 h 3082521"/>
              <a:gd name="connsiteX1" fmla="*/ 2533650 w 2533650"/>
              <a:gd name="connsiteY1" fmla="*/ 0 h 3082521"/>
              <a:gd name="connsiteX2" fmla="*/ 2533650 w 2533650"/>
              <a:gd name="connsiteY2" fmla="*/ 3082521 h 3082521"/>
              <a:gd name="connsiteX3" fmla="*/ 0 w 2533650"/>
              <a:gd name="connsiteY3" fmla="*/ 2185933 h 3082521"/>
            </a:gdLst>
            <a:ahLst/>
            <a:cxnLst>
              <a:cxn ang="0">
                <a:pos x="connsiteX0" y="connsiteY0"/>
              </a:cxn>
              <a:cxn ang="0">
                <a:pos x="connsiteX1" y="connsiteY1"/>
              </a:cxn>
              <a:cxn ang="0">
                <a:pos x="connsiteX2" y="connsiteY2"/>
              </a:cxn>
              <a:cxn ang="0">
                <a:pos x="connsiteX3" y="connsiteY3"/>
              </a:cxn>
            </a:cxnLst>
            <a:rect l="l" t="t" r="r" b="b"/>
            <a:pathLst>
              <a:path w="2533650" h="3082521">
                <a:moveTo>
                  <a:pt x="0" y="0"/>
                </a:moveTo>
                <a:lnTo>
                  <a:pt x="2533650" y="0"/>
                </a:lnTo>
                <a:lnTo>
                  <a:pt x="2533650" y="3082521"/>
                </a:lnTo>
                <a:lnTo>
                  <a:pt x="0" y="2185933"/>
                </a:lnTo>
                <a:close/>
              </a:path>
            </a:pathLst>
          </a:custGeom>
          <a:solidFill>
            <a:schemeClr val="bg1">
              <a:lumMod val="85000"/>
            </a:schemeClr>
          </a:solidFill>
        </p:spPr>
        <p:txBody>
          <a:bodyPr wrap="square">
            <a:noAutofit/>
          </a:bodyPr>
          <a:lstStyle/>
          <a:p>
            <a:endParaRPr lang="zh-CN" altLang="en-US"/>
          </a:p>
        </p:txBody>
      </p:sp>
      <p:sp>
        <p:nvSpPr>
          <p:cNvPr id="4" name="图片占位符 12">
            <a:extLst>
              <a:ext uri="{FF2B5EF4-FFF2-40B4-BE49-F238E27FC236}">
                <a16:creationId xmlns:a16="http://schemas.microsoft.com/office/drawing/2014/main" xmlns="" id="{65C6430B-23E1-4A5F-A46B-11E7D6440B9D}"/>
              </a:ext>
            </a:extLst>
          </p:cNvPr>
          <p:cNvSpPr>
            <a:spLocks noGrp="1"/>
          </p:cNvSpPr>
          <p:nvPr>
            <p:ph type="pic" sz="quarter" idx="12"/>
          </p:nvPr>
        </p:nvSpPr>
        <p:spPr>
          <a:xfrm>
            <a:off x="6088063" y="769937"/>
            <a:ext cx="2741612" cy="4325619"/>
          </a:xfrm>
          <a:custGeom>
            <a:avLst/>
            <a:gdLst>
              <a:gd name="connsiteX0" fmla="*/ 0 w 2533650"/>
              <a:gd name="connsiteY0" fmla="*/ 0 h 3997504"/>
              <a:gd name="connsiteX1" fmla="*/ 2533650 w 2533650"/>
              <a:gd name="connsiteY1" fmla="*/ 0 h 3997504"/>
              <a:gd name="connsiteX2" fmla="*/ 2533650 w 2533650"/>
              <a:gd name="connsiteY2" fmla="*/ 3997504 h 3997504"/>
              <a:gd name="connsiteX3" fmla="*/ 0 w 2533650"/>
              <a:gd name="connsiteY3" fmla="*/ 3100917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997504"/>
                </a:lnTo>
                <a:lnTo>
                  <a:pt x="0" y="3100917"/>
                </a:lnTo>
                <a:close/>
              </a:path>
            </a:pathLst>
          </a:custGeom>
          <a:solidFill>
            <a:schemeClr val="bg1">
              <a:lumMod val="85000"/>
            </a:schemeClr>
          </a:solidFill>
        </p:spPr>
        <p:txBody>
          <a:bodyPr wrap="square">
            <a:noAutofit/>
          </a:bodyPr>
          <a:lstStyle/>
          <a:p>
            <a:endParaRPr lang="zh-CN" altLang="en-US"/>
          </a:p>
        </p:txBody>
      </p:sp>
      <p:sp>
        <p:nvSpPr>
          <p:cNvPr id="5" name="图片占位符 13">
            <a:extLst>
              <a:ext uri="{FF2B5EF4-FFF2-40B4-BE49-F238E27FC236}">
                <a16:creationId xmlns:a16="http://schemas.microsoft.com/office/drawing/2014/main" xmlns="" id="{4694003E-1BF8-4BFE-8C92-F5E2066C2FAD}"/>
              </a:ext>
            </a:extLst>
          </p:cNvPr>
          <p:cNvSpPr>
            <a:spLocks noGrp="1"/>
          </p:cNvSpPr>
          <p:nvPr>
            <p:ph type="pic" sz="quarter" idx="13"/>
          </p:nvPr>
        </p:nvSpPr>
        <p:spPr>
          <a:xfrm>
            <a:off x="8966729" y="769937"/>
            <a:ext cx="2741612" cy="4325619"/>
          </a:xfrm>
          <a:custGeom>
            <a:avLst/>
            <a:gdLst>
              <a:gd name="connsiteX0" fmla="*/ 0 w 2533650"/>
              <a:gd name="connsiteY0" fmla="*/ 0 h 3997504"/>
              <a:gd name="connsiteX1" fmla="*/ 2533650 w 2533650"/>
              <a:gd name="connsiteY1" fmla="*/ 0 h 3997504"/>
              <a:gd name="connsiteX2" fmla="*/ 2533650 w 2533650"/>
              <a:gd name="connsiteY2" fmla="*/ 3100917 h 3997504"/>
              <a:gd name="connsiteX3" fmla="*/ 0 w 2533650"/>
              <a:gd name="connsiteY3" fmla="*/ 3997504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100917"/>
                </a:lnTo>
                <a:lnTo>
                  <a:pt x="0" y="3997504"/>
                </a:lnTo>
                <a:close/>
              </a:path>
            </a:pathLst>
          </a:custGeom>
          <a:solidFill>
            <a:schemeClr val="bg1">
              <a:lumMod val="85000"/>
            </a:schemeClr>
          </a:solidFill>
        </p:spPr>
        <p:txBody>
          <a:bodyPr wrap="square">
            <a:noAutofit/>
          </a:bodyPr>
          <a:lstStyle/>
          <a:p>
            <a:endParaRPr lang="zh-CN" altLang="en-US"/>
          </a:p>
        </p:txBody>
      </p:sp>
      <p:pic>
        <p:nvPicPr>
          <p:cNvPr id="7" name="图片 6" descr="图片包含 动物, 珊瑚, 看着, 游戏机&#10;&#10;描述已自动生成">
            <a:extLst>
              <a:ext uri="{FF2B5EF4-FFF2-40B4-BE49-F238E27FC236}">
                <a16:creationId xmlns:a16="http://schemas.microsoft.com/office/drawing/2014/main" xmlns="" id="{8F56341C-552A-47EF-B692-856877AC9FB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spTree>
    <p:extLst>
      <p:ext uri="{BB962C8B-B14F-4D97-AF65-F5344CB8AC3E}">
        <p14:creationId xmlns:p14="http://schemas.microsoft.com/office/powerpoint/2010/main" val="3684848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1F21242-35A6-4C9D-92DE-5EEA4DA3C6ED}"/>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6BADA76D-15D6-4A9B-BBC2-86CD6F760547}"/>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082E65EB-124D-4BD6-8297-9543FC909EF2}"/>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0475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442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6727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7367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901994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2020/12/27</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335692" y="235379"/>
            <a:ext cx="10515600" cy="491610"/>
          </a:xfrm>
        </p:spPr>
        <p:txBody>
          <a:bodyPr>
            <a:noAutofit/>
          </a:bodyPr>
          <a:lstStyle>
            <a:lvl1pPr>
              <a:defRPr sz="3200">
                <a:solidFill>
                  <a:schemeClr val="tx1"/>
                </a:solidFill>
              </a:defRPr>
            </a:lvl1pPr>
          </a:lstStyle>
          <a:p>
            <a:r>
              <a:rPr lang="zh-CN" altLang="en-US"/>
              <a:t>单击此处编辑母版标题样式</a:t>
            </a:r>
          </a:p>
        </p:txBody>
      </p:sp>
      <p:sp>
        <p:nvSpPr>
          <p:cNvPr id="6" name="矩形 5">
            <a:extLst>
              <a:ext uri="{FF2B5EF4-FFF2-40B4-BE49-F238E27FC236}">
                <a16:creationId xmlns:a16="http://schemas.microsoft.com/office/drawing/2014/main" xmlns="" id="{84D2F8AC-2A9A-4FCF-B0B1-F614ED1608AD}"/>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D8837F5-81D1-4CCA-AB22-0AF3BC4A731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图片包含 动物, 珊瑚, 看着, 游戏机&#10;&#10;描述已自动生成">
            <a:extLst>
              <a:ext uri="{FF2B5EF4-FFF2-40B4-BE49-F238E27FC236}">
                <a16:creationId xmlns:a16="http://schemas.microsoft.com/office/drawing/2014/main" xmlns="" id="{0EFF87E0-9D8E-4427-8968-66F6C89A1B7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flipH="1">
            <a:off x="8556306" y="-1"/>
            <a:ext cx="3635694" cy="2057401"/>
          </a:xfrm>
          <a:prstGeom prst="rect">
            <a:avLst/>
          </a:prstGeom>
        </p:spPr>
      </p:pic>
      <p:pic>
        <p:nvPicPr>
          <p:cNvPr id="10" name="图片 9" descr="图片包含 动物, 珊瑚, 看着, 游戏机&#10;&#10;描述已自动生成">
            <a:extLst>
              <a:ext uri="{FF2B5EF4-FFF2-40B4-BE49-F238E27FC236}">
                <a16:creationId xmlns:a16="http://schemas.microsoft.com/office/drawing/2014/main" xmlns="" id="{0AC7D860-3F5C-4C86-B64D-EEF1BDBAC8B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spTree>
    <p:extLst>
      <p:ext uri="{BB962C8B-B14F-4D97-AF65-F5344CB8AC3E}">
        <p14:creationId xmlns:p14="http://schemas.microsoft.com/office/powerpoint/2010/main" val="3446522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5" name="图片 14" descr="图片包含 动物, 珊瑚, 看着, 游戏机&#10;&#10;描述已自动生成">
            <a:extLst>
              <a:ext uri="{FF2B5EF4-FFF2-40B4-BE49-F238E27FC236}">
                <a16:creationId xmlns:a16="http://schemas.microsoft.com/office/drawing/2014/main" xmlns="" id="{FAD97C9C-F7B2-474B-8B78-223BB76D326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sp>
        <p:nvSpPr>
          <p:cNvPr id="6" name="Picture Placeholder 5">
            <a:extLst>
              <a:ext uri="{FF2B5EF4-FFF2-40B4-BE49-F238E27FC236}">
                <a16:creationId xmlns:a16="http://schemas.microsoft.com/office/drawing/2014/main" xmlns="" id="{12643C08-41C7-49E1-8502-2B3C3EE17EC9}"/>
              </a:ext>
            </a:extLst>
          </p:cNvPr>
          <p:cNvSpPr>
            <a:spLocks noGrp="1"/>
          </p:cNvSpPr>
          <p:nvPr>
            <p:ph type="pic" sz="quarter" idx="10"/>
          </p:nvPr>
        </p:nvSpPr>
        <p:spPr>
          <a:xfrm>
            <a:off x="3295650" y="2945167"/>
            <a:ext cx="4762500" cy="4762500"/>
          </a:xfrm>
          <a:prstGeom prst="diamond">
            <a:avLst/>
          </a:prstGeom>
          <a:solidFill>
            <a:schemeClr val="bg1">
              <a:lumMod val="85000"/>
            </a:schemeClr>
          </a:solidFill>
        </p:spPr>
        <p:txBody>
          <a:bodyPr/>
          <a:lstStyle/>
          <a:p>
            <a:endParaRPr lang="en-US"/>
          </a:p>
        </p:txBody>
      </p:sp>
      <p:sp>
        <p:nvSpPr>
          <p:cNvPr id="7" name="Picture Placeholder 5">
            <a:extLst>
              <a:ext uri="{FF2B5EF4-FFF2-40B4-BE49-F238E27FC236}">
                <a16:creationId xmlns:a16="http://schemas.microsoft.com/office/drawing/2014/main" xmlns="" id="{5AB88851-D1D9-4EFA-8DAF-04E65A32DF17}"/>
              </a:ext>
            </a:extLst>
          </p:cNvPr>
          <p:cNvSpPr>
            <a:spLocks noGrp="1"/>
          </p:cNvSpPr>
          <p:nvPr>
            <p:ph type="pic" sz="quarter" idx="11"/>
          </p:nvPr>
        </p:nvSpPr>
        <p:spPr>
          <a:xfrm>
            <a:off x="5772150" y="457200"/>
            <a:ext cx="4762500" cy="4762500"/>
          </a:xfrm>
          <a:prstGeom prst="diamond">
            <a:avLst/>
          </a:prstGeom>
          <a:solidFill>
            <a:schemeClr val="bg1">
              <a:lumMod val="85000"/>
            </a:schemeClr>
          </a:solidFill>
        </p:spPr>
        <p:txBody>
          <a:bodyPr/>
          <a:lstStyle/>
          <a:p>
            <a:endParaRPr lang="en-US"/>
          </a:p>
        </p:txBody>
      </p:sp>
      <p:sp>
        <p:nvSpPr>
          <p:cNvPr id="8" name="Picture Placeholder 5">
            <a:extLst>
              <a:ext uri="{FF2B5EF4-FFF2-40B4-BE49-F238E27FC236}">
                <a16:creationId xmlns:a16="http://schemas.microsoft.com/office/drawing/2014/main" xmlns="" id="{5F9F6A1C-E6B6-4931-BA1B-10723899F1B9}"/>
              </a:ext>
            </a:extLst>
          </p:cNvPr>
          <p:cNvSpPr>
            <a:spLocks noGrp="1"/>
          </p:cNvSpPr>
          <p:nvPr>
            <p:ph type="pic" sz="quarter" idx="12"/>
          </p:nvPr>
        </p:nvSpPr>
        <p:spPr>
          <a:xfrm>
            <a:off x="8248650" y="-2044700"/>
            <a:ext cx="4762500" cy="4762500"/>
          </a:xfrm>
          <a:prstGeom prst="diamond">
            <a:avLst/>
          </a:prstGeom>
          <a:solidFill>
            <a:schemeClr val="bg1">
              <a:lumMod val="85000"/>
            </a:schemeClr>
          </a:solidFill>
        </p:spPr>
        <p:txBody>
          <a:bodyPr/>
          <a:lstStyle/>
          <a:p>
            <a:endParaRPr lang="en-US"/>
          </a:p>
        </p:txBody>
      </p:sp>
      <p:sp>
        <p:nvSpPr>
          <p:cNvPr id="9" name="Picture Placeholder 5">
            <a:extLst>
              <a:ext uri="{FF2B5EF4-FFF2-40B4-BE49-F238E27FC236}">
                <a16:creationId xmlns:a16="http://schemas.microsoft.com/office/drawing/2014/main" xmlns="" id="{8F9A51E0-8730-4CDB-9941-9B39B87B5C1B}"/>
              </a:ext>
            </a:extLst>
          </p:cNvPr>
          <p:cNvSpPr>
            <a:spLocks noGrp="1"/>
          </p:cNvSpPr>
          <p:nvPr>
            <p:ph type="pic" sz="quarter" idx="13"/>
          </p:nvPr>
        </p:nvSpPr>
        <p:spPr>
          <a:xfrm>
            <a:off x="8248650" y="2959100"/>
            <a:ext cx="4762500" cy="4762500"/>
          </a:xfrm>
          <a:prstGeom prst="diamond">
            <a:avLst/>
          </a:prstGeom>
          <a:solidFill>
            <a:schemeClr val="bg1">
              <a:lumMod val="85000"/>
            </a:schemeClr>
          </a:solidFill>
        </p:spPr>
        <p:txBody>
          <a:bodyPr/>
          <a:lstStyle/>
          <a:p>
            <a:endParaRPr lang="en-US"/>
          </a:p>
        </p:txBody>
      </p:sp>
      <p:sp>
        <p:nvSpPr>
          <p:cNvPr id="10" name="Picture Placeholder 5">
            <a:extLst>
              <a:ext uri="{FF2B5EF4-FFF2-40B4-BE49-F238E27FC236}">
                <a16:creationId xmlns:a16="http://schemas.microsoft.com/office/drawing/2014/main" xmlns="" id="{F63EC04D-97AB-45B2-84FE-E191E0D98C3D}"/>
              </a:ext>
            </a:extLst>
          </p:cNvPr>
          <p:cNvSpPr>
            <a:spLocks noGrp="1"/>
          </p:cNvSpPr>
          <p:nvPr>
            <p:ph type="pic" sz="quarter" idx="14"/>
          </p:nvPr>
        </p:nvSpPr>
        <p:spPr>
          <a:xfrm>
            <a:off x="794392" y="5459767"/>
            <a:ext cx="4762500" cy="4762500"/>
          </a:xfrm>
          <a:prstGeom prst="diamond">
            <a:avLst/>
          </a:prstGeom>
          <a:solidFill>
            <a:schemeClr val="bg1">
              <a:lumMod val="85000"/>
            </a:schemeClr>
          </a:solidFill>
        </p:spPr>
        <p:txBody>
          <a:bodyPr/>
          <a:lstStyle/>
          <a:p>
            <a:endParaRPr lang="en-US"/>
          </a:p>
        </p:txBody>
      </p:sp>
      <p:sp>
        <p:nvSpPr>
          <p:cNvPr id="11" name="标题 1">
            <a:extLst>
              <a:ext uri="{FF2B5EF4-FFF2-40B4-BE49-F238E27FC236}">
                <a16:creationId xmlns:a16="http://schemas.microsoft.com/office/drawing/2014/main" xmlns="" id="{37F10930-F7F8-4252-89B0-6A16939458BE}"/>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12" name="矩形 11">
            <a:extLst>
              <a:ext uri="{FF2B5EF4-FFF2-40B4-BE49-F238E27FC236}">
                <a16:creationId xmlns:a16="http://schemas.microsoft.com/office/drawing/2014/main" xmlns="" id="{7C82DE78-DEEC-4FD3-B2A5-5F25EA95962E}"/>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1F4520B-FE32-4F47-85B1-B078FF97F4CD}"/>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2457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图片占位符 10">
            <a:extLst>
              <a:ext uri="{FF2B5EF4-FFF2-40B4-BE49-F238E27FC236}">
                <a16:creationId xmlns:a16="http://schemas.microsoft.com/office/drawing/2014/main" xmlns="" id="{353B01EB-F79C-4F9D-86C2-C623D26C887A}"/>
              </a:ext>
            </a:extLst>
          </p:cNvPr>
          <p:cNvSpPr>
            <a:spLocks noGrp="1"/>
          </p:cNvSpPr>
          <p:nvPr>
            <p:ph type="pic" sz="quarter" idx="10"/>
          </p:nvPr>
        </p:nvSpPr>
        <p:spPr>
          <a:xfrm>
            <a:off x="874713" y="1819275"/>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3" name="图片占位符 11">
            <a:extLst>
              <a:ext uri="{FF2B5EF4-FFF2-40B4-BE49-F238E27FC236}">
                <a16:creationId xmlns:a16="http://schemas.microsoft.com/office/drawing/2014/main" xmlns="" id="{B0588E8D-64FD-4A1E-8A94-08FFA77109A7}"/>
              </a:ext>
            </a:extLst>
          </p:cNvPr>
          <p:cNvSpPr>
            <a:spLocks noGrp="1"/>
          </p:cNvSpPr>
          <p:nvPr>
            <p:ph type="pic" sz="quarter" idx="11"/>
          </p:nvPr>
        </p:nvSpPr>
        <p:spPr>
          <a:xfrm>
            <a:off x="6096000" y="1819275"/>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4" name="图片占位符 12">
            <a:extLst>
              <a:ext uri="{FF2B5EF4-FFF2-40B4-BE49-F238E27FC236}">
                <a16:creationId xmlns:a16="http://schemas.microsoft.com/office/drawing/2014/main" xmlns="" id="{E0FFFE0A-3CE9-4642-98CD-565602C2AD58}"/>
              </a:ext>
            </a:extLst>
          </p:cNvPr>
          <p:cNvSpPr>
            <a:spLocks noGrp="1"/>
          </p:cNvSpPr>
          <p:nvPr>
            <p:ph type="pic" sz="quarter" idx="12"/>
          </p:nvPr>
        </p:nvSpPr>
        <p:spPr>
          <a:xfrm>
            <a:off x="874713" y="3996419"/>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5" name="图片占位符 13">
            <a:extLst>
              <a:ext uri="{FF2B5EF4-FFF2-40B4-BE49-F238E27FC236}">
                <a16:creationId xmlns:a16="http://schemas.microsoft.com/office/drawing/2014/main" xmlns="" id="{DF82D1AD-5B82-4385-8102-87F2619FC1CF}"/>
              </a:ext>
            </a:extLst>
          </p:cNvPr>
          <p:cNvSpPr>
            <a:spLocks noGrp="1"/>
          </p:cNvSpPr>
          <p:nvPr>
            <p:ph type="pic" sz="quarter" idx="13"/>
          </p:nvPr>
        </p:nvSpPr>
        <p:spPr>
          <a:xfrm>
            <a:off x="6096000" y="3996419"/>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6" name="标题 1">
            <a:extLst>
              <a:ext uri="{FF2B5EF4-FFF2-40B4-BE49-F238E27FC236}">
                <a16:creationId xmlns:a16="http://schemas.microsoft.com/office/drawing/2014/main" xmlns="" id="{674CDA81-505D-4DE9-8800-FBA0AD03DBBF}"/>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7" name="矩形 6">
            <a:extLst>
              <a:ext uri="{FF2B5EF4-FFF2-40B4-BE49-F238E27FC236}">
                <a16:creationId xmlns:a16="http://schemas.microsoft.com/office/drawing/2014/main" xmlns="" id="{6D8DD971-5F73-4F8B-964A-3278543140C2}"/>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C34568B-142C-46BD-9F9C-87AAD1A1C85B}"/>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动物, 珊瑚, 看着, 游戏机&#10;&#10;描述已自动生成">
            <a:extLst>
              <a:ext uri="{FF2B5EF4-FFF2-40B4-BE49-F238E27FC236}">
                <a16:creationId xmlns:a16="http://schemas.microsoft.com/office/drawing/2014/main" xmlns="" id="{6888B169-89BF-4FDB-84D2-C867CDCEFB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a:off x="8556306" y="4800599"/>
            <a:ext cx="3635694" cy="2057401"/>
          </a:xfrm>
          <a:prstGeom prst="rect">
            <a:avLst/>
          </a:prstGeom>
        </p:spPr>
      </p:pic>
    </p:spTree>
    <p:extLst>
      <p:ext uri="{BB962C8B-B14F-4D97-AF65-F5344CB8AC3E}">
        <p14:creationId xmlns:p14="http://schemas.microsoft.com/office/powerpoint/2010/main" val="27565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icture Placeholder 6">
            <a:extLst>
              <a:ext uri="{FF2B5EF4-FFF2-40B4-BE49-F238E27FC236}">
                <a16:creationId xmlns:a16="http://schemas.microsoft.com/office/drawing/2014/main" xmlns="" id="{A75DE081-20D6-4244-8601-5D9B0D6046E7}"/>
              </a:ext>
            </a:extLst>
          </p:cNvPr>
          <p:cNvSpPr>
            <a:spLocks noGrp="1"/>
          </p:cNvSpPr>
          <p:nvPr>
            <p:ph type="pic" sz="quarter" idx="10"/>
          </p:nvPr>
        </p:nvSpPr>
        <p:spPr>
          <a:xfrm>
            <a:off x="0" y="930200"/>
            <a:ext cx="5537200" cy="5322049"/>
          </a:xfrm>
          <a:custGeom>
            <a:avLst/>
            <a:gdLst>
              <a:gd name="connsiteX0" fmla="*/ 0 w 7135244"/>
              <a:gd name="connsiteY0" fmla="*/ 0 h 6858000"/>
              <a:gd name="connsiteX1" fmla="*/ 3697122 w 7135244"/>
              <a:gd name="connsiteY1" fmla="*/ 0 h 6858000"/>
              <a:gd name="connsiteX2" fmla="*/ 7135244 w 7135244"/>
              <a:gd name="connsiteY2" fmla="*/ 3429000 h 6858000"/>
              <a:gd name="connsiteX3" fmla="*/ 3697122 w 7135244"/>
              <a:gd name="connsiteY3" fmla="*/ 6858000 h 6858000"/>
              <a:gd name="connsiteX4" fmla="*/ 0 w 713524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5244" h="6858000">
                <a:moveTo>
                  <a:pt x="0" y="0"/>
                </a:moveTo>
                <a:lnTo>
                  <a:pt x="3697122" y="0"/>
                </a:lnTo>
                <a:lnTo>
                  <a:pt x="7135244" y="3429000"/>
                </a:lnTo>
                <a:lnTo>
                  <a:pt x="3697122" y="6858000"/>
                </a:lnTo>
                <a:lnTo>
                  <a:pt x="0" y="6858000"/>
                </a:lnTo>
                <a:close/>
              </a:path>
            </a:pathLst>
          </a:custGeom>
          <a:solidFill>
            <a:schemeClr val="bg1">
              <a:lumMod val="85000"/>
            </a:schemeClr>
          </a:solidFill>
        </p:spPr>
        <p:txBody>
          <a:bodyPr wrap="square">
            <a:noAutofit/>
          </a:bodyPr>
          <a:lstStyle/>
          <a:p>
            <a:endParaRPr lang="en-US"/>
          </a:p>
        </p:txBody>
      </p:sp>
      <p:pic>
        <p:nvPicPr>
          <p:cNvPr id="7" name="图片 6" descr="图片包含 动物, 珊瑚, 看着, 游戏机&#10;&#10;描述已自动生成">
            <a:extLst>
              <a:ext uri="{FF2B5EF4-FFF2-40B4-BE49-F238E27FC236}">
                <a16:creationId xmlns:a16="http://schemas.microsoft.com/office/drawing/2014/main" xmlns="" id="{927A1363-072B-42D9-91DF-1715CD2F402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a:off x="8556306" y="4800599"/>
            <a:ext cx="3635694" cy="2057401"/>
          </a:xfrm>
          <a:prstGeom prst="rect">
            <a:avLst/>
          </a:prstGeom>
        </p:spPr>
      </p:pic>
    </p:spTree>
    <p:extLst>
      <p:ext uri="{BB962C8B-B14F-4D97-AF65-F5344CB8AC3E}">
        <p14:creationId xmlns:p14="http://schemas.microsoft.com/office/powerpoint/2010/main" val="2619304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5">
            <a:extLst>
              <a:ext uri="{FF2B5EF4-FFF2-40B4-BE49-F238E27FC236}">
                <a16:creationId xmlns:a16="http://schemas.microsoft.com/office/drawing/2014/main" xmlns="" id="{D5610E0F-C054-43A4-BE52-7DFC594AF256}"/>
              </a:ext>
            </a:extLst>
          </p:cNvPr>
          <p:cNvSpPr>
            <a:spLocks noGrp="1"/>
          </p:cNvSpPr>
          <p:nvPr>
            <p:ph type="pic" sz="quarter" idx="10"/>
          </p:nvPr>
        </p:nvSpPr>
        <p:spPr>
          <a:xfrm>
            <a:off x="2478803" y="1149350"/>
            <a:ext cx="7234393" cy="4311650"/>
          </a:xfrm>
          <a:solidFill>
            <a:schemeClr val="bg1">
              <a:lumMod val="85000"/>
            </a:schemeClr>
          </a:solidFill>
          <a:scene3d>
            <a:camera prst="perspectiveBelow" fov="1500000"/>
            <a:lightRig rig="threePt" dir="t"/>
          </a:scene3d>
        </p:spPr>
        <p:txBody>
          <a:bodyPr/>
          <a:lstStyle/>
          <a:p>
            <a:endParaRPr lang="zh-CN" altLang="en-US"/>
          </a:p>
        </p:txBody>
      </p:sp>
    </p:spTree>
    <p:extLst>
      <p:ext uri="{BB962C8B-B14F-4D97-AF65-F5344CB8AC3E}">
        <p14:creationId xmlns:p14="http://schemas.microsoft.com/office/powerpoint/2010/main" val="127795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5">
            <a:extLst>
              <a:ext uri="{FF2B5EF4-FFF2-40B4-BE49-F238E27FC236}">
                <a16:creationId xmlns:a16="http://schemas.microsoft.com/office/drawing/2014/main" xmlns="" id="{33F76650-13A6-46C7-B329-7AFC85A6F90F}"/>
              </a:ext>
            </a:extLst>
          </p:cNvPr>
          <p:cNvSpPr>
            <a:spLocks noGrp="1"/>
          </p:cNvSpPr>
          <p:nvPr>
            <p:ph type="pic" sz="quarter" idx="13"/>
          </p:nvPr>
        </p:nvSpPr>
        <p:spPr>
          <a:xfrm>
            <a:off x="3647728" y="1772816"/>
            <a:ext cx="4248472" cy="3200400"/>
          </a:xfrm>
          <a:custGeom>
            <a:avLst/>
            <a:gdLst>
              <a:gd name="connsiteX0" fmla="*/ 0 w 4248472"/>
              <a:gd name="connsiteY0" fmla="*/ 0 h 3200400"/>
              <a:gd name="connsiteX1" fmla="*/ 4248472 w 4248472"/>
              <a:gd name="connsiteY1" fmla="*/ 0 h 3200400"/>
              <a:gd name="connsiteX2" fmla="*/ 4248472 w 4248472"/>
              <a:gd name="connsiteY2" fmla="*/ 3200400 h 3200400"/>
              <a:gd name="connsiteX3" fmla="*/ 0 w 4248472"/>
              <a:gd name="connsiteY3" fmla="*/ 3200400 h 3200400"/>
            </a:gdLst>
            <a:ahLst/>
            <a:cxnLst>
              <a:cxn ang="0">
                <a:pos x="connsiteX0" y="connsiteY0"/>
              </a:cxn>
              <a:cxn ang="0">
                <a:pos x="connsiteX1" y="connsiteY1"/>
              </a:cxn>
              <a:cxn ang="0">
                <a:pos x="connsiteX2" y="connsiteY2"/>
              </a:cxn>
              <a:cxn ang="0">
                <a:pos x="connsiteX3" y="connsiteY3"/>
              </a:cxn>
            </a:cxnLst>
            <a:rect l="l" t="t" r="r" b="b"/>
            <a:pathLst>
              <a:path w="4248472" h="3200400">
                <a:moveTo>
                  <a:pt x="0" y="0"/>
                </a:moveTo>
                <a:lnTo>
                  <a:pt x="4248472" y="0"/>
                </a:lnTo>
                <a:lnTo>
                  <a:pt x="4248472" y="3200400"/>
                </a:lnTo>
                <a:lnTo>
                  <a:pt x="0" y="3200400"/>
                </a:lnTo>
                <a:close/>
              </a:path>
            </a:pathLst>
          </a:custGeom>
          <a:solidFill>
            <a:schemeClr val="bg1">
              <a:lumMod val="85000"/>
            </a:schemeClr>
          </a:solidFill>
          <a:scene3d>
            <a:camera prst="perspectiveFront">
              <a:rot lat="21054000" lon="19542000" rev="726000"/>
            </a:camera>
            <a:lightRig rig="threePt" dir="t"/>
          </a:scene3d>
        </p:spPr>
        <p:txBody>
          <a:bodyPr wrap="square">
            <a:noAutofit/>
          </a:bodyPr>
          <a:lstStyle/>
          <a:p>
            <a:endParaRPr lang="zh-CN" altLang="en-US"/>
          </a:p>
        </p:txBody>
      </p:sp>
    </p:spTree>
    <p:extLst>
      <p:ext uri="{BB962C8B-B14F-4D97-AF65-F5344CB8AC3E}">
        <p14:creationId xmlns:p14="http://schemas.microsoft.com/office/powerpoint/2010/main" val="685538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3">
            <a:extLst>
              <a:ext uri="{FF2B5EF4-FFF2-40B4-BE49-F238E27FC236}">
                <a16:creationId xmlns:a16="http://schemas.microsoft.com/office/drawing/2014/main" xmlns="" id="{4FF93426-EDF7-48E9-AF46-A083BE1F49D2}"/>
              </a:ext>
            </a:extLst>
          </p:cNvPr>
          <p:cNvSpPr>
            <a:spLocks noGrp="1"/>
          </p:cNvSpPr>
          <p:nvPr>
            <p:ph type="pic" sz="quarter" idx="10"/>
          </p:nvPr>
        </p:nvSpPr>
        <p:spPr>
          <a:xfrm>
            <a:off x="3875088" y="1916339"/>
            <a:ext cx="4368800" cy="3294063"/>
          </a:xfrm>
          <a:solidFill>
            <a:schemeClr val="bg1">
              <a:lumMod val="85000"/>
            </a:schemeClr>
          </a:solidFill>
        </p:spPr>
        <p:txBody>
          <a:bodyPr/>
          <a:lstStyle/>
          <a:p>
            <a:endParaRPr lang="zh-CN" altLang="en-US"/>
          </a:p>
        </p:txBody>
      </p:sp>
    </p:spTree>
    <p:extLst>
      <p:ext uri="{BB962C8B-B14F-4D97-AF65-F5344CB8AC3E}">
        <p14:creationId xmlns:p14="http://schemas.microsoft.com/office/powerpoint/2010/main" val="4114175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图片占位符 4">
            <a:extLst>
              <a:ext uri="{FF2B5EF4-FFF2-40B4-BE49-F238E27FC236}">
                <a16:creationId xmlns:a16="http://schemas.microsoft.com/office/drawing/2014/main" xmlns="" id="{67D1AA41-CB3B-4BF6-A4E7-91ADA4BB3C71}"/>
              </a:ext>
            </a:extLst>
          </p:cNvPr>
          <p:cNvSpPr>
            <a:spLocks noGrp="1"/>
          </p:cNvSpPr>
          <p:nvPr>
            <p:ph type="pic" sz="quarter" idx="10"/>
          </p:nvPr>
        </p:nvSpPr>
        <p:spPr>
          <a:xfrm>
            <a:off x="71719" y="80689"/>
            <a:ext cx="5968519" cy="6688413"/>
          </a:xfrm>
          <a:custGeom>
            <a:avLst/>
            <a:gdLst>
              <a:gd name="connsiteX0" fmla="*/ 3766947 w 5968519"/>
              <a:gd name="connsiteY0" fmla="*/ 5993620 h 6688413"/>
              <a:gd name="connsiteX1" fmla="*/ 4461740 w 5968519"/>
              <a:gd name="connsiteY1" fmla="*/ 5993620 h 6688413"/>
              <a:gd name="connsiteX2" fmla="*/ 4461740 w 5968519"/>
              <a:gd name="connsiteY2" fmla="*/ 6688413 h 6688413"/>
              <a:gd name="connsiteX3" fmla="*/ 3766947 w 5968519"/>
              <a:gd name="connsiteY3" fmla="*/ 6688413 h 6688413"/>
              <a:gd name="connsiteX4" fmla="*/ 3013558 w 5968519"/>
              <a:gd name="connsiteY4" fmla="*/ 5993620 h 6688413"/>
              <a:gd name="connsiteX5" fmla="*/ 3708351 w 5968519"/>
              <a:gd name="connsiteY5" fmla="*/ 5993620 h 6688413"/>
              <a:gd name="connsiteX6" fmla="*/ 3708351 w 5968519"/>
              <a:gd name="connsiteY6" fmla="*/ 6688413 h 6688413"/>
              <a:gd name="connsiteX7" fmla="*/ 3013558 w 5968519"/>
              <a:gd name="connsiteY7" fmla="*/ 6688413 h 6688413"/>
              <a:gd name="connsiteX8" fmla="*/ 2260168 w 5968519"/>
              <a:gd name="connsiteY8" fmla="*/ 5993620 h 6688413"/>
              <a:gd name="connsiteX9" fmla="*/ 2954961 w 5968519"/>
              <a:gd name="connsiteY9" fmla="*/ 5993620 h 6688413"/>
              <a:gd name="connsiteX10" fmla="*/ 2954961 w 5968519"/>
              <a:gd name="connsiteY10" fmla="*/ 6688413 h 6688413"/>
              <a:gd name="connsiteX11" fmla="*/ 2260168 w 5968519"/>
              <a:gd name="connsiteY11" fmla="*/ 6688413 h 6688413"/>
              <a:gd name="connsiteX12" fmla="*/ 1506778 w 5968519"/>
              <a:gd name="connsiteY12" fmla="*/ 5993620 h 6688413"/>
              <a:gd name="connsiteX13" fmla="*/ 2201571 w 5968519"/>
              <a:gd name="connsiteY13" fmla="*/ 5993620 h 6688413"/>
              <a:gd name="connsiteX14" fmla="*/ 2201571 w 5968519"/>
              <a:gd name="connsiteY14" fmla="*/ 6688413 h 6688413"/>
              <a:gd name="connsiteX15" fmla="*/ 1506778 w 5968519"/>
              <a:gd name="connsiteY15" fmla="*/ 6688413 h 6688413"/>
              <a:gd name="connsiteX16" fmla="*/ 753389 w 5968519"/>
              <a:gd name="connsiteY16" fmla="*/ 5993620 h 6688413"/>
              <a:gd name="connsiteX17" fmla="*/ 1448182 w 5968519"/>
              <a:gd name="connsiteY17" fmla="*/ 5993620 h 6688413"/>
              <a:gd name="connsiteX18" fmla="*/ 1448182 w 5968519"/>
              <a:gd name="connsiteY18" fmla="*/ 6688413 h 6688413"/>
              <a:gd name="connsiteX19" fmla="*/ 753389 w 5968519"/>
              <a:gd name="connsiteY19" fmla="*/ 6688413 h 6688413"/>
              <a:gd name="connsiteX20" fmla="*/ 0 w 5968519"/>
              <a:gd name="connsiteY20" fmla="*/ 5993620 h 6688413"/>
              <a:gd name="connsiteX21" fmla="*/ 694793 w 5968519"/>
              <a:gd name="connsiteY21" fmla="*/ 5993620 h 6688413"/>
              <a:gd name="connsiteX22" fmla="*/ 694793 w 5968519"/>
              <a:gd name="connsiteY22" fmla="*/ 6688413 h 6688413"/>
              <a:gd name="connsiteX23" fmla="*/ 0 w 5968519"/>
              <a:gd name="connsiteY23" fmla="*/ 6688413 h 6688413"/>
              <a:gd name="connsiteX24" fmla="*/ 4520336 w 5968519"/>
              <a:gd name="connsiteY24" fmla="*/ 5244418 h 6688413"/>
              <a:gd name="connsiteX25" fmla="*/ 5215129 w 5968519"/>
              <a:gd name="connsiteY25" fmla="*/ 5244418 h 6688413"/>
              <a:gd name="connsiteX26" fmla="*/ 5215129 w 5968519"/>
              <a:gd name="connsiteY26" fmla="*/ 5939211 h 6688413"/>
              <a:gd name="connsiteX27" fmla="*/ 4520336 w 5968519"/>
              <a:gd name="connsiteY27" fmla="*/ 5939211 h 6688413"/>
              <a:gd name="connsiteX28" fmla="*/ 3013558 w 5968519"/>
              <a:gd name="connsiteY28" fmla="*/ 5244418 h 6688413"/>
              <a:gd name="connsiteX29" fmla="*/ 3708351 w 5968519"/>
              <a:gd name="connsiteY29" fmla="*/ 5244418 h 6688413"/>
              <a:gd name="connsiteX30" fmla="*/ 3708351 w 5968519"/>
              <a:gd name="connsiteY30" fmla="*/ 5939211 h 6688413"/>
              <a:gd name="connsiteX31" fmla="*/ 3013558 w 5968519"/>
              <a:gd name="connsiteY31" fmla="*/ 5939211 h 6688413"/>
              <a:gd name="connsiteX32" fmla="*/ 2260168 w 5968519"/>
              <a:gd name="connsiteY32" fmla="*/ 5244418 h 6688413"/>
              <a:gd name="connsiteX33" fmla="*/ 2954961 w 5968519"/>
              <a:gd name="connsiteY33" fmla="*/ 5244418 h 6688413"/>
              <a:gd name="connsiteX34" fmla="*/ 2954961 w 5968519"/>
              <a:gd name="connsiteY34" fmla="*/ 5939211 h 6688413"/>
              <a:gd name="connsiteX35" fmla="*/ 2260168 w 5968519"/>
              <a:gd name="connsiteY35" fmla="*/ 5939211 h 6688413"/>
              <a:gd name="connsiteX36" fmla="*/ 1506779 w 5968519"/>
              <a:gd name="connsiteY36" fmla="*/ 5244418 h 6688413"/>
              <a:gd name="connsiteX37" fmla="*/ 2201571 w 5968519"/>
              <a:gd name="connsiteY37" fmla="*/ 5244418 h 6688413"/>
              <a:gd name="connsiteX38" fmla="*/ 2201571 w 5968519"/>
              <a:gd name="connsiteY38" fmla="*/ 5939211 h 6688413"/>
              <a:gd name="connsiteX39" fmla="*/ 1506779 w 5968519"/>
              <a:gd name="connsiteY39" fmla="*/ 5939211 h 6688413"/>
              <a:gd name="connsiteX40" fmla="*/ 753390 w 5968519"/>
              <a:gd name="connsiteY40" fmla="*/ 5244418 h 6688413"/>
              <a:gd name="connsiteX41" fmla="*/ 1448183 w 5968519"/>
              <a:gd name="connsiteY41" fmla="*/ 5244418 h 6688413"/>
              <a:gd name="connsiteX42" fmla="*/ 1448183 w 5968519"/>
              <a:gd name="connsiteY42" fmla="*/ 5939211 h 6688413"/>
              <a:gd name="connsiteX43" fmla="*/ 753390 w 5968519"/>
              <a:gd name="connsiteY43" fmla="*/ 5939211 h 6688413"/>
              <a:gd name="connsiteX44" fmla="*/ 1 w 5968519"/>
              <a:gd name="connsiteY44" fmla="*/ 5244418 h 6688413"/>
              <a:gd name="connsiteX45" fmla="*/ 694794 w 5968519"/>
              <a:gd name="connsiteY45" fmla="*/ 5244418 h 6688413"/>
              <a:gd name="connsiteX46" fmla="*/ 694794 w 5968519"/>
              <a:gd name="connsiteY46" fmla="*/ 5939211 h 6688413"/>
              <a:gd name="connsiteX47" fmla="*/ 1 w 5968519"/>
              <a:gd name="connsiteY47" fmla="*/ 5939211 h 6688413"/>
              <a:gd name="connsiteX48" fmla="*/ 5273726 w 5968519"/>
              <a:gd name="connsiteY48" fmla="*/ 4495215 h 6688413"/>
              <a:gd name="connsiteX49" fmla="*/ 5968519 w 5968519"/>
              <a:gd name="connsiteY49" fmla="*/ 4495215 h 6688413"/>
              <a:gd name="connsiteX50" fmla="*/ 5968519 w 5968519"/>
              <a:gd name="connsiteY50" fmla="*/ 5190008 h 6688413"/>
              <a:gd name="connsiteX51" fmla="*/ 5273726 w 5968519"/>
              <a:gd name="connsiteY51" fmla="*/ 5190008 h 6688413"/>
              <a:gd name="connsiteX52" fmla="*/ 4520336 w 5968519"/>
              <a:gd name="connsiteY52" fmla="*/ 4495215 h 6688413"/>
              <a:gd name="connsiteX53" fmla="*/ 5215129 w 5968519"/>
              <a:gd name="connsiteY53" fmla="*/ 4495215 h 6688413"/>
              <a:gd name="connsiteX54" fmla="*/ 5215129 w 5968519"/>
              <a:gd name="connsiteY54" fmla="*/ 5190008 h 6688413"/>
              <a:gd name="connsiteX55" fmla="*/ 4520336 w 5968519"/>
              <a:gd name="connsiteY55" fmla="*/ 5190008 h 6688413"/>
              <a:gd name="connsiteX56" fmla="*/ 3766947 w 5968519"/>
              <a:gd name="connsiteY56" fmla="*/ 4495215 h 6688413"/>
              <a:gd name="connsiteX57" fmla="*/ 4461740 w 5968519"/>
              <a:gd name="connsiteY57" fmla="*/ 4495215 h 6688413"/>
              <a:gd name="connsiteX58" fmla="*/ 4461740 w 5968519"/>
              <a:gd name="connsiteY58" fmla="*/ 5190008 h 6688413"/>
              <a:gd name="connsiteX59" fmla="*/ 3766947 w 5968519"/>
              <a:gd name="connsiteY59" fmla="*/ 5190008 h 6688413"/>
              <a:gd name="connsiteX60" fmla="*/ 3013558 w 5968519"/>
              <a:gd name="connsiteY60" fmla="*/ 4495215 h 6688413"/>
              <a:gd name="connsiteX61" fmla="*/ 3708351 w 5968519"/>
              <a:gd name="connsiteY61" fmla="*/ 4495215 h 6688413"/>
              <a:gd name="connsiteX62" fmla="*/ 3708351 w 5968519"/>
              <a:gd name="connsiteY62" fmla="*/ 5190008 h 6688413"/>
              <a:gd name="connsiteX63" fmla="*/ 3013558 w 5968519"/>
              <a:gd name="connsiteY63" fmla="*/ 5190008 h 6688413"/>
              <a:gd name="connsiteX64" fmla="*/ 1506779 w 5968519"/>
              <a:gd name="connsiteY64" fmla="*/ 4495215 h 6688413"/>
              <a:gd name="connsiteX65" fmla="*/ 2201571 w 5968519"/>
              <a:gd name="connsiteY65" fmla="*/ 4495215 h 6688413"/>
              <a:gd name="connsiteX66" fmla="*/ 2201571 w 5968519"/>
              <a:gd name="connsiteY66" fmla="*/ 5190008 h 6688413"/>
              <a:gd name="connsiteX67" fmla="*/ 1506779 w 5968519"/>
              <a:gd name="connsiteY67" fmla="*/ 5190008 h 6688413"/>
              <a:gd name="connsiteX68" fmla="*/ 753390 w 5968519"/>
              <a:gd name="connsiteY68" fmla="*/ 4495215 h 6688413"/>
              <a:gd name="connsiteX69" fmla="*/ 1448184 w 5968519"/>
              <a:gd name="connsiteY69" fmla="*/ 4495215 h 6688413"/>
              <a:gd name="connsiteX70" fmla="*/ 1448184 w 5968519"/>
              <a:gd name="connsiteY70" fmla="*/ 5190008 h 6688413"/>
              <a:gd name="connsiteX71" fmla="*/ 753390 w 5968519"/>
              <a:gd name="connsiteY71" fmla="*/ 5190008 h 6688413"/>
              <a:gd name="connsiteX72" fmla="*/ 2 w 5968519"/>
              <a:gd name="connsiteY72" fmla="*/ 4495215 h 6688413"/>
              <a:gd name="connsiteX73" fmla="*/ 694794 w 5968519"/>
              <a:gd name="connsiteY73" fmla="*/ 4495215 h 6688413"/>
              <a:gd name="connsiteX74" fmla="*/ 694794 w 5968519"/>
              <a:gd name="connsiteY74" fmla="*/ 5190008 h 6688413"/>
              <a:gd name="connsiteX75" fmla="*/ 2 w 5968519"/>
              <a:gd name="connsiteY75" fmla="*/ 5190008 h 6688413"/>
              <a:gd name="connsiteX76" fmla="*/ 5273726 w 5968519"/>
              <a:gd name="connsiteY76" fmla="*/ 3746012 h 6688413"/>
              <a:gd name="connsiteX77" fmla="*/ 5968519 w 5968519"/>
              <a:gd name="connsiteY77" fmla="*/ 3746012 h 6688413"/>
              <a:gd name="connsiteX78" fmla="*/ 5968519 w 5968519"/>
              <a:gd name="connsiteY78" fmla="*/ 4440805 h 6688413"/>
              <a:gd name="connsiteX79" fmla="*/ 5273726 w 5968519"/>
              <a:gd name="connsiteY79" fmla="*/ 4440805 h 6688413"/>
              <a:gd name="connsiteX80" fmla="*/ 4520336 w 5968519"/>
              <a:gd name="connsiteY80" fmla="*/ 3746012 h 6688413"/>
              <a:gd name="connsiteX81" fmla="*/ 5215129 w 5968519"/>
              <a:gd name="connsiteY81" fmla="*/ 3746012 h 6688413"/>
              <a:gd name="connsiteX82" fmla="*/ 5215129 w 5968519"/>
              <a:gd name="connsiteY82" fmla="*/ 4440805 h 6688413"/>
              <a:gd name="connsiteX83" fmla="*/ 4520336 w 5968519"/>
              <a:gd name="connsiteY83" fmla="*/ 4440805 h 6688413"/>
              <a:gd name="connsiteX84" fmla="*/ 3766947 w 5968519"/>
              <a:gd name="connsiteY84" fmla="*/ 3746012 h 6688413"/>
              <a:gd name="connsiteX85" fmla="*/ 4461740 w 5968519"/>
              <a:gd name="connsiteY85" fmla="*/ 3746012 h 6688413"/>
              <a:gd name="connsiteX86" fmla="*/ 4461740 w 5968519"/>
              <a:gd name="connsiteY86" fmla="*/ 4440805 h 6688413"/>
              <a:gd name="connsiteX87" fmla="*/ 3766947 w 5968519"/>
              <a:gd name="connsiteY87" fmla="*/ 4440805 h 6688413"/>
              <a:gd name="connsiteX88" fmla="*/ 3013558 w 5968519"/>
              <a:gd name="connsiteY88" fmla="*/ 3746012 h 6688413"/>
              <a:gd name="connsiteX89" fmla="*/ 3708351 w 5968519"/>
              <a:gd name="connsiteY89" fmla="*/ 3746012 h 6688413"/>
              <a:gd name="connsiteX90" fmla="*/ 3708351 w 5968519"/>
              <a:gd name="connsiteY90" fmla="*/ 4440805 h 6688413"/>
              <a:gd name="connsiteX91" fmla="*/ 3013558 w 5968519"/>
              <a:gd name="connsiteY91" fmla="*/ 4440805 h 6688413"/>
              <a:gd name="connsiteX92" fmla="*/ 2260168 w 5968519"/>
              <a:gd name="connsiteY92" fmla="*/ 3746012 h 6688413"/>
              <a:gd name="connsiteX93" fmla="*/ 2954961 w 5968519"/>
              <a:gd name="connsiteY93" fmla="*/ 3746012 h 6688413"/>
              <a:gd name="connsiteX94" fmla="*/ 2954961 w 5968519"/>
              <a:gd name="connsiteY94" fmla="*/ 4440805 h 6688413"/>
              <a:gd name="connsiteX95" fmla="*/ 2260168 w 5968519"/>
              <a:gd name="connsiteY95" fmla="*/ 4440805 h 6688413"/>
              <a:gd name="connsiteX96" fmla="*/ 1506780 w 5968519"/>
              <a:gd name="connsiteY96" fmla="*/ 3746012 h 6688413"/>
              <a:gd name="connsiteX97" fmla="*/ 2201571 w 5968519"/>
              <a:gd name="connsiteY97" fmla="*/ 3746012 h 6688413"/>
              <a:gd name="connsiteX98" fmla="*/ 2201571 w 5968519"/>
              <a:gd name="connsiteY98" fmla="*/ 4440805 h 6688413"/>
              <a:gd name="connsiteX99" fmla="*/ 1506780 w 5968519"/>
              <a:gd name="connsiteY99" fmla="*/ 4440805 h 6688413"/>
              <a:gd name="connsiteX100" fmla="*/ 753391 w 5968519"/>
              <a:gd name="connsiteY100" fmla="*/ 3746012 h 6688413"/>
              <a:gd name="connsiteX101" fmla="*/ 1448184 w 5968519"/>
              <a:gd name="connsiteY101" fmla="*/ 3746012 h 6688413"/>
              <a:gd name="connsiteX102" fmla="*/ 1448184 w 5968519"/>
              <a:gd name="connsiteY102" fmla="*/ 4440805 h 6688413"/>
              <a:gd name="connsiteX103" fmla="*/ 753391 w 5968519"/>
              <a:gd name="connsiteY103" fmla="*/ 4440805 h 6688413"/>
              <a:gd name="connsiteX104" fmla="*/ 2 w 5968519"/>
              <a:gd name="connsiteY104" fmla="*/ 3746012 h 6688413"/>
              <a:gd name="connsiteX105" fmla="*/ 694795 w 5968519"/>
              <a:gd name="connsiteY105" fmla="*/ 3746012 h 6688413"/>
              <a:gd name="connsiteX106" fmla="*/ 694795 w 5968519"/>
              <a:gd name="connsiteY106" fmla="*/ 4440805 h 6688413"/>
              <a:gd name="connsiteX107" fmla="*/ 2 w 5968519"/>
              <a:gd name="connsiteY107" fmla="*/ 4440805 h 6688413"/>
              <a:gd name="connsiteX108" fmla="*/ 5273726 w 5968519"/>
              <a:gd name="connsiteY108" fmla="*/ 2996812 h 6688413"/>
              <a:gd name="connsiteX109" fmla="*/ 5968519 w 5968519"/>
              <a:gd name="connsiteY109" fmla="*/ 2996812 h 6688413"/>
              <a:gd name="connsiteX110" fmla="*/ 5968519 w 5968519"/>
              <a:gd name="connsiteY110" fmla="*/ 3691602 h 6688413"/>
              <a:gd name="connsiteX111" fmla="*/ 5273726 w 5968519"/>
              <a:gd name="connsiteY111" fmla="*/ 3691602 h 6688413"/>
              <a:gd name="connsiteX112" fmla="*/ 4520336 w 5968519"/>
              <a:gd name="connsiteY112" fmla="*/ 2996812 h 6688413"/>
              <a:gd name="connsiteX113" fmla="*/ 5215129 w 5968519"/>
              <a:gd name="connsiteY113" fmla="*/ 2996812 h 6688413"/>
              <a:gd name="connsiteX114" fmla="*/ 5215129 w 5968519"/>
              <a:gd name="connsiteY114" fmla="*/ 3691602 h 6688413"/>
              <a:gd name="connsiteX115" fmla="*/ 4520336 w 5968519"/>
              <a:gd name="connsiteY115" fmla="*/ 3691602 h 6688413"/>
              <a:gd name="connsiteX116" fmla="*/ 3766947 w 5968519"/>
              <a:gd name="connsiteY116" fmla="*/ 2996812 h 6688413"/>
              <a:gd name="connsiteX117" fmla="*/ 4461740 w 5968519"/>
              <a:gd name="connsiteY117" fmla="*/ 2996812 h 6688413"/>
              <a:gd name="connsiteX118" fmla="*/ 4461740 w 5968519"/>
              <a:gd name="connsiteY118" fmla="*/ 3691602 h 6688413"/>
              <a:gd name="connsiteX119" fmla="*/ 3766947 w 5968519"/>
              <a:gd name="connsiteY119" fmla="*/ 3691602 h 6688413"/>
              <a:gd name="connsiteX120" fmla="*/ 2260168 w 5968519"/>
              <a:gd name="connsiteY120" fmla="*/ 2996812 h 6688413"/>
              <a:gd name="connsiteX121" fmla="*/ 2954961 w 5968519"/>
              <a:gd name="connsiteY121" fmla="*/ 2996812 h 6688413"/>
              <a:gd name="connsiteX122" fmla="*/ 2954961 w 5968519"/>
              <a:gd name="connsiteY122" fmla="*/ 3691602 h 6688413"/>
              <a:gd name="connsiteX123" fmla="*/ 2260168 w 5968519"/>
              <a:gd name="connsiteY123" fmla="*/ 3691602 h 6688413"/>
              <a:gd name="connsiteX124" fmla="*/ 1506781 w 5968519"/>
              <a:gd name="connsiteY124" fmla="*/ 2996812 h 6688413"/>
              <a:gd name="connsiteX125" fmla="*/ 2201571 w 5968519"/>
              <a:gd name="connsiteY125" fmla="*/ 2996812 h 6688413"/>
              <a:gd name="connsiteX126" fmla="*/ 2201571 w 5968519"/>
              <a:gd name="connsiteY126" fmla="*/ 3691602 h 6688413"/>
              <a:gd name="connsiteX127" fmla="*/ 1506781 w 5968519"/>
              <a:gd name="connsiteY127" fmla="*/ 3691602 h 6688413"/>
              <a:gd name="connsiteX128" fmla="*/ 753391 w 5968519"/>
              <a:gd name="connsiteY128" fmla="*/ 2996812 h 6688413"/>
              <a:gd name="connsiteX129" fmla="*/ 1448186 w 5968519"/>
              <a:gd name="connsiteY129" fmla="*/ 2996812 h 6688413"/>
              <a:gd name="connsiteX130" fmla="*/ 1448186 w 5968519"/>
              <a:gd name="connsiteY130" fmla="*/ 3691602 h 6688413"/>
              <a:gd name="connsiteX131" fmla="*/ 753391 w 5968519"/>
              <a:gd name="connsiteY131" fmla="*/ 3691602 h 6688413"/>
              <a:gd name="connsiteX132" fmla="*/ 753392 w 5968519"/>
              <a:gd name="connsiteY132" fmla="*/ 2247607 h 6688413"/>
              <a:gd name="connsiteX133" fmla="*/ 1448186 w 5968519"/>
              <a:gd name="connsiteY133" fmla="*/ 2247607 h 6688413"/>
              <a:gd name="connsiteX134" fmla="*/ 1448186 w 5968519"/>
              <a:gd name="connsiteY134" fmla="*/ 2942403 h 6688413"/>
              <a:gd name="connsiteX135" fmla="*/ 753392 w 5968519"/>
              <a:gd name="connsiteY135" fmla="*/ 2942403 h 6688413"/>
              <a:gd name="connsiteX136" fmla="*/ 4 w 5968519"/>
              <a:gd name="connsiteY136" fmla="*/ 2247607 h 6688413"/>
              <a:gd name="connsiteX137" fmla="*/ 694796 w 5968519"/>
              <a:gd name="connsiteY137" fmla="*/ 2247607 h 6688413"/>
              <a:gd name="connsiteX138" fmla="*/ 694796 w 5968519"/>
              <a:gd name="connsiteY138" fmla="*/ 2942403 h 6688413"/>
              <a:gd name="connsiteX139" fmla="*/ 4 w 5968519"/>
              <a:gd name="connsiteY139" fmla="*/ 2942403 h 6688413"/>
              <a:gd name="connsiteX140" fmla="*/ 5273726 w 5968519"/>
              <a:gd name="connsiteY140" fmla="*/ 2247606 h 6688413"/>
              <a:gd name="connsiteX141" fmla="*/ 5968519 w 5968519"/>
              <a:gd name="connsiteY141" fmla="*/ 2247606 h 6688413"/>
              <a:gd name="connsiteX142" fmla="*/ 5968519 w 5968519"/>
              <a:gd name="connsiteY142" fmla="*/ 2942402 h 6688413"/>
              <a:gd name="connsiteX143" fmla="*/ 5273726 w 5968519"/>
              <a:gd name="connsiteY143" fmla="*/ 2942402 h 6688413"/>
              <a:gd name="connsiteX144" fmla="*/ 4520336 w 5968519"/>
              <a:gd name="connsiteY144" fmla="*/ 2247606 h 6688413"/>
              <a:gd name="connsiteX145" fmla="*/ 5215129 w 5968519"/>
              <a:gd name="connsiteY145" fmla="*/ 2247606 h 6688413"/>
              <a:gd name="connsiteX146" fmla="*/ 5215129 w 5968519"/>
              <a:gd name="connsiteY146" fmla="*/ 2942403 h 6688413"/>
              <a:gd name="connsiteX147" fmla="*/ 4520336 w 5968519"/>
              <a:gd name="connsiteY147" fmla="*/ 2942403 h 6688413"/>
              <a:gd name="connsiteX148" fmla="*/ 3766947 w 5968519"/>
              <a:gd name="connsiteY148" fmla="*/ 2247606 h 6688413"/>
              <a:gd name="connsiteX149" fmla="*/ 4461740 w 5968519"/>
              <a:gd name="connsiteY149" fmla="*/ 2247606 h 6688413"/>
              <a:gd name="connsiteX150" fmla="*/ 4461740 w 5968519"/>
              <a:gd name="connsiteY150" fmla="*/ 2942403 h 6688413"/>
              <a:gd name="connsiteX151" fmla="*/ 3766947 w 5968519"/>
              <a:gd name="connsiteY151" fmla="*/ 2942403 h 6688413"/>
              <a:gd name="connsiteX152" fmla="*/ 3013558 w 5968519"/>
              <a:gd name="connsiteY152" fmla="*/ 2247606 h 6688413"/>
              <a:gd name="connsiteX153" fmla="*/ 3708351 w 5968519"/>
              <a:gd name="connsiteY153" fmla="*/ 2247606 h 6688413"/>
              <a:gd name="connsiteX154" fmla="*/ 3708351 w 5968519"/>
              <a:gd name="connsiteY154" fmla="*/ 2942403 h 6688413"/>
              <a:gd name="connsiteX155" fmla="*/ 3013558 w 5968519"/>
              <a:gd name="connsiteY155" fmla="*/ 2942403 h 6688413"/>
              <a:gd name="connsiteX156" fmla="*/ 2260168 w 5968519"/>
              <a:gd name="connsiteY156" fmla="*/ 2247606 h 6688413"/>
              <a:gd name="connsiteX157" fmla="*/ 2954961 w 5968519"/>
              <a:gd name="connsiteY157" fmla="*/ 2247606 h 6688413"/>
              <a:gd name="connsiteX158" fmla="*/ 2954961 w 5968519"/>
              <a:gd name="connsiteY158" fmla="*/ 2942403 h 6688413"/>
              <a:gd name="connsiteX159" fmla="*/ 2260168 w 5968519"/>
              <a:gd name="connsiteY159" fmla="*/ 2942403 h 6688413"/>
              <a:gd name="connsiteX160" fmla="*/ 1506782 w 5968519"/>
              <a:gd name="connsiteY160" fmla="*/ 2247606 h 6688413"/>
              <a:gd name="connsiteX161" fmla="*/ 2201571 w 5968519"/>
              <a:gd name="connsiteY161" fmla="*/ 2247606 h 6688413"/>
              <a:gd name="connsiteX162" fmla="*/ 2201571 w 5968519"/>
              <a:gd name="connsiteY162" fmla="*/ 2942403 h 6688413"/>
              <a:gd name="connsiteX163" fmla="*/ 1506782 w 5968519"/>
              <a:gd name="connsiteY163" fmla="*/ 2942403 h 6688413"/>
              <a:gd name="connsiteX164" fmla="*/ 753392 w 5968519"/>
              <a:gd name="connsiteY164" fmla="*/ 1498408 h 6688413"/>
              <a:gd name="connsiteX165" fmla="*/ 1448186 w 5968519"/>
              <a:gd name="connsiteY165" fmla="*/ 1498408 h 6688413"/>
              <a:gd name="connsiteX166" fmla="*/ 1448186 w 5968519"/>
              <a:gd name="connsiteY166" fmla="*/ 2193197 h 6688413"/>
              <a:gd name="connsiteX167" fmla="*/ 753392 w 5968519"/>
              <a:gd name="connsiteY167" fmla="*/ 2193197 h 6688413"/>
              <a:gd name="connsiteX168" fmla="*/ 4 w 5968519"/>
              <a:gd name="connsiteY168" fmla="*/ 1498408 h 6688413"/>
              <a:gd name="connsiteX169" fmla="*/ 694797 w 5968519"/>
              <a:gd name="connsiteY169" fmla="*/ 1498408 h 6688413"/>
              <a:gd name="connsiteX170" fmla="*/ 694797 w 5968519"/>
              <a:gd name="connsiteY170" fmla="*/ 2193197 h 6688413"/>
              <a:gd name="connsiteX171" fmla="*/ 4 w 5968519"/>
              <a:gd name="connsiteY171" fmla="*/ 2193197 h 6688413"/>
              <a:gd name="connsiteX172" fmla="*/ 5273726 w 5968519"/>
              <a:gd name="connsiteY172" fmla="*/ 1498407 h 6688413"/>
              <a:gd name="connsiteX173" fmla="*/ 5968519 w 5968519"/>
              <a:gd name="connsiteY173" fmla="*/ 1498407 h 6688413"/>
              <a:gd name="connsiteX174" fmla="*/ 5968519 w 5968519"/>
              <a:gd name="connsiteY174" fmla="*/ 2193197 h 6688413"/>
              <a:gd name="connsiteX175" fmla="*/ 5273726 w 5968519"/>
              <a:gd name="connsiteY175" fmla="*/ 2193197 h 6688413"/>
              <a:gd name="connsiteX176" fmla="*/ 4520336 w 5968519"/>
              <a:gd name="connsiteY176" fmla="*/ 1498407 h 6688413"/>
              <a:gd name="connsiteX177" fmla="*/ 5215129 w 5968519"/>
              <a:gd name="connsiteY177" fmla="*/ 1498407 h 6688413"/>
              <a:gd name="connsiteX178" fmla="*/ 5215129 w 5968519"/>
              <a:gd name="connsiteY178" fmla="*/ 2193197 h 6688413"/>
              <a:gd name="connsiteX179" fmla="*/ 4520336 w 5968519"/>
              <a:gd name="connsiteY179" fmla="*/ 2193197 h 6688413"/>
              <a:gd name="connsiteX180" fmla="*/ 3766947 w 5968519"/>
              <a:gd name="connsiteY180" fmla="*/ 1498407 h 6688413"/>
              <a:gd name="connsiteX181" fmla="*/ 4461740 w 5968519"/>
              <a:gd name="connsiteY181" fmla="*/ 1498407 h 6688413"/>
              <a:gd name="connsiteX182" fmla="*/ 4461740 w 5968519"/>
              <a:gd name="connsiteY182" fmla="*/ 2193197 h 6688413"/>
              <a:gd name="connsiteX183" fmla="*/ 3766947 w 5968519"/>
              <a:gd name="connsiteY183" fmla="*/ 2193197 h 6688413"/>
              <a:gd name="connsiteX184" fmla="*/ 3013558 w 5968519"/>
              <a:gd name="connsiteY184" fmla="*/ 1498407 h 6688413"/>
              <a:gd name="connsiteX185" fmla="*/ 3708351 w 5968519"/>
              <a:gd name="connsiteY185" fmla="*/ 1498407 h 6688413"/>
              <a:gd name="connsiteX186" fmla="*/ 3708351 w 5968519"/>
              <a:gd name="connsiteY186" fmla="*/ 2193197 h 6688413"/>
              <a:gd name="connsiteX187" fmla="*/ 3013558 w 5968519"/>
              <a:gd name="connsiteY187" fmla="*/ 2193197 h 6688413"/>
              <a:gd name="connsiteX188" fmla="*/ 2260168 w 5968519"/>
              <a:gd name="connsiteY188" fmla="*/ 1498407 h 6688413"/>
              <a:gd name="connsiteX189" fmla="*/ 2954961 w 5968519"/>
              <a:gd name="connsiteY189" fmla="*/ 1498407 h 6688413"/>
              <a:gd name="connsiteX190" fmla="*/ 2954961 w 5968519"/>
              <a:gd name="connsiteY190" fmla="*/ 2193197 h 6688413"/>
              <a:gd name="connsiteX191" fmla="*/ 2260168 w 5968519"/>
              <a:gd name="connsiteY191" fmla="*/ 2193197 h 6688413"/>
              <a:gd name="connsiteX192" fmla="*/ 1506783 w 5968519"/>
              <a:gd name="connsiteY192" fmla="*/ 1498407 h 6688413"/>
              <a:gd name="connsiteX193" fmla="*/ 2201572 w 5968519"/>
              <a:gd name="connsiteY193" fmla="*/ 1498407 h 6688413"/>
              <a:gd name="connsiteX194" fmla="*/ 2201572 w 5968519"/>
              <a:gd name="connsiteY194" fmla="*/ 2193197 h 6688413"/>
              <a:gd name="connsiteX195" fmla="*/ 1506783 w 5968519"/>
              <a:gd name="connsiteY195" fmla="*/ 2193197 h 6688413"/>
              <a:gd name="connsiteX196" fmla="*/ 2260168 w 5968519"/>
              <a:gd name="connsiteY196" fmla="*/ 749203 h 6688413"/>
              <a:gd name="connsiteX197" fmla="*/ 2954961 w 5968519"/>
              <a:gd name="connsiteY197" fmla="*/ 749203 h 6688413"/>
              <a:gd name="connsiteX198" fmla="*/ 2954961 w 5968519"/>
              <a:gd name="connsiteY198" fmla="*/ 1443997 h 6688413"/>
              <a:gd name="connsiteX199" fmla="*/ 2260168 w 5968519"/>
              <a:gd name="connsiteY199" fmla="*/ 1443997 h 6688413"/>
              <a:gd name="connsiteX200" fmla="*/ 753393 w 5968519"/>
              <a:gd name="connsiteY200" fmla="*/ 749203 h 6688413"/>
              <a:gd name="connsiteX201" fmla="*/ 1448188 w 5968519"/>
              <a:gd name="connsiteY201" fmla="*/ 749203 h 6688413"/>
              <a:gd name="connsiteX202" fmla="*/ 1448188 w 5968519"/>
              <a:gd name="connsiteY202" fmla="*/ 1443997 h 6688413"/>
              <a:gd name="connsiteX203" fmla="*/ 753393 w 5968519"/>
              <a:gd name="connsiteY203" fmla="*/ 1443997 h 6688413"/>
              <a:gd name="connsiteX204" fmla="*/ 5 w 5968519"/>
              <a:gd name="connsiteY204" fmla="*/ 749203 h 6688413"/>
              <a:gd name="connsiteX205" fmla="*/ 694797 w 5968519"/>
              <a:gd name="connsiteY205" fmla="*/ 749203 h 6688413"/>
              <a:gd name="connsiteX206" fmla="*/ 694797 w 5968519"/>
              <a:gd name="connsiteY206" fmla="*/ 1443997 h 6688413"/>
              <a:gd name="connsiteX207" fmla="*/ 5 w 5968519"/>
              <a:gd name="connsiteY207" fmla="*/ 1443997 h 6688413"/>
              <a:gd name="connsiteX208" fmla="*/ 4520336 w 5968519"/>
              <a:gd name="connsiteY208" fmla="*/ 749202 h 6688413"/>
              <a:gd name="connsiteX209" fmla="*/ 5215129 w 5968519"/>
              <a:gd name="connsiteY209" fmla="*/ 749202 h 6688413"/>
              <a:gd name="connsiteX210" fmla="*/ 5215129 w 5968519"/>
              <a:gd name="connsiteY210" fmla="*/ 1443997 h 6688413"/>
              <a:gd name="connsiteX211" fmla="*/ 4520336 w 5968519"/>
              <a:gd name="connsiteY211" fmla="*/ 1443997 h 6688413"/>
              <a:gd name="connsiteX212" fmla="*/ 3766947 w 5968519"/>
              <a:gd name="connsiteY212" fmla="*/ 749202 h 6688413"/>
              <a:gd name="connsiteX213" fmla="*/ 4461740 w 5968519"/>
              <a:gd name="connsiteY213" fmla="*/ 749202 h 6688413"/>
              <a:gd name="connsiteX214" fmla="*/ 4461740 w 5968519"/>
              <a:gd name="connsiteY214" fmla="*/ 1443997 h 6688413"/>
              <a:gd name="connsiteX215" fmla="*/ 3766947 w 5968519"/>
              <a:gd name="connsiteY215" fmla="*/ 1443997 h 6688413"/>
              <a:gd name="connsiteX216" fmla="*/ 3013558 w 5968519"/>
              <a:gd name="connsiteY216" fmla="*/ 749202 h 6688413"/>
              <a:gd name="connsiteX217" fmla="*/ 3708351 w 5968519"/>
              <a:gd name="connsiteY217" fmla="*/ 749202 h 6688413"/>
              <a:gd name="connsiteX218" fmla="*/ 3708351 w 5968519"/>
              <a:gd name="connsiteY218" fmla="*/ 1443997 h 6688413"/>
              <a:gd name="connsiteX219" fmla="*/ 3013558 w 5968519"/>
              <a:gd name="connsiteY219" fmla="*/ 1443997 h 6688413"/>
              <a:gd name="connsiteX220" fmla="*/ 3013558 w 5968519"/>
              <a:gd name="connsiteY220" fmla="*/ 1 h 6688413"/>
              <a:gd name="connsiteX221" fmla="*/ 3708351 w 5968519"/>
              <a:gd name="connsiteY221" fmla="*/ 1 h 6688413"/>
              <a:gd name="connsiteX222" fmla="*/ 3708351 w 5968519"/>
              <a:gd name="connsiteY222" fmla="*/ 694793 h 6688413"/>
              <a:gd name="connsiteX223" fmla="*/ 3013558 w 5968519"/>
              <a:gd name="connsiteY223" fmla="*/ 694793 h 6688413"/>
              <a:gd name="connsiteX224" fmla="*/ 2260168 w 5968519"/>
              <a:gd name="connsiteY224" fmla="*/ 1 h 6688413"/>
              <a:gd name="connsiteX225" fmla="*/ 2954961 w 5968519"/>
              <a:gd name="connsiteY225" fmla="*/ 1 h 6688413"/>
              <a:gd name="connsiteX226" fmla="*/ 2954961 w 5968519"/>
              <a:gd name="connsiteY226" fmla="*/ 694793 h 6688413"/>
              <a:gd name="connsiteX227" fmla="*/ 2260168 w 5968519"/>
              <a:gd name="connsiteY227" fmla="*/ 694793 h 6688413"/>
              <a:gd name="connsiteX228" fmla="*/ 1506784 w 5968519"/>
              <a:gd name="connsiteY228" fmla="*/ 1 h 6688413"/>
              <a:gd name="connsiteX229" fmla="*/ 2201572 w 5968519"/>
              <a:gd name="connsiteY229" fmla="*/ 1 h 6688413"/>
              <a:gd name="connsiteX230" fmla="*/ 2201572 w 5968519"/>
              <a:gd name="connsiteY230" fmla="*/ 694793 h 6688413"/>
              <a:gd name="connsiteX231" fmla="*/ 1506784 w 5968519"/>
              <a:gd name="connsiteY231" fmla="*/ 694793 h 6688413"/>
              <a:gd name="connsiteX232" fmla="*/ 753394 w 5968519"/>
              <a:gd name="connsiteY232" fmla="*/ 1 h 6688413"/>
              <a:gd name="connsiteX233" fmla="*/ 1448188 w 5968519"/>
              <a:gd name="connsiteY233" fmla="*/ 1 h 6688413"/>
              <a:gd name="connsiteX234" fmla="*/ 1448188 w 5968519"/>
              <a:gd name="connsiteY234" fmla="*/ 694793 h 6688413"/>
              <a:gd name="connsiteX235" fmla="*/ 753394 w 5968519"/>
              <a:gd name="connsiteY235" fmla="*/ 694793 h 6688413"/>
              <a:gd name="connsiteX236" fmla="*/ 5 w 5968519"/>
              <a:gd name="connsiteY236" fmla="*/ 1 h 6688413"/>
              <a:gd name="connsiteX237" fmla="*/ 694798 w 5968519"/>
              <a:gd name="connsiteY237" fmla="*/ 1 h 6688413"/>
              <a:gd name="connsiteX238" fmla="*/ 694798 w 5968519"/>
              <a:gd name="connsiteY238" fmla="*/ 694793 h 6688413"/>
              <a:gd name="connsiteX239" fmla="*/ 5 w 5968519"/>
              <a:gd name="connsiteY239" fmla="*/ 694793 h 6688413"/>
              <a:gd name="connsiteX240" fmla="*/ 4520336 w 5968519"/>
              <a:gd name="connsiteY240" fmla="*/ 0 h 6688413"/>
              <a:gd name="connsiteX241" fmla="*/ 5215129 w 5968519"/>
              <a:gd name="connsiteY241" fmla="*/ 0 h 6688413"/>
              <a:gd name="connsiteX242" fmla="*/ 5215129 w 5968519"/>
              <a:gd name="connsiteY242" fmla="*/ 694793 h 6688413"/>
              <a:gd name="connsiteX243" fmla="*/ 4520336 w 5968519"/>
              <a:gd name="connsiteY243" fmla="*/ 694793 h 6688413"/>
              <a:gd name="connsiteX244" fmla="*/ 3766947 w 5968519"/>
              <a:gd name="connsiteY244" fmla="*/ 0 h 6688413"/>
              <a:gd name="connsiteX245" fmla="*/ 4461740 w 5968519"/>
              <a:gd name="connsiteY245" fmla="*/ 0 h 6688413"/>
              <a:gd name="connsiteX246" fmla="*/ 4461740 w 5968519"/>
              <a:gd name="connsiteY246" fmla="*/ 694793 h 6688413"/>
              <a:gd name="connsiteX247" fmla="*/ 3766947 w 5968519"/>
              <a:gd name="connsiteY247" fmla="*/ 694793 h 668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5968519" h="6688413">
                <a:moveTo>
                  <a:pt x="3766947" y="5993620"/>
                </a:moveTo>
                <a:lnTo>
                  <a:pt x="4461740" y="5993620"/>
                </a:lnTo>
                <a:lnTo>
                  <a:pt x="4461740" y="6688413"/>
                </a:lnTo>
                <a:lnTo>
                  <a:pt x="3766947" y="6688413"/>
                </a:lnTo>
                <a:close/>
                <a:moveTo>
                  <a:pt x="3013558" y="5993620"/>
                </a:moveTo>
                <a:lnTo>
                  <a:pt x="3708351" y="5993620"/>
                </a:lnTo>
                <a:lnTo>
                  <a:pt x="3708351" y="6688413"/>
                </a:lnTo>
                <a:lnTo>
                  <a:pt x="3013558" y="6688413"/>
                </a:lnTo>
                <a:close/>
                <a:moveTo>
                  <a:pt x="2260168" y="5993620"/>
                </a:moveTo>
                <a:lnTo>
                  <a:pt x="2954961" y="5993620"/>
                </a:lnTo>
                <a:lnTo>
                  <a:pt x="2954961" y="6688413"/>
                </a:lnTo>
                <a:lnTo>
                  <a:pt x="2260168" y="6688413"/>
                </a:lnTo>
                <a:close/>
                <a:moveTo>
                  <a:pt x="1506778" y="5993620"/>
                </a:moveTo>
                <a:lnTo>
                  <a:pt x="2201571" y="5993620"/>
                </a:lnTo>
                <a:lnTo>
                  <a:pt x="2201571" y="6688413"/>
                </a:lnTo>
                <a:lnTo>
                  <a:pt x="1506778" y="6688413"/>
                </a:lnTo>
                <a:close/>
                <a:moveTo>
                  <a:pt x="753389" y="5993620"/>
                </a:moveTo>
                <a:lnTo>
                  <a:pt x="1448182" y="5993620"/>
                </a:lnTo>
                <a:lnTo>
                  <a:pt x="1448182" y="6688413"/>
                </a:lnTo>
                <a:lnTo>
                  <a:pt x="753389" y="6688413"/>
                </a:lnTo>
                <a:close/>
                <a:moveTo>
                  <a:pt x="0" y="5993620"/>
                </a:moveTo>
                <a:lnTo>
                  <a:pt x="694793" y="5993620"/>
                </a:lnTo>
                <a:lnTo>
                  <a:pt x="694793" y="6688413"/>
                </a:lnTo>
                <a:lnTo>
                  <a:pt x="0" y="6688413"/>
                </a:lnTo>
                <a:close/>
                <a:moveTo>
                  <a:pt x="4520336" y="5244418"/>
                </a:moveTo>
                <a:lnTo>
                  <a:pt x="5215129" y="5244418"/>
                </a:lnTo>
                <a:lnTo>
                  <a:pt x="5215129" y="5939211"/>
                </a:lnTo>
                <a:lnTo>
                  <a:pt x="4520336" y="5939211"/>
                </a:lnTo>
                <a:close/>
                <a:moveTo>
                  <a:pt x="3013558" y="5244418"/>
                </a:moveTo>
                <a:lnTo>
                  <a:pt x="3708351" y="5244418"/>
                </a:lnTo>
                <a:lnTo>
                  <a:pt x="3708351" y="5939211"/>
                </a:lnTo>
                <a:lnTo>
                  <a:pt x="3013558" y="5939211"/>
                </a:lnTo>
                <a:close/>
                <a:moveTo>
                  <a:pt x="2260168" y="5244418"/>
                </a:moveTo>
                <a:lnTo>
                  <a:pt x="2954961" y="5244418"/>
                </a:lnTo>
                <a:lnTo>
                  <a:pt x="2954961" y="5939211"/>
                </a:lnTo>
                <a:lnTo>
                  <a:pt x="2260168" y="5939211"/>
                </a:lnTo>
                <a:close/>
                <a:moveTo>
                  <a:pt x="1506779" y="5244418"/>
                </a:moveTo>
                <a:lnTo>
                  <a:pt x="2201571" y="5244418"/>
                </a:lnTo>
                <a:lnTo>
                  <a:pt x="2201571" y="5939211"/>
                </a:lnTo>
                <a:lnTo>
                  <a:pt x="1506779" y="5939211"/>
                </a:lnTo>
                <a:close/>
                <a:moveTo>
                  <a:pt x="753390" y="5244418"/>
                </a:moveTo>
                <a:lnTo>
                  <a:pt x="1448183" y="5244418"/>
                </a:lnTo>
                <a:lnTo>
                  <a:pt x="1448183" y="5939211"/>
                </a:lnTo>
                <a:lnTo>
                  <a:pt x="753390" y="5939211"/>
                </a:lnTo>
                <a:close/>
                <a:moveTo>
                  <a:pt x="1" y="5244418"/>
                </a:moveTo>
                <a:lnTo>
                  <a:pt x="694794" y="5244418"/>
                </a:lnTo>
                <a:lnTo>
                  <a:pt x="694794" y="5939211"/>
                </a:lnTo>
                <a:lnTo>
                  <a:pt x="1" y="5939211"/>
                </a:lnTo>
                <a:close/>
                <a:moveTo>
                  <a:pt x="5273726" y="4495215"/>
                </a:moveTo>
                <a:lnTo>
                  <a:pt x="5968519" y="4495215"/>
                </a:lnTo>
                <a:lnTo>
                  <a:pt x="5968519" y="5190008"/>
                </a:lnTo>
                <a:lnTo>
                  <a:pt x="5273726" y="5190008"/>
                </a:lnTo>
                <a:close/>
                <a:moveTo>
                  <a:pt x="4520336" y="4495215"/>
                </a:moveTo>
                <a:lnTo>
                  <a:pt x="5215129" y="4495215"/>
                </a:lnTo>
                <a:lnTo>
                  <a:pt x="5215129" y="5190008"/>
                </a:lnTo>
                <a:lnTo>
                  <a:pt x="4520336" y="5190008"/>
                </a:lnTo>
                <a:close/>
                <a:moveTo>
                  <a:pt x="3766947" y="4495215"/>
                </a:moveTo>
                <a:lnTo>
                  <a:pt x="4461740" y="4495215"/>
                </a:lnTo>
                <a:lnTo>
                  <a:pt x="4461740" y="5190008"/>
                </a:lnTo>
                <a:lnTo>
                  <a:pt x="3766947" y="5190008"/>
                </a:lnTo>
                <a:close/>
                <a:moveTo>
                  <a:pt x="3013558" y="4495215"/>
                </a:moveTo>
                <a:lnTo>
                  <a:pt x="3708351" y="4495215"/>
                </a:lnTo>
                <a:lnTo>
                  <a:pt x="3708351" y="5190008"/>
                </a:lnTo>
                <a:lnTo>
                  <a:pt x="3013558" y="5190008"/>
                </a:lnTo>
                <a:close/>
                <a:moveTo>
                  <a:pt x="1506779" y="4495215"/>
                </a:moveTo>
                <a:lnTo>
                  <a:pt x="2201571" y="4495215"/>
                </a:lnTo>
                <a:lnTo>
                  <a:pt x="2201571" y="5190008"/>
                </a:lnTo>
                <a:lnTo>
                  <a:pt x="1506779" y="5190008"/>
                </a:lnTo>
                <a:close/>
                <a:moveTo>
                  <a:pt x="753390" y="4495215"/>
                </a:moveTo>
                <a:lnTo>
                  <a:pt x="1448184" y="4495215"/>
                </a:lnTo>
                <a:lnTo>
                  <a:pt x="1448184" y="5190008"/>
                </a:lnTo>
                <a:lnTo>
                  <a:pt x="753390" y="5190008"/>
                </a:lnTo>
                <a:close/>
                <a:moveTo>
                  <a:pt x="2" y="4495215"/>
                </a:moveTo>
                <a:lnTo>
                  <a:pt x="694794" y="4495215"/>
                </a:lnTo>
                <a:lnTo>
                  <a:pt x="694794" y="5190008"/>
                </a:lnTo>
                <a:lnTo>
                  <a:pt x="2" y="5190008"/>
                </a:lnTo>
                <a:close/>
                <a:moveTo>
                  <a:pt x="5273726" y="3746012"/>
                </a:moveTo>
                <a:lnTo>
                  <a:pt x="5968519" y="3746012"/>
                </a:lnTo>
                <a:lnTo>
                  <a:pt x="5968519" y="4440805"/>
                </a:lnTo>
                <a:lnTo>
                  <a:pt x="5273726" y="4440805"/>
                </a:lnTo>
                <a:close/>
                <a:moveTo>
                  <a:pt x="4520336" y="3746012"/>
                </a:moveTo>
                <a:lnTo>
                  <a:pt x="5215129" y="3746012"/>
                </a:lnTo>
                <a:lnTo>
                  <a:pt x="5215129" y="4440805"/>
                </a:lnTo>
                <a:lnTo>
                  <a:pt x="4520336" y="4440805"/>
                </a:lnTo>
                <a:close/>
                <a:moveTo>
                  <a:pt x="3766947" y="3746012"/>
                </a:moveTo>
                <a:lnTo>
                  <a:pt x="4461740" y="3746012"/>
                </a:lnTo>
                <a:lnTo>
                  <a:pt x="4461740" y="4440805"/>
                </a:lnTo>
                <a:lnTo>
                  <a:pt x="3766947" y="4440805"/>
                </a:lnTo>
                <a:close/>
                <a:moveTo>
                  <a:pt x="3013558" y="3746012"/>
                </a:moveTo>
                <a:lnTo>
                  <a:pt x="3708351" y="3746012"/>
                </a:lnTo>
                <a:lnTo>
                  <a:pt x="3708351" y="4440805"/>
                </a:lnTo>
                <a:lnTo>
                  <a:pt x="3013558" y="4440805"/>
                </a:lnTo>
                <a:close/>
                <a:moveTo>
                  <a:pt x="2260168" y="3746012"/>
                </a:moveTo>
                <a:lnTo>
                  <a:pt x="2954961" y="3746012"/>
                </a:lnTo>
                <a:lnTo>
                  <a:pt x="2954961" y="4440805"/>
                </a:lnTo>
                <a:lnTo>
                  <a:pt x="2260168" y="4440805"/>
                </a:lnTo>
                <a:close/>
                <a:moveTo>
                  <a:pt x="1506780" y="3746012"/>
                </a:moveTo>
                <a:lnTo>
                  <a:pt x="2201571" y="3746012"/>
                </a:lnTo>
                <a:lnTo>
                  <a:pt x="2201571" y="4440805"/>
                </a:lnTo>
                <a:lnTo>
                  <a:pt x="1506780" y="4440805"/>
                </a:lnTo>
                <a:close/>
                <a:moveTo>
                  <a:pt x="753391" y="3746012"/>
                </a:moveTo>
                <a:lnTo>
                  <a:pt x="1448184" y="3746012"/>
                </a:lnTo>
                <a:lnTo>
                  <a:pt x="1448184" y="4440805"/>
                </a:lnTo>
                <a:lnTo>
                  <a:pt x="753391" y="4440805"/>
                </a:lnTo>
                <a:close/>
                <a:moveTo>
                  <a:pt x="2" y="3746012"/>
                </a:moveTo>
                <a:lnTo>
                  <a:pt x="694795" y="3746012"/>
                </a:lnTo>
                <a:lnTo>
                  <a:pt x="694795" y="4440805"/>
                </a:lnTo>
                <a:lnTo>
                  <a:pt x="2" y="4440805"/>
                </a:lnTo>
                <a:close/>
                <a:moveTo>
                  <a:pt x="5273726" y="2996812"/>
                </a:moveTo>
                <a:lnTo>
                  <a:pt x="5968519" y="2996812"/>
                </a:lnTo>
                <a:lnTo>
                  <a:pt x="5968519" y="3691602"/>
                </a:lnTo>
                <a:lnTo>
                  <a:pt x="5273726" y="3691602"/>
                </a:lnTo>
                <a:close/>
                <a:moveTo>
                  <a:pt x="4520336" y="2996812"/>
                </a:moveTo>
                <a:lnTo>
                  <a:pt x="5215129" y="2996812"/>
                </a:lnTo>
                <a:lnTo>
                  <a:pt x="5215129" y="3691602"/>
                </a:lnTo>
                <a:lnTo>
                  <a:pt x="4520336" y="3691602"/>
                </a:lnTo>
                <a:close/>
                <a:moveTo>
                  <a:pt x="3766947" y="2996812"/>
                </a:moveTo>
                <a:lnTo>
                  <a:pt x="4461740" y="2996812"/>
                </a:lnTo>
                <a:lnTo>
                  <a:pt x="4461740" y="3691602"/>
                </a:lnTo>
                <a:lnTo>
                  <a:pt x="3766947" y="3691602"/>
                </a:lnTo>
                <a:close/>
                <a:moveTo>
                  <a:pt x="2260168" y="2996812"/>
                </a:moveTo>
                <a:lnTo>
                  <a:pt x="2954961" y="2996812"/>
                </a:lnTo>
                <a:lnTo>
                  <a:pt x="2954961" y="3691602"/>
                </a:lnTo>
                <a:lnTo>
                  <a:pt x="2260168" y="3691602"/>
                </a:lnTo>
                <a:close/>
                <a:moveTo>
                  <a:pt x="1506781" y="2996812"/>
                </a:moveTo>
                <a:lnTo>
                  <a:pt x="2201571" y="2996812"/>
                </a:lnTo>
                <a:lnTo>
                  <a:pt x="2201571" y="3691602"/>
                </a:lnTo>
                <a:lnTo>
                  <a:pt x="1506781" y="3691602"/>
                </a:lnTo>
                <a:close/>
                <a:moveTo>
                  <a:pt x="753391" y="2996812"/>
                </a:moveTo>
                <a:lnTo>
                  <a:pt x="1448186" y="2996812"/>
                </a:lnTo>
                <a:lnTo>
                  <a:pt x="1448186" y="3691602"/>
                </a:lnTo>
                <a:lnTo>
                  <a:pt x="753391" y="3691602"/>
                </a:lnTo>
                <a:close/>
                <a:moveTo>
                  <a:pt x="753392" y="2247607"/>
                </a:moveTo>
                <a:lnTo>
                  <a:pt x="1448186" y="2247607"/>
                </a:lnTo>
                <a:lnTo>
                  <a:pt x="1448186" y="2942403"/>
                </a:lnTo>
                <a:lnTo>
                  <a:pt x="753392" y="2942403"/>
                </a:lnTo>
                <a:close/>
                <a:moveTo>
                  <a:pt x="4" y="2247607"/>
                </a:moveTo>
                <a:lnTo>
                  <a:pt x="694796" y="2247607"/>
                </a:lnTo>
                <a:lnTo>
                  <a:pt x="694796" y="2942403"/>
                </a:lnTo>
                <a:lnTo>
                  <a:pt x="4" y="2942403"/>
                </a:lnTo>
                <a:close/>
                <a:moveTo>
                  <a:pt x="5273726" y="2247606"/>
                </a:moveTo>
                <a:lnTo>
                  <a:pt x="5968519" y="2247606"/>
                </a:lnTo>
                <a:lnTo>
                  <a:pt x="5968519" y="2942402"/>
                </a:lnTo>
                <a:lnTo>
                  <a:pt x="5273726" y="2942402"/>
                </a:lnTo>
                <a:close/>
                <a:moveTo>
                  <a:pt x="4520336" y="2247606"/>
                </a:moveTo>
                <a:lnTo>
                  <a:pt x="5215129" y="2247606"/>
                </a:lnTo>
                <a:lnTo>
                  <a:pt x="5215129" y="2942403"/>
                </a:lnTo>
                <a:lnTo>
                  <a:pt x="4520336" y="2942403"/>
                </a:lnTo>
                <a:close/>
                <a:moveTo>
                  <a:pt x="3766947" y="2247606"/>
                </a:moveTo>
                <a:lnTo>
                  <a:pt x="4461740" y="2247606"/>
                </a:lnTo>
                <a:lnTo>
                  <a:pt x="4461740" y="2942403"/>
                </a:lnTo>
                <a:lnTo>
                  <a:pt x="3766947" y="2942403"/>
                </a:lnTo>
                <a:close/>
                <a:moveTo>
                  <a:pt x="3013558" y="2247606"/>
                </a:moveTo>
                <a:lnTo>
                  <a:pt x="3708351" y="2247606"/>
                </a:lnTo>
                <a:lnTo>
                  <a:pt x="3708351" y="2942403"/>
                </a:lnTo>
                <a:lnTo>
                  <a:pt x="3013558" y="2942403"/>
                </a:lnTo>
                <a:close/>
                <a:moveTo>
                  <a:pt x="2260168" y="2247606"/>
                </a:moveTo>
                <a:lnTo>
                  <a:pt x="2954961" y="2247606"/>
                </a:lnTo>
                <a:lnTo>
                  <a:pt x="2954961" y="2942403"/>
                </a:lnTo>
                <a:lnTo>
                  <a:pt x="2260168" y="2942403"/>
                </a:lnTo>
                <a:close/>
                <a:moveTo>
                  <a:pt x="1506782" y="2247606"/>
                </a:moveTo>
                <a:lnTo>
                  <a:pt x="2201571" y="2247606"/>
                </a:lnTo>
                <a:lnTo>
                  <a:pt x="2201571" y="2942403"/>
                </a:lnTo>
                <a:lnTo>
                  <a:pt x="1506782" y="2942403"/>
                </a:lnTo>
                <a:close/>
                <a:moveTo>
                  <a:pt x="753392" y="1498408"/>
                </a:moveTo>
                <a:lnTo>
                  <a:pt x="1448186" y="1498408"/>
                </a:lnTo>
                <a:lnTo>
                  <a:pt x="1448186" y="2193197"/>
                </a:lnTo>
                <a:lnTo>
                  <a:pt x="753392" y="2193197"/>
                </a:lnTo>
                <a:close/>
                <a:moveTo>
                  <a:pt x="4" y="1498408"/>
                </a:moveTo>
                <a:lnTo>
                  <a:pt x="694797" y="1498408"/>
                </a:lnTo>
                <a:lnTo>
                  <a:pt x="694797" y="2193197"/>
                </a:lnTo>
                <a:lnTo>
                  <a:pt x="4" y="2193197"/>
                </a:lnTo>
                <a:close/>
                <a:moveTo>
                  <a:pt x="5273726" y="1498407"/>
                </a:moveTo>
                <a:lnTo>
                  <a:pt x="5968519" y="1498407"/>
                </a:lnTo>
                <a:lnTo>
                  <a:pt x="5968519" y="2193197"/>
                </a:lnTo>
                <a:lnTo>
                  <a:pt x="5273726" y="2193197"/>
                </a:lnTo>
                <a:close/>
                <a:moveTo>
                  <a:pt x="4520336" y="1498407"/>
                </a:moveTo>
                <a:lnTo>
                  <a:pt x="5215129" y="1498407"/>
                </a:lnTo>
                <a:lnTo>
                  <a:pt x="5215129" y="2193197"/>
                </a:lnTo>
                <a:lnTo>
                  <a:pt x="4520336" y="2193197"/>
                </a:lnTo>
                <a:close/>
                <a:moveTo>
                  <a:pt x="3766947" y="1498407"/>
                </a:moveTo>
                <a:lnTo>
                  <a:pt x="4461740" y="1498407"/>
                </a:lnTo>
                <a:lnTo>
                  <a:pt x="4461740" y="2193197"/>
                </a:lnTo>
                <a:lnTo>
                  <a:pt x="3766947" y="2193197"/>
                </a:lnTo>
                <a:close/>
                <a:moveTo>
                  <a:pt x="3013558" y="1498407"/>
                </a:moveTo>
                <a:lnTo>
                  <a:pt x="3708351" y="1498407"/>
                </a:lnTo>
                <a:lnTo>
                  <a:pt x="3708351" y="2193197"/>
                </a:lnTo>
                <a:lnTo>
                  <a:pt x="3013558" y="2193197"/>
                </a:lnTo>
                <a:close/>
                <a:moveTo>
                  <a:pt x="2260168" y="1498407"/>
                </a:moveTo>
                <a:lnTo>
                  <a:pt x="2954961" y="1498407"/>
                </a:lnTo>
                <a:lnTo>
                  <a:pt x="2954961" y="2193197"/>
                </a:lnTo>
                <a:lnTo>
                  <a:pt x="2260168" y="2193197"/>
                </a:lnTo>
                <a:close/>
                <a:moveTo>
                  <a:pt x="1506783" y="1498407"/>
                </a:moveTo>
                <a:lnTo>
                  <a:pt x="2201572" y="1498407"/>
                </a:lnTo>
                <a:lnTo>
                  <a:pt x="2201572" y="2193197"/>
                </a:lnTo>
                <a:lnTo>
                  <a:pt x="1506783" y="2193197"/>
                </a:lnTo>
                <a:close/>
                <a:moveTo>
                  <a:pt x="2260168" y="749203"/>
                </a:moveTo>
                <a:lnTo>
                  <a:pt x="2954961" y="749203"/>
                </a:lnTo>
                <a:lnTo>
                  <a:pt x="2954961" y="1443997"/>
                </a:lnTo>
                <a:lnTo>
                  <a:pt x="2260168" y="1443997"/>
                </a:lnTo>
                <a:close/>
                <a:moveTo>
                  <a:pt x="753393" y="749203"/>
                </a:moveTo>
                <a:lnTo>
                  <a:pt x="1448188" y="749203"/>
                </a:lnTo>
                <a:lnTo>
                  <a:pt x="1448188" y="1443997"/>
                </a:lnTo>
                <a:lnTo>
                  <a:pt x="753393" y="1443997"/>
                </a:lnTo>
                <a:close/>
                <a:moveTo>
                  <a:pt x="5" y="749203"/>
                </a:moveTo>
                <a:lnTo>
                  <a:pt x="694797" y="749203"/>
                </a:lnTo>
                <a:lnTo>
                  <a:pt x="694797" y="1443997"/>
                </a:lnTo>
                <a:lnTo>
                  <a:pt x="5" y="1443997"/>
                </a:lnTo>
                <a:close/>
                <a:moveTo>
                  <a:pt x="4520336" y="749202"/>
                </a:moveTo>
                <a:lnTo>
                  <a:pt x="5215129" y="749202"/>
                </a:lnTo>
                <a:lnTo>
                  <a:pt x="5215129" y="1443997"/>
                </a:lnTo>
                <a:lnTo>
                  <a:pt x="4520336" y="1443997"/>
                </a:lnTo>
                <a:close/>
                <a:moveTo>
                  <a:pt x="3766947" y="749202"/>
                </a:moveTo>
                <a:lnTo>
                  <a:pt x="4461740" y="749202"/>
                </a:lnTo>
                <a:lnTo>
                  <a:pt x="4461740" y="1443997"/>
                </a:lnTo>
                <a:lnTo>
                  <a:pt x="3766947" y="1443997"/>
                </a:lnTo>
                <a:close/>
                <a:moveTo>
                  <a:pt x="3013558" y="749202"/>
                </a:moveTo>
                <a:lnTo>
                  <a:pt x="3708351" y="749202"/>
                </a:lnTo>
                <a:lnTo>
                  <a:pt x="3708351" y="1443997"/>
                </a:lnTo>
                <a:lnTo>
                  <a:pt x="3013558" y="1443997"/>
                </a:lnTo>
                <a:close/>
                <a:moveTo>
                  <a:pt x="3013558" y="1"/>
                </a:moveTo>
                <a:lnTo>
                  <a:pt x="3708351" y="1"/>
                </a:lnTo>
                <a:lnTo>
                  <a:pt x="3708351" y="694793"/>
                </a:lnTo>
                <a:lnTo>
                  <a:pt x="3013558" y="694793"/>
                </a:lnTo>
                <a:close/>
                <a:moveTo>
                  <a:pt x="2260168" y="1"/>
                </a:moveTo>
                <a:lnTo>
                  <a:pt x="2954961" y="1"/>
                </a:lnTo>
                <a:lnTo>
                  <a:pt x="2954961" y="694793"/>
                </a:lnTo>
                <a:lnTo>
                  <a:pt x="2260168" y="694793"/>
                </a:lnTo>
                <a:close/>
                <a:moveTo>
                  <a:pt x="1506784" y="1"/>
                </a:moveTo>
                <a:lnTo>
                  <a:pt x="2201572" y="1"/>
                </a:lnTo>
                <a:lnTo>
                  <a:pt x="2201572" y="694793"/>
                </a:lnTo>
                <a:lnTo>
                  <a:pt x="1506784" y="694793"/>
                </a:lnTo>
                <a:close/>
                <a:moveTo>
                  <a:pt x="753394" y="1"/>
                </a:moveTo>
                <a:lnTo>
                  <a:pt x="1448188" y="1"/>
                </a:lnTo>
                <a:lnTo>
                  <a:pt x="1448188" y="694793"/>
                </a:lnTo>
                <a:lnTo>
                  <a:pt x="753394" y="694793"/>
                </a:lnTo>
                <a:close/>
                <a:moveTo>
                  <a:pt x="5" y="1"/>
                </a:moveTo>
                <a:lnTo>
                  <a:pt x="694798" y="1"/>
                </a:lnTo>
                <a:lnTo>
                  <a:pt x="694798" y="694793"/>
                </a:lnTo>
                <a:lnTo>
                  <a:pt x="5" y="694793"/>
                </a:lnTo>
                <a:close/>
                <a:moveTo>
                  <a:pt x="4520336" y="0"/>
                </a:moveTo>
                <a:lnTo>
                  <a:pt x="5215129" y="0"/>
                </a:lnTo>
                <a:lnTo>
                  <a:pt x="5215129" y="694793"/>
                </a:lnTo>
                <a:lnTo>
                  <a:pt x="4520336" y="694793"/>
                </a:lnTo>
                <a:close/>
                <a:moveTo>
                  <a:pt x="3766947" y="0"/>
                </a:moveTo>
                <a:lnTo>
                  <a:pt x="4461740" y="0"/>
                </a:lnTo>
                <a:lnTo>
                  <a:pt x="4461740" y="694793"/>
                </a:lnTo>
                <a:lnTo>
                  <a:pt x="3766947" y="694793"/>
                </a:lnTo>
                <a:close/>
              </a:path>
            </a:pathLst>
          </a:custGeom>
          <a:solidFill>
            <a:schemeClr val="bg1">
              <a:lumMod val="85000"/>
            </a:schemeClr>
          </a:solidFill>
        </p:spPr>
        <p:txBody>
          <a:bodyPr wrap="square">
            <a:noAutofit/>
          </a:bodyPr>
          <a:lstStyle/>
          <a:p>
            <a:endParaRPr lang="zh-CN" altLang="en-US"/>
          </a:p>
        </p:txBody>
      </p:sp>
      <p:pic>
        <p:nvPicPr>
          <p:cNvPr id="4" name="图片 3" descr="图片包含 动物, 珊瑚, 看着, 游戏机&#10;&#10;描述已自动生成">
            <a:extLst>
              <a:ext uri="{FF2B5EF4-FFF2-40B4-BE49-F238E27FC236}">
                <a16:creationId xmlns:a16="http://schemas.microsoft.com/office/drawing/2014/main" xmlns="" id="{3D224817-2C8E-48C3-9847-BD7D987E62C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0300" t="50000"/>
          <a:stretch/>
        </p:blipFill>
        <p:spPr>
          <a:xfrm rot="10800000">
            <a:off x="8556306" y="4800599"/>
            <a:ext cx="3635694" cy="2057401"/>
          </a:xfrm>
          <a:prstGeom prst="rect">
            <a:avLst/>
          </a:prstGeom>
        </p:spPr>
      </p:pic>
    </p:spTree>
    <p:extLst>
      <p:ext uri="{BB962C8B-B14F-4D97-AF65-F5344CB8AC3E}">
        <p14:creationId xmlns:p14="http://schemas.microsoft.com/office/powerpoint/2010/main" val="309534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71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2020/12/27</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65" r:id="rId6"/>
    <p:sldLayoutId id="2147483666" r:id="rId7"/>
    <p:sldLayoutId id="2147483667" r:id="rId8"/>
    <p:sldLayoutId id="2147483659" r:id="rId9"/>
    <p:sldLayoutId id="2147483660" r:id="rId10"/>
    <p:sldLayoutId id="2147483661" r:id="rId11"/>
    <p:sldLayoutId id="2147483662" r:id="rId12"/>
    <p:sldLayoutId id="2147483663" r:id="rId13"/>
    <p:sldLayoutId id="2147483664" r:id="rId14"/>
    <p:sldLayoutId id="2147483668" r:id="rId15"/>
    <p:sldLayoutId id="2147483669" r:id="rId16"/>
    <p:sldLayoutId id="2147483670"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170353672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31"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2020/12/27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1267713133"/>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6.xml"/><Relationship Id="rId5" Type="http://schemas.microsoft.com/office/2007/relationships/hdphoto" Target="../media/hdphoto12.wdp"/><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13.wdp"/><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8.xml"/><Relationship Id="rId5" Type="http://schemas.openxmlformats.org/officeDocument/2006/relationships/image" Target="../media/image20.png"/><Relationship Id="rId4" Type="http://schemas.microsoft.com/office/2007/relationships/hdphoto" Target="../media/hdphoto14.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10.xml"/><Relationship Id="rId4" Type="http://schemas.microsoft.com/office/2007/relationships/hdphoto" Target="../media/hdphoto16.wdp"/></Relationships>
</file>

<file path=ppt/slides/_rels/slide21.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hdphoto" Target="../media/hdphoto19.wdp"/><Relationship Id="rId7" Type="http://schemas.microsoft.com/office/2007/relationships/hdphoto" Target="../media/hdphoto21.wdp"/><Relationship Id="rId2" Type="http://schemas.openxmlformats.org/officeDocument/2006/relationships/image" Target="../media/image25.png"/><Relationship Id="rId1" Type="http://schemas.openxmlformats.org/officeDocument/2006/relationships/slideLayout" Target="../slideLayouts/slideLayout13.xml"/><Relationship Id="rId6" Type="http://schemas.openxmlformats.org/officeDocument/2006/relationships/image" Target="../media/image27.png"/><Relationship Id="rId5" Type="http://schemas.microsoft.com/office/2007/relationships/hdphoto" Target="../media/hdphoto20.wdp"/><Relationship Id="rId4" Type="http://schemas.openxmlformats.org/officeDocument/2006/relationships/image" Target="../media/image26.png"/><Relationship Id="rId9" Type="http://schemas.microsoft.com/office/2007/relationships/hdphoto" Target="../media/hdphoto22.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6.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5.png"/><Relationship Id="rId9" Type="http://schemas.microsoft.com/office/2007/relationships/hdphoto" Target="../media/hdphoto4.wdp"/></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2.png"/><Relationship Id="rId5" Type="http://schemas.microsoft.com/office/2007/relationships/hdphoto" Target="../media/hdphoto8.wdp"/><Relationship Id="rId4" Type="http://schemas.openxmlformats.org/officeDocument/2006/relationships/image" Target="../media/image11.png"/><Relationship Id="rId9"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动物, 珊瑚, 看着, 游戏机&#10;&#10;描述已自动生成">
            <a:extLst>
              <a:ext uri="{FF2B5EF4-FFF2-40B4-BE49-F238E27FC236}">
                <a16:creationId xmlns:a16="http://schemas.microsoft.com/office/drawing/2014/main" xmlns="" id="{9E7DAEB5-8B22-474F-B3D6-23A8361E3B43}"/>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11" name="图片 10" descr="图片包含 动物, 珊瑚, 看着, 游戏机&#10;&#10;描述已自动生成">
            <a:extLst>
              <a:ext uri="{FF2B5EF4-FFF2-40B4-BE49-F238E27FC236}">
                <a16:creationId xmlns:a16="http://schemas.microsoft.com/office/drawing/2014/main" xmlns="" id="{3ED1EF67-83AA-4CB0-869B-17226358ADFC}"/>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12" name="图片 11" descr="图片包含 动物, 珊瑚, 看着, 游戏机&#10;&#10;描述已自动生成">
            <a:extLst>
              <a:ext uri="{FF2B5EF4-FFF2-40B4-BE49-F238E27FC236}">
                <a16:creationId xmlns:a16="http://schemas.microsoft.com/office/drawing/2014/main" xmlns="" id="{8C53D0F6-B636-470A-A06D-227412F38453}"/>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sp>
        <p:nvSpPr>
          <p:cNvPr id="13" name="任意多边形: 形状 12">
            <a:extLst>
              <a:ext uri="{FF2B5EF4-FFF2-40B4-BE49-F238E27FC236}">
                <a16:creationId xmlns:a16="http://schemas.microsoft.com/office/drawing/2014/main" xmlns="" id="{16007BDF-37A3-426E-8A78-BBA30053D187}"/>
              </a:ext>
            </a:extLst>
          </p:cNvPr>
          <p:cNvSpPr/>
          <p:nvPr/>
        </p:nvSpPr>
        <p:spPr>
          <a:xfrm>
            <a:off x="5802766" y="304466"/>
            <a:ext cx="568119" cy="571871"/>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descr="图片包含 动物, 珊瑚, 看着, 游戏机&#10;&#10;描述已自动生成">
            <a:extLst>
              <a:ext uri="{FF2B5EF4-FFF2-40B4-BE49-F238E27FC236}">
                <a16:creationId xmlns:a16="http://schemas.microsoft.com/office/drawing/2014/main" xmlns="" id="{82BCDFA9-DE70-4A2B-B47A-64F22A03B27E}"/>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grpSp>
        <p:nvGrpSpPr>
          <p:cNvPr id="15" name="组合 14">
            <a:extLst>
              <a:ext uri="{FF2B5EF4-FFF2-40B4-BE49-F238E27FC236}">
                <a16:creationId xmlns:a16="http://schemas.microsoft.com/office/drawing/2014/main" xmlns="" id="{B55DB20D-20F1-4556-A9F0-CEBF0212E0A5}"/>
              </a:ext>
            </a:extLst>
          </p:cNvPr>
          <p:cNvGrpSpPr/>
          <p:nvPr/>
        </p:nvGrpSpPr>
        <p:grpSpPr>
          <a:xfrm>
            <a:off x="5162447" y="5766479"/>
            <a:ext cx="1794081" cy="740472"/>
            <a:chOff x="5162447" y="5093379"/>
            <a:chExt cx="1794081" cy="740472"/>
          </a:xfrm>
          <a:noFill/>
        </p:grpSpPr>
        <p:sp>
          <p:nvSpPr>
            <p:cNvPr id="16" name="文本框 15">
              <a:extLst>
                <a:ext uri="{FF2B5EF4-FFF2-40B4-BE49-F238E27FC236}">
                  <a16:creationId xmlns:a16="http://schemas.microsoft.com/office/drawing/2014/main" xmlns="" id="{B589456E-4279-44A9-A05D-6E430C543B2C}"/>
                </a:ext>
              </a:extLst>
            </p:cNvPr>
            <p:cNvSpPr txBox="1"/>
            <p:nvPr/>
          </p:nvSpPr>
          <p:spPr>
            <a:xfrm>
              <a:off x="5351601" y="5093379"/>
              <a:ext cx="1415772" cy="338554"/>
            </a:xfrm>
            <a:prstGeom prst="rect">
              <a:avLst/>
            </a:prstGeom>
            <a:grpFill/>
            <a:effectLst>
              <a:outerShdw blurRad="50800" dist="25400" dir="5400000" algn="t" rotWithShape="0">
                <a:srgbClr val="8E008B">
                  <a:alpha val="40000"/>
                </a:srgbClr>
              </a:outerShdw>
            </a:effectLst>
          </p:spPr>
          <p:txBody>
            <a:bodyPr wrap="none" rtlCol="0">
              <a:spAutoFit/>
            </a:bodyPr>
            <a:lstStyle/>
            <a:p>
              <a:pPr algn="ctr"/>
              <a:r>
                <a:rPr lang="zh-CN" altLang="en-US" sz="1600">
                  <a:latin typeface="+mj-ea"/>
                  <a:ea typeface="+mj-ea"/>
                </a:rPr>
                <a:t>汇报人：璞石</a:t>
              </a:r>
            </a:p>
          </p:txBody>
        </p:sp>
        <p:sp>
          <p:nvSpPr>
            <p:cNvPr id="17" name="文本框 16">
              <a:extLst>
                <a:ext uri="{FF2B5EF4-FFF2-40B4-BE49-F238E27FC236}">
                  <a16:creationId xmlns:a16="http://schemas.microsoft.com/office/drawing/2014/main" xmlns="" id="{344240DF-3F08-491B-9AF6-B63B01BA1D4B}"/>
                </a:ext>
              </a:extLst>
            </p:cNvPr>
            <p:cNvSpPr txBox="1"/>
            <p:nvPr/>
          </p:nvSpPr>
          <p:spPr>
            <a:xfrm>
              <a:off x="5162447" y="5495297"/>
              <a:ext cx="1794081" cy="338554"/>
            </a:xfrm>
            <a:prstGeom prst="rect">
              <a:avLst/>
            </a:prstGeom>
            <a:grpFill/>
            <a:effectLst>
              <a:outerShdw blurRad="50800" dist="25400" dir="5400000" algn="t" rotWithShape="0">
                <a:srgbClr val="8E008B">
                  <a:alpha val="40000"/>
                </a:srgbClr>
              </a:outerShdw>
            </a:effectLst>
          </p:spPr>
          <p:txBody>
            <a:bodyPr wrap="none" rtlCol="0">
              <a:spAutoFit/>
            </a:bodyPr>
            <a:lstStyle/>
            <a:p>
              <a:pPr algn="ctr"/>
              <a:r>
                <a:rPr lang="en-US" altLang="zh-CN" sz="1600">
                  <a:latin typeface="+mj-ea"/>
                  <a:ea typeface="+mj-ea"/>
                </a:rPr>
                <a:t>2020</a:t>
              </a:r>
              <a:r>
                <a:rPr lang="zh-CN" altLang="en-US" sz="1600">
                  <a:latin typeface="+mj-ea"/>
                  <a:ea typeface="+mj-ea"/>
                </a:rPr>
                <a:t>年</a:t>
              </a:r>
              <a:r>
                <a:rPr lang="en-US" altLang="zh-CN" sz="1600">
                  <a:latin typeface="+mj-ea"/>
                  <a:ea typeface="+mj-ea"/>
                </a:rPr>
                <a:t>XX</a:t>
              </a:r>
              <a:r>
                <a:rPr lang="zh-CN" altLang="en-US" sz="1600">
                  <a:latin typeface="+mj-ea"/>
                  <a:ea typeface="+mj-ea"/>
                </a:rPr>
                <a:t>月</a:t>
              </a:r>
              <a:r>
                <a:rPr lang="en-US" altLang="zh-CN" sz="1600">
                  <a:latin typeface="+mj-ea"/>
                  <a:ea typeface="+mj-ea"/>
                </a:rPr>
                <a:t>XX</a:t>
              </a:r>
              <a:r>
                <a:rPr lang="zh-CN" altLang="en-US" sz="1600">
                  <a:latin typeface="+mj-ea"/>
                  <a:ea typeface="+mj-ea"/>
                </a:rPr>
                <a:t>日</a:t>
              </a:r>
            </a:p>
          </p:txBody>
        </p:sp>
      </p:grpSp>
      <p:grpSp>
        <p:nvGrpSpPr>
          <p:cNvPr id="18" name="组合 17">
            <a:extLst>
              <a:ext uri="{FF2B5EF4-FFF2-40B4-BE49-F238E27FC236}">
                <a16:creationId xmlns:a16="http://schemas.microsoft.com/office/drawing/2014/main" xmlns="" id="{C37D31FC-73D4-4D6F-AFEE-758F14D994BD}"/>
              </a:ext>
            </a:extLst>
          </p:cNvPr>
          <p:cNvGrpSpPr/>
          <p:nvPr/>
        </p:nvGrpSpPr>
        <p:grpSpPr>
          <a:xfrm>
            <a:off x="1522760" y="1825159"/>
            <a:ext cx="9146478" cy="2973539"/>
            <a:chOff x="1435818" y="1766658"/>
            <a:chExt cx="9146478" cy="2973539"/>
          </a:xfrm>
          <a:noFill/>
        </p:grpSpPr>
        <p:sp>
          <p:nvSpPr>
            <p:cNvPr id="19" name="文本框 18">
              <a:extLst>
                <a:ext uri="{FF2B5EF4-FFF2-40B4-BE49-F238E27FC236}">
                  <a16:creationId xmlns:a16="http://schemas.microsoft.com/office/drawing/2014/main" xmlns="" id="{6F1673D3-B30E-4EFE-970A-46789C332FDE}"/>
                </a:ext>
              </a:extLst>
            </p:cNvPr>
            <p:cNvSpPr txBox="1"/>
            <p:nvPr/>
          </p:nvSpPr>
          <p:spPr>
            <a:xfrm>
              <a:off x="1435818" y="2818101"/>
              <a:ext cx="9146478" cy="1446550"/>
            </a:xfrm>
            <a:prstGeom prst="rect">
              <a:avLst/>
            </a:prstGeom>
            <a:grpFill/>
          </p:spPr>
          <p:txBody>
            <a:bodyPr wrap="none" rtlCol="0">
              <a:spAutoFit/>
            </a:bodyPr>
            <a:lstStyle/>
            <a:p>
              <a:pPr algn="ctr"/>
              <a:r>
                <a:rPr lang="zh-CN" altLang="en-US" sz="8800">
                  <a:effectLst>
                    <a:glow rad="50800">
                      <a:srgbClr val="00FFFF">
                        <a:alpha val="0"/>
                      </a:srgbClr>
                    </a:glow>
                    <a:outerShdw blurRad="114300" dist="76200" dir="5400000" algn="t" rotWithShape="0">
                      <a:srgbClr val="6ED0D0">
                        <a:alpha val="23000"/>
                      </a:srgbClr>
                    </a:outerShdw>
                  </a:effectLst>
                  <a:latin typeface="+mj-ea"/>
                  <a:ea typeface="+mj-ea"/>
                </a:rPr>
                <a:t>企业介绍</a:t>
              </a:r>
              <a:r>
                <a:rPr lang="en-US" altLang="zh-CN" sz="8800">
                  <a:effectLst>
                    <a:glow rad="50800">
                      <a:srgbClr val="00FFFF">
                        <a:alpha val="0"/>
                      </a:srgbClr>
                    </a:glow>
                    <a:outerShdw blurRad="114300" dist="76200" dir="5400000" algn="t" rotWithShape="0">
                      <a:srgbClr val="6ED0D0">
                        <a:alpha val="23000"/>
                      </a:srgbClr>
                    </a:outerShdw>
                  </a:effectLst>
                  <a:latin typeface="+mj-ea"/>
                  <a:ea typeface="+mj-ea"/>
                </a:rPr>
                <a:t>PPT</a:t>
              </a:r>
              <a:r>
                <a:rPr lang="zh-CN" altLang="en-US" sz="8800">
                  <a:effectLst>
                    <a:glow rad="50800">
                      <a:srgbClr val="00FFFF">
                        <a:alpha val="0"/>
                      </a:srgbClr>
                    </a:glow>
                    <a:outerShdw blurRad="114300" dist="76200" dir="5400000" algn="t" rotWithShape="0">
                      <a:srgbClr val="6ED0D0">
                        <a:alpha val="23000"/>
                      </a:srgbClr>
                    </a:outerShdw>
                  </a:effectLst>
                  <a:latin typeface="+mj-ea"/>
                  <a:ea typeface="+mj-ea"/>
                </a:rPr>
                <a:t>模板</a:t>
              </a:r>
            </a:p>
          </p:txBody>
        </p:sp>
        <p:sp>
          <p:nvSpPr>
            <p:cNvPr id="20" name="文本框 19">
              <a:extLst>
                <a:ext uri="{FF2B5EF4-FFF2-40B4-BE49-F238E27FC236}">
                  <a16:creationId xmlns:a16="http://schemas.microsoft.com/office/drawing/2014/main" xmlns="" id="{CB17B99F-180A-486D-9A6B-51491566066B}"/>
                </a:ext>
              </a:extLst>
            </p:cNvPr>
            <p:cNvSpPr txBox="1"/>
            <p:nvPr/>
          </p:nvSpPr>
          <p:spPr>
            <a:xfrm>
              <a:off x="3174758" y="1766658"/>
              <a:ext cx="5668604" cy="1200329"/>
            </a:xfrm>
            <a:prstGeom prst="rect">
              <a:avLst/>
            </a:prstGeom>
            <a:grpFill/>
          </p:spPr>
          <p:txBody>
            <a:bodyPr wrap="none" rtlCol="0">
              <a:spAutoFit/>
            </a:bodyPr>
            <a:lstStyle/>
            <a:p>
              <a:pPr algn="ctr"/>
              <a:r>
                <a:rPr lang="zh-CN" altLang="en-US" sz="7200">
                  <a:solidFill>
                    <a:srgbClr val="4EDFFF"/>
                  </a:solidFill>
                  <a:latin typeface="+mj-ea"/>
                  <a:ea typeface="+mj-ea"/>
                  <a:cs typeface="阿里巴巴普惠体 Heavy" panose="00020600040101010101" pitchFamily="18" charset="-122"/>
                </a:rPr>
                <a:t>璞石</a:t>
              </a:r>
              <a:r>
                <a:rPr lang="en-US" altLang="zh-CN" sz="7200">
                  <a:solidFill>
                    <a:srgbClr val="4EDFFF"/>
                  </a:solidFill>
                  <a:latin typeface="+mj-ea"/>
                  <a:ea typeface="+mj-ea"/>
                  <a:cs typeface="阿里巴巴普惠体 Heavy" panose="00020600040101010101" pitchFamily="18" charset="-122"/>
                </a:rPr>
                <a:t>PPT</a:t>
              </a:r>
              <a:r>
                <a:rPr lang="zh-CN" altLang="en-US" sz="7200">
                  <a:solidFill>
                    <a:srgbClr val="4EDFFF"/>
                  </a:solidFill>
                  <a:latin typeface="+mj-ea"/>
                  <a:ea typeface="+mj-ea"/>
                  <a:cs typeface="阿里巴巴普惠体 Heavy" panose="00020600040101010101" pitchFamily="18" charset="-122"/>
                </a:rPr>
                <a:t>合集</a:t>
              </a:r>
            </a:p>
          </p:txBody>
        </p:sp>
        <p:sp>
          <p:nvSpPr>
            <p:cNvPr id="21" name="文本框 20">
              <a:extLst>
                <a:ext uri="{FF2B5EF4-FFF2-40B4-BE49-F238E27FC236}">
                  <a16:creationId xmlns:a16="http://schemas.microsoft.com/office/drawing/2014/main" xmlns="" id="{1B41D5BA-9C64-4B0A-A2E0-C0FA2D3F260A}"/>
                </a:ext>
              </a:extLst>
            </p:cNvPr>
            <p:cNvSpPr txBox="1"/>
            <p:nvPr/>
          </p:nvSpPr>
          <p:spPr>
            <a:xfrm>
              <a:off x="3715801" y="4278532"/>
              <a:ext cx="4586514" cy="461665"/>
            </a:xfrm>
            <a:prstGeom prst="rect">
              <a:avLst/>
            </a:prstGeom>
            <a:solidFill>
              <a:srgbClr val="4EDFFF"/>
            </a:solidFill>
            <a:effectLst>
              <a:outerShdw blurRad="50800" dist="25400" dir="5400000" algn="t" rotWithShape="0">
                <a:srgbClr val="8E008B">
                  <a:alpha val="40000"/>
                </a:srgbClr>
              </a:outerShdw>
            </a:effectLst>
          </p:spPr>
          <p:txBody>
            <a:bodyPr wrap="square" rtlCol="0">
              <a:spAutoFit/>
            </a:bodyPr>
            <a:lstStyle/>
            <a:p>
              <a:pPr algn="dist"/>
              <a:r>
                <a:rPr lang="zh-CN" altLang="en-US" sz="2400">
                  <a:solidFill>
                    <a:schemeClr val="bg1"/>
                  </a:solidFill>
                  <a:latin typeface="+mj-ea"/>
                  <a:ea typeface="+mj-ea"/>
                </a:rPr>
                <a:t>只做有用并且好用的</a:t>
              </a:r>
              <a:r>
                <a:rPr lang="en-US" altLang="zh-CN" sz="2400">
                  <a:solidFill>
                    <a:schemeClr val="bg1"/>
                  </a:solidFill>
                  <a:latin typeface="+mj-ea"/>
                  <a:ea typeface="+mj-ea"/>
                </a:rPr>
                <a:t>PPT</a:t>
              </a:r>
              <a:r>
                <a:rPr lang="zh-CN" altLang="en-US" sz="2400">
                  <a:solidFill>
                    <a:schemeClr val="bg1"/>
                  </a:solidFill>
                  <a:latin typeface="+mj-ea"/>
                  <a:ea typeface="+mj-ea"/>
                </a:rPr>
                <a:t>模板</a:t>
              </a:r>
            </a:p>
          </p:txBody>
        </p:sp>
      </p:grpSp>
      <p:sp>
        <p:nvSpPr>
          <p:cNvPr id="22" name="矩形 21">
            <a:extLst>
              <a:ext uri="{FF2B5EF4-FFF2-40B4-BE49-F238E27FC236}">
                <a16:creationId xmlns:a16="http://schemas.microsoft.com/office/drawing/2014/main" xmlns="" id="{D8B65E71-9E9C-4BA6-9E21-36A3B7877416}"/>
              </a:ext>
            </a:extLst>
          </p:cNvPr>
          <p:cNvSpPr/>
          <p:nvPr/>
        </p:nvSpPr>
        <p:spPr>
          <a:xfrm flipV="1">
            <a:off x="5475288" y="5601563"/>
            <a:ext cx="1168400" cy="45720"/>
          </a:xfrm>
          <a:prstGeom prst="rect">
            <a:avLst/>
          </a:prstGeom>
          <a:solidFill>
            <a:srgbClr val="4E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279D0E7A-F994-4208-8C66-9A772C7BCB8F}"/>
              </a:ext>
            </a:extLst>
          </p:cNvPr>
          <p:cNvSpPr/>
          <p:nvPr/>
        </p:nvSpPr>
        <p:spPr>
          <a:xfrm>
            <a:off x="5816679" y="392842"/>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2686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动物, 珊瑚, 看着, 游戏机&#10;&#10;描述已自动生成">
            <a:extLst>
              <a:ext uri="{FF2B5EF4-FFF2-40B4-BE49-F238E27FC236}">
                <a16:creationId xmlns:a16="http://schemas.microsoft.com/office/drawing/2014/main" xmlns="" id="{03C00BB4-5633-4459-AD7D-3DC4C76260CC}"/>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10" name="图片 9" descr="图片包含 动物, 珊瑚, 看着, 游戏机&#10;&#10;描述已自动生成">
            <a:extLst>
              <a:ext uri="{FF2B5EF4-FFF2-40B4-BE49-F238E27FC236}">
                <a16:creationId xmlns:a16="http://schemas.microsoft.com/office/drawing/2014/main" xmlns="" id="{A6D987AB-F1C4-466E-8B85-913096D7054A}"/>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11" name="图片 10" descr="图片包含 动物, 珊瑚, 看着, 游戏机&#10;&#10;描述已自动生成">
            <a:extLst>
              <a:ext uri="{FF2B5EF4-FFF2-40B4-BE49-F238E27FC236}">
                <a16:creationId xmlns:a16="http://schemas.microsoft.com/office/drawing/2014/main" xmlns="" id="{12709B55-C694-4408-9765-6747B137906C}"/>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pic>
        <p:nvPicPr>
          <p:cNvPr id="12" name="图片 11" descr="图片包含 动物, 珊瑚, 看着, 游戏机&#10;&#10;描述已自动生成">
            <a:extLst>
              <a:ext uri="{FF2B5EF4-FFF2-40B4-BE49-F238E27FC236}">
                <a16:creationId xmlns:a16="http://schemas.microsoft.com/office/drawing/2014/main" xmlns="" id="{1747A4A5-03CC-41C0-BC7C-DBE78F74FE71}"/>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3153248"/>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defPPr>
              <a:defRPr lang="zh-CN"/>
            </a:defPPr>
            <a:lvl1pPr algn="dist">
              <a:defRPr sz="3200"/>
            </a:lvl1pPr>
          </a:lstStyle>
          <a:p>
            <a:r>
              <a:rPr lang="zh-CN" altLang="en-US"/>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defPPr>
              <a:defRPr lang="zh-CN"/>
            </a:defPPr>
            <a:lvl1pPr algn="dist">
              <a:defRPr sz="3200">
                <a:solidFill>
                  <a:schemeClr val="bg1"/>
                </a:solidFill>
                <a:latin typeface="+mj-ea"/>
                <a:ea typeface="+mj-ea"/>
              </a:defRPr>
            </a:lvl1pPr>
          </a:lstStyle>
          <a:p>
            <a:r>
              <a:rPr lang="zh-CN" altLang="en-US"/>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40180816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动物, 珊瑚, 看着, 游戏机&#10;&#10;描述已自动生成">
            <a:extLst>
              <a:ext uri="{FF2B5EF4-FFF2-40B4-BE49-F238E27FC236}">
                <a16:creationId xmlns:a16="http://schemas.microsoft.com/office/drawing/2014/main" xmlns="" id="{2337CAE2-77FA-47C6-8015-4DAA3B4744F8}"/>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8558629" y="4800599"/>
            <a:ext cx="3635694" cy="2057401"/>
          </a:xfrm>
          <a:prstGeom prst="rect">
            <a:avLst/>
          </a:prstGeom>
        </p:spPr>
      </p:pic>
      <p:pic>
        <p:nvPicPr>
          <p:cNvPr id="9" name="图片 8" descr="图片包含 动物, 珊瑚, 看着, 游戏机&#10;&#10;描述已自动生成">
            <a:extLst>
              <a:ext uri="{FF2B5EF4-FFF2-40B4-BE49-F238E27FC236}">
                <a16:creationId xmlns:a16="http://schemas.microsoft.com/office/drawing/2014/main" xmlns="" id="{2E8902AC-FAC0-4418-956C-053C9075DF95}"/>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pic>
        <p:nvPicPr>
          <p:cNvPr id="4" name="图片 3" descr="图片包含 计算机, 电子产品&#10;&#10;描述已自动生成">
            <a:extLst>
              <a:ext uri="{FF2B5EF4-FFF2-40B4-BE49-F238E27FC236}">
                <a16:creationId xmlns:a16="http://schemas.microsoft.com/office/drawing/2014/main" xmlns="" id="{05FC6436-581E-409D-9684-9F11C3A53B6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0D1112C1-54DF-4FCD-B4E9-DF26199C5E54}"/>
              </a:ext>
            </a:extLst>
          </p:cNvPr>
          <p:cNvSpPr>
            <a:spLocks noGrp="1"/>
          </p:cNvSpPr>
          <p:nvPr>
            <p:ph type="title"/>
          </p:nvPr>
        </p:nvSpPr>
        <p:spPr/>
        <p:txBody>
          <a:bodyPr>
            <a:normAutofit fontScale="90000"/>
          </a:bodyPr>
          <a:lstStyle/>
          <a:p>
            <a:r>
              <a:rPr lang="zh-CN" altLang="en-US"/>
              <a:t>产品介绍</a:t>
            </a:r>
          </a:p>
        </p:txBody>
      </p:sp>
      <p:pic>
        <p:nvPicPr>
          <p:cNvPr id="6" name="图片占位符 5" descr="战斗机在跑道上起飞的飞机&#10;&#10;描述已自动生成">
            <a:extLst>
              <a:ext uri="{FF2B5EF4-FFF2-40B4-BE49-F238E27FC236}">
                <a16:creationId xmlns:a16="http://schemas.microsoft.com/office/drawing/2014/main" xmlns="" id="{CFC2EE58-8C29-49B3-937D-F1770C708E9C}"/>
              </a:ext>
            </a:extLst>
          </p:cNvPr>
          <p:cNvPicPr>
            <a:picLocks noGrp="1" noChangeAspect="1"/>
          </p:cNvPicPr>
          <p:nvPr>
            <p:ph type="pic" sz="quarter" idx="10"/>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包含 动物, 珊瑚, 看着, 游戏机&#10;&#10;描述已自动生成">
            <a:extLst>
              <a:ext uri="{FF2B5EF4-FFF2-40B4-BE49-F238E27FC236}">
                <a16:creationId xmlns:a16="http://schemas.microsoft.com/office/drawing/2014/main" xmlns="" id="{71A03E23-868E-439F-821A-83443BDE6C0C}"/>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8558629" y="4800599"/>
            <a:ext cx="3635694" cy="2057401"/>
          </a:xfrm>
          <a:prstGeom prst="rect">
            <a:avLst/>
          </a:prstGeom>
        </p:spPr>
      </p:pic>
      <p:pic>
        <p:nvPicPr>
          <p:cNvPr id="19" name="图片 18" descr="图片包含 动物, 珊瑚, 看着, 游戏机&#10;&#10;描述已自动生成">
            <a:extLst>
              <a:ext uri="{FF2B5EF4-FFF2-40B4-BE49-F238E27FC236}">
                <a16:creationId xmlns:a16="http://schemas.microsoft.com/office/drawing/2014/main" xmlns="" id="{3A059E9C-4072-4653-8ED6-9D0D65DC230B}"/>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pic>
        <p:nvPicPr>
          <p:cNvPr id="6" name="Picture 6">
            <a:extLst>
              <a:ext uri="{FF2B5EF4-FFF2-40B4-BE49-F238E27FC236}">
                <a16:creationId xmlns:a16="http://schemas.microsoft.com/office/drawing/2014/main" xmlns="" id="{633A7562-9BD4-461D-822E-CD0A065ED5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6237" y="1368266"/>
            <a:ext cx="9759527" cy="5489734"/>
          </a:xfrm>
          <a:prstGeom prst="rect">
            <a:avLst/>
          </a:prstGeom>
        </p:spPr>
      </p:pic>
      <p:sp>
        <p:nvSpPr>
          <p:cNvPr id="2" name="标题 1">
            <a:extLst>
              <a:ext uri="{FF2B5EF4-FFF2-40B4-BE49-F238E27FC236}">
                <a16:creationId xmlns:a16="http://schemas.microsoft.com/office/drawing/2014/main" xmlns="" id="{AD86C26D-D256-46D3-81E3-142DB5B06052}"/>
              </a:ext>
            </a:extLst>
          </p:cNvPr>
          <p:cNvSpPr>
            <a:spLocks noGrp="1"/>
          </p:cNvSpPr>
          <p:nvPr>
            <p:ph type="title"/>
          </p:nvPr>
        </p:nvSpPr>
        <p:spPr/>
        <p:txBody>
          <a:bodyPr>
            <a:normAutofit fontScale="90000"/>
          </a:bodyPr>
          <a:lstStyle/>
          <a:p>
            <a:r>
              <a:rPr lang="zh-CN" altLang="en-US"/>
              <a:t>主要业务</a:t>
            </a:r>
          </a:p>
        </p:txBody>
      </p:sp>
      <p:pic>
        <p:nvPicPr>
          <p:cNvPr id="8" name="图片占位符 7" descr="图片包含 户外, 飞行, 蓝色, 空气&#10;&#10;描述已自动生成">
            <a:extLst>
              <a:ext uri="{FF2B5EF4-FFF2-40B4-BE49-F238E27FC236}">
                <a16:creationId xmlns:a16="http://schemas.microsoft.com/office/drawing/2014/main" xmlns="" id="{2A2A2423-3AFF-40FE-BA4E-D7EFF2E52F18}"/>
              </a:ext>
            </a:extLst>
          </p:cNvPr>
          <p:cNvPicPr>
            <a:picLocks noGrp="1" noChangeAspect="1"/>
          </p:cNvPicPr>
          <p:nvPr>
            <p:ph type="pic" sz="quarter" idx="13"/>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9" name="组合 8">
            <a:extLst>
              <a:ext uri="{FF2B5EF4-FFF2-40B4-BE49-F238E27FC236}">
                <a16:creationId xmlns:a16="http://schemas.microsoft.com/office/drawing/2014/main" xmlns="" id="{1D101370-E7B4-468A-B970-5A8C57392602}"/>
              </a:ext>
            </a:extLst>
          </p:cNvPr>
          <p:cNvGrpSpPr/>
          <p:nvPr/>
        </p:nvGrpSpPr>
        <p:grpSpPr>
          <a:xfrm>
            <a:off x="8616093" y="2142364"/>
            <a:ext cx="2678986" cy="2461304"/>
            <a:chOff x="6096001" y="1297200"/>
            <a:chExt cx="2678986" cy="2461304"/>
          </a:xfrm>
        </p:grpSpPr>
        <p:sp>
          <p:nvSpPr>
            <p:cNvPr id="10" name="文本框 9">
              <a:extLst>
                <a:ext uri="{FF2B5EF4-FFF2-40B4-BE49-F238E27FC236}">
                  <a16:creationId xmlns:a16="http://schemas.microsoft.com/office/drawing/2014/main" xmlns="" id="{6810BD4D-A75B-4CD1-BF69-2B88356E127D}"/>
                </a:ext>
              </a:extLst>
            </p:cNvPr>
            <p:cNvSpPr txBox="1"/>
            <p:nvPr/>
          </p:nvSpPr>
          <p:spPr>
            <a:xfrm>
              <a:off x="6096001" y="1486716"/>
              <a:ext cx="2678986"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7244B908-FB9F-4601-8A05-5D9D8ECD4C9E}"/>
                </a:ext>
              </a:extLst>
            </p:cNvPr>
            <p:cNvSpPr txBox="1"/>
            <p:nvPr/>
          </p:nvSpPr>
          <p:spPr>
            <a:xfrm>
              <a:off x="6096001" y="2863835"/>
              <a:ext cx="2678985" cy="89466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Freeform 102">
              <a:extLst>
                <a:ext uri="{FF2B5EF4-FFF2-40B4-BE49-F238E27FC236}">
                  <a16:creationId xmlns:a16="http://schemas.microsoft.com/office/drawing/2014/main" xmlns="" id="{B49D654E-2344-4826-A3E8-B6187F86013D}"/>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3" name="组合 12">
            <a:extLst>
              <a:ext uri="{FF2B5EF4-FFF2-40B4-BE49-F238E27FC236}">
                <a16:creationId xmlns:a16="http://schemas.microsoft.com/office/drawing/2014/main" xmlns="" id="{FE12C928-558E-4E9F-8B59-1B6C07CD1633}"/>
              </a:ext>
            </a:extLst>
          </p:cNvPr>
          <p:cNvGrpSpPr/>
          <p:nvPr/>
        </p:nvGrpSpPr>
        <p:grpSpPr>
          <a:xfrm>
            <a:off x="608796" y="2142364"/>
            <a:ext cx="2678986" cy="2461304"/>
            <a:chOff x="6096001" y="1297200"/>
            <a:chExt cx="2678986" cy="2461304"/>
          </a:xfrm>
        </p:grpSpPr>
        <p:sp>
          <p:nvSpPr>
            <p:cNvPr id="14" name="文本框 13">
              <a:extLst>
                <a:ext uri="{FF2B5EF4-FFF2-40B4-BE49-F238E27FC236}">
                  <a16:creationId xmlns:a16="http://schemas.microsoft.com/office/drawing/2014/main" xmlns="" id="{610CAF72-00B1-4C24-903B-8007B5C4DAC3}"/>
                </a:ext>
              </a:extLst>
            </p:cNvPr>
            <p:cNvSpPr txBox="1"/>
            <p:nvPr/>
          </p:nvSpPr>
          <p:spPr>
            <a:xfrm>
              <a:off x="6096001" y="1486716"/>
              <a:ext cx="2678986"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5CE48A9C-3239-4727-B4E7-8B2216C4B468}"/>
                </a:ext>
              </a:extLst>
            </p:cNvPr>
            <p:cNvSpPr txBox="1"/>
            <p:nvPr/>
          </p:nvSpPr>
          <p:spPr>
            <a:xfrm>
              <a:off x="6096001" y="2863835"/>
              <a:ext cx="2678985" cy="89466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Freeform 102">
              <a:extLst>
                <a:ext uri="{FF2B5EF4-FFF2-40B4-BE49-F238E27FC236}">
                  <a16:creationId xmlns:a16="http://schemas.microsoft.com/office/drawing/2014/main" xmlns="" id="{532DFB2E-7BF2-45E3-BC29-FDF8DE160F07}"/>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66DAAB-7B22-4498-83D0-CCACD674F568}"/>
              </a:ext>
            </a:extLst>
          </p:cNvPr>
          <p:cNvSpPr>
            <a:spLocks noGrp="1"/>
          </p:cNvSpPr>
          <p:nvPr>
            <p:ph type="title"/>
          </p:nvPr>
        </p:nvSpPr>
        <p:spPr/>
        <p:txBody>
          <a:bodyPr>
            <a:normAutofit fontScale="90000"/>
          </a:bodyPr>
          <a:lstStyle/>
          <a:p>
            <a:r>
              <a:rPr lang="zh-CN" altLang="en-US"/>
              <a:t>营销网络</a:t>
            </a:r>
          </a:p>
        </p:txBody>
      </p:sp>
      <p:grpSp>
        <p:nvGrpSpPr>
          <p:cNvPr id="3" name="组合 2">
            <a:extLst>
              <a:ext uri="{FF2B5EF4-FFF2-40B4-BE49-F238E27FC236}">
                <a16:creationId xmlns:a16="http://schemas.microsoft.com/office/drawing/2014/main" xmlns="" id="{088DC398-9752-4ECB-8C6E-8BFADDAAE0E4}"/>
              </a:ext>
            </a:extLst>
          </p:cNvPr>
          <p:cNvGrpSpPr/>
          <p:nvPr/>
        </p:nvGrpSpPr>
        <p:grpSpPr>
          <a:xfrm>
            <a:off x="2397125" y="4629150"/>
            <a:ext cx="7383463" cy="2146300"/>
            <a:chOff x="2397125" y="4498975"/>
            <a:chExt cx="7383463" cy="2276475"/>
          </a:xfrm>
        </p:grpSpPr>
        <p:grpSp>
          <p:nvGrpSpPr>
            <p:cNvPr id="4" name="组合 3">
              <a:extLst>
                <a:ext uri="{FF2B5EF4-FFF2-40B4-BE49-F238E27FC236}">
                  <a16:creationId xmlns:a16="http://schemas.microsoft.com/office/drawing/2014/main" xmlns="" id="{833BC534-0A80-4A7E-9A67-E154D1099B96}"/>
                </a:ext>
              </a:extLst>
            </p:cNvPr>
            <p:cNvGrpSpPr/>
            <p:nvPr/>
          </p:nvGrpSpPr>
          <p:grpSpPr>
            <a:xfrm>
              <a:off x="2397125" y="4498975"/>
              <a:ext cx="3684588" cy="2249488"/>
              <a:chOff x="2397125" y="4498975"/>
              <a:chExt cx="3684588" cy="2249488"/>
            </a:xfrm>
          </p:grpSpPr>
          <p:sp>
            <p:nvSpPr>
              <p:cNvPr id="14" name="任意多边形 35">
                <a:extLst>
                  <a:ext uri="{FF2B5EF4-FFF2-40B4-BE49-F238E27FC236}">
                    <a16:creationId xmlns:a16="http://schemas.microsoft.com/office/drawing/2014/main" xmlns="" id="{3C83D8EA-CB73-4326-A339-8DAB7A8CC7F0}"/>
                  </a:ext>
                </a:extLst>
              </p:cNvPr>
              <p:cNvSpPr/>
              <p:nvPr/>
            </p:nvSpPr>
            <p:spPr>
              <a:xfrm rot="10800000">
                <a:off x="2397125"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任意多边形 36">
                <a:extLst>
                  <a:ext uri="{FF2B5EF4-FFF2-40B4-BE49-F238E27FC236}">
                    <a16:creationId xmlns:a16="http://schemas.microsoft.com/office/drawing/2014/main" xmlns="" id="{3D7DD944-9272-48AD-8543-3FF737D26EDF}"/>
                  </a:ext>
                </a:extLst>
              </p:cNvPr>
              <p:cNvSpPr/>
              <p:nvPr/>
            </p:nvSpPr>
            <p:spPr>
              <a:xfrm>
                <a:off x="2525713" y="4645025"/>
                <a:ext cx="3556000" cy="2103438"/>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Lst>
                <a:ahLst/>
                <a:cxnLst>
                  <a:cxn ang="0">
                    <a:pos x="connsiteX0-1" y="connsiteY0-2"/>
                  </a:cxn>
                  <a:cxn ang="0">
                    <a:pos x="connsiteX1-3" y="connsiteY1-4"/>
                  </a:cxn>
                </a:cxnLst>
                <a:rect l="l" t="t" r="r" b="b"/>
                <a:pathLst>
                  <a:path w="3556000" h="2104572">
                    <a:moveTo>
                      <a:pt x="0" y="0"/>
                    </a:moveTo>
                    <a:cubicBezTo>
                      <a:pt x="55033" y="1679424"/>
                      <a:pt x="2370667" y="1403048"/>
                      <a:pt x="3556000" y="21045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a:extLst>
                <a:ext uri="{FF2B5EF4-FFF2-40B4-BE49-F238E27FC236}">
                  <a16:creationId xmlns:a16="http://schemas.microsoft.com/office/drawing/2014/main" xmlns="" id="{BB5D114B-77D2-4363-A08C-0E1B723E7824}"/>
                </a:ext>
              </a:extLst>
            </p:cNvPr>
            <p:cNvGrpSpPr/>
            <p:nvPr/>
          </p:nvGrpSpPr>
          <p:grpSpPr>
            <a:xfrm>
              <a:off x="4770438" y="4498975"/>
              <a:ext cx="1350962" cy="2270125"/>
              <a:chOff x="4770438" y="4498975"/>
              <a:chExt cx="1350962" cy="2270125"/>
            </a:xfrm>
          </p:grpSpPr>
          <p:sp>
            <p:nvSpPr>
              <p:cNvPr id="12" name="任意多边形 32">
                <a:extLst>
                  <a:ext uri="{FF2B5EF4-FFF2-40B4-BE49-F238E27FC236}">
                    <a16:creationId xmlns:a16="http://schemas.microsoft.com/office/drawing/2014/main" xmlns="" id="{27D9664F-964D-4121-8E0B-0E73082A9279}"/>
                  </a:ext>
                </a:extLst>
              </p:cNvPr>
              <p:cNvSpPr/>
              <p:nvPr/>
            </p:nvSpPr>
            <p:spPr>
              <a:xfrm rot="10800000">
                <a:off x="47704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任意多边形 38">
                <a:extLst>
                  <a:ext uri="{FF2B5EF4-FFF2-40B4-BE49-F238E27FC236}">
                    <a16:creationId xmlns:a16="http://schemas.microsoft.com/office/drawing/2014/main" xmlns="" id="{DB43A457-1CC9-4AD6-A2EA-B78B7DCFA321}"/>
                  </a:ext>
                </a:extLst>
              </p:cNvPr>
              <p:cNvSpPr/>
              <p:nvPr/>
            </p:nvSpPr>
            <p:spPr>
              <a:xfrm>
                <a:off x="4914900" y="463867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a:extLst>
                <a:ext uri="{FF2B5EF4-FFF2-40B4-BE49-F238E27FC236}">
                  <a16:creationId xmlns:a16="http://schemas.microsoft.com/office/drawing/2014/main" xmlns="" id="{23717045-3C65-452A-B11E-4AC66F87C9E4}"/>
                </a:ext>
              </a:extLst>
            </p:cNvPr>
            <p:cNvGrpSpPr/>
            <p:nvPr/>
          </p:nvGrpSpPr>
          <p:grpSpPr>
            <a:xfrm>
              <a:off x="6097588" y="4498975"/>
              <a:ext cx="3683000" cy="2255838"/>
              <a:chOff x="6097588" y="4498975"/>
              <a:chExt cx="3683000" cy="2255838"/>
            </a:xfrm>
          </p:grpSpPr>
          <p:sp>
            <p:nvSpPr>
              <p:cNvPr id="10" name="任意多边形 34">
                <a:extLst>
                  <a:ext uri="{FF2B5EF4-FFF2-40B4-BE49-F238E27FC236}">
                    <a16:creationId xmlns:a16="http://schemas.microsoft.com/office/drawing/2014/main" xmlns="" id="{E09B28EF-A139-419D-8C07-3B9EFC5BC503}"/>
                  </a:ext>
                </a:extLst>
              </p:cNvPr>
              <p:cNvSpPr/>
              <p:nvPr/>
            </p:nvSpPr>
            <p:spPr>
              <a:xfrm rot="10800000">
                <a:off x="95075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任意多边形 41">
                <a:extLst>
                  <a:ext uri="{FF2B5EF4-FFF2-40B4-BE49-F238E27FC236}">
                    <a16:creationId xmlns:a16="http://schemas.microsoft.com/office/drawing/2014/main" xmlns="" id="{48321977-49EE-4FA2-9E4D-5F5BA005DD25}"/>
                  </a:ext>
                </a:extLst>
              </p:cNvPr>
              <p:cNvSpPr/>
              <p:nvPr/>
            </p:nvSpPr>
            <p:spPr>
              <a:xfrm flipH="1">
                <a:off x="6097588" y="4648200"/>
                <a:ext cx="3546475" cy="2106613"/>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3549650"/>
                  <a:gd name="connsiteY0-104" fmla="*/ 0 h 2104572"/>
                  <a:gd name="connsiteX1-105" fmla="*/ 3549650 w 3549650"/>
                  <a:gd name="connsiteY1-106" fmla="*/ 2104572 h 2104572"/>
                  <a:gd name="connsiteX0-107" fmla="*/ 0 w 3546475"/>
                  <a:gd name="connsiteY0-108" fmla="*/ 0 h 2107747"/>
                  <a:gd name="connsiteX1-109" fmla="*/ 3546475 w 3546475"/>
                  <a:gd name="connsiteY1-110" fmla="*/ 2107747 h 2107747"/>
                </a:gdLst>
                <a:ahLst/>
                <a:cxnLst>
                  <a:cxn ang="0">
                    <a:pos x="connsiteX0-1" y="connsiteY0-2"/>
                  </a:cxn>
                  <a:cxn ang="0">
                    <a:pos x="connsiteX1-3" y="connsiteY1-4"/>
                  </a:cxn>
                </a:cxnLst>
                <a:rect l="l" t="t" r="r" b="b"/>
                <a:pathLst>
                  <a:path w="3546475" h="2107747">
                    <a:moveTo>
                      <a:pt x="0" y="0"/>
                    </a:moveTo>
                    <a:cubicBezTo>
                      <a:pt x="55033" y="1679424"/>
                      <a:pt x="2361142" y="1406223"/>
                      <a:pt x="3546475" y="2107747"/>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a:extLst>
                <a:ext uri="{FF2B5EF4-FFF2-40B4-BE49-F238E27FC236}">
                  <a16:creationId xmlns:a16="http://schemas.microsoft.com/office/drawing/2014/main" xmlns="" id="{2EE08FAB-7308-46E0-B6A0-9E243299077E}"/>
                </a:ext>
              </a:extLst>
            </p:cNvPr>
            <p:cNvGrpSpPr/>
            <p:nvPr/>
          </p:nvGrpSpPr>
          <p:grpSpPr>
            <a:xfrm>
              <a:off x="6057900" y="4498975"/>
              <a:ext cx="1347788" cy="2276475"/>
              <a:chOff x="6057900" y="4498975"/>
              <a:chExt cx="1347788" cy="2276475"/>
            </a:xfrm>
          </p:grpSpPr>
          <p:sp>
            <p:nvSpPr>
              <p:cNvPr id="8" name="任意多边形 33">
                <a:extLst>
                  <a:ext uri="{FF2B5EF4-FFF2-40B4-BE49-F238E27FC236}">
                    <a16:creationId xmlns:a16="http://schemas.microsoft.com/office/drawing/2014/main" xmlns="" id="{173465EA-9D93-479E-875A-9A55E155EAFF}"/>
                  </a:ext>
                </a:extLst>
              </p:cNvPr>
              <p:cNvSpPr/>
              <p:nvPr/>
            </p:nvSpPr>
            <p:spPr>
              <a:xfrm rot="10800000">
                <a:off x="7131050" y="4498975"/>
                <a:ext cx="274638"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任意多边形 42">
                <a:extLst>
                  <a:ext uri="{FF2B5EF4-FFF2-40B4-BE49-F238E27FC236}">
                    <a16:creationId xmlns:a16="http://schemas.microsoft.com/office/drawing/2014/main" xmlns="" id="{D996071E-DFD1-4C4E-804B-51E76F12A64A}"/>
                  </a:ext>
                </a:extLst>
              </p:cNvPr>
              <p:cNvSpPr/>
              <p:nvPr/>
            </p:nvSpPr>
            <p:spPr>
              <a:xfrm flipH="1">
                <a:off x="6057900" y="464502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grpSp>
        <p:nvGrpSpPr>
          <p:cNvPr id="16" name="组合 15">
            <a:extLst>
              <a:ext uri="{FF2B5EF4-FFF2-40B4-BE49-F238E27FC236}">
                <a16:creationId xmlns:a16="http://schemas.microsoft.com/office/drawing/2014/main" xmlns="" id="{52B4FA4F-7D8B-48C0-ACFF-4EBCE74D7D16}"/>
              </a:ext>
            </a:extLst>
          </p:cNvPr>
          <p:cNvGrpSpPr/>
          <p:nvPr/>
        </p:nvGrpSpPr>
        <p:grpSpPr>
          <a:xfrm>
            <a:off x="1411290" y="1093385"/>
            <a:ext cx="2228846" cy="3597678"/>
            <a:chOff x="1411290" y="1093385"/>
            <a:chExt cx="2228846" cy="3597678"/>
          </a:xfrm>
        </p:grpSpPr>
        <p:sp>
          <p:nvSpPr>
            <p:cNvPr id="17" name="文本框 16">
              <a:extLst>
                <a:ext uri="{FF2B5EF4-FFF2-40B4-BE49-F238E27FC236}">
                  <a16:creationId xmlns:a16="http://schemas.microsoft.com/office/drawing/2014/main" xmlns="" id="{1134DA99-B26C-493A-81B5-F0EB6EEB7E99}"/>
                </a:ext>
              </a:extLst>
            </p:cNvPr>
            <p:cNvSpPr txBox="1"/>
            <p:nvPr/>
          </p:nvSpPr>
          <p:spPr>
            <a:xfrm>
              <a:off x="187682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8" name="文本框 17">
              <a:extLst>
                <a:ext uri="{FF2B5EF4-FFF2-40B4-BE49-F238E27FC236}">
                  <a16:creationId xmlns:a16="http://schemas.microsoft.com/office/drawing/2014/main" xmlns="" id="{73A1863A-D9F0-401E-B9A6-50255F6D8B5C}"/>
                </a:ext>
              </a:extLst>
            </p:cNvPr>
            <p:cNvSpPr txBox="1"/>
            <p:nvPr/>
          </p:nvSpPr>
          <p:spPr>
            <a:xfrm>
              <a:off x="141129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nvGrpSpPr>
            <p:cNvPr id="19" name="组合 18">
              <a:extLst>
                <a:ext uri="{FF2B5EF4-FFF2-40B4-BE49-F238E27FC236}">
                  <a16:creationId xmlns:a16="http://schemas.microsoft.com/office/drawing/2014/main" xmlns="" id="{28F5E930-B0C4-4EC5-8750-C1DB8565E95C}"/>
                </a:ext>
              </a:extLst>
            </p:cNvPr>
            <p:cNvGrpSpPr/>
            <p:nvPr/>
          </p:nvGrpSpPr>
          <p:grpSpPr>
            <a:xfrm>
              <a:off x="1524000" y="2671763"/>
              <a:ext cx="2019300" cy="2019300"/>
              <a:chOff x="1524000" y="2501900"/>
              <a:chExt cx="2019300" cy="2019300"/>
            </a:xfrm>
          </p:grpSpPr>
          <p:sp>
            <p:nvSpPr>
              <p:cNvPr id="20" name="菱形 19">
                <a:extLst>
                  <a:ext uri="{FF2B5EF4-FFF2-40B4-BE49-F238E27FC236}">
                    <a16:creationId xmlns:a16="http://schemas.microsoft.com/office/drawing/2014/main" xmlns="" id="{C5C45749-6115-47C0-92B8-B4B4FB011B75}"/>
                  </a:ext>
                </a:extLst>
              </p:cNvPr>
              <p:cNvSpPr/>
              <p:nvPr/>
            </p:nvSpPr>
            <p:spPr>
              <a:xfrm>
                <a:off x="1524000" y="2501900"/>
                <a:ext cx="2019300" cy="2019300"/>
              </a:xfrm>
              <a:prstGeom prst="diamond">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a:latin typeface="思源黑体 CN Normal" panose="020B0400000000000000" pitchFamily="34" charset="-122"/>
                </a:endParaRPr>
              </a:p>
            </p:txBody>
          </p:sp>
          <p:sp>
            <p:nvSpPr>
              <p:cNvPr id="21" name="Freeform 5">
                <a:extLst>
                  <a:ext uri="{FF2B5EF4-FFF2-40B4-BE49-F238E27FC236}">
                    <a16:creationId xmlns:a16="http://schemas.microsoft.com/office/drawing/2014/main" xmlns="" id="{8E6ABB68-E162-48F7-9862-EF74709CFF39}"/>
                  </a:ext>
                </a:extLst>
              </p:cNvPr>
              <p:cNvSpPr>
                <a:spLocks noEditPoints="1"/>
              </p:cNvSpPr>
              <p:nvPr/>
            </p:nvSpPr>
            <p:spPr bwMode="auto">
              <a:xfrm>
                <a:off x="2211354" y="3182024"/>
                <a:ext cx="628718" cy="636828"/>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grpSp>
      <p:grpSp>
        <p:nvGrpSpPr>
          <p:cNvPr id="22" name="组合 21">
            <a:extLst>
              <a:ext uri="{FF2B5EF4-FFF2-40B4-BE49-F238E27FC236}">
                <a16:creationId xmlns:a16="http://schemas.microsoft.com/office/drawing/2014/main" xmlns="" id="{8837B7F7-F0DE-48FF-98F5-166C6BD8E857}"/>
              </a:ext>
            </a:extLst>
          </p:cNvPr>
          <p:cNvGrpSpPr/>
          <p:nvPr/>
        </p:nvGrpSpPr>
        <p:grpSpPr>
          <a:xfrm>
            <a:off x="3800477" y="1093385"/>
            <a:ext cx="2228846" cy="3597678"/>
            <a:chOff x="3800477" y="1093385"/>
            <a:chExt cx="2228846" cy="3597678"/>
          </a:xfrm>
        </p:grpSpPr>
        <p:grpSp>
          <p:nvGrpSpPr>
            <p:cNvPr id="23" name="组合 22">
              <a:extLst>
                <a:ext uri="{FF2B5EF4-FFF2-40B4-BE49-F238E27FC236}">
                  <a16:creationId xmlns:a16="http://schemas.microsoft.com/office/drawing/2014/main" xmlns="" id="{3E17398A-1700-4C1E-B3BD-D00C1A8A89FC}"/>
                </a:ext>
              </a:extLst>
            </p:cNvPr>
            <p:cNvGrpSpPr/>
            <p:nvPr/>
          </p:nvGrpSpPr>
          <p:grpSpPr>
            <a:xfrm>
              <a:off x="3892550" y="2671763"/>
              <a:ext cx="2019300" cy="2019300"/>
              <a:chOff x="3892550" y="2501900"/>
              <a:chExt cx="2019300" cy="2019300"/>
            </a:xfrm>
          </p:grpSpPr>
          <p:sp>
            <p:nvSpPr>
              <p:cNvPr id="26" name="菱形 25">
                <a:extLst>
                  <a:ext uri="{FF2B5EF4-FFF2-40B4-BE49-F238E27FC236}">
                    <a16:creationId xmlns:a16="http://schemas.microsoft.com/office/drawing/2014/main" xmlns="" id="{C8E91AB4-958D-4239-845A-437346A33E71}"/>
                  </a:ext>
                </a:extLst>
              </p:cNvPr>
              <p:cNvSpPr/>
              <p:nvPr/>
            </p:nvSpPr>
            <p:spPr>
              <a:xfrm>
                <a:off x="3892550" y="2501900"/>
                <a:ext cx="2019300" cy="2019300"/>
              </a:xfrm>
              <a:prstGeom prst="diamond">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27" name="Freeform 6">
                <a:extLst>
                  <a:ext uri="{FF2B5EF4-FFF2-40B4-BE49-F238E27FC236}">
                    <a16:creationId xmlns:a16="http://schemas.microsoft.com/office/drawing/2014/main" xmlns="" id="{885C315F-9E84-4B9B-9671-F89280E75A67}"/>
                  </a:ext>
                </a:extLst>
              </p:cNvPr>
              <p:cNvSpPr>
                <a:spLocks noEditPoints="1"/>
              </p:cNvSpPr>
              <p:nvPr/>
            </p:nvSpPr>
            <p:spPr bwMode="auto">
              <a:xfrm>
                <a:off x="4651375" y="3258512"/>
                <a:ext cx="520700" cy="5229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sp>
          <p:nvSpPr>
            <p:cNvPr id="24" name="文本框 23">
              <a:extLst>
                <a:ext uri="{FF2B5EF4-FFF2-40B4-BE49-F238E27FC236}">
                  <a16:creationId xmlns:a16="http://schemas.microsoft.com/office/drawing/2014/main" xmlns="" id="{0B766AB7-6D43-4703-B232-18EF4DC67121}"/>
                </a:ext>
              </a:extLst>
            </p:cNvPr>
            <p:cNvSpPr txBox="1"/>
            <p:nvPr/>
          </p:nvSpPr>
          <p:spPr>
            <a:xfrm>
              <a:off x="4266009"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25" name="文本框 24">
              <a:extLst>
                <a:ext uri="{FF2B5EF4-FFF2-40B4-BE49-F238E27FC236}">
                  <a16:creationId xmlns:a16="http://schemas.microsoft.com/office/drawing/2014/main" xmlns="" id="{10D11E8A-189D-4D9E-B6EE-0C5C5C00EBB2}"/>
                </a:ext>
              </a:extLst>
            </p:cNvPr>
            <p:cNvSpPr txBox="1"/>
            <p:nvPr/>
          </p:nvSpPr>
          <p:spPr>
            <a:xfrm>
              <a:off x="3800477"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7BCAD53D-9778-4994-A6A1-E1F1574A95C7}"/>
              </a:ext>
            </a:extLst>
          </p:cNvPr>
          <p:cNvGrpSpPr/>
          <p:nvPr/>
        </p:nvGrpSpPr>
        <p:grpSpPr>
          <a:xfrm>
            <a:off x="6121400" y="1093385"/>
            <a:ext cx="2228846" cy="3597678"/>
            <a:chOff x="6121400" y="1093385"/>
            <a:chExt cx="2228846" cy="3597678"/>
          </a:xfrm>
        </p:grpSpPr>
        <p:grpSp>
          <p:nvGrpSpPr>
            <p:cNvPr id="29" name="组合 28">
              <a:extLst>
                <a:ext uri="{FF2B5EF4-FFF2-40B4-BE49-F238E27FC236}">
                  <a16:creationId xmlns:a16="http://schemas.microsoft.com/office/drawing/2014/main" xmlns="" id="{2F8FDFE9-35E2-4898-829F-67304E06D45C}"/>
                </a:ext>
              </a:extLst>
            </p:cNvPr>
            <p:cNvGrpSpPr/>
            <p:nvPr/>
          </p:nvGrpSpPr>
          <p:grpSpPr>
            <a:xfrm>
              <a:off x="6262688" y="2671763"/>
              <a:ext cx="2019300" cy="2019300"/>
              <a:chOff x="6262688" y="2501900"/>
              <a:chExt cx="2019300" cy="2019300"/>
            </a:xfrm>
          </p:grpSpPr>
          <p:sp>
            <p:nvSpPr>
              <p:cNvPr id="32" name="菱形 31">
                <a:extLst>
                  <a:ext uri="{FF2B5EF4-FFF2-40B4-BE49-F238E27FC236}">
                    <a16:creationId xmlns:a16="http://schemas.microsoft.com/office/drawing/2014/main" xmlns="" id="{D67C89C9-6582-4789-93E4-6485209526F5}"/>
                  </a:ext>
                </a:extLst>
              </p:cNvPr>
              <p:cNvSpPr/>
              <p:nvPr/>
            </p:nvSpPr>
            <p:spPr>
              <a:xfrm>
                <a:off x="6262688" y="2501900"/>
                <a:ext cx="2019300" cy="2019300"/>
              </a:xfrm>
              <a:prstGeom prst="diamond">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3" name="Freeform 298">
                <a:extLst>
                  <a:ext uri="{FF2B5EF4-FFF2-40B4-BE49-F238E27FC236}">
                    <a16:creationId xmlns:a16="http://schemas.microsoft.com/office/drawing/2014/main" xmlns="" id="{A9C78D88-2F2A-4EE6-96A3-F637D626CC26}"/>
                  </a:ext>
                </a:extLst>
              </p:cNvPr>
              <p:cNvSpPr>
                <a:spLocks noChangeArrowheads="1"/>
              </p:cNvSpPr>
              <p:nvPr/>
            </p:nvSpPr>
            <p:spPr bwMode="auto">
              <a:xfrm>
                <a:off x="7008653" y="3223037"/>
                <a:ext cx="527370" cy="574943"/>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0" name="文本框 29">
              <a:extLst>
                <a:ext uri="{FF2B5EF4-FFF2-40B4-BE49-F238E27FC236}">
                  <a16:creationId xmlns:a16="http://schemas.microsoft.com/office/drawing/2014/main" xmlns="" id="{3F196F87-FF44-4B3E-B8BD-8C20241B3883}"/>
                </a:ext>
              </a:extLst>
            </p:cNvPr>
            <p:cNvSpPr txBox="1"/>
            <p:nvPr/>
          </p:nvSpPr>
          <p:spPr>
            <a:xfrm>
              <a:off x="658693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C26ACBC2-469C-4058-9EA8-55CA6C5F3E49}"/>
                </a:ext>
              </a:extLst>
            </p:cNvPr>
            <p:cNvSpPr txBox="1"/>
            <p:nvPr/>
          </p:nvSpPr>
          <p:spPr>
            <a:xfrm>
              <a:off x="612140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4" name="组合 33">
            <a:extLst>
              <a:ext uri="{FF2B5EF4-FFF2-40B4-BE49-F238E27FC236}">
                <a16:creationId xmlns:a16="http://schemas.microsoft.com/office/drawing/2014/main" xmlns="" id="{F26AAC18-3342-43E1-B6FB-EA8135C9E640}"/>
              </a:ext>
            </a:extLst>
          </p:cNvPr>
          <p:cNvGrpSpPr/>
          <p:nvPr/>
        </p:nvGrpSpPr>
        <p:grpSpPr>
          <a:xfrm>
            <a:off x="8529640" y="1093385"/>
            <a:ext cx="2228846" cy="3597678"/>
            <a:chOff x="8529640" y="1093385"/>
            <a:chExt cx="2228846" cy="3597678"/>
          </a:xfrm>
        </p:grpSpPr>
        <p:grpSp>
          <p:nvGrpSpPr>
            <p:cNvPr id="35" name="组合 34">
              <a:extLst>
                <a:ext uri="{FF2B5EF4-FFF2-40B4-BE49-F238E27FC236}">
                  <a16:creationId xmlns:a16="http://schemas.microsoft.com/office/drawing/2014/main" xmlns="" id="{F5825CBF-FF32-4B0A-8967-A0576E2AB442}"/>
                </a:ext>
              </a:extLst>
            </p:cNvPr>
            <p:cNvGrpSpPr/>
            <p:nvPr/>
          </p:nvGrpSpPr>
          <p:grpSpPr>
            <a:xfrm>
              <a:off x="8631238" y="2671763"/>
              <a:ext cx="2019300" cy="2019300"/>
              <a:chOff x="8631238" y="2501900"/>
              <a:chExt cx="2019300" cy="2019300"/>
            </a:xfrm>
          </p:grpSpPr>
          <p:sp>
            <p:nvSpPr>
              <p:cNvPr id="38" name="菱形 37">
                <a:extLst>
                  <a:ext uri="{FF2B5EF4-FFF2-40B4-BE49-F238E27FC236}">
                    <a16:creationId xmlns:a16="http://schemas.microsoft.com/office/drawing/2014/main" xmlns="" id="{42F1686C-8B93-4714-95FD-FF5AD013F66F}"/>
                  </a:ext>
                </a:extLst>
              </p:cNvPr>
              <p:cNvSpPr/>
              <p:nvPr/>
            </p:nvSpPr>
            <p:spPr>
              <a:xfrm>
                <a:off x="8631238" y="2501900"/>
                <a:ext cx="2019300" cy="2019300"/>
              </a:xfrm>
              <a:prstGeom prst="diamond">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9" name="Freeform 523">
                <a:extLst>
                  <a:ext uri="{FF2B5EF4-FFF2-40B4-BE49-F238E27FC236}">
                    <a16:creationId xmlns:a16="http://schemas.microsoft.com/office/drawing/2014/main" xmlns="" id="{038A6E25-90C1-4442-9609-E84C70F05EDB}"/>
                  </a:ext>
                </a:extLst>
              </p:cNvPr>
              <p:cNvSpPr>
                <a:spLocks noChangeArrowheads="1"/>
              </p:cNvSpPr>
              <p:nvPr/>
            </p:nvSpPr>
            <p:spPr bwMode="auto">
              <a:xfrm>
                <a:off x="9397350" y="3165158"/>
                <a:ext cx="487076" cy="52768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6" name="文本框 35">
              <a:extLst>
                <a:ext uri="{FF2B5EF4-FFF2-40B4-BE49-F238E27FC236}">
                  <a16:creationId xmlns:a16="http://schemas.microsoft.com/office/drawing/2014/main" xmlns="" id="{952E99E9-A9E9-4F1B-A73E-C93AF594C499}"/>
                </a:ext>
              </a:extLst>
            </p:cNvPr>
            <p:cNvSpPr txBox="1"/>
            <p:nvPr/>
          </p:nvSpPr>
          <p:spPr>
            <a:xfrm>
              <a:off x="899517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7" name="文本框 36">
              <a:extLst>
                <a:ext uri="{FF2B5EF4-FFF2-40B4-BE49-F238E27FC236}">
                  <a16:creationId xmlns:a16="http://schemas.microsoft.com/office/drawing/2014/main" xmlns="" id="{7E609172-B155-4FAA-9EE0-691D37627A95}"/>
                </a:ext>
              </a:extLst>
            </p:cNvPr>
            <p:cNvSpPr txBox="1"/>
            <p:nvPr/>
          </p:nvSpPr>
          <p:spPr>
            <a:xfrm>
              <a:off x="852964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动物, 珊瑚, 看着, 游戏机&#10;&#10;描述已自动生成">
            <a:extLst>
              <a:ext uri="{FF2B5EF4-FFF2-40B4-BE49-F238E27FC236}">
                <a16:creationId xmlns:a16="http://schemas.microsoft.com/office/drawing/2014/main" xmlns="" id="{9E3EFED6-9559-4E70-87C6-5BD5CA9CC74F}"/>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8558629" y="4800599"/>
            <a:ext cx="3635694" cy="2057401"/>
          </a:xfrm>
          <a:prstGeom prst="rect">
            <a:avLst/>
          </a:prstGeom>
        </p:spPr>
      </p:pic>
      <p:pic>
        <p:nvPicPr>
          <p:cNvPr id="12" name="图片 11" descr="图片包含 动物, 珊瑚, 看着, 游戏机&#10;&#10;描述已自动生成">
            <a:extLst>
              <a:ext uri="{FF2B5EF4-FFF2-40B4-BE49-F238E27FC236}">
                <a16:creationId xmlns:a16="http://schemas.microsoft.com/office/drawing/2014/main" xmlns="" id="{C626F5C3-B150-4237-964A-A819DFA2BF5E}"/>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sp>
        <p:nvSpPr>
          <p:cNvPr id="2" name="标题 1">
            <a:extLst>
              <a:ext uri="{FF2B5EF4-FFF2-40B4-BE49-F238E27FC236}">
                <a16:creationId xmlns:a16="http://schemas.microsoft.com/office/drawing/2014/main" xmlns="" id="{5907B56D-39A9-4018-9114-E7FCE745DA6A}"/>
              </a:ext>
            </a:extLst>
          </p:cNvPr>
          <p:cNvSpPr>
            <a:spLocks noGrp="1"/>
          </p:cNvSpPr>
          <p:nvPr>
            <p:ph type="title"/>
          </p:nvPr>
        </p:nvSpPr>
        <p:spPr/>
        <p:txBody>
          <a:bodyPr>
            <a:normAutofit fontScale="90000"/>
          </a:bodyPr>
          <a:lstStyle/>
          <a:p>
            <a:r>
              <a:rPr lang="zh-CN" altLang="en-US"/>
              <a:t>重点项目</a:t>
            </a:r>
          </a:p>
        </p:txBody>
      </p:sp>
      <p:pic>
        <p:nvPicPr>
          <p:cNvPr id="6" name="图片占位符 5">
            <a:extLst>
              <a:ext uri="{FF2B5EF4-FFF2-40B4-BE49-F238E27FC236}">
                <a16:creationId xmlns:a16="http://schemas.microsoft.com/office/drawing/2014/main" xmlns="" id="{5428B005-17CE-4C8D-9EBB-6C0E26EB72A3}"/>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4" name="Picture 4">
            <a:extLst>
              <a:ext uri="{FF2B5EF4-FFF2-40B4-BE49-F238E27FC236}">
                <a16:creationId xmlns:a16="http://schemas.microsoft.com/office/drawing/2014/main" xmlns="" id="{BBA58AD8-A3C6-49A8-99C1-0A00EF959D9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11104" y="1362492"/>
            <a:ext cx="9769792" cy="5495508"/>
          </a:xfrm>
          <a:prstGeom prst="rect">
            <a:avLst/>
          </a:prstGeom>
        </p:spPr>
      </p:pic>
      <p:sp>
        <p:nvSpPr>
          <p:cNvPr id="8" name="文本框 7">
            <a:extLst>
              <a:ext uri="{FF2B5EF4-FFF2-40B4-BE49-F238E27FC236}">
                <a16:creationId xmlns:a16="http://schemas.microsoft.com/office/drawing/2014/main" xmlns="" id="{46C66351-B497-4DB3-948D-CC2D3533BF78}"/>
              </a:ext>
            </a:extLst>
          </p:cNvPr>
          <p:cNvSpPr txBox="1"/>
          <p:nvPr/>
        </p:nvSpPr>
        <p:spPr>
          <a:xfrm>
            <a:off x="1366203" y="1716284"/>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9" name="文本框 8">
            <a:extLst>
              <a:ext uri="{FF2B5EF4-FFF2-40B4-BE49-F238E27FC236}">
                <a16:creationId xmlns:a16="http://schemas.microsoft.com/office/drawing/2014/main" xmlns="" id="{7996E540-5A19-4B1B-84D0-E17116CECE83}"/>
              </a:ext>
            </a:extLst>
          </p:cNvPr>
          <p:cNvSpPr txBox="1"/>
          <p:nvPr/>
        </p:nvSpPr>
        <p:spPr>
          <a:xfrm>
            <a:off x="900671" y="2097754"/>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B2A55F82-E44D-4878-8248-AC3F68DA34F9}"/>
              </a:ext>
            </a:extLst>
          </p:cNvPr>
          <p:cNvSpPr txBox="1"/>
          <p:nvPr/>
        </p:nvSpPr>
        <p:spPr>
          <a:xfrm>
            <a:off x="9450349" y="1716284"/>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2DD8B9D1-48CD-4C74-A3AE-99AD15223B39}"/>
              </a:ext>
            </a:extLst>
          </p:cNvPr>
          <p:cNvSpPr txBox="1"/>
          <p:nvPr/>
        </p:nvSpPr>
        <p:spPr>
          <a:xfrm>
            <a:off x="8984817" y="2097754"/>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07B56D-39A9-4018-9114-E7FCE745DA6A}"/>
              </a:ext>
            </a:extLst>
          </p:cNvPr>
          <p:cNvSpPr>
            <a:spLocks noGrp="1"/>
          </p:cNvSpPr>
          <p:nvPr>
            <p:ph type="title"/>
          </p:nvPr>
        </p:nvSpPr>
        <p:spPr/>
        <p:txBody>
          <a:bodyPr>
            <a:normAutofit fontScale="90000"/>
          </a:bodyPr>
          <a:lstStyle/>
          <a:p>
            <a:r>
              <a:rPr lang="zh-CN" altLang="en-US"/>
              <a:t>核心技术</a:t>
            </a:r>
          </a:p>
        </p:txBody>
      </p:sp>
      <p:grpSp>
        <p:nvGrpSpPr>
          <p:cNvPr id="3" name="Group 2">
            <a:extLst>
              <a:ext uri="{FF2B5EF4-FFF2-40B4-BE49-F238E27FC236}">
                <a16:creationId xmlns:a16="http://schemas.microsoft.com/office/drawing/2014/main" xmlns="" id="{E4E4E8C1-4E1C-4B75-A5E7-F4ED3B717F6B}"/>
              </a:ext>
            </a:extLst>
          </p:cNvPr>
          <p:cNvGrpSpPr/>
          <p:nvPr/>
        </p:nvGrpSpPr>
        <p:grpSpPr>
          <a:xfrm>
            <a:off x="3344714" y="1938016"/>
            <a:ext cx="5505490" cy="4807699"/>
            <a:chOff x="3344714" y="1938016"/>
            <a:chExt cx="5505490" cy="4807699"/>
          </a:xfrm>
        </p:grpSpPr>
        <p:sp>
          <p:nvSpPr>
            <p:cNvPr id="4" name="Shape">
              <a:extLst>
                <a:ext uri="{FF2B5EF4-FFF2-40B4-BE49-F238E27FC236}">
                  <a16:creationId xmlns:a16="http://schemas.microsoft.com/office/drawing/2014/main" xmlns="" id="{D522A89A-77BA-4D1F-B939-45691E75264D}"/>
                </a:ext>
              </a:extLst>
            </p:cNvPr>
            <p:cNvSpPr/>
            <p:nvPr/>
          </p:nvSpPr>
          <p:spPr bwMode="auto">
            <a:xfrm>
              <a:off x="4392463" y="2580116"/>
              <a:ext cx="3308350" cy="1370013"/>
            </a:xfrm>
            <a:custGeom>
              <a:avLst/>
              <a:gdLst/>
              <a:ahLst/>
              <a:cxnLst>
                <a:cxn ang="0">
                  <a:pos x="wd2" y="hd2"/>
                </a:cxn>
                <a:cxn ang="5400000">
                  <a:pos x="wd2" y="hd2"/>
                </a:cxn>
                <a:cxn ang="10800000">
                  <a:pos x="wd2" y="hd2"/>
                </a:cxn>
                <a:cxn ang="16200000">
                  <a:pos x="wd2" y="hd2"/>
                </a:cxn>
              </a:cxnLst>
              <a:rect l="0" t="0" r="r" b="b"/>
              <a:pathLst>
                <a:path w="21572" h="21530" extrusionOk="0">
                  <a:moveTo>
                    <a:pt x="19773" y="21341"/>
                  </a:moveTo>
                  <a:lnTo>
                    <a:pt x="21540" y="9086"/>
                  </a:lnTo>
                  <a:cubicBezTo>
                    <a:pt x="21581" y="8658"/>
                    <a:pt x="21583" y="8212"/>
                    <a:pt x="21545" y="7782"/>
                  </a:cubicBezTo>
                  <a:cubicBezTo>
                    <a:pt x="21423" y="6409"/>
                    <a:pt x="20981" y="5472"/>
                    <a:pt x="20528" y="4750"/>
                  </a:cubicBezTo>
                  <a:cubicBezTo>
                    <a:pt x="19967" y="3855"/>
                    <a:pt x="19336" y="3193"/>
                    <a:pt x="18668" y="2636"/>
                  </a:cubicBezTo>
                  <a:cubicBezTo>
                    <a:pt x="17269" y="1469"/>
                    <a:pt x="15816" y="833"/>
                    <a:pt x="14353" y="451"/>
                  </a:cubicBezTo>
                  <a:cubicBezTo>
                    <a:pt x="12852" y="59"/>
                    <a:pt x="11335" y="-70"/>
                    <a:pt x="9820" y="36"/>
                  </a:cubicBezTo>
                  <a:cubicBezTo>
                    <a:pt x="8438" y="132"/>
                    <a:pt x="7046" y="433"/>
                    <a:pt x="5692" y="985"/>
                  </a:cubicBezTo>
                  <a:cubicBezTo>
                    <a:pt x="5021" y="1258"/>
                    <a:pt x="4356" y="1595"/>
                    <a:pt x="3703" y="2013"/>
                  </a:cubicBezTo>
                  <a:cubicBezTo>
                    <a:pt x="2983" y="2475"/>
                    <a:pt x="2273" y="3037"/>
                    <a:pt x="1603" y="3897"/>
                  </a:cubicBezTo>
                  <a:cubicBezTo>
                    <a:pt x="1257" y="4341"/>
                    <a:pt x="936" y="4851"/>
                    <a:pt x="653" y="5456"/>
                  </a:cubicBezTo>
                  <a:cubicBezTo>
                    <a:pt x="361" y="6082"/>
                    <a:pt x="93" y="6846"/>
                    <a:pt x="19" y="7825"/>
                  </a:cubicBezTo>
                  <a:cubicBezTo>
                    <a:pt x="-17" y="8294"/>
                    <a:pt x="-1" y="8778"/>
                    <a:pt x="66" y="9227"/>
                  </a:cubicBezTo>
                  <a:lnTo>
                    <a:pt x="1865" y="21530"/>
                  </a:lnTo>
                  <a:cubicBezTo>
                    <a:pt x="1802" y="21037"/>
                    <a:pt x="1801" y="20510"/>
                    <a:pt x="1861" y="20015"/>
                  </a:cubicBezTo>
                  <a:cubicBezTo>
                    <a:pt x="1956" y="19233"/>
                    <a:pt x="2180" y="18623"/>
                    <a:pt x="2434" y="18143"/>
                  </a:cubicBezTo>
                  <a:cubicBezTo>
                    <a:pt x="2666" y="17703"/>
                    <a:pt x="2931" y="17360"/>
                    <a:pt x="3208" y="17043"/>
                  </a:cubicBezTo>
                  <a:cubicBezTo>
                    <a:pt x="4405" y="15669"/>
                    <a:pt x="5682" y="14905"/>
                    <a:pt x="6984" y="14439"/>
                  </a:cubicBezTo>
                  <a:cubicBezTo>
                    <a:pt x="8245" y="13987"/>
                    <a:pt x="9535" y="13812"/>
                    <a:pt x="10817" y="13792"/>
                  </a:cubicBezTo>
                  <a:cubicBezTo>
                    <a:pt x="12262" y="13769"/>
                    <a:pt x="13740" y="13979"/>
                    <a:pt x="15138" y="14624"/>
                  </a:cubicBezTo>
                  <a:cubicBezTo>
                    <a:pt x="15775" y="14919"/>
                    <a:pt x="16401" y="15310"/>
                    <a:pt x="17011" y="15751"/>
                  </a:cubicBezTo>
                  <a:cubicBezTo>
                    <a:pt x="17735" y="16275"/>
                    <a:pt x="18452" y="16884"/>
                    <a:pt x="19077" y="18033"/>
                  </a:cubicBezTo>
                  <a:cubicBezTo>
                    <a:pt x="19345" y="18528"/>
                    <a:pt x="19588" y="19125"/>
                    <a:pt x="19708" y="19890"/>
                  </a:cubicBezTo>
                  <a:cubicBezTo>
                    <a:pt x="19780" y="20352"/>
                    <a:pt x="19803" y="20852"/>
                    <a:pt x="19773" y="21341"/>
                  </a:cubicBezTo>
                  <a:close/>
                </a:path>
              </a:pathLst>
            </a:custGeom>
            <a:solidFill>
              <a:schemeClr val="bg1">
                <a:lumMod val="50000"/>
                <a:lumOff val="5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5" name="Shape">
              <a:extLst>
                <a:ext uri="{FF2B5EF4-FFF2-40B4-BE49-F238E27FC236}">
                  <a16:creationId xmlns:a16="http://schemas.microsoft.com/office/drawing/2014/main" xmlns="" id="{F45E05F3-FB0C-4777-AF66-047BD9D19235}"/>
                </a:ext>
              </a:extLst>
            </p:cNvPr>
            <p:cNvSpPr/>
            <p:nvPr/>
          </p:nvSpPr>
          <p:spPr bwMode="auto">
            <a:xfrm>
              <a:off x="4661545" y="3422285"/>
              <a:ext cx="2771775" cy="1258094"/>
            </a:xfrm>
            <a:custGeom>
              <a:avLst/>
              <a:gdLst/>
              <a:ahLst/>
              <a:cxnLst>
                <a:cxn ang="0">
                  <a:pos x="wd2" y="hd2"/>
                </a:cxn>
                <a:cxn ang="5400000">
                  <a:pos x="wd2" y="hd2"/>
                </a:cxn>
                <a:cxn ang="10800000">
                  <a:pos x="wd2" y="hd2"/>
                </a:cxn>
                <a:cxn ang="16200000">
                  <a:pos x="wd2" y="hd2"/>
                </a:cxn>
              </a:cxnLst>
              <a:rect l="0" t="0" r="r" b="b"/>
              <a:pathLst>
                <a:path w="21556" h="21536" extrusionOk="0">
                  <a:moveTo>
                    <a:pt x="2160" y="21482"/>
                  </a:moveTo>
                  <a:lnTo>
                    <a:pt x="12" y="8174"/>
                  </a:lnTo>
                  <a:cubicBezTo>
                    <a:pt x="-21" y="7619"/>
                    <a:pt x="12" y="7054"/>
                    <a:pt x="108" y="6536"/>
                  </a:cubicBezTo>
                  <a:cubicBezTo>
                    <a:pt x="298" y="5511"/>
                    <a:pt x="700" y="4787"/>
                    <a:pt x="1128" y="4210"/>
                  </a:cubicBezTo>
                  <a:cubicBezTo>
                    <a:pt x="1828" y="3267"/>
                    <a:pt x="2595" y="2668"/>
                    <a:pt x="3375" y="2158"/>
                  </a:cubicBezTo>
                  <a:cubicBezTo>
                    <a:pt x="4080" y="1696"/>
                    <a:pt x="4799" y="1302"/>
                    <a:pt x="5523" y="993"/>
                  </a:cubicBezTo>
                  <a:cubicBezTo>
                    <a:pt x="7421" y="181"/>
                    <a:pt x="9360" y="-64"/>
                    <a:pt x="11299" y="13"/>
                  </a:cubicBezTo>
                  <a:cubicBezTo>
                    <a:pt x="12265" y="51"/>
                    <a:pt x="13228" y="169"/>
                    <a:pt x="14185" y="413"/>
                  </a:cubicBezTo>
                  <a:cubicBezTo>
                    <a:pt x="15063" y="636"/>
                    <a:pt x="15935" y="965"/>
                    <a:pt x="16803" y="1337"/>
                  </a:cubicBezTo>
                  <a:cubicBezTo>
                    <a:pt x="18242" y="1954"/>
                    <a:pt x="19751" y="3075"/>
                    <a:pt x="20835" y="4841"/>
                  </a:cubicBezTo>
                  <a:cubicBezTo>
                    <a:pt x="21114" y="5295"/>
                    <a:pt x="21339" y="5907"/>
                    <a:pt x="21464" y="6619"/>
                  </a:cubicBezTo>
                  <a:cubicBezTo>
                    <a:pt x="21556" y="7144"/>
                    <a:pt x="21579" y="7716"/>
                    <a:pt x="21530" y="8269"/>
                  </a:cubicBezTo>
                  <a:lnTo>
                    <a:pt x="19411" y="21536"/>
                  </a:lnTo>
                  <a:cubicBezTo>
                    <a:pt x="19480" y="20987"/>
                    <a:pt x="19461" y="20402"/>
                    <a:pt x="19356" y="19881"/>
                  </a:cubicBezTo>
                  <a:cubicBezTo>
                    <a:pt x="19207" y="19145"/>
                    <a:pt x="18912" y="18631"/>
                    <a:pt x="18605" y="18197"/>
                  </a:cubicBezTo>
                  <a:cubicBezTo>
                    <a:pt x="17975" y="17306"/>
                    <a:pt x="17278" y="16686"/>
                    <a:pt x="16562" y="16219"/>
                  </a:cubicBezTo>
                  <a:cubicBezTo>
                    <a:pt x="15641" y="15620"/>
                    <a:pt x="14695" y="15275"/>
                    <a:pt x="13742" y="15048"/>
                  </a:cubicBezTo>
                  <a:cubicBezTo>
                    <a:pt x="12806" y="14825"/>
                    <a:pt x="11861" y="14714"/>
                    <a:pt x="10916" y="14698"/>
                  </a:cubicBezTo>
                  <a:cubicBezTo>
                    <a:pt x="9579" y="14676"/>
                    <a:pt x="8226" y="14858"/>
                    <a:pt x="6924" y="15319"/>
                  </a:cubicBezTo>
                  <a:cubicBezTo>
                    <a:pt x="6237" y="15562"/>
                    <a:pt x="5557" y="15889"/>
                    <a:pt x="4897" y="16311"/>
                  </a:cubicBezTo>
                  <a:cubicBezTo>
                    <a:pt x="4184" y="16766"/>
                    <a:pt x="3486" y="17337"/>
                    <a:pt x="2858" y="18297"/>
                  </a:cubicBezTo>
                  <a:cubicBezTo>
                    <a:pt x="2547" y="18771"/>
                    <a:pt x="2259" y="19358"/>
                    <a:pt x="2152" y="20156"/>
                  </a:cubicBezTo>
                  <a:cubicBezTo>
                    <a:pt x="2094" y="20590"/>
                    <a:pt x="2096" y="21052"/>
                    <a:pt x="2160" y="21482"/>
                  </a:cubicBezTo>
                  <a:close/>
                </a:path>
              </a:pathLst>
            </a:custGeom>
            <a:solidFill>
              <a:schemeClr val="bg1">
                <a:lumMod val="85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6" name="Shape">
              <a:extLst>
                <a:ext uri="{FF2B5EF4-FFF2-40B4-BE49-F238E27FC236}">
                  <a16:creationId xmlns:a16="http://schemas.microsoft.com/office/drawing/2014/main" xmlns="" id="{FFAE967C-F136-44AB-A8E0-4992F9842EFD}"/>
                </a:ext>
              </a:extLst>
            </p:cNvPr>
            <p:cNvSpPr/>
            <p:nvPr/>
          </p:nvSpPr>
          <p:spPr bwMode="auto">
            <a:xfrm>
              <a:off x="4935388" y="4277154"/>
              <a:ext cx="2232819" cy="1167607"/>
            </a:xfrm>
            <a:custGeom>
              <a:avLst/>
              <a:gdLst/>
              <a:ahLst/>
              <a:cxnLst>
                <a:cxn ang="0">
                  <a:pos x="wd2" y="hd2"/>
                </a:cxn>
                <a:cxn ang="5400000">
                  <a:pos x="wd2" y="hd2"/>
                </a:cxn>
                <a:cxn ang="10800000">
                  <a:pos x="wd2" y="hd2"/>
                </a:cxn>
                <a:cxn ang="16200000">
                  <a:pos x="wd2" y="hd2"/>
                </a:cxn>
              </a:cxnLst>
              <a:rect l="0" t="0" r="r" b="b"/>
              <a:pathLst>
                <a:path w="21541" h="21566" extrusionOk="0">
                  <a:moveTo>
                    <a:pt x="2651" y="21566"/>
                  </a:moveTo>
                  <a:lnTo>
                    <a:pt x="17" y="7160"/>
                  </a:lnTo>
                  <a:cubicBezTo>
                    <a:pt x="-38" y="6465"/>
                    <a:pt x="41" y="5755"/>
                    <a:pt x="238" y="5164"/>
                  </a:cubicBezTo>
                  <a:cubicBezTo>
                    <a:pt x="449" y="4534"/>
                    <a:pt x="773" y="4095"/>
                    <a:pt x="1107" y="3711"/>
                  </a:cubicBezTo>
                  <a:cubicBezTo>
                    <a:pt x="2174" y="2483"/>
                    <a:pt x="3363" y="1736"/>
                    <a:pt x="4570" y="1197"/>
                  </a:cubicBezTo>
                  <a:cubicBezTo>
                    <a:pt x="5593" y="741"/>
                    <a:pt x="6630" y="432"/>
                    <a:pt x="7675" y="251"/>
                  </a:cubicBezTo>
                  <a:cubicBezTo>
                    <a:pt x="8669" y="79"/>
                    <a:pt x="9671" y="21"/>
                    <a:pt x="10673" y="2"/>
                  </a:cubicBezTo>
                  <a:cubicBezTo>
                    <a:pt x="12644" y="-34"/>
                    <a:pt x="14811" y="348"/>
                    <a:pt x="16707" y="1080"/>
                  </a:cubicBezTo>
                  <a:cubicBezTo>
                    <a:pt x="17619" y="1432"/>
                    <a:pt x="18492" y="1916"/>
                    <a:pt x="19268" y="2543"/>
                  </a:cubicBezTo>
                  <a:cubicBezTo>
                    <a:pt x="19572" y="2789"/>
                    <a:pt x="19866" y="3068"/>
                    <a:pt x="20149" y="3360"/>
                  </a:cubicBezTo>
                  <a:cubicBezTo>
                    <a:pt x="20489" y="3710"/>
                    <a:pt x="20821" y="4092"/>
                    <a:pt x="21100" y="4693"/>
                  </a:cubicBezTo>
                  <a:cubicBezTo>
                    <a:pt x="21265" y="5049"/>
                    <a:pt x="21407" y="5444"/>
                    <a:pt x="21482" y="5887"/>
                  </a:cubicBezTo>
                  <a:cubicBezTo>
                    <a:pt x="21550" y="6287"/>
                    <a:pt x="21562" y="6715"/>
                    <a:pt x="21504" y="7132"/>
                  </a:cubicBezTo>
                  <a:lnTo>
                    <a:pt x="18909" y="21384"/>
                  </a:lnTo>
                  <a:cubicBezTo>
                    <a:pt x="18955" y="21054"/>
                    <a:pt x="18951" y="20707"/>
                    <a:pt x="18900" y="20384"/>
                  </a:cubicBezTo>
                  <a:cubicBezTo>
                    <a:pt x="18821" y="19896"/>
                    <a:pt x="18643" y="19498"/>
                    <a:pt x="18438" y="19163"/>
                  </a:cubicBezTo>
                  <a:cubicBezTo>
                    <a:pt x="18103" y="18613"/>
                    <a:pt x="17706" y="18230"/>
                    <a:pt x="17300" y="17900"/>
                  </a:cubicBezTo>
                  <a:cubicBezTo>
                    <a:pt x="16316" y="17100"/>
                    <a:pt x="15276" y="16603"/>
                    <a:pt x="14221" y="16308"/>
                  </a:cubicBezTo>
                  <a:cubicBezTo>
                    <a:pt x="13078" y="15989"/>
                    <a:pt x="11921" y="15909"/>
                    <a:pt x="10763" y="15921"/>
                  </a:cubicBezTo>
                  <a:cubicBezTo>
                    <a:pt x="9470" y="15935"/>
                    <a:pt x="8157" y="16082"/>
                    <a:pt x="6903" y="16518"/>
                  </a:cubicBezTo>
                  <a:cubicBezTo>
                    <a:pt x="6285" y="16732"/>
                    <a:pt x="5676" y="17021"/>
                    <a:pt x="5081" y="17352"/>
                  </a:cubicBezTo>
                  <a:cubicBezTo>
                    <a:pt x="4476" y="17687"/>
                    <a:pt x="3876" y="18071"/>
                    <a:pt x="3341" y="18774"/>
                  </a:cubicBezTo>
                  <a:cubicBezTo>
                    <a:pt x="3079" y="19117"/>
                    <a:pt x="2840" y="19536"/>
                    <a:pt x="2711" y="20091"/>
                  </a:cubicBezTo>
                  <a:cubicBezTo>
                    <a:pt x="2603" y="20555"/>
                    <a:pt x="2581" y="21076"/>
                    <a:pt x="2651" y="21566"/>
                  </a:cubicBezTo>
                  <a:close/>
                </a:path>
              </a:pathLst>
            </a:custGeom>
            <a:solidFill>
              <a:srgbClr val="ADAAB0"/>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7" name="Shape">
              <a:extLst>
                <a:ext uri="{FF2B5EF4-FFF2-40B4-BE49-F238E27FC236}">
                  <a16:creationId xmlns:a16="http://schemas.microsoft.com/office/drawing/2014/main" xmlns="" id="{CDA9CEA4-4500-44CF-9C28-1F5F45F65442}"/>
                </a:ext>
              </a:extLst>
            </p:cNvPr>
            <p:cNvSpPr/>
            <p:nvPr/>
          </p:nvSpPr>
          <p:spPr bwMode="auto">
            <a:xfrm>
              <a:off x="5202882" y="5116941"/>
              <a:ext cx="1701800" cy="1039813"/>
            </a:xfrm>
            <a:custGeom>
              <a:avLst/>
              <a:gdLst/>
              <a:ahLst/>
              <a:cxnLst>
                <a:cxn ang="0">
                  <a:pos x="wd2" y="hd2"/>
                </a:cxn>
                <a:cxn ang="5400000">
                  <a:pos x="wd2" y="hd2"/>
                </a:cxn>
                <a:cxn ang="10800000">
                  <a:pos x="wd2" y="hd2"/>
                </a:cxn>
                <a:cxn ang="16200000">
                  <a:pos x="wd2" y="hd2"/>
                </a:cxn>
              </a:cxnLst>
              <a:rect l="0" t="0" r="r" b="b"/>
              <a:pathLst>
                <a:path w="21566" h="21572" extrusionOk="0">
                  <a:moveTo>
                    <a:pt x="15" y="6014"/>
                  </a:moveTo>
                  <a:lnTo>
                    <a:pt x="3345" y="21572"/>
                  </a:lnTo>
                  <a:cubicBezTo>
                    <a:pt x="3320" y="21150"/>
                    <a:pt x="3377" y="20728"/>
                    <a:pt x="3508" y="20363"/>
                  </a:cubicBezTo>
                  <a:cubicBezTo>
                    <a:pt x="3750" y="19689"/>
                    <a:pt x="4192" y="19314"/>
                    <a:pt x="4636" y="19011"/>
                  </a:cubicBezTo>
                  <a:cubicBezTo>
                    <a:pt x="5577" y="18367"/>
                    <a:pt x="6523" y="17963"/>
                    <a:pt x="7520" y="17713"/>
                  </a:cubicBezTo>
                  <a:cubicBezTo>
                    <a:pt x="8607" y="17441"/>
                    <a:pt x="9754" y="17339"/>
                    <a:pt x="10870" y="17350"/>
                  </a:cubicBezTo>
                  <a:cubicBezTo>
                    <a:pt x="12003" y="17361"/>
                    <a:pt x="13149" y="17467"/>
                    <a:pt x="14257" y="17754"/>
                  </a:cubicBezTo>
                  <a:cubicBezTo>
                    <a:pt x="15302" y="18024"/>
                    <a:pt x="16322" y="18459"/>
                    <a:pt x="17256" y="19316"/>
                  </a:cubicBezTo>
                  <a:cubicBezTo>
                    <a:pt x="17557" y="19592"/>
                    <a:pt x="17848" y="19919"/>
                    <a:pt x="18024" y="20405"/>
                  </a:cubicBezTo>
                  <a:cubicBezTo>
                    <a:pt x="18138" y="20719"/>
                    <a:pt x="18194" y="21079"/>
                    <a:pt x="18186" y="21442"/>
                  </a:cubicBezTo>
                  <a:lnTo>
                    <a:pt x="21566" y="5806"/>
                  </a:lnTo>
                  <a:cubicBezTo>
                    <a:pt x="21539" y="5266"/>
                    <a:pt x="21428" y="4746"/>
                    <a:pt x="21245" y="4295"/>
                  </a:cubicBezTo>
                  <a:cubicBezTo>
                    <a:pt x="21032" y="3772"/>
                    <a:pt x="20733" y="3367"/>
                    <a:pt x="20412" y="3025"/>
                  </a:cubicBezTo>
                  <a:cubicBezTo>
                    <a:pt x="19813" y="2387"/>
                    <a:pt x="19152" y="1972"/>
                    <a:pt x="18476" y="1620"/>
                  </a:cubicBezTo>
                  <a:cubicBezTo>
                    <a:pt x="17778" y="1256"/>
                    <a:pt x="17060" y="959"/>
                    <a:pt x="16338" y="732"/>
                  </a:cubicBezTo>
                  <a:cubicBezTo>
                    <a:pt x="14607" y="189"/>
                    <a:pt x="12839" y="39"/>
                    <a:pt x="11072" y="6"/>
                  </a:cubicBezTo>
                  <a:cubicBezTo>
                    <a:pt x="9269" y="-28"/>
                    <a:pt x="7463" y="58"/>
                    <a:pt x="5696" y="606"/>
                  </a:cubicBezTo>
                  <a:cubicBezTo>
                    <a:pt x="4971" y="830"/>
                    <a:pt x="4249" y="1137"/>
                    <a:pt x="3545" y="1479"/>
                  </a:cubicBezTo>
                  <a:cubicBezTo>
                    <a:pt x="2714" y="1882"/>
                    <a:pt x="1899" y="2343"/>
                    <a:pt x="1142" y="3056"/>
                  </a:cubicBezTo>
                  <a:cubicBezTo>
                    <a:pt x="784" y="3393"/>
                    <a:pt x="440" y="3792"/>
                    <a:pt x="224" y="4369"/>
                  </a:cubicBezTo>
                  <a:cubicBezTo>
                    <a:pt x="40" y="4861"/>
                    <a:pt x="-34" y="5443"/>
                    <a:pt x="15" y="6014"/>
                  </a:cubicBezTo>
                  <a:close/>
                </a:path>
              </a:pathLst>
            </a:custGeom>
            <a:solidFill>
              <a:srgbClr val="A09DA1"/>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grpSp>
          <p:nvGrpSpPr>
            <p:cNvPr id="8" name="Group 58">
              <a:extLst>
                <a:ext uri="{FF2B5EF4-FFF2-40B4-BE49-F238E27FC236}">
                  <a16:creationId xmlns:a16="http://schemas.microsoft.com/office/drawing/2014/main" xmlns="" id="{91121D47-46F7-47AA-9D9E-482392F74D50}"/>
                </a:ext>
              </a:extLst>
            </p:cNvPr>
            <p:cNvGrpSpPr/>
            <p:nvPr/>
          </p:nvGrpSpPr>
          <p:grpSpPr>
            <a:xfrm>
              <a:off x="5307316" y="1938016"/>
              <a:ext cx="1478644" cy="288088"/>
              <a:chOff x="5573944" y="1640725"/>
              <a:chExt cx="1478644" cy="288088"/>
            </a:xfrm>
            <a:solidFill>
              <a:schemeClr val="bg1">
                <a:lumMod val="85000"/>
              </a:schemeClr>
            </a:solidFill>
          </p:grpSpPr>
          <p:sp>
            <p:nvSpPr>
              <p:cNvPr id="52" name="Right Arrow 9">
                <a:extLst>
                  <a:ext uri="{FF2B5EF4-FFF2-40B4-BE49-F238E27FC236}">
                    <a16:creationId xmlns:a16="http://schemas.microsoft.com/office/drawing/2014/main" xmlns="" id="{0E00126C-2D33-48CE-B70E-4CA9B7712A6B}"/>
                  </a:ext>
                </a:extLst>
              </p:cNvPr>
              <p:cNvSpPr>
                <a:spLocks noChangeArrowheads="1"/>
              </p:cNvSpPr>
              <p:nvPr/>
            </p:nvSpPr>
            <p:spPr bwMode="auto">
              <a:xfrm rot="5400000">
                <a:off x="5567462" y="1647207"/>
                <a:ext cx="288088" cy="275124"/>
              </a:xfrm>
              <a:prstGeom prst="rightArrow">
                <a:avLst>
                  <a:gd name="adj1" fmla="val 50000"/>
                  <a:gd name="adj2" fmla="val 50002"/>
                </a:avLst>
              </a:prstGeom>
              <a:grpFill/>
              <a:ln w="25400">
                <a:noFill/>
                <a:miter lim="400000"/>
              </a:ln>
            </p:spPr>
            <p:txBody>
              <a:bodyPr lIns="0" tIns="0" rIns="0" bIns="0" anchor="ctr">
                <a:spAutoFit/>
              </a:bodyPr>
              <a:lstStyle/>
              <a:p>
                <a:pPr algn="ctr" eaLnBrk="1"/>
                <a:endParaRPr lang="en-US" altLang="en-US" sz="900">
                  <a:latin typeface="+mj-lt"/>
                </a:endParaRPr>
              </a:p>
            </p:txBody>
          </p:sp>
          <p:sp>
            <p:nvSpPr>
              <p:cNvPr id="53" name="Right Arrow 68">
                <a:extLst>
                  <a:ext uri="{FF2B5EF4-FFF2-40B4-BE49-F238E27FC236}">
                    <a16:creationId xmlns:a16="http://schemas.microsoft.com/office/drawing/2014/main" xmlns="" id="{4EEC567C-CCB9-4A60-A9A5-A2634A765646}"/>
                  </a:ext>
                </a:extLst>
              </p:cNvPr>
              <p:cNvSpPr>
                <a:spLocks noChangeArrowheads="1"/>
              </p:cNvSpPr>
              <p:nvPr/>
            </p:nvSpPr>
            <p:spPr bwMode="auto">
              <a:xfrm rot="5400000">
                <a:off x="6169221" y="1647207"/>
                <a:ext cx="288088" cy="275124"/>
              </a:xfrm>
              <a:prstGeom prst="rightArrow">
                <a:avLst>
                  <a:gd name="adj1" fmla="val 50000"/>
                  <a:gd name="adj2" fmla="val 50002"/>
                </a:avLst>
              </a:prstGeom>
              <a:grpFill/>
              <a:ln w="25400">
                <a:noFill/>
                <a:miter lim="400000"/>
              </a:ln>
            </p:spPr>
            <p:txBody>
              <a:bodyPr lIns="0" tIns="0" rIns="0" bIns="0" anchor="ctr">
                <a:spAutoFit/>
              </a:bodyPr>
              <a:lstStyle/>
              <a:p>
                <a:pPr algn="ctr" eaLnBrk="1"/>
                <a:endParaRPr lang="en-US" altLang="en-US" sz="900">
                  <a:latin typeface="+mj-lt"/>
                </a:endParaRPr>
              </a:p>
            </p:txBody>
          </p:sp>
          <p:sp>
            <p:nvSpPr>
              <p:cNvPr id="54" name="Right Arrow 69">
                <a:extLst>
                  <a:ext uri="{FF2B5EF4-FFF2-40B4-BE49-F238E27FC236}">
                    <a16:creationId xmlns:a16="http://schemas.microsoft.com/office/drawing/2014/main" xmlns="" id="{9A61DD01-AC12-4712-9715-8959F94FB725}"/>
                  </a:ext>
                </a:extLst>
              </p:cNvPr>
              <p:cNvSpPr>
                <a:spLocks noChangeArrowheads="1"/>
              </p:cNvSpPr>
              <p:nvPr/>
            </p:nvSpPr>
            <p:spPr bwMode="auto">
              <a:xfrm rot="5400000">
                <a:off x="6770982" y="1647207"/>
                <a:ext cx="288088" cy="275124"/>
              </a:xfrm>
              <a:prstGeom prst="rightArrow">
                <a:avLst>
                  <a:gd name="adj1" fmla="val 50000"/>
                  <a:gd name="adj2" fmla="val 50002"/>
                </a:avLst>
              </a:prstGeom>
              <a:grpFill/>
              <a:ln w="25400">
                <a:noFill/>
                <a:miter lim="400000"/>
              </a:ln>
            </p:spPr>
            <p:txBody>
              <a:bodyPr lIns="0" tIns="0" rIns="0" bIns="0" anchor="ctr">
                <a:spAutoFit/>
              </a:bodyPr>
              <a:lstStyle/>
              <a:p>
                <a:pPr algn="ctr" eaLnBrk="1"/>
                <a:endParaRPr lang="en-US" altLang="en-US" sz="900">
                  <a:latin typeface="+mj-lt"/>
                </a:endParaRPr>
              </a:p>
            </p:txBody>
          </p:sp>
        </p:grpSp>
        <p:grpSp>
          <p:nvGrpSpPr>
            <p:cNvPr id="9" name="Group 124">
              <a:extLst>
                <a:ext uri="{FF2B5EF4-FFF2-40B4-BE49-F238E27FC236}">
                  <a16:creationId xmlns:a16="http://schemas.microsoft.com/office/drawing/2014/main" xmlns="" id="{D48859E2-25C7-48F8-B981-DE52F2FE6E3F}"/>
                </a:ext>
              </a:extLst>
            </p:cNvPr>
            <p:cNvGrpSpPr/>
            <p:nvPr/>
          </p:nvGrpSpPr>
          <p:grpSpPr>
            <a:xfrm>
              <a:off x="4197995" y="2024491"/>
              <a:ext cx="3733800" cy="4194175"/>
              <a:chOff x="4197995" y="1651000"/>
              <a:chExt cx="3733800" cy="4194175"/>
            </a:xfrm>
          </p:grpSpPr>
          <p:sp>
            <p:nvSpPr>
              <p:cNvPr id="26" name="Circle">
                <a:extLst>
                  <a:ext uri="{FF2B5EF4-FFF2-40B4-BE49-F238E27FC236}">
                    <a16:creationId xmlns:a16="http://schemas.microsoft.com/office/drawing/2014/main" xmlns="" id="{B6BB3F00-5918-45E7-986D-E0B9024DAD94}"/>
                  </a:ext>
                </a:extLst>
              </p:cNvPr>
              <p:cNvSpPr>
                <a:spLocks noChangeArrowheads="1"/>
              </p:cNvSpPr>
              <p:nvPr/>
            </p:nvSpPr>
            <p:spPr bwMode="auto">
              <a:xfrm>
                <a:off x="7080895" y="2065338"/>
                <a:ext cx="631031" cy="631032"/>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27" name="Circle">
                <a:extLst>
                  <a:ext uri="{FF2B5EF4-FFF2-40B4-BE49-F238E27FC236}">
                    <a16:creationId xmlns:a16="http://schemas.microsoft.com/office/drawing/2014/main" xmlns="" id="{E94A729A-C0E1-44BF-8613-5B45AB65DF77}"/>
                  </a:ext>
                </a:extLst>
              </p:cNvPr>
              <p:cNvSpPr>
                <a:spLocks noChangeArrowheads="1"/>
              </p:cNvSpPr>
              <p:nvPr/>
            </p:nvSpPr>
            <p:spPr bwMode="auto">
              <a:xfrm>
                <a:off x="5487045" y="2471738"/>
                <a:ext cx="933450" cy="934244"/>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28" name="Circle">
                <a:extLst>
                  <a:ext uri="{FF2B5EF4-FFF2-40B4-BE49-F238E27FC236}">
                    <a16:creationId xmlns:a16="http://schemas.microsoft.com/office/drawing/2014/main" xmlns="" id="{85745374-5A0A-44CC-903E-6FDA7B8BFA0C}"/>
                  </a:ext>
                </a:extLst>
              </p:cNvPr>
              <p:cNvSpPr>
                <a:spLocks noChangeArrowheads="1"/>
              </p:cNvSpPr>
              <p:nvPr/>
            </p:nvSpPr>
            <p:spPr bwMode="auto">
              <a:xfrm>
                <a:off x="6521301" y="2389982"/>
                <a:ext cx="461169" cy="461169"/>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29" name="Circle">
                <a:extLst>
                  <a:ext uri="{FF2B5EF4-FFF2-40B4-BE49-F238E27FC236}">
                    <a16:creationId xmlns:a16="http://schemas.microsoft.com/office/drawing/2014/main" xmlns="" id="{EA15CC0A-4813-4527-8DBF-BD6DB3E78255}"/>
                  </a:ext>
                </a:extLst>
              </p:cNvPr>
              <p:cNvSpPr>
                <a:spLocks noChangeArrowheads="1"/>
              </p:cNvSpPr>
              <p:nvPr/>
            </p:nvSpPr>
            <p:spPr bwMode="auto">
              <a:xfrm>
                <a:off x="4621857" y="2636838"/>
                <a:ext cx="461169" cy="461963"/>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0" name="Circle">
                <a:extLst>
                  <a:ext uri="{FF2B5EF4-FFF2-40B4-BE49-F238E27FC236}">
                    <a16:creationId xmlns:a16="http://schemas.microsoft.com/office/drawing/2014/main" xmlns="" id="{46230FC5-E9BB-468C-909A-A68B89B22917}"/>
                  </a:ext>
                </a:extLst>
              </p:cNvPr>
              <p:cNvSpPr>
                <a:spLocks noChangeArrowheads="1"/>
              </p:cNvSpPr>
              <p:nvPr/>
            </p:nvSpPr>
            <p:spPr bwMode="auto">
              <a:xfrm>
                <a:off x="5601345" y="2195513"/>
                <a:ext cx="241300" cy="2413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1" name="Circle">
                <a:extLst>
                  <a:ext uri="{FF2B5EF4-FFF2-40B4-BE49-F238E27FC236}">
                    <a16:creationId xmlns:a16="http://schemas.microsoft.com/office/drawing/2014/main" xmlns="" id="{2F1F197E-4DCA-453E-8F99-0F16C30F2D0E}"/>
                  </a:ext>
                </a:extLst>
              </p:cNvPr>
              <p:cNvSpPr>
                <a:spLocks noChangeArrowheads="1"/>
              </p:cNvSpPr>
              <p:nvPr/>
            </p:nvSpPr>
            <p:spPr bwMode="auto">
              <a:xfrm>
                <a:off x="5262413" y="2973388"/>
                <a:ext cx="101600" cy="1016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2" name="Circle">
                <a:extLst>
                  <a:ext uri="{FF2B5EF4-FFF2-40B4-BE49-F238E27FC236}">
                    <a16:creationId xmlns:a16="http://schemas.microsoft.com/office/drawing/2014/main" xmlns="" id="{E39899F8-8B9B-4B7D-B252-36796D2AB558}"/>
                  </a:ext>
                </a:extLst>
              </p:cNvPr>
              <p:cNvSpPr>
                <a:spLocks noChangeArrowheads="1"/>
              </p:cNvSpPr>
              <p:nvPr/>
            </p:nvSpPr>
            <p:spPr bwMode="auto">
              <a:xfrm>
                <a:off x="6745138" y="2983707"/>
                <a:ext cx="101600" cy="1016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3" name="Circle">
                <a:extLst>
                  <a:ext uri="{FF2B5EF4-FFF2-40B4-BE49-F238E27FC236}">
                    <a16:creationId xmlns:a16="http://schemas.microsoft.com/office/drawing/2014/main" xmlns="" id="{619CDAB0-1DD0-41BC-8C64-3B5712AFBA1A}"/>
                  </a:ext>
                </a:extLst>
              </p:cNvPr>
              <p:cNvSpPr>
                <a:spLocks noChangeArrowheads="1"/>
              </p:cNvSpPr>
              <p:nvPr/>
            </p:nvSpPr>
            <p:spPr bwMode="auto">
              <a:xfrm>
                <a:off x="4875857" y="2016125"/>
                <a:ext cx="461169" cy="461169"/>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4" name="Circle">
                <a:extLst>
                  <a:ext uri="{FF2B5EF4-FFF2-40B4-BE49-F238E27FC236}">
                    <a16:creationId xmlns:a16="http://schemas.microsoft.com/office/drawing/2014/main" xmlns="" id="{030DD13A-165F-4A50-B2FE-FB69EA114F4F}"/>
                  </a:ext>
                </a:extLst>
              </p:cNvPr>
              <p:cNvSpPr>
                <a:spLocks noChangeArrowheads="1"/>
              </p:cNvSpPr>
              <p:nvPr/>
            </p:nvSpPr>
            <p:spPr bwMode="auto">
              <a:xfrm>
                <a:off x="6221263" y="2059782"/>
                <a:ext cx="241300" cy="240506"/>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5" name="Circle">
                <a:extLst>
                  <a:ext uri="{FF2B5EF4-FFF2-40B4-BE49-F238E27FC236}">
                    <a16:creationId xmlns:a16="http://schemas.microsoft.com/office/drawing/2014/main" xmlns="" id="{1FEFE3C0-B3F4-4C50-8CAC-10FD27C10390}"/>
                  </a:ext>
                </a:extLst>
              </p:cNvPr>
              <p:cNvSpPr>
                <a:spLocks noChangeArrowheads="1"/>
              </p:cNvSpPr>
              <p:nvPr/>
            </p:nvSpPr>
            <p:spPr bwMode="auto">
              <a:xfrm>
                <a:off x="7742882" y="1928813"/>
                <a:ext cx="188913" cy="189707"/>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6" name="Circle">
                <a:extLst>
                  <a:ext uri="{FF2B5EF4-FFF2-40B4-BE49-F238E27FC236}">
                    <a16:creationId xmlns:a16="http://schemas.microsoft.com/office/drawing/2014/main" xmlns="" id="{603CC763-8D50-4B70-9E95-E056915D16C1}"/>
                  </a:ext>
                </a:extLst>
              </p:cNvPr>
              <p:cNvSpPr>
                <a:spLocks noChangeArrowheads="1"/>
              </p:cNvSpPr>
              <p:nvPr/>
            </p:nvSpPr>
            <p:spPr bwMode="auto">
              <a:xfrm>
                <a:off x="4197995" y="1911350"/>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7" name="Circle">
                <a:extLst>
                  <a:ext uri="{FF2B5EF4-FFF2-40B4-BE49-F238E27FC236}">
                    <a16:creationId xmlns:a16="http://schemas.microsoft.com/office/drawing/2014/main" xmlns="" id="{20C7C612-06CD-4809-ACA1-0A2FC4BC69CD}"/>
                  </a:ext>
                </a:extLst>
              </p:cNvPr>
              <p:cNvSpPr>
                <a:spLocks noChangeArrowheads="1"/>
              </p:cNvSpPr>
              <p:nvPr/>
            </p:nvSpPr>
            <p:spPr bwMode="auto">
              <a:xfrm>
                <a:off x="4472632" y="2355057"/>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8" name="Circle">
                <a:extLst>
                  <a:ext uri="{FF2B5EF4-FFF2-40B4-BE49-F238E27FC236}">
                    <a16:creationId xmlns:a16="http://schemas.microsoft.com/office/drawing/2014/main" xmlns="" id="{D65B08C0-122F-4AE4-85A6-F305FFC5BBAE}"/>
                  </a:ext>
                </a:extLst>
              </p:cNvPr>
              <p:cNvSpPr>
                <a:spLocks noChangeArrowheads="1"/>
              </p:cNvSpPr>
              <p:nvPr/>
            </p:nvSpPr>
            <p:spPr bwMode="auto">
              <a:xfrm>
                <a:off x="4695676" y="1745457"/>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9" name="Circle">
                <a:extLst>
                  <a:ext uri="{FF2B5EF4-FFF2-40B4-BE49-F238E27FC236}">
                    <a16:creationId xmlns:a16="http://schemas.microsoft.com/office/drawing/2014/main" xmlns="" id="{B51E9383-7742-4AA9-9436-8B414993AA26}"/>
                  </a:ext>
                </a:extLst>
              </p:cNvPr>
              <p:cNvSpPr>
                <a:spLocks noChangeArrowheads="1"/>
              </p:cNvSpPr>
              <p:nvPr/>
            </p:nvSpPr>
            <p:spPr bwMode="auto">
              <a:xfrm>
                <a:off x="7209482" y="1747838"/>
                <a:ext cx="101600" cy="100807"/>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0" name="Circle">
                <a:extLst>
                  <a:ext uri="{FF2B5EF4-FFF2-40B4-BE49-F238E27FC236}">
                    <a16:creationId xmlns:a16="http://schemas.microsoft.com/office/drawing/2014/main" xmlns="" id="{F09E0B7D-9C31-41A7-B54B-39A484566124}"/>
                  </a:ext>
                </a:extLst>
              </p:cNvPr>
              <p:cNvSpPr>
                <a:spLocks noChangeArrowheads="1"/>
              </p:cNvSpPr>
              <p:nvPr/>
            </p:nvSpPr>
            <p:spPr bwMode="auto">
              <a:xfrm>
                <a:off x="6538763" y="4142582"/>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1" name="Circle">
                <a:extLst>
                  <a:ext uri="{FF2B5EF4-FFF2-40B4-BE49-F238E27FC236}">
                    <a16:creationId xmlns:a16="http://schemas.microsoft.com/office/drawing/2014/main" xmlns="" id="{C8CB83DD-8BC4-4994-8A90-071E57C88A95}"/>
                  </a:ext>
                </a:extLst>
              </p:cNvPr>
              <p:cNvSpPr>
                <a:spLocks noChangeArrowheads="1"/>
              </p:cNvSpPr>
              <p:nvPr/>
            </p:nvSpPr>
            <p:spPr bwMode="auto">
              <a:xfrm>
                <a:off x="6237138" y="3404394"/>
                <a:ext cx="461169" cy="461963"/>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2" name="Circle">
                <a:extLst>
                  <a:ext uri="{FF2B5EF4-FFF2-40B4-BE49-F238E27FC236}">
                    <a16:creationId xmlns:a16="http://schemas.microsoft.com/office/drawing/2014/main" xmlns="" id="{8464D847-4BB5-4E01-B873-45C45F189D7E}"/>
                  </a:ext>
                </a:extLst>
              </p:cNvPr>
              <p:cNvSpPr>
                <a:spLocks noChangeArrowheads="1"/>
              </p:cNvSpPr>
              <p:nvPr/>
            </p:nvSpPr>
            <p:spPr bwMode="auto">
              <a:xfrm>
                <a:off x="5681513" y="4164013"/>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3" name="Circle">
                <a:extLst>
                  <a:ext uri="{FF2B5EF4-FFF2-40B4-BE49-F238E27FC236}">
                    <a16:creationId xmlns:a16="http://schemas.microsoft.com/office/drawing/2014/main" xmlns="" id="{7189D9DE-B9BB-4A63-8E28-187012D3B599}"/>
                  </a:ext>
                </a:extLst>
              </p:cNvPr>
              <p:cNvSpPr>
                <a:spLocks noChangeArrowheads="1"/>
              </p:cNvSpPr>
              <p:nvPr/>
            </p:nvSpPr>
            <p:spPr bwMode="auto">
              <a:xfrm>
                <a:off x="7754788" y="1651000"/>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4" name="Circle">
                <a:extLst>
                  <a:ext uri="{FF2B5EF4-FFF2-40B4-BE49-F238E27FC236}">
                    <a16:creationId xmlns:a16="http://schemas.microsoft.com/office/drawing/2014/main" xmlns="" id="{091D67A2-B1E7-4C71-B3B9-F71EED979FF2}"/>
                  </a:ext>
                </a:extLst>
              </p:cNvPr>
              <p:cNvSpPr>
                <a:spLocks noChangeArrowheads="1"/>
              </p:cNvSpPr>
              <p:nvPr/>
            </p:nvSpPr>
            <p:spPr bwMode="auto">
              <a:xfrm>
                <a:off x="7052320" y="2882107"/>
                <a:ext cx="241300" cy="2413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5" name="Circle">
                <a:extLst>
                  <a:ext uri="{FF2B5EF4-FFF2-40B4-BE49-F238E27FC236}">
                    <a16:creationId xmlns:a16="http://schemas.microsoft.com/office/drawing/2014/main" xmlns="" id="{53C6757D-F884-4B00-B2A3-530290056CCD}"/>
                  </a:ext>
                </a:extLst>
              </p:cNvPr>
              <p:cNvSpPr>
                <a:spLocks noChangeArrowheads="1"/>
              </p:cNvSpPr>
              <p:nvPr/>
            </p:nvSpPr>
            <p:spPr bwMode="auto">
              <a:xfrm>
                <a:off x="5929163" y="4737894"/>
                <a:ext cx="461169" cy="461169"/>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6" name="Circle">
                <a:extLst>
                  <a:ext uri="{FF2B5EF4-FFF2-40B4-BE49-F238E27FC236}">
                    <a16:creationId xmlns:a16="http://schemas.microsoft.com/office/drawing/2014/main" xmlns="" id="{B222BAAC-1EAD-42E6-A9BB-FA711B40D456}"/>
                  </a:ext>
                </a:extLst>
              </p:cNvPr>
              <p:cNvSpPr>
                <a:spLocks noChangeArrowheads="1"/>
              </p:cNvSpPr>
              <p:nvPr/>
            </p:nvSpPr>
            <p:spPr bwMode="auto">
              <a:xfrm>
                <a:off x="5097313" y="3448050"/>
                <a:ext cx="461169" cy="461963"/>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7" name="Circle">
                <a:extLst>
                  <a:ext uri="{FF2B5EF4-FFF2-40B4-BE49-F238E27FC236}">
                    <a16:creationId xmlns:a16="http://schemas.microsoft.com/office/drawing/2014/main" xmlns="" id="{0176583F-66B7-4701-9068-3D0F813534F7}"/>
                  </a:ext>
                </a:extLst>
              </p:cNvPr>
              <p:cNvSpPr>
                <a:spLocks noChangeArrowheads="1"/>
              </p:cNvSpPr>
              <p:nvPr/>
            </p:nvSpPr>
            <p:spPr bwMode="auto">
              <a:xfrm>
                <a:off x="5857726" y="3520282"/>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8" name="Circle">
                <a:extLst>
                  <a:ext uri="{FF2B5EF4-FFF2-40B4-BE49-F238E27FC236}">
                    <a16:creationId xmlns:a16="http://schemas.microsoft.com/office/drawing/2014/main" xmlns="" id="{070C975E-CF6F-43A7-BA6A-E5651D3E3D9B}"/>
                  </a:ext>
                </a:extLst>
              </p:cNvPr>
              <p:cNvSpPr>
                <a:spLocks noChangeArrowheads="1"/>
              </p:cNvSpPr>
              <p:nvPr/>
            </p:nvSpPr>
            <p:spPr bwMode="auto">
              <a:xfrm>
                <a:off x="6885632" y="3590925"/>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9" name="Circle">
                <a:extLst>
                  <a:ext uri="{FF2B5EF4-FFF2-40B4-BE49-F238E27FC236}">
                    <a16:creationId xmlns:a16="http://schemas.microsoft.com/office/drawing/2014/main" xmlns="" id="{2F0FE1E5-C1AF-43F8-ACCB-AE3070EDE649}"/>
                  </a:ext>
                </a:extLst>
              </p:cNvPr>
              <p:cNvSpPr>
                <a:spLocks noChangeArrowheads="1"/>
              </p:cNvSpPr>
              <p:nvPr/>
            </p:nvSpPr>
            <p:spPr bwMode="auto">
              <a:xfrm>
                <a:off x="6329213" y="5511800"/>
                <a:ext cx="101600" cy="100807"/>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50" name="Circle">
                <a:extLst>
                  <a:ext uri="{FF2B5EF4-FFF2-40B4-BE49-F238E27FC236}">
                    <a16:creationId xmlns:a16="http://schemas.microsoft.com/office/drawing/2014/main" xmlns="" id="{E1DB966F-7D3F-489B-8B8A-75D16A1A1D78}"/>
                  </a:ext>
                </a:extLst>
              </p:cNvPr>
              <p:cNvSpPr>
                <a:spLocks noChangeArrowheads="1"/>
              </p:cNvSpPr>
              <p:nvPr/>
            </p:nvSpPr>
            <p:spPr bwMode="auto">
              <a:xfrm>
                <a:off x="5667226" y="5265738"/>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51" name="Circle">
                <a:extLst>
                  <a:ext uri="{FF2B5EF4-FFF2-40B4-BE49-F238E27FC236}">
                    <a16:creationId xmlns:a16="http://schemas.microsoft.com/office/drawing/2014/main" xmlns="" id="{601F7D75-4398-4356-A638-AA7D759B344C}"/>
                  </a:ext>
                </a:extLst>
              </p:cNvPr>
              <p:cNvSpPr>
                <a:spLocks noChangeArrowheads="1"/>
              </p:cNvSpPr>
              <p:nvPr/>
            </p:nvSpPr>
            <p:spPr bwMode="auto">
              <a:xfrm>
                <a:off x="5897413" y="5603875"/>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grpSp>
        <p:sp>
          <p:nvSpPr>
            <p:cNvPr id="10" name="Shape">
              <a:extLst>
                <a:ext uri="{FF2B5EF4-FFF2-40B4-BE49-F238E27FC236}">
                  <a16:creationId xmlns:a16="http://schemas.microsoft.com/office/drawing/2014/main" xmlns="" id="{138F5C38-B45A-4249-9ED6-8BBF3890D009}"/>
                </a:ext>
              </a:extLst>
            </p:cNvPr>
            <p:cNvSpPr/>
            <p:nvPr/>
          </p:nvSpPr>
          <p:spPr bwMode="auto">
            <a:xfrm>
              <a:off x="4382938" y="3096848"/>
              <a:ext cx="3336925" cy="1212850"/>
            </a:xfrm>
            <a:custGeom>
              <a:avLst/>
              <a:gdLst/>
              <a:ahLst/>
              <a:cxnLst>
                <a:cxn ang="0">
                  <a:pos x="wd2" y="hd2"/>
                </a:cxn>
                <a:cxn ang="5400000">
                  <a:pos x="wd2" y="hd2"/>
                </a:cxn>
                <a:cxn ang="10800000">
                  <a:pos x="wd2" y="hd2"/>
                </a:cxn>
                <a:cxn ang="16200000">
                  <a:pos x="wd2" y="hd2"/>
                </a:cxn>
              </a:cxnLst>
              <a:rect l="0" t="0" r="r" b="b"/>
              <a:pathLst>
                <a:path w="21600" h="21579" extrusionOk="0">
                  <a:moveTo>
                    <a:pt x="0" y="371"/>
                  </a:moveTo>
                  <a:lnTo>
                    <a:pt x="1759" y="14090"/>
                  </a:lnTo>
                  <a:cubicBezTo>
                    <a:pt x="1838" y="14702"/>
                    <a:pt x="1955" y="15270"/>
                    <a:pt x="2106" y="15769"/>
                  </a:cubicBezTo>
                  <a:cubicBezTo>
                    <a:pt x="2392" y="16713"/>
                    <a:pt x="2780" y="17356"/>
                    <a:pt x="3181" y="17898"/>
                  </a:cubicBezTo>
                  <a:cubicBezTo>
                    <a:pt x="4352" y="19482"/>
                    <a:pt x="5618" y="20246"/>
                    <a:pt x="6897" y="20773"/>
                  </a:cubicBezTo>
                  <a:cubicBezTo>
                    <a:pt x="8175" y="21300"/>
                    <a:pt x="9481" y="21600"/>
                    <a:pt x="10784" y="21578"/>
                  </a:cubicBezTo>
                  <a:cubicBezTo>
                    <a:pt x="11455" y="21567"/>
                    <a:pt x="12125" y="21471"/>
                    <a:pt x="12792" y="21326"/>
                  </a:cubicBezTo>
                  <a:cubicBezTo>
                    <a:pt x="13494" y="21173"/>
                    <a:pt x="14194" y="20964"/>
                    <a:pt x="14889" y="20639"/>
                  </a:cubicBezTo>
                  <a:cubicBezTo>
                    <a:pt x="15553" y="20328"/>
                    <a:pt x="16210" y="19911"/>
                    <a:pt x="16858" y="19403"/>
                  </a:cubicBezTo>
                  <a:cubicBezTo>
                    <a:pt x="17457" y="18933"/>
                    <a:pt x="18052" y="18383"/>
                    <a:pt x="18597" y="17536"/>
                  </a:cubicBezTo>
                  <a:cubicBezTo>
                    <a:pt x="18889" y="17082"/>
                    <a:pt x="19165" y="16544"/>
                    <a:pt x="19389" y="15856"/>
                  </a:cubicBezTo>
                  <a:cubicBezTo>
                    <a:pt x="19555" y="15349"/>
                    <a:pt x="19688" y="14769"/>
                    <a:pt x="19784" y="14142"/>
                  </a:cubicBezTo>
                  <a:lnTo>
                    <a:pt x="21600" y="0"/>
                  </a:lnTo>
                  <a:cubicBezTo>
                    <a:pt x="21488" y="820"/>
                    <a:pt x="21320" y="1574"/>
                    <a:pt x="21107" y="2224"/>
                  </a:cubicBezTo>
                  <a:cubicBezTo>
                    <a:pt x="20781" y="3216"/>
                    <a:pt x="20363" y="3925"/>
                    <a:pt x="19930" y="4529"/>
                  </a:cubicBezTo>
                  <a:cubicBezTo>
                    <a:pt x="18678" y="6276"/>
                    <a:pt x="17302" y="7177"/>
                    <a:pt x="15917" y="7804"/>
                  </a:cubicBezTo>
                  <a:cubicBezTo>
                    <a:pt x="14186" y="8589"/>
                    <a:pt x="12433" y="8962"/>
                    <a:pt x="10679" y="8947"/>
                  </a:cubicBezTo>
                  <a:cubicBezTo>
                    <a:pt x="9050" y="8933"/>
                    <a:pt x="7434" y="8597"/>
                    <a:pt x="5844" y="7960"/>
                  </a:cubicBezTo>
                  <a:cubicBezTo>
                    <a:pt x="4539" y="7436"/>
                    <a:pt x="3297" y="6656"/>
                    <a:pt x="2028" y="5128"/>
                  </a:cubicBezTo>
                  <a:cubicBezTo>
                    <a:pt x="1747" y="4790"/>
                    <a:pt x="1476" y="4383"/>
                    <a:pt x="1213" y="3960"/>
                  </a:cubicBezTo>
                  <a:cubicBezTo>
                    <a:pt x="931" y="3507"/>
                    <a:pt x="654" y="3027"/>
                    <a:pt x="428" y="2372"/>
                  </a:cubicBezTo>
                  <a:cubicBezTo>
                    <a:pt x="231" y="1804"/>
                    <a:pt x="85" y="1120"/>
                    <a:pt x="0" y="371"/>
                  </a:cubicBezTo>
                  <a:close/>
                </a:path>
              </a:pathLst>
            </a:custGeom>
            <a:solidFill>
              <a:schemeClr val="accent1">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1" name="Shape">
              <a:extLst>
                <a:ext uri="{FF2B5EF4-FFF2-40B4-BE49-F238E27FC236}">
                  <a16:creationId xmlns:a16="http://schemas.microsoft.com/office/drawing/2014/main" xmlns="" id="{950CA490-5309-4B09-ADBD-615F4D7FA8A6}"/>
                </a:ext>
              </a:extLst>
            </p:cNvPr>
            <p:cNvSpPr/>
            <p:nvPr/>
          </p:nvSpPr>
          <p:spPr bwMode="auto">
            <a:xfrm>
              <a:off x="4659163" y="3896948"/>
              <a:ext cx="2768600" cy="1092200"/>
            </a:xfrm>
            <a:custGeom>
              <a:avLst/>
              <a:gdLst/>
              <a:ahLst/>
              <a:cxnLst>
                <a:cxn ang="0">
                  <a:pos x="wd2" y="hd2"/>
                </a:cxn>
                <a:cxn ang="5400000">
                  <a:pos x="wd2" y="hd2"/>
                </a:cxn>
                <a:cxn ang="10800000">
                  <a:pos x="wd2" y="hd2"/>
                </a:cxn>
                <a:cxn ang="16200000">
                  <a:pos x="wd2" y="hd2"/>
                </a:cxn>
              </a:cxnLst>
              <a:rect l="0" t="0" r="r" b="b"/>
              <a:pathLst>
                <a:path w="21600" h="21581" extrusionOk="0">
                  <a:moveTo>
                    <a:pt x="21600" y="428"/>
                  </a:moveTo>
                  <a:lnTo>
                    <a:pt x="19499" y="15397"/>
                  </a:lnTo>
                  <a:cubicBezTo>
                    <a:pt x="19376" y="15946"/>
                    <a:pt x="19221" y="16445"/>
                    <a:pt x="19039" y="16875"/>
                  </a:cubicBezTo>
                  <a:cubicBezTo>
                    <a:pt x="18861" y="17295"/>
                    <a:pt x="18659" y="17644"/>
                    <a:pt x="18449" y="17956"/>
                  </a:cubicBezTo>
                  <a:cubicBezTo>
                    <a:pt x="17870" y="18815"/>
                    <a:pt x="17248" y="19369"/>
                    <a:pt x="16614" y="19812"/>
                  </a:cubicBezTo>
                  <a:cubicBezTo>
                    <a:pt x="16003" y="20240"/>
                    <a:pt x="15377" y="20566"/>
                    <a:pt x="14747" y="20821"/>
                  </a:cubicBezTo>
                  <a:cubicBezTo>
                    <a:pt x="13426" y="21357"/>
                    <a:pt x="12063" y="21600"/>
                    <a:pt x="10711" y="21580"/>
                  </a:cubicBezTo>
                  <a:cubicBezTo>
                    <a:pt x="9018" y="21555"/>
                    <a:pt x="7331" y="21135"/>
                    <a:pt x="5681" y="20239"/>
                  </a:cubicBezTo>
                  <a:cubicBezTo>
                    <a:pt x="5207" y="19981"/>
                    <a:pt x="4735" y="19684"/>
                    <a:pt x="4280" y="19263"/>
                  </a:cubicBezTo>
                  <a:cubicBezTo>
                    <a:pt x="3869" y="18883"/>
                    <a:pt x="3472" y="18403"/>
                    <a:pt x="3095" y="17831"/>
                  </a:cubicBezTo>
                  <a:cubicBezTo>
                    <a:pt x="2892" y="17523"/>
                    <a:pt x="2694" y="17186"/>
                    <a:pt x="2524" y="16765"/>
                  </a:cubicBezTo>
                  <a:cubicBezTo>
                    <a:pt x="2354" y="16340"/>
                    <a:pt x="2216" y="15838"/>
                    <a:pt x="2119" y="15285"/>
                  </a:cubicBezTo>
                  <a:lnTo>
                    <a:pt x="0" y="0"/>
                  </a:lnTo>
                  <a:cubicBezTo>
                    <a:pt x="147" y="823"/>
                    <a:pt x="354" y="1565"/>
                    <a:pt x="612" y="2188"/>
                  </a:cubicBezTo>
                  <a:cubicBezTo>
                    <a:pt x="910" y="2909"/>
                    <a:pt x="1265" y="3449"/>
                    <a:pt x="1633" y="3924"/>
                  </a:cubicBezTo>
                  <a:cubicBezTo>
                    <a:pt x="3138" y="5872"/>
                    <a:pt x="4782" y="6715"/>
                    <a:pt x="6442" y="7293"/>
                  </a:cubicBezTo>
                  <a:cubicBezTo>
                    <a:pt x="7974" y="7826"/>
                    <a:pt x="9542" y="8148"/>
                    <a:pt x="11100" y="8121"/>
                  </a:cubicBezTo>
                  <a:cubicBezTo>
                    <a:pt x="12698" y="8093"/>
                    <a:pt x="14289" y="7707"/>
                    <a:pt x="15858" y="7033"/>
                  </a:cubicBezTo>
                  <a:cubicBezTo>
                    <a:pt x="16653" y="6692"/>
                    <a:pt x="17442" y="6276"/>
                    <a:pt x="18216" y="5704"/>
                  </a:cubicBezTo>
                  <a:cubicBezTo>
                    <a:pt x="18887" y="5207"/>
                    <a:pt x="19546" y="4591"/>
                    <a:pt x="20165" y="3752"/>
                  </a:cubicBezTo>
                  <a:cubicBezTo>
                    <a:pt x="20495" y="3304"/>
                    <a:pt x="20813" y="2793"/>
                    <a:pt x="21083" y="2136"/>
                  </a:cubicBezTo>
                  <a:cubicBezTo>
                    <a:pt x="21289" y="1636"/>
                    <a:pt x="21463" y="1060"/>
                    <a:pt x="21600" y="428"/>
                  </a:cubicBezTo>
                  <a:close/>
                </a:path>
              </a:pathLst>
            </a:custGeom>
            <a:solidFill>
              <a:schemeClr val="accent2">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2" name="Shape">
              <a:extLst>
                <a:ext uri="{FF2B5EF4-FFF2-40B4-BE49-F238E27FC236}">
                  <a16:creationId xmlns:a16="http://schemas.microsoft.com/office/drawing/2014/main" xmlns="" id="{CEA99BAE-AFC4-4487-B2BC-AA1DB0AE85D0}"/>
                </a:ext>
              </a:extLst>
            </p:cNvPr>
            <p:cNvSpPr/>
            <p:nvPr/>
          </p:nvSpPr>
          <p:spPr bwMode="auto">
            <a:xfrm>
              <a:off x="4935388" y="4654186"/>
              <a:ext cx="2230437" cy="1023938"/>
            </a:xfrm>
            <a:custGeom>
              <a:avLst/>
              <a:gdLst/>
              <a:ahLst/>
              <a:cxnLst>
                <a:cxn ang="0">
                  <a:pos x="wd2" y="hd2"/>
                </a:cxn>
                <a:cxn ang="5400000">
                  <a:pos x="wd2" y="hd2"/>
                </a:cxn>
                <a:cxn ang="10800000">
                  <a:pos x="wd2" y="hd2"/>
                </a:cxn>
                <a:cxn ang="16200000">
                  <a:pos x="wd2" y="hd2"/>
                </a:cxn>
              </a:cxnLst>
              <a:rect l="0" t="0" r="r" b="b"/>
              <a:pathLst>
                <a:path w="21600" h="21567" extrusionOk="0">
                  <a:moveTo>
                    <a:pt x="0" y="175"/>
                  </a:moveTo>
                  <a:lnTo>
                    <a:pt x="2650" y="16346"/>
                  </a:lnTo>
                  <a:cubicBezTo>
                    <a:pt x="2712" y="16694"/>
                    <a:pt x="2797" y="17020"/>
                    <a:pt x="2904" y="17313"/>
                  </a:cubicBezTo>
                  <a:cubicBezTo>
                    <a:pt x="3117" y="17897"/>
                    <a:pt x="3402" y="18325"/>
                    <a:pt x="3699" y="18695"/>
                  </a:cubicBezTo>
                  <a:cubicBezTo>
                    <a:pt x="4816" y="20087"/>
                    <a:pt x="6055" y="20689"/>
                    <a:pt x="7315" y="21068"/>
                  </a:cubicBezTo>
                  <a:cubicBezTo>
                    <a:pt x="8517" y="21430"/>
                    <a:pt x="9755" y="21600"/>
                    <a:pt x="10980" y="21562"/>
                  </a:cubicBezTo>
                  <a:cubicBezTo>
                    <a:pt x="12186" y="21524"/>
                    <a:pt x="13386" y="21296"/>
                    <a:pt x="14574" y="20910"/>
                  </a:cubicBezTo>
                  <a:cubicBezTo>
                    <a:pt x="15688" y="20548"/>
                    <a:pt x="16805" y="20040"/>
                    <a:pt x="17803" y="18876"/>
                  </a:cubicBezTo>
                  <a:cubicBezTo>
                    <a:pt x="18081" y="18551"/>
                    <a:pt x="18349" y="18175"/>
                    <a:pt x="18572" y="17688"/>
                  </a:cubicBezTo>
                  <a:cubicBezTo>
                    <a:pt x="18759" y="17281"/>
                    <a:pt x="18911" y="16805"/>
                    <a:pt x="19021" y="16282"/>
                  </a:cubicBezTo>
                  <a:lnTo>
                    <a:pt x="21600" y="0"/>
                  </a:lnTo>
                  <a:cubicBezTo>
                    <a:pt x="21524" y="485"/>
                    <a:pt x="21409" y="937"/>
                    <a:pt x="21262" y="1336"/>
                  </a:cubicBezTo>
                  <a:cubicBezTo>
                    <a:pt x="21085" y="1813"/>
                    <a:pt x="20865" y="2202"/>
                    <a:pt x="20635" y="2556"/>
                  </a:cubicBezTo>
                  <a:cubicBezTo>
                    <a:pt x="20067" y="3430"/>
                    <a:pt x="19440" y="4092"/>
                    <a:pt x="18790" y="4610"/>
                  </a:cubicBezTo>
                  <a:cubicBezTo>
                    <a:pt x="17982" y="5253"/>
                    <a:pt x="17141" y="5669"/>
                    <a:pt x="16294" y="6002"/>
                  </a:cubicBezTo>
                  <a:cubicBezTo>
                    <a:pt x="14525" y="6697"/>
                    <a:pt x="12727" y="7030"/>
                    <a:pt x="10922" y="7040"/>
                  </a:cubicBezTo>
                  <a:cubicBezTo>
                    <a:pt x="9751" y="7045"/>
                    <a:pt x="8579" y="6914"/>
                    <a:pt x="7418" y="6652"/>
                  </a:cubicBezTo>
                  <a:cubicBezTo>
                    <a:pt x="6169" y="6370"/>
                    <a:pt x="4929" y="5938"/>
                    <a:pt x="3712" y="5241"/>
                  </a:cubicBezTo>
                  <a:cubicBezTo>
                    <a:pt x="2875" y="4763"/>
                    <a:pt x="2049" y="4157"/>
                    <a:pt x="1310" y="3171"/>
                  </a:cubicBezTo>
                  <a:cubicBezTo>
                    <a:pt x="1000" y="2758"/>
                    <a:pt x="707" y="2281"/>
                    <a:pt x="463" y="1693"/>
                  </a:cubicBezTo>
                  <a:cubicBezTo>
                    <a:pt x="275" y="1240"/>
                    <a:pt x="119" y="729"/>
                    <a:pt x="0" y="175"/>
                  </a:cubicBezTo>
                  <a:close/>
                </a:path>
              </a:pathLst>
            </a:custGeom>
            <a:solidFill>
              <a:schemeClr val="accent3">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3" name="Shape">
              <a:extLst>
                <a:ext uri="{FF2B5EF4-FFF2-40B4-BE49-F238E27FC236}">
                  <a16:creationId xmlns:a16="http://schemas.microsoft.com/office/drawing/2014/main" xmlns="" id="{F7C4E40C-DD32-442F-9CCA-669B3EBEF8CB}"/>
                </a:ext>
              </a:extLst>
            </p:cNvPr>
            <p:cNvSpPr/>
            <p:nvPr/>
          </p:nvSpPr>
          <p:spPr bwMode="auto">
            <a:xfrm>
              <a:off x="5217963" y="5416186"/>
              <a:ext cx="1682750" cy="932656"/>
            </a:xfrm>
            <a:custGeom>
              <a:avLst/>
              <a:gdLst/>
              <a:ahLst/>
              <a:cxnLst>
                <a:cxn ang="0">
                  <a:pos x="wd2" y="hd2"/>
                </a:cxn>
                <a:cxn ang="5400000">
                  <a:pos x="wd2" y="hd2"/>
                </a:cxn>
                <a:cxn ang="10800000">
                  <a:pos x="wd2" y="hd2"/>
                </a:cxn>
                <a:cxn ang="16200000">
                  <a:pos x="wd2" y="hd2"/>
                </a:cxn>
              </a:cxnLst>
              <a:rect l="0" t="0" r="r" b="b"/>
              <a:pathLst>
                <a:path w="21600" h="21585" extrusionOk="0">
                  <a:moveTo>
                    <a:pt x="21600" y="0"/>
                  </a:moveTo>
                  <a:lnTo>
                    <a:pt x="18178" y="17363"/>
                  </a:lnTo>
                  <a:cubicBezTo>
                    <a:pt x="18071" y="17943"/>
                    <a:pt x="17877" y="18457"/>
                    <a:pt x="17618" y="18849"/>
                  </a:cubicBezTo>
                  <a:cubicBezTo>
                    <a:pt x="17381" y="19208"/>
                    <a:pt x="17101" y="19448"/>
                    <a:pt x="16818" y="19666"/>
                  </a:cubicBezTo>
                  <a:cubicBezTo>
                    <a:pt x="15910" y="20365"/>
                    <a:pt x="14959" y="20852"/>
                    <a:pt x="13990" y="21156"/>
                  </a:cubicBezTo>
                  <a:cubicBezTo>
                    <a:pt x="13039" y="21453"/>
                    <a:pt x="12074" y="21573"/>
                    <a:pt x="11107" y="21584"/>
                  </a:cubicBezTo>
                  <a:cubicBezTo>
                    <a:pt x="9665" y="21600"/>
                    <a:pt x="8228" y="21375"/>
                    <a:pt x="6811" y="20944"/>
                  </a:cubicBezTo>
                  <a:cubicBezTo>
                    <a:pt x="5948" y="20681"/>
                    <a:pt x="5081" y="20335"/>
                    <a:pt x="4317" y="19546"/>
                  </a:cubicBezTo>
                  <a:cubicBezTo>
                    <a:pt x="4080" y="19300"/>
                    <a:pt x="3854" y="19013"/>
                    <a:pt x="3663" y="18657"/>
                  </a:cubicBezTo>
                  <a:cubicBezTo>
                    <a:pt x="3499" y="18352"/>
                    <a:pt x="3363" y="18000"/>
                    <a:pt x="3260" y="17616"/>
                  </a:cubicBezTo>
                  <a:lnTo>
                    <a:pt x="0" y="500"/>
                  </a:lnTo>
                  <a:cubicBezTo>
                    <a:pt x="219" y="1173"/>
                    <a:pt x="502" y="1770"/>
                    <a:pt x="836" y="2261"/>
                  </a:cubicBezTo>
                  <a:cubicBezTo>
                    <a:pt x="1287" y="2925"/>
                    <a:pt x="1816" y="3378"/>
                    <a:pt x="2358" y="3761"/>
                  </a:cubicBezTo>
                  <a:cubicBezTo>
                    <a:pt x="3699" y="4709"/>
                    <a:pt x="5102" y="5234"/>
                    <a:pt x="6522" y="5568"/>
                  </a:cubicBezTo>
                  <a:cubicBezTo>
                    <a:pt x="7917" y="5896"/>
                    <a:pt x="9334" y="6041"/>
                    <a:pt x="10746" y="6033"/>
                  </a:cubicBezTo>
                  <a:cubicBezTo>
                    <a:pt x="12398" y="6023"/>
                    <a:pt x="14045" y="5807"/>
                    <a:pt x="15673" y="5352"/>
                  </a:cubicBezTo>
                  <a:cubicBezTo>
                    <a:pt x="17007" y="4980"/>
                    <a:pt x="18335" y="4443"/>
                    <a:pt x="19564" y="3410"/>
                  </a:cubicBezTo>
                  <a:cubicBezTo>
                    <a:pt x="20006" y="3039"/>
                    <a:pt x="20434" y="2603"/>
                    <a:pt x="20796" y="2011"/>
                  </a:cubicBezTo>
                  <a:cubicBezTo>
                    <a:pt x="21138" y="1451"/>
                    <a:pt x="21412" y="766"/>
                    <a:pt x="21600" y="0"/>
                  </a:cubicBezTo>
                  <a:close/>
                </a:path>
              </a:pathLst>
            </a:custGeom>
            <a:solidFill>
              <a:schemeClr val="accent4">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4" name="Shape">
              <a:extLst>
                <a:ext uri="{FF2B5EF4-FFF2-40B4-BE49-F238E27FC236}">
                  <a16:creationId xmlns:a16="http://schemas.microsoft.com/office/drawing/2014/main" xmlns="" id="{B65CECC5-3D63-4FCA-B9CB-867666C1FFE8}"/>
                </a:ext>
              </a:extLst>
            </p:cNvPr>
            <p:cNvSpPr/>
            <p:nvPr/>
          </p:nvSpPr>
          <p:spPr bwMode="auto">
            <a:xfrm>
              <a:off x="4597251" y="3337354"/>
              <a:ext cx="1018382" cy="29535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328" y="21570"/>
                    <a:pt x="21059" y="21538"/>
                    <a:pt x="20793" y="21503"/>
                  </a:cubicBezTo>
                  <a:cubicBezTo>
                    <a:pt x="20539" y="21469"/>
                    <a:pt x="20288" y="21432"/>
                    <a:pt x="20040" y="21393"/>
                  </a:cubicBezTo>
                  <a:lnTo>
                    <a:pt x="0" y="0"/>
                  </a:lnTo>
                  <a:cubicBezTo>
                    <a:pt x="752" y="141"/>
                    <a:pt x="1522" y="271"/>
                    <a:pt x="2307" y="390"/>
                  </a:cubicBezTo>
                  <a:cubicBezTo>
                    <a:pt x="3065" y="504"/>
                    <a:pt x="3837" y="607"/>
                    <a:pt x="4621" y="699"/>
                  </a:cubicBezTo>
                  <a:lnTo>
                    <a:pt x="21600" y="21600"/>
                  </a:lnTo>
                  <a:close/>
                </a:path>
              </a:pathLst>
            </a:custGeom>
            <a:solidFill>
              <a:schemeClr val="bg1">
                <a:alpha val="18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dirty="0">
                <a:solidFill>
                  <a:srgbClr val="FFFFFF"/>
                </a:solidFill>
                <a:latin typeface="+mj-lt"/>
                <a:sym typeface="Helvetica Neue Medium"/>
              </a:endParaRPr>
            </a:p>
          </p:txBody>
        </p:sp>
        <p:sp>
          <p:nvSpPr>
            <p:cNvPr id="15" name="Shape">
              <a:extLst>
                <a:ext uri="{FF2B5EF4-FFF2-40B4-BE49-F238E27FC236}">
                  <a16:creationId xmlns:a16="http://schemas.microsoft.com/office/drawing/2014/main" xmlns="" id="{B176FA3B-F670-4EF3-A5D5-37A9A46ACFE2}"/>
                </a:ext>
              </a:extLst>
            </p:cNvPr>
            <p:cNvSpPr/>
            <p:nvPr/>
          </p:nvSpPr>
          <p:spPr bwMode="auto">
            <a:xfrm>
              <a:off x="4948088" y="3474673"/>
              <a:ext cx="873125" cy="286146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953" y="21583"/>
                    <a:pt x="20310" y="21555"/>
                    <a:pt x="19672" y="21519"/>
                  </a:cubicBezTo>
                  <a:cubicBezTo>
                    <a:pt x="18972" y="21478"/>
                    <a:pt x="18279" y="21426"/>
                    <a:pt x="17597" y="21363"/>
                  </a:cubicBezTo>
                  <a:lnTo>
                    <a:pt x="0" y="0"/>
                  </a:lnTo>
                  <a:cubicBezTo>
                    <a:pt x="1860" y="149"/>
                    <a:pt x="3735" y="280"/>
                    <a:pt x="5621" y="395"/>
                  </a:cubicBezTo>
                  <a:cubicBezTo>
                    <a:pt x="7485" y="507"/>
                    <a:pt x="9360" y="603"/>
                    <a:pt x="11243" y="681"/>
                  </a:cubicBezTo>
                  <a:lnTo>
                    <a:pt x="21600" y="21600"/>
                  </a:lnTo>
                  <a:close/>
                </a:path>
              </a:pathLst>
            </a:custGeom>
            <a:solidFill>
              <a:schemeClr val="bg1">
                <a:alpha val="18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6" name="Shape">
              <a:extLst>
                <a:ext uri="{FF2B5EF4-FFF2-40B4-BE49-F238E27FC236}">
                  <a16:creationId xmlns:a16="http://schemas.microsoft.com/office/drawing/2014/main" xmlns="" id="{A1BA1E33-C579-4506-8E23-3E1CC4C13E2C}"/>
                </a:ext>
              </a:extLst>
            </p:cNvPr>
            <p:cNvSpPr/>
            <p:nvPr/>
          </p:nvSpPr>
          <p:spPr bwMode="auto">
            <a:xfrm>
              <a:off x="6459388" y="3323066"/>
              <a:ext cx="1056482" cy="2971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714" y="909"/>
                  </a:lnTo>
                  <a:cubicBezTo>
                    <a:pt x="16760" y="794"/>
                    <a:pt x="17787" y="658"/>
                    <a:pt x="18790" y="502"/>
                  </a:cubicBezTo>
                  <a:cubicBezTo>
                    <a:pt x="19751" y="352"/>
                    <a:pt x="20689" y="185"/>
                    <a:pt x="21600" y="0"/>
                  </a:cubicBezTo>
                  <a:lnTo>
                    <a:pt x="2036" y="21287"/>
                  </a:lnTo>
                  <a:cubicBezTo>
                    <a:pt x="1751" y="21349"/>
                    <a:pt x="1455" y="21405"/>
                    <a:pt x="1150" y="21454"/>
                  </a:cubicBezTo>
                  <a:cubicBezTo>
                    <a:pt x="778" y="21513"/>
                    <a:pt x="394" y="21562"/>
                    <a:pt x="0" y="21600"/>
                  </a:cubicBezTo>
                  <a:close/>
                </a:path>
              </a:pathLst>
            </a:custGeom>
            <a:solidFill>
              <a:schemeClr val="bg1">
                <a:lumMod val="50000"/>
                <a:alpha val="14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7" name="Right Arrow 130">
              <a:extLst>
                <a:ext uri="{FF2B5EF4-FFF2-40B4-BE49-F238E27FC236}">
                  <a16:creationId xmlns:a16="http://schemas.microsoft.com/office/drawing/2014/main" xmlns="" id="{033DEE3A-22B7-4DE8-87DE-FA541F8895D4}"/>
                </a:ext>
              </a:extLst>
            </p:cNvPr>
            <p:cNvSpPr>
              <a:spLocks noChangeArrowheads="1"/>
            </p:cNvSpPr>
            <p:nvPr/>
          </p:nvSpPr>
          <p:spPr bwMode="auto">
            <a:xfrm rot="5400000">
              <a:off x="5924401" y="6464088"/>
              <a:ext cx="288131" cy="275124"/>
            </a:xfrm>
            <a:prstGeom prst="rightArrow">
              <a:avLst>
                <a:gd name="adj1" fmla="val 50000"/>
                <a:gd name="adj2" fmla="val 49989"/>
              </a:avLst>
            </a:prstGeom>
            <a:solidFill>
              <a:schemeClr val="bg1">
                <a:lumMod val="85000"/>
              </a:schemeClr>
            </a:solidFill>
            <a:ln>
              <a:noFill/>
            </a:ln>
          </p:spPr>
          <p:txBody>
            <a:bodyPr lIns="0" tIns="0" rIns="0" bIns="0" anchor="ctr">
              <a:spAutoFit/>
            </a:bodyPr>
            <a:lstStyle/>
            <a:p>
              <a:pPr algn="ctr" eaLnBrk="1"/>
              <a:endParaRPr lang="en-US" altLang="en-US" sz="900">
                <a:latin typeface="+mj-lt"/>
              </a:endParaRPr>
            </a:p>
          </p:txBody>
        </p:sp>
        <p:sp>
          <p:nvSpPr>
            <p:cNvPr id="18" name="AutoShape 33">
              <a:extLst>
                <a:ext uri="{FF2B5EF4-FFF2-40B4-BE49-F238E27FC236}">
                  <a16:creationId xmlns:a16="http://schemas.microsoft.com/office/drawing/2014/main" xmlns="" id="{F33E5AF2-0EB7-47B3-8C7F-8029B28A9900}"/>
                </a:ext>
              </a:extLst>
            </p:cNvPr>
            <p:cNvSpPr/>
            <p:nvPr/>
          </p:nvSpPr>
          <p:spPr bwMode="auto">
            <a:xfrm flipH="1">
              <a:off x="8100904" y="3000627"/>
              <a:ext cx="749300" cy="454819"/>
            </a:xfrm>
            <a:custGeom>
              <a:avLst/>
              <a:gdLst>
                <a:gd name="T0" fmla="*/ 749300 w 21600"/>
                <a:gd name="T1" fmla="*/ 454819 h 21600"/>
                <a:gd name="T2" fmla="*/ 749300 w 21600"/>
                <a:gd name="T3" fmla="*/ 454819 h 21600"/>
                <a:gd name="T4" fmla="*/ 749300 w 21600"/>
                <a:gd name="T5" fmla="*/ 454819 h 21600"/>
                <a:gd name="T6" fmla="*/ 749300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19" name="Oval 78">
              <a:extLst>
                <a:ext uri="{FF2B5EF4-FFF2-40B4-BE49-F238E27FC236}">
                  <a16:creationId xmlns:a16="http://schemas.microsoft.com/office/drawing/2014/main" xmlns="" id="{1D0AE635-4DB9-4BD0-A696-9EED619EB671}"/>
                </a:ext>
              </a:extLst>
            </p:cNvPr>
            <p:cNvSpPr/>
            <p:nvPr/>
          </p:nvSpPr>
          <p:spPr>
            <a:xfrm>
              <a:off x="7652872" y="3417346"/>
              <a:ext cx="571854" cy="57185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01</a:t>
              </a:r>
              <a:endParaRPr lang="en-US" sz="1250" dirty="0">
                <a:solidFill>
                  <a:schemeClr val="bg1"/>
                </a:solidFill>
                <a:latin typeface="+mj-lt"/>
                <a:cs typeface="Arial" panose="020B0604020202020204" pitchFamily="34" charset="0"/>
              </a:endParaRPr>
            </a:p>
          </p:txBody>
        </p:sp>
        <p:sp>
          <p:nvSpPr>
            <p:cNvPr id="20" name="AutoShape 35">
              <a:extLst>
                <a:ext uri="{FF2B5EF4-FFF2-40B4-BE49-F238E27FC236}">
                  <a16:creationId xmlns:a16="http://schemas.microsoft.com/office/drawing/2014/main" xmlns="" id="{AC0D5368-2915-4889-8EB9-5B8940AF00B7}"/>
                </a:ext>
              </a:extLst>
            </p:cNvPr>
            <p:cNvSpPr/>
            <p:nvPr/>
          </p:nvSpPr>
          <p:spPr bwMode="auto">
            <a:xfrm>
              <a:off x="3344714" y="3777886"/>
              <a:ext cx="876299" cy="500510"/>
            </a:xfrm>
            <a:custGeom>
              <a:avLst/>
              <a:gdLst>
                <a:gd name="T0" fmla="*/ 748506 w 21600"/>
                <a:gd name="T1" fmla="*/ 454819 h 21600"/>
                <a:gd name="T2" fmla="*/ 748506 w 21600"/>
                <a:gd name="T3" fmla="*/ 454819 h 21600"/>
                <a:gd name="T4" fmla="*/ 748506 w 21600"/>
                <a:gd name="T5" fmla="*/ 454819 h 21600"/>
                <a:gd name="T6" fmla="*/ 748506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21" name="Oval 79">
              <a:extLst>
                <a:ext uri="{FF2B5EF4-FFF2-40B4-BE49-F238E27FC236}">
                  <a16:creationId xmlns:a16="http://schemas.microsoft.com/office/drawing/2014/main" xmlns="" id="{C2DEA5D7-B727-4081-B17D-0E42CC737EC8}"/>
                </a:ext>
              </a:extLst>
            </p:cNvPr>
            <p:cNvSpPr/>
            <p:nvPr/>
          </p:nvSpPr>
          <p:spPr>
            <a:xfrm>
              <a:off x="4133522" y="4157121"/>
              <a:ext cx="571854" cy="5718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02</a:t>
              </a:r>
              <a:endParaRPr lang="en-US" sz="1250" dirty="0">
                <a:solidFill>
                  <a:schemeClr val="bg1"/>
                </a:solidFill>
                <a:latin typeface="+mj-lt"/>
                <a:cs typeface="Arial" panose="020B0604020202020204" pitchFamily="34" charset="0"/>
              </a:endParaRPr>
            </a:p>
          </p:txBody>
        </p:sp>
        <p:sp>
          <p:nvSpPr>
            <p:cNvPr id="22" name="AutoShape 33">
              <a:extLst>
                <a:ext uri="{FF2B5EF4-FFF2-40B4-BE49-F238E27FC236}">
                  <a16:creationId xmlns:a16="http://schemas.microsoft.com/office/drawing/2014/main" xmlns="" id="{F2247516-DF56-4C96-9FF4-BA3F5C26B628}"/>
                </a:ext>
              </a:extLst>
            </p:cNvPr>
            <p:cNvSpPr/>
            <p:nvPr/>
          </p:nvSpPr>
          <p:spPr bwMode="auto">
            <a:xfrm flipH="1">
              <a:off x="7530832" y="4614066"/>
              <a:ext cx="749300" cy="454819"/>
            </a:xfrm>
            <a:custGeom>
              <a:avLst/>
              <a:gdLst>
                <a:gd name="T0" fmla="*/ 749300 w 21600"/>
                <a:gd name="T1" fmla="*/ 454819 h 21600"/>
                <a:gd name="T2" fmla="*/ 749300 w 21600"/>
                <a:gd name="T3" fmla="*/ 454819 h 21600"/>
                <a:gd name="T4" fmla="*/ 749300 w 21600"/>
                <a:gd name="T5" fmla="*/ 454819 h 21600"/>
                <a:gd name="T6" fmla="*/ 749300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23" name="Oval 113">
              <a:extLst>
                <a:ext uri="{FF2B5EF4-FFF2-40B4-BE49-F238E27FC236}">
                  <a16:creationId xmlns:a16="http://schemas.microsoft.com/office/drawing/2014/main" xmlns="" id="{3B996229-4E81-49D3-B38B-A4E4CBB33E92}"/>
                </a:ext>
              </a:extLst>
            </p:cNvPr>
            <p:cNvSpPr/>
            <p:nvPr/>
          </p:nvSpPr>
          <p:spPr>
            <a:xfrm>
              <a:off x="7082800" y="5030785"/>
              <a:ext cx="571854" cy="5718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03</a:t>
              </a:r>
              <a:endParaRPr lang="en-US" sz="1250" dirty="0">
                <a:solidFill>
                  <a:schemeClr val="bg1"/>
                </a:solidFill>
                <a:latin typeface="+mj-lt"/>
                <a:cs typeface="Arial" panose="020B0604020202020204" pitchFamily="34" charset="0"/>
              </a:endParaRPr>
            </a:p>
          </p:txBody>
        </p:sp>
        <p:sp>
          <p:nvSpPr>
            <p:cNvPr id="24" name="AutoShape 35">
              <a:extLst>
                <a:ext uri="{FF2B5EF4-FFF2-40B4-BE49-F238E27FC236}">
                  <a16:creationId xmlns:a16="http://schemas.microsoft.com/office/drawing/2014/main" xmlns="" id="{C28C37D3-AB21-4AB8-8022-ED4A40E8A326}"/>
                </a:ext>
              </a:extLst>
            </p:cNvPr>
            <p:cNvSpPr/>
            <p:nvPr/>
          </p:nvSpPr>
          <p:spPr bwMode="auto">
            <a:xfrm>
              <a:off x="3888576" y="5299885"/>
              <a:ext cx="876299" cy="500510"/>
            </a:xfrm>
            <a:custGeom>
              <a:avLst/>
              <a:gdLst>
                <a:gd name="T0" fmla="*/ 748506 w 21600"/>
                <a:gd name="T1" fmla="*/ 454819 h 21600"/>
                <a:gd name="T2" fmla="*/ 748506 w 21600"/>
                <a:gd name="T3" fmla="*/ 454819 h 21600"/>
                <a:gd name="T4" fmla="*/ 748506 w 21600"/>
                <a:gd name="T5" fmla="*/ 454819 h 21600"/>
                <a:gd name="T6" fmla="*/ 748506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25" name="Oval 119">
              <a:extLst>
                <a:ext uri="{FF2B5EF4-FFF2-40B4-BE49-F238E27FC236}">
                  <a16:creationId xmlns:a16="http://schemas.microsoft.com/office/drawing/2014/main" xmlns="" id="{C12114DE-A8D0-4F04-9A87-707A0E38F09B}"/>
                </a:ext>
              </a:extLst>
            </p:cNvPr>
            <p:cNvSpPr/>
            <p:nvPr/>
          </p:nvSpPr>
          <p:spPr>
            <a:xfrm>
              <a:off x="4677384" y="5679120"/>
              <a:ext cx="571854" cy="5718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04</a:t>
              </a:r>
              <a:endParaRPr lang="en-US" sz="1250" dirty="0">
                <a:solidFill>
                  <a:schemeClr val="bg1"/>
                </a:solidFill>
                <a:latin typeface="+mj-lt"/>
                <a:cs typeface="Arial" panose="020B0604020202020204" pitchFamily="34" charset="0"/>
              </a:endParaRPr>
            </a:p>
          </p:txBody>
        </p:sp>
      </p:grpSp>
      <p:grpSp>
        <p:nvGrpSpPr>
          <p:cNvPr id="55" name="组合 54">
            <a:extLst>
              <a:ext uri="{FF2B5EF4-FFF2-40B4-BE49-F238E27FC236}">
                <a16:creationId xmlns:a16="http://schemas.microsoft.com/office/drawing/2014/main" xmlns="" id="{2C295BD6-CF02-4046-BDE1-96B17C8E54B6}"/>
              </a:ext>
            </a:extLst>
          </p:cNvPr>
          <p:cNvGrpSpPr/>
          <p:nvPr/>
        </p:nvGrpSpPr>
        <p:grpSpPr>
          <a:xfrm>
            <a:off x="8737772" y="2771144"/>
            <a:ext cx="2889311" cy="1354670"/>
            <a:chOff x="6769431" y="1808608"/>
            <a:chExt cx="2889311" cy="1354670"/>
          </a:xfrm>
        </p:grpSpPr>
        <p:sp>
          <p:nvSpPr>
            <p:cNvPr id="56" name="Freeform 56">
              <a:extLst>
                <a:ext uri="{FF2B5EF4-FFF2-40B4-BE49-F238E27FC236}">
                  <a16:creationId xmlns:a16="http://schemas.microsoft.com/office/drawing/2014/main" xmlns="" id="{F84C45E2-A521-4251-8827-F971F3300AA2}"/>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7" name="文本框 56">
              <a:extLst>
                <a:ext uri="{FF2B5EF4-FFF2-40B4-BE49-F238E27FC236}">
                  <a16:creationId xmlns:a16="http://schemas.microsoft.com/office/drawing/2014/main" xmlns="" id="{1682665E-E7D1-41A5-B1D6-A88A30DC0BFB}"/>
                </a:ext>
              </a:extLst>
            </p:cNvPr>
            <p:cNvSpPr txBox="1"/>
            <p:nvPr/>
          </p:nvSpPr>
          <p:spPr>
            <a:xfrm>
              <a:off x="6769431" y="2265788"/>
              <a:ext cx="2889311"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8" name="文本框 57">
              <a:extLst>
                <a:ext uri="{FF2B5EF4-FFF2-40B4-BE49-F238E27FC236}">
                  <a16:creationId xmlns:a16="http://schemas.microsoft.com/office/drawing/2014/main" xmlns="" id="{3B62317F-7343-4FCE-845A-AD69F3F74465}"/>
                </a:ext>
              </a:extLst>
            </p:cNvPr>
            <p:cNvSpPr txBox="1"/>
            <p:nvPr/>
          </p:nvSpPr>
          <p:spPr>
            <a:xfrm>
              <a:off x="7369703"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59" name="Group 23">
            <a:extLst>
              <a:ext uri="{FF2B5EF4-FFF2-40B4-BE49-F238E27FC236}">
                <a16:creationId xmlns:a16="http://schemas.microsoft.com/office/drawing/2014/main" xmlns="" id="{FFE8101A-81BD-432B-B894-C3902E194DC9}"/>
              </a:ext>
            </a:extLst>
          </p:cNvPr>
          <p:cNvGrpSpPr/>
          <p:nvPr/>
        </p:nvGrpSpPr>
        <p:grpSpPr>
          <a:xfrm>
            <a:off x="704091" y="3602996"/>
            <a:ext cx="3249750" cy="1077671"/>
            <a:chOff x="6769432" y="1808608"/>
            <a:chExt cx="3249750" cy="1077671"/>
          </a:xfrm>
        </p:grpSpPr>
        <p:sp>
          <p:nvSpPr>
            <p:cNvPr id="60" name="Freeform 56">
              <a:extLst>
                <a:ext uri="{FF2B5EF4-FFF2-40B4-BE49-F238E27FC236}">
                  <a16:creationId xmlns:a16="http://schemas.microsoft.com/office/drawing/2014/main" xmlns="" id="{5D636591-5953-4B07-BA75-FD2AF8A1D71F}"/>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文本框 25">
              <a:extLst>
                <a:ext uri="{FF2B5EF4-FFF2-40B4-BE49-F238E27FC236}">
                  <a16:creationId xmlns:a16="http://schemas.microsoft.com/office/drawing/2014/main" xmlns="" id="{A3F9F717-153F-41C9-B9DA-F7687A80C0B5}"/>
                </a:ext>
              </a:extLst>
            </p:cNvPr>
            <p:cNvSpPr txBox="1"/>
            <p:nvPr/>
          </p:nvSpPr>
          <p:spPr>
            <a:xfrm>
              <a:off x="6769432" y="2265788"/>
              <a:ext cx="3249750"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2" name="文本框 26">
              <a:extLst>
                <a:ext uri="{FF2B5EF4-FFF2-40B4-BE49-F238E27FC236}">
                  <a16:creationId xmlns:a16="http://schemas.microsoft.com/office/drawing/2014/main" xmlns="" id="{BA80397D-D114-41D0-90F5-6C67EC8CC015}"/>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63" name="Group 27">
            <a:extLst>
              <a:ext uri="{FF2B5EF4-FFF2-40B4-BE49-F238E27FC236}">
                <a16:creationId xmlns:a16="http://schemas.microsoft.com/office/drawing/2014/main" xmlns="" id="{5640676E-951B-4996-8772-B91A9E915E30}"/>
              </a:ext>
            </a:extLst>
          </p:cNvPr>
          <p:cNvGrpSpPr/>
          <p:nvPr/>
        </p:nvGrpSpPr>
        <p:grpSpPr>
          <a:xfrm>
            <a:off x="8357140" y="4435379"/>
            <a:ext cx="3176048" cy="1028451"/>
            <a:chOff x="6769431" y="1857828"/>
            <a:chExt cx="3176048" cy="1028451"/>
          </a:xfrm>
        </p:grpSpPr>
        <p:sp>
          <p:nvSpPr>
            <p:cNvPr id="64" name="Freeform 56">
              <a:extLst>
                <a:ext uri="{FF2B5EF4-FFF2-40B4-BE49-F238E27FC236}">
                  <a16:creationId xmlns:a16="http://schemas.microsoft.com/office/drawing/2014/main" xmlns="" id="{59ACE95D-1921-4D1E-AEE3-A182BA6249D9}"/>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5" name="文本框 29">
              <a:extLst>
                <a:ext uri="{FF2B5EF4-FFF2-40B4-BE49-F238E27FC236}">
                  <a16:creationId xmlns:a16="http://schemas.microsoft.com/office/drawing/2014/main" xmlns="" id="{5A13E648-468B-4A01-9B87-D1227B657189}"/>
                </a:ext>
              </a:extLst>
            </p:cNvPr>
            <p:cNvSpPr txBox="1"/>
            <p:nvPr/>
          </p:nvSpPr>
          <p:spPr>
            <a:xfrm>
              <a:off x="6769431" y="2265788"/>
              <a:ext cx="3176048"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6" name="文本框 30">
              <a:extLst>
                <a:ext uri="{FF2B5EF4-FFF2-40B4-BE49-F238E27FC236}">
                  <a16:creationId xmlns:a16="http://schemas.microsoft.com/office/drawing/2014/main" xmlns="" id="{E6697274-A6E2-4C22-B606-9C3523ED693E}"/>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67" name="Group 31">
            <a:extLst>
              <a:ext uri="{FF2B5EF4-FFF2-40B4-BE49-F238E27FC236}">
                <a16:creationId xmlns:a16="http://schemas.microsoft.com/office/drawing/2014/main" xmlns="" id="{430A5E50-C61B-4014-8BC6-A8A7B2CBAFFC}"/>
              </a:ext>
            </a:extLst>
          </p:cNvPr>
          <p:cNvGrpSpPr/>
          <p:nvPr/>
        </p:nvGrpSpPr>
        <p:grpSpPr>
          <a:xfrm>
            <a:off x="668200" y="5033718"/>
            <a:ext cx="3359895" cy="1077671"/>
            <a:chOff x="6769431" y="1808608"/>
            <a:chExt cx="3359895" cy="1077671"/>
          </a:xfrm>
        </p:grpSpPr>
        <p:sp>
          <p:nvSpPr>
            <p:cNvPr id="68" name="Freeform 56">
              <a:extLst>
                <a:ext uri="{FF2B5EF4-FFF2-40B4-BE49-F238E27FC236}">
                  <a16:creationId xmlns:a16="http://schemas.microsoft.com/office/drawing/2014/main" xmlns="" id="{4F9DBBB5-6807-42E8-B386-B6B09B07F495}"/>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文本框 33">
              <a:extLst>
                <a:ext uri="{FF2B5EF4-FFF2-40B4-BE49-F238E27FC236}">
                  <a16:creationId xmlns:a16="http://schemas.microsoft.com/office/drawing/2014/main" xmlns="" id="{E8E19604-4DEA-464C-8E12-3053A8C0C371}"/>
                </a:ext>
              </a:extLst>
            </p:cNvPr>
            <p:cNvSpPr txBox="1"/>
            <p:nvPr/>
          </p:nvSpPr>
          <p:spPr>
            <a:xfrm>
              <a:off x="6769431" y="2265788"/>
              <a:ext cx="335989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70" name="文本框 34">
              <a:extLst>
                <a:ext uri="{FF2B5EF4-FFF2-40B4-BE49-F238E27FC236}">
                  <a16:creationId xmlns:a16="http://schemas.microsoft.com/office/drawing/2014/main" xmlns="" id="{327F5C9B-A322-402C-9D08-DF51C20E4FCF}"/>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347925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09F33B84-E664-4F47-9531-745646CE77F2}"/>
              </a:ext>
            </a:extLst>
          </p:cNvPr>
          <p:cNvSpPr/>
          <p:nvPr/>
        </p:nvSpPr>
        <p:spPr>
          <a:xfrm>
            <a:off x="6299200" y="1584960"/>
            <a:ext cx="5892800" cy="708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97FEC1C-EF9E-4F36-9B69-FDEE0A694BCF}"/>
              </a:ext>
            </a:extLst>
          </p:cNvPr>
          <p:cNvSpPr>
            <a:spLocks noGrp="1"/>
          </p:cNvSpPr>
          <p:nvPr>
            <p:ph type="title" idx="4294967295"/>
          </p:nvPr>
        </p:nvSpPr>
        <p:spPr>
          <a:xfrm>
            <a:off x="6608535" y="1677359"/>
            <a:ext cx="2535465" cy="586922"/>
          </a:xfrm>
        </p:spPr>
        <p:txBody>
          <a:bodyPr>
            <a:normAutofit/>
          </a:bodyPr>
          <a:lstStyle/>
          <a:p>
            <a:r>
              <a:rPr lang="zh-CN" altLang="en-US" sz="2900">
                <a:solidFill>
                  <a:schemeClr val="bg1"/>
                </a:solidFill>
              </a:rPr>
              <a:t>服务宗旨</a:t>
            </a:r>
          </a:p>
        </p:txBody>
      </p:sp>
      <p:pic>
        <p:nvPicPr>
          <p:cNvPr id="9" name="图片占位符 8" descr="人在玩电脑&#10;&#10;描述已自动生成">
            <a:extLst>
              <a:ext uri="{FF2B5EF4-FFF2-40B4-BE49-F238E27FC236}">
                <a16:creationId xmlns:a16="http://schemas.microsoft.com/office/drawing/2014/main" xmlns="" id="{3C9D2E88-3A55-449E-8834-244E0233170C}"/>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10" name="组合 9">
            <a:extLst>
              <a:ext uri="{FF2B5EF4-FFF2-40B4-BE49-F238E27FC236}">
                <a16:creationId xmlns:a16="http://schemas.microsoft.com/office/drawing/2014/main" xmlns="" id="{7AAE55C3-EB98-4E4C-A18A-2E34A45CA089}"/>
              </a:ext>
            </a:extLst>
          </p:cNvPr>
          <p:cNvGrpSpPr/>
          <p:nvPr/>
        </p:nvGrpSpPr>
        <p:grpSpPr>
          <a:xfrm>
            <a:off x="6608535" y="2861731"/>
            <a:ext cx="4596494" cy="1074850"/>
            <a:chOff x="6769431" y="1808608"/>
            <a:chExt cx="4596494" cy="1074850"/>
          </a:xfrm>
        </p:grpSpPr>
        <p:sp>
          <p:nvSpPr>
            <p:cNvPr id="11" name="Freeform 56">
              <a:extLst>
                <a:ext uri="{FF2B5EF4-FFF2-40B4-BE49-F238E27FC236}">
                  <a16:creationId xmlns:a16="http://schemas.microsoft.com/office/drawing/2014/main" xmlns="" id="{0197BD6C-DEBF-436F-85C3-A00F06E72996}"/>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2" name="文本框 11">
              <a:extLst>
                <a:ext uri="{FF2B5EF4-FFF2-40B4-BE49-F238E27FC236}">
                  <a16:creationId xmlns:a16="http://schemas.microsoft.com/office/drawing/2014/main" xmlns="" id="{2A56C634-34EB-4BD4-ACF8-42A2B9D89DA9}"/>
                </a:ext>
              </a:extLst>
            </p:cNvPr>
            <p:cNvSpPr txBox="1"/>
            <p:nvPr/>
          </p:nvSpPr>
          <p:spPr>
            <a:xfrm>
              <a:off x="6769431" y="2265788"/>
              <a:ext cx="4596494" cy="61767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79DDAD28-9888-461E-82E0-0F430F650CDE}"/>
                </a:ext>
              </a:extLst>
            </p:cNvPr>
            <p:cNvSpPr txBox="1"/>
            <p:nvPr/>
          </p:nvSpPr>
          <p:spPr>
            <a:xfrm>
              <a:off x="7369703"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Group 27">
            <a:extLst>
              <a:ext uri="{FF2B5EF4-FFF2-40B4-BE49-F238E27FC236}">
                <a16:creationId xmlns:a16="http://schemas.microsoft.com/office/drawing/2014/main" xmlns="" id="{D5B26B6E-8D46-410C-BAA8-C4A10930F706}"/>
              </a:ext>
            </a:extLst>
          </p:cNvPr>
          <p:cNvGrpSpPr/>
          <p:nvPr/>
        </p:nvGrpSpPr>
        <p:grpSpPr>
          <a:xfrm>
            <a:off x="6660913" y="4333779"/>
            <a:ext cx="4596494" cy="1028451"/>
            <a:chOff x="6769431" y="1857828"/>
            <a:chExt cx="4596494" cy="1028451"/>
          </a:xfrm>
        </p:grpSpPr>
        <p:sp>
          <p:nvSpPr>
            <p:cNvPr id="15" name="Freeform 56">
              <a:extLst>
                <a:ext uri="{FF2B5EF4-FFF2-40B4-BE49-F238E27FC236}">
                  <a16:creationId xmlns:a16="http://schemas.microsoft.com/office/drawing/2014/main" xmlns="" id="{CD34C8C8-2C3E-4426-85EE-41209C35ADCF}"/>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文本框 29">
              <a:extLst>
                <a:ext uri="{FF2B5EF4-FFF2-40B4-BE49-F238E27FC236}">
                  <a16:creationId xmlns:a16="http://schemas.microsoft.com/office/drawing/2014/main" xmlns="" id="{518413FF-A602-4499-A6A3-226108244DD1}"/>
                </a:ext>
              </a:extLst>
            </p:cNvPr>
            <p:cNvSpPr txBox="1"/>
            <p:nvPr/>
          </p:nvSpPr>
          <p:spPr>
            <a:xfrm>
              <a:off x="6769431" y="2265788"/>
              <a:ext cx="459649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7" name="文本框 30">
              <a:extLst>
                <a:ext uri="{FF2B5EF4-FFF2-40B4-BE49-F238E27FC236}">
                  <a16:creationId xmlns:a16="http://schemas.microsoft.com/office/drawing/2014/main" xmlns="" id="{695C64D9-5EF9-45AB-9E3A-CBF53A18E28A}"/>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24538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DB5492-FF0B-4E69-AAEB-2E443A84AFD9}"/>
              </a:ext>
            </a:extLst>
          </p:cNvPr>
          <p:cNvSpPr>
            <a:spLocks noGrp="1"/>
          </p:cNvSpPr>
          <p:nvPr>
            <p:ph type="title"/>
          </p:nvPr>
        </p:nvSpPr>
        <p:spPr/>
        <p:txBody>
          <a:bodyPr>
            <a:normAutofit fontScale="90000"/>
          </a:bodyPr>
          <a:lstStyle/>
          <a:p>
            <a:r>
              <a:rPr lang="zh-CN" altLang="en-US"/>
              <a:t>服务项目</a:t>
            </a:r>
          </a:p>
        </p:txBody>
      </p:sp>
      <p:grpSp>
        <p:nvGrpSpPr>
          <p:cNvPr id="3" name="组合 2">
            <a:extLst>
              <a:ext uri="{FF2B5EF4-FFF2-40B4-BE49-F238E27FC236}">
                <a16:creationId xmlns:a16="http://schemas.microsoft.com/office/drawing/2014/main" xmlns="" id="{C009E2C9-7AB5-4364-871B-525FEA4E539E}"/>
              </a:ext>
            </a:extLst>
          </p:cNvPr>
          <p:cNvGrpSpPr/>
          <p:nvPr/>
        </p:nvGrpSpPr>
        <p:grpSpPr>
          <a:xfrm>
            <a:off x="708025" y="1073839"/>
            <a:ext cx="10775950" cy="4771336"/>
            <a:chOff x="708025" y="1073839"/>
            <a:chExt cx="10775950" cy="4771336"/>
          </a:xfrm>
        </p:grpSpPr>
        <p:sp>
          <p:nvSpPr>
            <p:cNvPr id="4" name="Oval 7">
              <a:extLst>
                <a:ext uri="{FF2B5EF4-FFF2-40B4-BE49-F238E27FC236}">
                  <a16:creationId xmlns:a16="http://schemas.microsoft.com/office/drawing/2014/main" xmlns="" id="{8074636B-D3B1-43B9-96B1-93156E397EA1}"/>
                </a:ext>
              </a:extLst>
            </p:cNvPr>
            <p:cNvSpPr>
              <a:spLocks noChangeArrowheads="1"/>
            </p:cNvSpPr>
            <p:nvPr/>
          </p:nvSpPr>
          <p:spPr bwMode="auto">
            <a:xfrm>
              <a:off x="844550" y="2654300"/>
              <a:ext cx="1555750" cy="1557338"/>
            </a:xfrm>
            <a:prstGeom prst="ellipse">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5" name="Oval 8">
              <a:extLst>
                <a:ext uri="{FF2B5EF4-FFF2-40B4-BE49-F238E27FC236}">
                  <a16:creationId xmlns:a16="http://schemas.microsoft.com/office/drawing/2014/main" xmlns="" id="{9FA6BE45-6896-473C-A59A-674DCD736D74}"/>
                </a:ext>
              </a:extLst>
            </p:cNvPr>
            <p:cNvSpPr>
              <a:spLocks noChangeArrowheads="1"/>
            </p:cNvSpPr>
            <p:nvPr/>
          </p:nvSpPr>
          <p:spPr bwMode="auto">
            <a:xfrm>
              <a:off x="2635250" y="2654300"/>
              <a:ext cx="1555750" cy="1557338"/>
            </a:xfrm>
            <a:prstGeom prst="ellipse">
              <a:avLst/>
            </a:prstGeom>
            <a:solidFill>
              <a:schemeClr val="accent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6" name="Oval 9">
              <a:extLst>
                <a:ext uri="{FF2B5EF4-FFF2-40B4-BE49-F238E27FC236}">
                  <a16:creationId xmlns:a16="http://schemas.microsoft.com/office/drawing/2014/main" xmlns="" id="{165A6189-83D7-46BF-B71C-BD322ACD62DB}"/>
                </a:ext>
              </a:extLst>
            </p:cNvPr>
            <p:cNvSpPr>
              <a:spLocks noChangeArrowheads="1"/>
            </p:cNvSpPr>
            <p:nvPr/>
          </p:nvSpPr>
          <p:spPr bwMode="auto">
            <a:xfrm>
              <a:off x="4425950" y="2654300"/>
              <a:ext cx="1555750" cy="1557338"/>
            </a:xfrm>
            <a:prstGeom prst="ellipse">
              <a:avLst/>
            </a:prstGeom>
            <a:solidFill>
              <a:schemeClr val="accent3"/>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7" name="Oval 10">
              <a:extLst>
                <a:ext uri="{FF2B5EF4-FFF2-40B4-BE49-F238E27FC236}">
                  <a16:creationId xmlns:a16="http://schemas.microsoft.com/office/drawing/2014/main" xmlns="" id="{13A98711-A0A3-4539-932D-79471AFEEB33}"/>
                </a:ext>
              </a:extLst>
            </p:cNvPr>
            <p:cNvSpPr>
              <a:spLocks noChangeArrowheads="1"/>
            </p:cNvSpPr>
            <p:nvPr/>
          </p:nvSpPr>
          <p:spPr bwMode="auto">
            <a:xfrm>
              <a:off x="6211888" y="2654300"/>
              <a:ext cx="1555750" cy="1557338"/>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8" name="Oval 11">
              <a:extLst>
                <a:ext uri="{FF2B5EF4-FFF2-40B4-BE49-F238E27FC236}">
                  <a16:creationId xmlns:a16="http://schemas.microsoft.com/office/drawing/2014/main" xmlns="" id="{B2250F24-9525-4E4C-BDFB-E68F1FC9764E}"/>
                </a:ext>
              </a:extLst>
            </p:cNvPr>
            <p:cNvSpPr>
              <a:spLocks noChangeArrowheads="1"/>
            </p:cNvSpPr>
            <p:nvPr/>
          </p:nvSpPr>
          <p:spPr bwMode="auto">
            <a:xfrm>
              <a:off x="8001000" y="2654300"/>
              <a:ext cx="1557338" cy="1557338"/>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9" name="Oval 12">
              <a:extLst>
                <a:ext uri="{FF2B5EF4-FFF2-40B4-BE49-F238E27FC236}">
                  <a16:creationId xmlns:a16="http://schemas.microsoft.com/office/drawing/2014/main" xmlns="" id="{1AD672E8-7D14-4D87-9656-EFC0F13B5780}"/>
                </a:ext>
              </a:extLst>
            </p:cNvPr>
            <p:cNvSpPr>
              <a:spLocks noChangeArrowheads="1"/>
            </p:cNvSpPr>
            <p:nvPr/>
          </p:nvSpPr>
          <p:spPr bwMode="auto">
            <a:xfrm>
              <a:off x="9791700" y="2654300"/>
              <a:ext cx="1555750" cy="1557338"/>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10" name="Freeform 13">
              <a:extLst>
                <a:ext uri="{FF2B5EF4-FFF2-40B4-BE49-F238E27FC236}">
                  <a16:creationId xmlns:a16="http://schemas.microsoft.com/office/drawing/2014/main" xmlns="" id="{CE2CEAD4-A764-455F-8581-5DE6EC0ED8A2}"/>
                </a:ext>
              </a:extLst>
            </p:cNvPr>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accent1"/>
            </a:solidFill>
            <a:ln>
              <a:noFill/>
            </a:ln>
          </p:spPr>
          <p:txBody>
            <a:bodyPr/>
            <a:lstStyle/>
            <a:p>
              <a:endParaRPr lang="en-US"/>
            </a:p>
          </p:txBody>
        </p:sp>
        <p:sp>
          <p:nvSpPr>
            <p:cNvPr id="11" name="Freeform 14">
              <a:extLst>
                <a:ext uri="{FF2B5EF4-FFF2-40B4-BE49-F238E27FC236}">
                  <a16:creationId xmlns:a16="http://schemas.microsoft.com/office/drawing/2014/main" xmlns="" id="{9A126058-0903-47B6-BE53-237FA948E03E}"/>
                </a:ext>
              </a:extLst>
            </p:cNvPr>
            <p:cNvSpPr/>
            <p:nvPr/>
          </p:nvSpPr>
          <p:spPr bwMode="auto">
            <a:xfrm>
              <a:off x="2493963" y="3432175"/>
              <a:ext cx="1833562"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accent2"/>
            </a:solidFill>
            <a:ln>
              <a:noFill/>
            </a:ln>
          </p:spPr>
          <p:txBody>
            <a:bodyPr/>
            <a:lstStyle/>
            <a:p>
              <a:endParaRPr lang="en-US"/>
            </a:p>
          </p:txBody>
        </p:sp>
        <p:sp>
          <p:nvSpPr>
            <p:cNvPr id="12" name="Freeform 15">
              <a:extLst>
                <a:ext uri="{FF2B5EF4-FFF2-40B4-BE49-F238E27FC236}">
                  <a16:creationId xmlns:a16="http://schemas.microsoft.com/office/drawing/2014/main" xmlns="" id="{52FABF34-8542-40F9-B0DC-7A11C15DEDD7}"/>
                </a:ext>
              </a:extLst>
            </p:cNvPr>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2147483646 h 215"/>
                <a:gd name="T6" fmla="*/ 2147483646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accent3"/>
            </a:solidFill>
            <a:ln>
              <a:noFill/>
            </a:ln>
          </p:spPr>
          <p:txBody>
            <a:bodyPr/>
            <a:lstStyle/>
            <a:p>
              <a:endParaRPr lang="en-US"/>
            </a:p>
          </p:txBody>
        </p:sp>
        <p:sp>
          <p:nvSpPr>
            <p:cNvPr id="13" name="Freeform 16">
              <a:extLst>
                <a:ext uri="{FF2B5EF4-FFF2-40B4-BE49-F238E27FC236}">
                  <a16:creationId xmlns:a16="http://schemas.microsoft.com/office/drawing/2014/main" xmlns="" id="{CC4E865D-6C67-4668-8170-FE2C33506EDE}"/>
                </a:ext>
              </a:extLst>
            </p:cNvPr>
            <p:cNvSpPr/>
            <p:nvPr/>
          </p:nvSpPr>
          <p:spPr bwMode="auto">
            <a:xfrm>
              <a:off x="6075363" y="3432175"/>
              <a:ext cx="1831975"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accent4"/>
            </a:solidFill>
            <a:ln>
              <a:noFill/>
            </a:ln>
          </p:spPr>
          <p:txBody>
            <a:bodyPr/>
            <a:lstStyle/>
            <a:p>
              <a:endParaRPr lang="en-US"/>
            </a:p>
          </p:txBody>
        </p:sp>
        <p:sp>
          <p:nvSpPr>
            <p:cNvPr id="14" name="Freeform 17">
              <a:extLst>
                <a:ext uri="{FF2B5EF4-FFF2-40B4-BE49-F238E27FC236}">
                  <a16:creationId xmlns:a16="http://schemas.microsoft.com/office/drawing/2014/main" xmlns="" id="{97F9F024-4614-485C-8520-F53630F2D34F}"/>
                </a:ext>
              </a:extLst>
            </p:cNvPr>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accent5"/>
            </a:solidFill>
            <a:ln>
              <a:noFill/>
            </a:ln>
          </p:spPr>
          <p:txBody>
            <a:bodyPr/>
            <a:lstStyle/>
            <a:p>
              <a:endParaRPr lang="en-US"/>
            </a:p>
          </p:txBody>
        </p:sp>
        <p:sp>
          <p:nvSpPr>
            <p:cNvPr id="15" name="Freeform 18">
              <a:extLst>
                <a:ext uri="{FF2B5EF4-FFF2-40B4-BE49-F238E27FC236}">
                  <a16:creationId xmlns:a16="http://schemas.microsoft.com/office/drawing/2014/main" xmlns="" id="{ABAEDD24-FCDD-476A-BB5F-5663D9FB1884}"/>
                </a:ext>
              </a:extLst>
            </p:cNvPr>
            <p:cNvSpPr/>
            <p:nvPr/>
          </p:nvSpPr>
          <p:spPr bwMode="auto">
            <a:xfrm>
              <a:off x="9655175" y="3432175"/>
              <a:ext cx="1828800" cy="915988"/>
            </a:xfrm>
            <a:custGeom>
              <a:avLst/>
              <a:gdLst>
                <a:gd name="T0" fmla="*/ 2147483646 w 429"/>
                <a:gd name="T1" fmla="*/ 2147483646 h 215"/>
                <a:gd name="T2" fmla="*/ 0 w 429"/>
                <a:gd name="T3" fmla="*/ 0 h 215"/>
                <a:gd name="T4" fmla="*/ 2147483646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accent6"/>
            </a:solidFill>
            <a:ln>
              <a:noFill/>
            </a:ln>
          </p:spPr>
          <p:txBody>
            <a:bodyPr/>
            <a:lstStyle/>
            <a:p>
              <a:endParaRPr lang="en-US"/>
            </a:p>
          </p:txBody>
        </p:sp>
        <p:sp>
          <p:nvSpPr>
            <p:cNvPr id="16" name="Freeform 19">
              <a:extLst>
                <a:ext uri="{FF2B5EF4-FFF2-40B4-BE49-F238E27FC236}">
                  <a16:creationId xmlns:a16="http://schemas.microsoft.com/office/drawing/2014/main" xmlns="" id="{F58FC564-21E7-4262-ACE3-722E915C6206}"/>
                </a:ext>
              </a:extLst>
            </p:cNvPr>
            <p:cNvSpPr>
              <a:spLocks noEditPoints="1"/>
            </p:cNvSpPr>
            <p:nvPr/>
          </p:nvSpPr>
          <p:spPr bwMode="auto">
            <a:xfrm>
              <a:off x="6662738" y="3098800"/>
              <a:ext cx="657225" cy="657225"/>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0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0 h 154"/>
                <a:gd name="T22" fmla="*/ 2147483646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2147483646 w 154"/>
                <a:gd name="T69" fmla="*/ 2147483646 h 154"/>
                <a:gd name="T70" fmla="*/ 2147483646 w 154"/>
                <a:gd name="T71" fmla="*/ 2147483646 h 154"/>
                <a:gd name="T72" fmla="*/ 2147483646 w 154"/>
                <a:gd name="T73" fmla="*/ 2147483646 h 154"/>
                <a:gd name="T74" fmla="*/ 2147483646 w 154"/>
                <a:gd name="T75" fmla="*/ 2147483646 h 154"/>
                <a:gd name="T76" fmla="*/ 2147483646 w 154"/>
                <a:gd name="T77" fmla="*/ 2147483646 h 154"/>
                <a:gd name="T78" fmla="*/ 2147483646 w 154"/>
                <a:gd name="T79" fmla="*/ 2147483646 h 154"/>
                <a:gd name="T80" fmla="*/ 2147483646 w 154"/>
                <a:gd name="T81" fmla="*/ 2147483646 h 154"/>
                <a:gd name="T82" fmla="*/ 2147483646 w 154"/>
                <a:gd name="T83" fmla="*/ 2147483646 h 154"/>
                <a:gd name="T84" fmla="*/ 2147483646 w 154"/>
                <a:gd name="T85" fmla="*/ 2147483646 h 154"/>
                <a:gd name="T86" fmla="*/ 2147483646 w 154"/>
                <a:gd name="T87" fmla="*/ 2147483646 h 154"/>
                <a:gd name="T88" fmla="*/ 2147483646 w 154"/>
                <a:gd name="T89" fmla="*/ 2147483646 h 154"/>
                <a:gd name="T90" fmla="*/ 2147483646 w 154"/>
                <a:gd name="T91" fmla="*/ 2147483646 h 154"/>
                <a:gd name="T92" fmla="*/ 2147483646 w 154"/>
                <a:gd name="T93" fmla="*/ 2147483646 h 154"/>
                <a:gd name="T94" fmla="*/ 2147483646 w 154"/>
                <a:gd name="T95" fmla="*/ 2147483646 h 154"/>
                <a:gd name="T96" fmla="*/ 2147483646 w 154"/>
                <a:gd name="T97" fmla="*/ 2147483646 h 154"/>
                <a:gd name="T98" fmla="*/ 2147483646 w 154"/>
                <a:gd name="T99" fmla="*/ 2147483646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p:spPr>
          <p:txBody>
            <a:bodyPr/>
            <a:lstStyle/>
            <a:p>
              <a:endParaRPr lang="en-US"/>
            </a:p>
          </p:txBody>
        </p:sp>
        <p:sp>
          <p:nvSpPr>
            <p:cNvPr id="17" name="Freeform 20">
              <a:extLst>
                <a:ext uri="{FF2B5EF4-FFF2-40B4-BE49-F238E27FC236}">
                  <a16:creationId xmlns:a16="http://schemas.microsoft.com/office/drawing/2014/main" xmlns="" id="{9E6016F7-CE1C-4779-BF83-565BA4B6AC18}"/>
                </a:ext>
              </a:extLst>
            </p:cNvPr>
            <p:cNvSpPr>
              <a:spLocks noEditPoints="1"/>
            </p:cNvSpPr>
            <p:nvPr/>
          </p:nvSpPr>
          <p:spPr bwMode="auto">
            <a:xfrm>
              <a:off x="8397875" y="3192463"/>
              <a:ext cx="763588" cy="482600"/>
            </a:xfrm>
            <a:custGeom>
              <a:avLst/>
              <a:gdLst>
                <a:gd name="T0" fmla="*/ 2147483646 w 179"/>
                <a:gd name="T1" fmla="*/ 2147483646 h 113"/>
                <a:gd name="T2" fmla="*/ 2147483646 w 179"/>
                <a:gd name="T3" fmla="*/ 2147483646 h 113"/>
                <a:gd name="T4" fmla="*/ 0 w 179"/>
                <a:gd name="T5" fmla="*/ 2147483646 h 113"/>
                <a:gd name="T6" fmla="*/ 0 w 179"/>
                <a:gd name="T7" fmla="*/ 2147483646 h 113"/>
                <a:gd name="T8" fmla="*/ 2147483646 w 179"/>
                <a:gd name="T9" fmla="*/ 0 h 113"/>
                <a:gd name="T10" fmla="*/ 2147483646 w 179"/>
                <a:gd name="T11" fmla="*/ 0 h 113"/>
                <a:gd name="T12" fmla="*/ 2147483646 w 179"/>
                <a:gd name="T13" fmla="*/ 2147483646 h 113"/>
                <a:gd name="T14" fmla="*/ 2147483646 w 179"/>
                <a:gd name="T15" fmla="*/ 2147483646 h 113"/>
                <a:gd name="T16" fmla="*/ 2147483646 w 179"/>
                <a:gd name="T17" fmla="*/ 2147483646 h 113"/>
                <a:gd name="T18" fmla="*/ 2147483646 w 179"/>
                <a:gd name="T19" fmla="*/ 2147483646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2147483646 w 179"/>
                <a:gd name="T35" fmla="*/ 2147483646 h 113"/>
                <a:gd name="T36" fmla="*/ 2147483646 w 179"/>
                <a:gd name="T37" fmla="*/ 2147483646 h 113"/>
                <a:gd name="T38" fmla="*/ 2147483646 w 179"/>
                <a:gd name="T39" fmla="*/ 2147483646 h 113"/>
                <a:gd name="T40" fmla="*/ 2147483646 w 179"/>
                <a:gd name="T41" fmla="*/ 2147483646 h 113"/>
                <a:gd name="T42" fmla="*/ 2147483646 w 179"/>
                <a:gd name="T43" fmla="*/ 2147483646 h 113"/>
                <a:gd name="T44" fmla="*/ 2147483646 w 179"/>
                <a:gd name="T45" fmla="*/ 2147483646 h 113"/>
                <a:gd name="T46" fmla="*/ 2147483646 w 179"/>
                <a:gd name="T47" fmla="*/ 2147483646 h 113"/>
                <a:gd name="T48" fmla="*/ 2147483646 w 179"/>
                <a:gd name="T49" fmla="*/ 2147483646 h 113"/>
                <a:gd name="T50" fmla="*/ 2147483646 w 179"/>
                <a:gd name="T51" fmla="*/ 2147483646 h 113"/>
                <a:gd name="T52" fmla="*/ 2147483646 w 179"/>
                <a:gd name="T53" fmla="*/ 2147483646 h 113"/>
                <a:gd name="T54" fmla="*/ 2147483646 w 179"/>
                <a:gd name="T55" fmla="*/ 2147483646 h 113"/>
                <a:gd name="T56" fmla="*/ 2147483646 w 179"/>
                <a:gd name="T57" fmla="*/ 2147483646 h 113"/>
                <a:gd name="T58" fmla="*/ 2147483646 w 179"/>
                <a:gd name="T59" fmla="*/ 2147483646 h 113"/>
                <a:gd name="T60" fmla="*/ 2147483646 w 179"/>
                <a:gd name="T61" fmla="*/ 2147483646 h 113"/>
                <a:gd name="T62" fmla="*/ 2147483646 w 179"/>
                <a:gd name="T63" fmla="*/ 2147483646 h 113"/>
                <a:gd name="T64" fmla="*/ 2147483646 w 179"/>
                <a:gd name="T65" fmla="*/ 2147483646 h 113"/>
                <a:gd name="T66" fmla="*/ 2147483646 w 179"/>
                <a:gd name="T67" fmla="*/ 2147483646 h 113"/>
                <a:gd name="T68" fmla="*/ 2147483646 w 179"/>
                <a:gd name="T69" fmla="*/ 2147483646 h 113"/>
                <a:gd name="T70" fmla="*/ 2147483646 w 179"/>
                <a:gd name="T71" fmla="*/ 2147483646 h 113"/>
                <a:gd name="T72" fmla="*/ 2147483646 w 179"/>
                <a:gd name="T73" fmla="*/ 2147483646 h 113"/>
                <a:gd name="T74" fmla="*/ 2147483646 w 179"/>
                <a:gd name="T75" fmla="*/ 2147483646 h 113"/>
                <a:gd name="T76" fmla="*/ 2147483646 w 179"/>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bg1"/>
            </a:solidFill>
            <a:ln>
              <a:noFill/>
            </a:ln>
          </p:spPr>
          <p:txBody>
            <a:bodyPr/>
            <a:lstStyle/>
            <a:p>
              <a:endParaRPr lang="en-US"/>
            </a:p>
          </p:txBody>
        </p:sp>
        <p:sp>
          <p:nvSpPr>
            <p:cNvPr id="18" name="Freeform 21">
              <a:extLst>
                <a:ext uri="{FF2B5EF4-FFF2-40B4-BE49-F238E27FC236}">
                  <a16:creationId xmlns:a16="http://schemas.microsoft.com/office/drawing/2014/main" xmlns="" id="{6D25D2F8-8EF4-4471-8ED4-1499E5D0C70C}"/>
                </a:ext>
              </a:extLst>
            </p:cNvPr>
            <p:cNvSpPr>
              <a:spLocks noEditPoints="1"/>
            </p:cNvSpPr>
            <p:nvPr/>
          </p:nvSpPr>
          <p:spPr bwMode="auto">
            <a:xfrm>
              <a:off x="4659313" y="3098800"/>
              <a:ext cx="1082675" cy="546100"/>
            </a:xfrm>
            <a:custGeom>
              <a:avLst/>
              <a:gdLst>
                <a:gd name="T0" fmla="*/ 2147483646 w 254"/>
                <a:gd name="T1" fmla="*/ 2147483646 h 128"/>
                <a:gd name="T2" fmla="*/ 2147483646 w 254"/>
                <a:gd name="T3" fmla="*/ 2147483646 h 128"/>
                <a:gd name="T4" fmla="*/ 2147483646 w 254"/>
                <a:gd name="T5" fmla="*/ 2147483646 h 128"/>
                <a:gd name="T6" fmla="*/ 2147483646 w 254"/>
                <a:gd name="T7" fmla="*/ 2147483646 h 128"/>
                <a:gd name="T8" fmla="*/ 2147483646 w 254"/>
                <a:gd name="T9" fmla="*/ 2147483646 h 128"/>
                <a:gd name="T10" fmla="*/ 2147483646 w 254"/>
                <a:gd name="T11" fmla="*/ 2147483646 h 128"/>
                <a:gd name="T12" fmla="*/ 2147483646 w 254"/>
                <a:gd name="T13" fmla="*/ 2147483646 h 128"/>
                <a:gd name="T14" fmla="*/ 2147483646 w 254"/>
                <a:gd name="T15" fmla="*/ 2147483646 h 128"/>
                <a:gd name="T16" fmla="*/ 2147483646 w 254"/>
                <a:gd name="T17" fmla="*/ 2147483646 h 128"/>
                <a:gd name="T18" fmla="*/ 2147483646 w 254"/>
                <a:gd name="T19" fmla="*/ 2147483646 h 128"/>
                <a:gd name="T20" fmla="*/ 2147483646 w 254"/>
                <a:gd name="T21" fmla="*/ 2147483646 h 128"/>
                <a:gd name="T22" fmla="*/ 2147483646 w 254"/>
                <a:gd name="T23" fmla="*/ 2147483646 h 128"/>
                <a:gd name="T24" fmla="*/ 2147483646 w 254"/>
                <a:gd name="T25" fmla="*/ 2147483646 h 128"/>
                <a:gd name="T26" fmla="*/ 2147483646 w 254"/>
                <a:gd name="T27" fmla="*/ 2147483646 h 128"/>
                <a:gd name="T28" fmla="*/ 2147483646 w 254"/>
                <a:gd name="T29" fmla="*/ 2147483646 h 128"/>
                <a:gd name="T30" fmla="*/ 2147483646 w 254"/>
                <a:gd name="T31" fmla="*/ 2147483646 h 128"/>
                <a:gd name="T32" fmla="*/ 2147483646 w 254"/>
                <a:gd name="T33" fmla="*/ 2147483646 h 128"/>
                <a:gd name="T34" fmla="*/ 2147483646 w 254"/>
                <a:gd name="T35" fmla="*/ 2147483646 h 128"/>
                <a:gd name="T36" fmla="*/ 2147483646 w 254"/>
                <a:gd name="T37" fmla="*/ 2147483646 h 128"/>
                <a:gd name="T38" fmla="*/ 2147483646 w 254"/>
                <a:gd name="T39" fmla="*/ 2147483646 h 128"/>
                <a:gd name="T40" fmla="*/ 2147483646 w 254"/>
                <a:gd name="T41" fmla="*/ 2147483646 h 128"/>
                <a:gd name="T42" fmla="*/ 2147483646 w 254"/>
                <a:gd name="T43" fmla="*/ 2147483646 h 128"/>
                <a:gd name="T44" fmla="*/ 2147483646 w 254"/>
                <a:gd name="T45" fmla="*/ 2147483646 h 128"/>
                <a:gd name="T46" fmla="*/ 2147483646 w 254"/>
                <a:gd name="T47" fmla="*/ 2147483646 h 128"/>
                <a:gd name="T48" fmla="*/ 2147483646 w 254"/>
                <a:gd name="T49" fmla="*/ 2147483646 h 128"/>
                <a:gd name="T50" fmla="*/ 2147483646 w 254"/>
                <a:gd name="T51" fmla="*/ 2147483646 h 128"/>
                <a:gd name="T52" fmla="*/ 2147483646 w 254"/>
                <a:gd name="T53" fmla="*/ 2147483646 h 128"/>
                <a:gd name="T54" fmla="*/ 2147483646 w 254"/>
                <a:gd name="T55" fmla="*/ 2147483646 h 128"/>
                <a:gd name="T56" fmla="*/ 2147483646 w 254"/>
                <a:gd name="T57" fmla="*/ 2147483646 h 128"/>
                <a:gd name="T58" fmla="*/ 2147483646 w 254"/>
                <a:gd name="T59" fmla="*/ 2147483646 h 128"/>
                <a:gd name="T60" fmla="*/ 2147483646 w 254"/>
                <a:gd name="T61" fmla="*/ 2147483646 h 128"/>
                <a:gd name="T62" fmla="*/ 2147483646 w 254"/>
                <a:gd name="T63" fmla="*/ 2147483646 h 128"/>
                <a:gd name="T64" fmla="*/ 2147483646 w 254"/>
                <a:gd name="T65" fmla="*/ 2147483646 h 128"/>
                <a:gd name="T66" fmla="*/ 2147483646 w 254"/>
                <a:gd name="T67" fmla="*/ 2147483646 h 128"/>
                <a:gd name="T68" fmla="*/ 2147483646 w 254"/>
                <a:gd name="T69" fmla="*/ 2147483646 h 128"/>
                <a:gd name="T70" fmla="*/ 2147483646 w 254"/>
                <a:gd name="T71" fmla="*/ 2147483646 h 128"/>
                <a:gd name="T72" fmla="*/ 2147483646 w 254"/>
                <a:gd name="T73" fmla="*/ 2147483646 h 128"/>
                <a:gd name="T74" fmla="*/ 2147483646 w 254"/>
                <a:gd name="T75" fmla="*/ 2147483646 h 128"/>
                <a:gd name="T76" fmla="*/ 2147483646 w 254"/>
                <a:gd name="T77" fmla="*/ 2147483646 h 128"/>
                <a:gd name="T78" fmla="*/ 2147483646 w 254"/>
                <a:gd name="T79" fmla="*/ 2147483646 h 128"/>
                <a:gd name="T80" fmla="*/ 2147483646 w 254"/>
                <a:gd name="T81" fmla="*/ 2147483646 h 128"/>
                <a:gd name="T82" fmla="*/ 2147483646 w 254"/>
                <a:gd name="T83" fmla="*/ 2147483646 h 128"/>
                <a:gd name="T84" fmla="*/ 2147483646 w 254"/>
                <a:gd name="T85" fmla="*/ 2147483646 h 128"/>
                <a:gd name="T86" fmla="*/ 2147483646 w 254"/>
                <a:gd name="T87" fmla="*/ 2147483646 h 128"/>
                <a:gd name="T88" fmla="*/ 2147483646 w 254"/>
                <a:gd name="T89" fmla="*/ 2147483646 h 128"/>
                <a:gd name="T90" fmla="*/ 2147483646 w 254"/>
                <a:gd name="T91" fmla="*/ 2147483646 h 128"/>
                <a:gd name="T92" fmla="*/ 2147483646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bg1"/>
            </a:solidFill>
            <a:ln>
              <a:noFill/>
            </a:ln>
          </p:spPr>
          <p:txBody>
            <a:bodyPr/>
            <a:lstStyle/>
            <a:p>
              <a:endParaRPr lang="en-US"/>
            </a:p>
          </p:txBody>
        </p:sp>
        <p:sp>
          <p:nvSpPr>
            <p:cNvPr id="19" name="Freeform 22">
              <a:extLst>
                <a:ext uri="{FF2B5EF4-FFF2-40B4-BE49-F238E27FC236}">
                  <a16:creationId xmlns:a16="http://schemas.microsoft.com/office/drawing/2014/main" xmlns="" id="{299BB5B6-B395-4392-BBF0-D7C1F039199B}"/>
                </a:ext>
              </a:extLst>
            </p:cNvPr>
            <p:cNvSpPr>
              <a:spLocks noEditPoints="1"/>
            </p:cNvSpPr>
            <p:nvPr/>
          </p:nvSpPr>
          <p:spPr bwMode="auto">
            <a:xfrm>
              <a:off x="1279525" y="3124200"/>
              <a:ext cx="685800" cy="593725"/>
            </a:xfrm>
            <a:custGeom>
              <a:avLst/>
              <a:gdLst>
                <a:gd name="T0" fmla="*/ 2147483646 w 161"/>
                <a:gd name="T1" fmla="*/ 2147483646 h 139"/>
                <a:gd name="T2" fmla="*/ 0 w 161"/>
                <a:gd name="T3" fmla="*/ 2147483646 h 139"/>
                <a:gd name="T4" fmla="*/ 2147483646 w 161"/>
                <a:gd name="T5" fmla="*/ 2147483646 h 139"/>
                <a:gd name="T6" fmla="*/ 2147483646 w 161"/>
                <a:gd name="T7" fmla="*/ 2147483646 h 139"/>
                <a:gd name="T8" fmla="*/ 2147483646 w 161"/>
                <a:gd name="T9" fmla="*/ 2147483646 h 139"/>
                <a:gd name="T10" fmla="*/ 2147483646 w 161"/>
                <a:gd name="T11" fmla="*/ 2147483646 h 139"/>
                <a:gd name="T12" fmla="*/ 2147483646 w 161"/>
                <a:gd name="T13" fmla="*/ 2147483646 h 139"/>
                <a:gd name="T14" fmla="*/ 2147483646 w 161"/>
                <a:gd name="T15" fmla="*/ 2147483646 h 139"/>
                <a:gd name="T16" fmla="*/ 2147483646 w 161"/>
                <a:gd name="T17" fmla="*/ 2147483646 h 139"/>
                <a:gd name="T18" fmla="*/ 2147483646 w 161"/>
                <a:gd name="T19" fmla="*/ 2147483646 h 139"/>
                <a:gd name="T20" fmla="*/ 2147483646 w 161"/>
                <a:gd name="T21" fmla="*/ 2147483646 h 139"/>
                <a:gd name="T22" fmla="*/ 2147483646 w 161"/>
                <a:gd name="T23" fmla="*/ 2147483646 h 139"/>
                <a:gd name="T24" fmla="*/ 2147483646 w 161"/>
                <a:gd name="T25" fmla="*/ 2147483646 h 139"/>
                <a:gd name="T26" fmla="*/ 2147483646 w 161"/>
                <a:gd name="T27" fmla="*/ 2147483646 h 139"/>
                <a:gd name="T28" fmla="*/ 2147483646 w 161"/>
                <a:gd name="T29" fmla="*/ 2147483646 h 139"/>
                <a:gd name="T30" fmla="*/ 2147483646 w 161"/>
                <a:gd name="T31" fmla="*/ 2147483646 h 139"/>
                <a:gd name="T32" fmla="*/ 2147483646 w 161"/>
                <a:gd name="T33" fmla="*/ 2147483646 h 139"/>
                <a:gd name="T34" fmla="*/ 2147483646 w 161"/>
                <a:gd name="T35" fmla="*/ 2147483646 h 139"/>
                <a:gd name="T36" fmla="*/ 2147483646 w 161"/>
                <a:gd name="T37" fmla="*/ 2147483646 h 139"/>
                <a:gd name="T38" fmla="*/ 2147483646 w 161"/>
                <a:gd name="T39" fmla="*/ 2147483646 h 139"/>
                <a:gd name="T40" fmla="*/ 2147483646 w 161"/>
                <a:gd name="T41" fmla="*/ 2147483646 h 139"/>
                <a:gd name="T42" fmla="*/ 2147483646 w 161"/>
                <a:gd name="T43" fmla="*/ 2147483646 h 139"/>
                <a:gd name="T44" fmla="*/ 2147483646 w 161"/>
                <a:gd name="T45" fmla="*/ 2147483646 h 139"/>
                <a:gd name="T46" fmla="*/ 2147483646 w 161"/>
                <a:gd name="T47" fmla="*/ 2147483646 h 139"/>
                <a:gd name="T48" fmla="*/ 0 w 161"/>
                <a:gd name="T49" fmla="*/ 2147483646 h 139"/>
                <a:gd name="T50" fmla="*/ 2147483646 w 161"/>
                <a:gd name="T51" fmla="*/ 2147483646 h 139"/>
                <a:gd name="T52" fmla="*/ 2147483646 w 161"/>
                <a:gd name="T53" fmla="*/ 2147483646 h 139"/>
                <a:gd name="T54" fmla="*/ 2147483646 w 161"/>
                <a:gd name="T55" fmla="*/ 2147483646 h 139"/>
                <a:gd name="T56" fmla="*/ 2147483646 w 161"/>
                <a:gd name="T57" fmla="*/ 2147483646 h 139"/>
                <a:gd name="T58" fmla="*/ 2147483646 w 161"/>
                <a:gd name="T59" fmla="*/ 2147483646 h 139"/>
                <a:gd name="T60" fmla="*/ 2147483646 w 161"/>
                <a:gd name="T61" fmla="*/ 2147483646 h 139"/>
                <a:gd name="T62" fmla="*/ 2147483646 w 161"/>
                <a:gd name="T63" fmla="*/ 2147483646 h 139"/>
                <a:gd name="T64" fmla="*/ 2147483646 w 161"/>
                <a:gd name="T65" fmla="*/ 0 h 139"/>
                <a:gd name="T66" fmla="*/ 2147483646 w 161"/>
                <a:gd name="T67" fmla="*/ 2147483646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bg1"/>
            </a:solidFill>
            <a:ln>
              <a:noFill/>
            </a:ln>
          </p:spPr>
          <p:txBody>
            <a:bodyPr/>
            <a:lstStyle/>
            <a:p>
              <a:endParaRPr lang="en-US"/>
            </a:p>
          </p:txBody>
        </p:sp>
        <p:sp>
          <p:nvSpPr>
            <p:cNvPr id="20" name="Freeform 23">
              <a:extLst>
                <a:ext uri="{FF2B5EF4-FFF2-40B4-BE49-F238E27FC236}">
                  <a16:creationId xmlns:a16="http://schemas.microsoft.com/office/drawing/2014/main" xmlns="" id="{14E3857A-8D05-475E-8B4A-91002823EB6C}"/>
                </a:ext>
              </a:extLst>
            </p:cNvPr>
            <p:cNvSpPr>
              <a:spLocks noEditPoints="1"/>
            </p:cNvSpPr>
            <p:nvPr/>
          </p:nvSpPr>
          <p:spPr bwMode="auto">
            <a:xfrm>
              <a:off x="10221913" y="3119438"/>
              <a:ext cx="695325" cy="627062"/>
            </a:xfrm>
            <a:custGeom>
              <a:avLst/>
              <a:gdLst>
                <a:gd name="T0" fmla="*/ 2147483646 w 163"/>
                <a:gd name="T1" fmla="*/ 2147483646 h 147"/>
                <a:gd name="T2" fmla="*/ 2147483646 w 163"/>
                <a:gd name="T3" fmla="*/ 2147483646 h 147"/>
                <a:gd name="T4" fmla="*/ 2147483646 w 163"/>
                <a:gd name="T5" fmla="*/ 2147483646 h 147"/>
                <a:gd name="T6" fmla="*/ 2147483646 w 163"/>
                <a:gd name="T7" fmla="*/ 2147483646 h 147"/>
                <a:gd name="T8" fmla="*/ 2147483646 w 163"/>
                <a:gd name="T9" fmla="*/ 2147483646 h 147"/>
                <a:gd name="T10" fmla="*/ 2147483646 w 163"/>
                <a:gd name="T11" fmla="*/ 2147483646 h 147"/>
                <a:gd name="T12" fmla="*/ 2147483646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47483646 h 147"/>
                <a:gd name="T70" fmla="*/ 2147483646 w 163"/>
                <a:gd name="T71" fmla="*/ 2147483646 h 147"/>
                <a:gd name="T72" fmla="*/ 2147483646 w 163"/>
                <a:gd name="T73" fmla="*/ 2147483646 h 147"/>
                <a:gd name="T74" fmla="*/ 2147483646 w 163"/>
                <a:gd name="T75" fmla="*/ 2147483646 h 147"/>
                <a:gd name="T76" fmla="*/ 2147483646 w 163"/>
                <a:gd name="T77" fmla="*/ 2147483646 h 147"/>
                <a:gd name="T78" fmla="*/ 2147483646 w 163"/>
                <a:gd name="T79" fmla="*/ 2147483646 h 147"/>
                <a:gd name="T80" fmla="*/ 2147483646 w 163"/>
                <a:gd name="T81" fmla="*/ 2147483646 h 147"/>
                <a:gd name="T82" fmla="*/ 2147483646 w 163"/>
                <a:gd name="T83" fmla="*/ 2147483646 h 147"/>
                <a:gd name="T84" fmla="*/ 2147483646 w 163"/>
                <a:gd name="T85" fmla="*/ 2147483646 h 147"/>
                <a:gd name="T86" fmla="*/ 2147483646 w 163"/>
                <a:gd name="T87" fmla="*/ 2147483646 h 147"/>
                <a:gd name="T88" fmla="*/ 2147483646 w 163"/>
                <a:gd name="T89" fmla="*/ 2147483646 h 147"/>
                <a:gd name="T90" fmla="*/ 2147483646 w 163"/>
                <a:gd name="T91" fmla="*/ 2147483646 h 147"/>
                <a:gd name="T92" fmla="*/ 0 w 163"/>
                <a:gd name="T93" fmla="*/ 2147483646 h 147"/>
                <a:gd name="T94" fmla="*/ 2147483646 w 163"/>
                <a:gd name="T95" fmla="*/ 2147483646 h 147"/>
                <a:gd name="T96" fmla="*/ 2147483646 w 163"/>
                <a:gd name="T97" fmla="*/ 2147483646 h 147"/>
                <a:gd name="T98" fmla="*/ 2147483646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p:spPr>
          <p:txBody>
            <a:bodyPr/>
            <a:lstStyle/>
            <a:p>
              <a:endParaRPr lang="en-US"/>
            </a:p>
          </p:txBody>
        </p:sp>
        <p:sp>
          <p:nvSpPr>
            <p:cNvPr id="21" name="Freeform 24">
              <a:extLst>
                <a:ext uri="{FF2B5EF4-FFF2-40B4-BE49-F238E27FC236}">
                  <a16:creationId xmlns:a16="http://schemas.microsoft.com/office/drawing/2014/main" xmlns="" id="{4394CDEF-5061-4539-96EF-B763D79F62AE}"/>
                </a:ext>
              </a:extLst>
            </p:cNvPr>
            <p:cNvSpPr>
              <a:spLocks noEditPoints="1"/>
            </p:cNvSpPr>
            <p:nvPr/>
          </p:nvSpPr>
          <p:spPr bwMode="auto">
            <a:xfrm>
              <a:off x="3070225" y="3035300"/>
              <a:ext cx="681038" cy="796925"/>
            </a:xfrm>
            <a:custGeom>
              <a:avLst/>
              <a:gdLst>
                <a:gd name="T0" fmla="*/ 2147483646 w 160"/>
                <a:gd name="T1" fmla="*/ 2147483646 h 187"/>
                <a:gd name="T2" fmla="*/ 2147483646 w 160"/>
                <a:gd name="T3" fmla="*/ 2147483646 h 187"/>
                <a:gd name="T4" fmla="*/ 2147483646 w 160"/>
                <a:gd name="T5" fmla="*/ 2147483646 h 187"/>
                <a:gd name="T6" fmla="*/ 2147483646 w 160"/>
                <a:gd name="T7" fmla="*/ 2147483646 h 187"/>
                <a:gd name="T8" fmla="*/ 2147483646 w 160"/>
                <a:gd name="T9" fmla="*/ 2147483646 h 187"/>
                <a:gd name="T10" fmla="*/ 2147483646 w 160"/>
                <a:gd name="T11" fmla="*/ 2147483646 h 187"/>
                <a:gd name="T12" fmla="*/ 2147483646 w 160"/>
                <a:gd name="T13" fmla="*/ 2147483646 h 187"/>
                <a:gd name="T14" fmla="*/ 2147483646 w 160"/>
                <a:gd name="T15" fmla="*/ 2147483646 h 187"/>
                <a:gd name="T16" fmla="*/ 2147483646 w 160"/>
                <a:gd name="T17" fmla="*/ 2147483646 h 187"/>
                <a:gd name="T18" fmla="*/ 2147483646 w 160"/>
                <a:gd name="T19" fmla="*/ 2147483646 h 187"/>
                <a:gd name="T20" fmla="*/ 2147483646 w 160"/>
                <a:gd name="T21" fmla="*/ 2147483646 h 187"/>
                <a:gd name="T22" fmla="*/ 2147483646 w 160"/>
                <a:gd name="T23" fmla="*/ 2147483646 h 187"/>
                <a:gd name="T24" fmla="*/ 2147483646 w 160"/>
                <a:gd name="T25" fmla="*/ 2147483646 h 187"/>
                <a:gd name="T26" fmla="*/ 2147483646 w 160"/>
                <a:gd name="T27" fmla="*/ 2147483646 h 187"/>
                <a:gd name="T28" fmla="*/ 2147483646 w 160"/>
                <a:gd name="T29" fmla="*/ 2147483646 h 187"/>
                <a:gd name="T30" fmla="*/ 2147483646 w 160"/>
                <a:gd name="T31" fmla="*/ 2147483646 h 187"/>
                <a:gd name="T32" fmla="*/ 2147483646 w 160"/>
                <a:gd name="T33" fmla="*/ 2147483646 h 187"/>
                <a:gd name="T34" fmla="*/ 2147483646 w 160"/>
                <a:gd name="T35" fmla="*/ 2147483646 h 187"/>
                <a:gd name="T36" fmla="*/ 2147483646 w 160"/>
                <a:gd name="T37" fmla="*/ 2147483646 h 187"/>
                <a:gd name="T38" fmla="*/ 2147483646 w 160"/>
                <a:gd name="T39" fmla="*/ 2147483646 h 187"/>
                <a:gd name="T40" fmla="*/ 2147483646 w 160"/>
                <a:gd name="T41" fmla="*/ 2147483646 h 187"/>
                <a:gd name="T42" fmla="*/ 2147483646 w 160"/>
                <a:gd name="T43" fmla="*/ 2147483646 h 187"/>
                <a:gd name="T44" fmla="*/ 2147483646 w 160"/>
                <a:gd name="T45" fmla="*/ 2147483646 h 187"/>
                <a:gd name="T46" fmla="*/ 0 w 160"/>
                <a:gd name="T47" fmla="*/ 2147483646 h 187"/>
                <a:gd name="T48" fmla="*/ 2147483646 w 160"/>
                <a:gd name="T49" fmla="*/ 2147483646 h 187"/>
                <a:gd name="T50" fmla="*/ 2147483646 w 160"/>
                <a:gd name="T51" fmla="*/ 2147483646 h 187"/>
                <a:gd name="T52" fmla="*/ 2147483646 w 160"/>
                <a:gd name="T53" fmla="*/ 2147483646 h 187"/>
                <a:gd name="T54" fmla="*/ 2147483646 w 160"/>
                <a:gd name="T55" fmla="*/ 2147483646 h 187"/>
                <a:gd name="T56" fmla="*/ 2147483646 w 160"/>
                <a:gd name="T57" fmla="*/ 2147483646 h 187"/>
                <a:gd name="T58" fmla="*/ 2147483646 w 160"/>
                <a:gd name="T59" fmla="*/ 2147483646 h 187"/>
                <a:gd name="T60" fmla="*/ 2147483646 w 160"/>
                <a:gd name="T61" fmla="*/ 2147483646 h 187"/>
                <a:gd name="T62" fmla="*/ 2147483646 w 160"/>
                <a:gd name="T63" fmla="*/ 2147483646 h 187"/>
                <a:gd name="T64" fmla="*/ 2147483646 w 160"/>
                <a:gd name="T65" fmla="*/ 2147483646 h 187"/>
                <a:gd name="T66" fmla="*/ 2147483646 w 160"/>
                <a:gd name="T67" fmla="*/ 2147483646 h 187"/>
                <a:gd name="T68" fmla="*/ 2147483646 w 160"/>
                <a:gd name="T69" fmla="*/ 2147483646 h 187"/>
                <a:gd name="T70" fmla="*/ 2147483646 w 160"/>
                <a:gd name="T71" fmla="*/ 2147483646 h 187"/>
                <a:gd name="T72" fmla="*/ 2147483646 w 160"/>
                <a:gd name="T73" fmla="*/ 2147483646 h 187"/>
                <a:gd name="T74" fmla="*/ 2147483646 w 160"/>
                <a:gd name="T75" fmla="*/ 2147483646 h 187"/>
                <a:gd name="T76" fmla="*/ 2147483646 w 160"/>
                <a:gd name="T77" fmla="*/ 2147483646 h 187"/>
                <a:gd name="T78" fmla="*/ 2147483646 w 160"/>
                <a:gd name="T79" fmla="*/ 2147483646 h 187"/>
                <a:gd name="T80" fmla="*/ 2147483646 w 160"/>
                <a:gd name="T81" fmla="*/ 2147483646 h 187"/>
                <a:gd name="T82" fmla="*/ 2147483646 w 160"/>
                <a:gd name="T83" fmla="*/ 2147483646 h 187"/>
                <a:gd name="T84" fmla="*/ 2147483646 w 160"/>
                <a:gd name="T85" fmla="*/ 2147483646 h 187"/>
                <a:gd name="T86" fmla="*/ 2147483646 w 160"/>
                <a:gd name="T87" fmla="*/ 0 h 187"/>
                <a:gd name="T88" fmla="*/ 2147483646 w 160"/>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p:spPr>
          <p:txBody>
            <a:bodyPr/>
            <a:lstStyle/>
            <a:p>
              <a:endParaRPr lang="en-US"/>
            </a:p>
          </p:txBody>
        </p:sp>
        <p:sp>
          <p:nvSpPr>
            <p:cNvPr id="22" name="文本框 21">
              <a:extLst>
                <a:ext uri="{FF2B5EF4-FFF2-40B4-BE49-F238E27FC236}">
                  <a16:creationId xmlns:a16="http://schemas.microsoft.com/office/drawing/2014/main" xmlns="" id="{5020EAF2-1097-4529-87E0-01133920FD67}"/>
                </a:ext>
              </a:extLst>
            </p:cNvPr>
            <p:cNvSpPr txBox="1"/>
            <p:nvPr/>
          </p:nvSpPr>
          <p:spPr>
            <a:xfrm>
              <a:off x="2143125" y="4564434"/>
              <a:ext cx="140398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15A9BAEA-1B05-438A-AF31-97F79AD0CD51}"/>
                </a:ext>
              </a:extLst>
            </p:cNvPr>
            <p:cNvSpPr txBox="1"/>
            <p:nvPr/>
          </p:nvSpPr>
          <p:spPr>
            <a:xfrm>
              <a:off x="10253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03A0BC75-5B4A-4127-B930-4E1DC94508B5}"/>
                </a:ext>
              </a:extLst>
            </p:cNvPr>
            <p:cNvSpPr txBox="1"/>
            <p:nvPr/>
          </p:nvSpPr>
          <p:spPr>
            <a:xfrm>
              <a:off x="5865495" y="4564434"/>
              <a:ext cx="147891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5" name="文本框 24">
              <a:extLst>
                <a:ext uri="{FF2B5EF4-FFF2-40B4-BE49-F238E27FC236}">
                  <a16:creationId xmlns:a16="http://schemas.microsoft.com/office/drawing/2014/main" xmlns="" id="{AE704407-0331-460F-B652-25BF658F1E75}"/>
                </a:ext>
              </a:extLst>
            </p:cNvPr>
            <p:cNvSpPr txBox="1"/>
            <p:nvPr/>
          </p:nvSpPr>
          <p:spPr>
            <a:xfrm>
              <a:off x="48226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67ABA186-E644-41BF-A612-15D99FCE22AD}"/>
                </a:ext>
              </a:extLst>
            </p:cNvPr>
            <p:cNvSpPr txBox="1"/>
            <p:nvPr/>
          </p:nvSpPr>
          <p:spPr>
            <a:xfrm>
              <a:off x="9378315" y="4564434"/>
              <a:ext cx="176339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7" name="文本框 26">
              <a:extLst>
                <a:ext uri="{FF2B5EF4-FFF2-40B4-BE49-F238E27FC236}">
                  <a16:creationId xmlns:a16="http://schemas.microsoft.com/office/drawing/2014/main" xmlns="" id="{1C49E074-9C85-4DCD-83A6-6D09B69E67DB}"/>
                </a:ext>
              </a:extLst>
            </p:cNvPr>
            <p:cNvSpPr txBox="1"/>
            <p:nvPr/>
          </p:nvSpPr>
          <p:spPr>
            <a:xfrm>
              <a:off x="86199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D9276ACD-0BB2-4D51-8738-5C18AE3CB74D}"/>
                </a:ext>
              </a:extLst>
            </p:cNvPr>
            <p:cNvSpPr txBox="1"/>
            <p:nvPr/>
          </p:nvSpPr>
          <p:spPr>
            <a:xfrm>
              <a:off x="708025"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27930813-ACAD-4A21-BF44-9FE6E07B81CA}"/>
                </a:ext>
              </a:extLst>
            </p:cNvPr>
            <p:cNvSpPr txBox="1"/>
            <p:nvPr/>
          </p:nvSpPr>
          <p:spPr>
            <a:xfrm>
              <a:off x="708025"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3E5CB0A0-0DB2-44A4-AA60-9DD5C14D1DBE}"/>
                </a:ext>
              </a:extLst>
            </p:cNvPr>
            <p:cNvSpPr txBox="1"/>
            <p:nvPr/>
          </p:nvSpPr>
          <p:spPr>
            <a:xfrm>
              <a:off x="4522787"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1" name="文本框 30">
              <a:extLst>
                <a:ext uri="{FF2B5EF4-FFF2-40B4-BE49-F238E27FC236}">
                  <a16:creationId xmlns:a16="http://schemas.microsoft.com/office/drawing/2014/main" xmlns="" id="{882A25FE-10CB-40A0-841A-DC94CBC473F2}"/>
                </a:ext>
              </a:extLst>
            </p:cNvPr>
            <p:cNvSpPr txBox="1"/>
            <p:nvPr/>
          </p:nvSpPr>
          <p:spPr>
            <a:xfrm>
              <a:off x="4522787"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2" name="文本框 31">
              <a:extLst>
                <a:ext uri="{FF2B5EF4-FFF2-40B4-BE49-F238E27FC236}">
                  <a16:creationId xmlns:a16="http://schemas.microsoft.com/office/drawing/2014/main" xmlns="" id="{C75B0FF8-D464-4764-AB41-906984305C77}"/>
                </a:ext>
              </a:extLst>
            </p:cNvPr>
            <p:cNvSpPr txBox="1"/>
            <p:nvPr/>
          </p:nvSpPr>
          <p:spPr>
            <a:xfrm>
              <a:off x="8323262"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3" name="文本框 32">
              <a:extLst>
                <a:ext uri="{FF2B5EF4-FFF2-40B4-BE49-F238E27FC236}">
                  <a16:creationId xmlns:a16="http://schemas.microsoft.com/office/drawing/2014/main" xmlns="" id="{CB90EC52-4177-4D20-9809-07A81D931978}"/>
                </a:ext>
              </a:extLst>
            </p:cNvPr>
            <p:cNvSpPr txBox="1"/>
            <p:nvPr/>
          </p:nvSpPr>
          <p:spPr>
            <a:xfrm>
              <a:off x="8323262"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70150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动物, 珊瑚, 看着, 游戏机&#10;&#10;描述已自动生成">
            <a:extLst>
              <a:ext uri="{FF2B5EF4-FFF2-40B4-BE49-F238E27FC236}">
                <a16:creationId xmlns:a16="http://schemas.microsoft.com/office/drawing/2014/main" xmlns="" id="{2819A6E0-8559-4151-A7E7-F28F8081FE16}"/>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10" name="图片 9" descr="图片包含 动物, 珊瑚, 看着, 游戏机&#10;&#10;描述已自动生成">
            <a:extLst>
              <a:ext uri="{FF2B5EF4-FFF2-40B4-BE49-F238E27FC236}">
                <a16:creationId xmlns:a16="http://schemas.microsoft.com/office/drawing/2014/main" xmlns="" id="{C890221F-F5B2-463B-94DD-ABE266EFC5A9}"/>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11" name="图片 10" descr="图片包含 动物, 珊瑚, 看着, 游戏机&#10;&#10;描述已自动生成">
            <a:extLst>
              <a:ext uri="{FF2B5EF4-FFF2-40B4-BE49-F238E27FC236}">
                <a16:creationId xmlns:a16="http://schemas.microsoft.com/office/drawing/2014/main" xmlns="" id="{03BF2F6B-378F-4A66-88A1-64F321B70953}"/>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pic>
        <p:nvPicPr>
          <p:cNvPr id="12" name="图片 11" descr="图片包含 动物, 珊瑚, 看着, 游戏机&#10;&#10;描述已自动生成">
            <a:extLst>
              <a:ext uri="{FF2B5EF4-FFF2-40B4-BE49-F238E27FC236}">
                <a16:creationId xmlns:a16="http://schemas.microsoft.com/office/drawing/2014/main" xmlns="" id="{574CD786-18CE-4E16-8407-E3EA92EF7910}"/>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3964196"/>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defPPr>
              <a:defRPr lang="zh-CN"/>
            </a:defPPr>
            <a:lvl1pPr algn="dist">
              <a:defRPr sz="3200"/>
            </a:lvl1pPr>
          </a:lstStyle>
          <a:p>
            <a:r>
              <a:rPr lang="zh-CN" altLang="en-US"/>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defPPr>
              <a:defRPr lang="zh-CN"/>
            </a:defPPr>
            <a:lvl1pPr algn="dist">
              <a:defRPr sz="3200">
                <a:solidFill>
                  <a:schemeClr val="bg1"/>
                </a:solidFill>
                <a:latin typeface="+mj-ea"/>
                <a:ea typeface="+mj-ea"/>
              </a:defRPr>
            </a:lvl1pPr>
          </a:lstStyle>
          <a:p>
            <a:r>
              <a:rPr lang="zh-CN" altLang="en-US"/>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4403776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755508-5D12-4E0B-9EEA-4002965E369C}"/>
              </a:ext>
            </a:extLst>
          </p:cNvPr>
          <p:cNvSpPr>
            <a:spLocks noGrp="1"/>
          </p:cNvSpPr>
          <p:nvPr>
            <p:ph type="title"/>
          </p:nvPr>
        </p:nvSpPr>
        <p:spPr/>
        <p:txBody>
          <a:bodyPr>
            <a:normAutofit fontScale="90000"/>
          </a:bodyPr>
          <a:lstStyle/>
          <a:p>
            <a:r>
              <a:rPr lang="zh-CN" altLang="en-US"/>
              <a:t>品牌价值</a:t>
            </a:r>
          </a:p>
        </p:txBody>
      </p:sp>
      <p:grpSp>
        <p:nvGrpSpPr>
          <p:cNvPr id="3" name="Group 37308">
            <a:extLst>
              <a:ext uri="{FF2B5EF4-FFF2-40B4-BE49-F238E27FC236}">
                <a16:creationId xmlns:a16="http://schemas.microsoft.com/office/drawing/2014/main" xmlns="" id="{E25BB9D6-1CAD-4591-B86D-D6A6B8CE0845}"/>
              </a:ext>
            </a:extLst>
          </p:cNvPr>
          <p:cNvGrpSpPr>
            <a:grpSpLocks noChangeAspect="1"/>
          </p:cNvGrpSpPr>
          <p:nvPr/>
        </p:nvGrpSpPr>
        <p:grpSpPr>
          <a:xfrm>
            <a:off x="4920210" y="3050512"/>
            <a:ext cx="2314121" cy="3807488"/>
            <a:chOff x="0" y="12700"/>
            <a:chExt cx="3810000" cy="6268708"/>
          </a:xfrm>
          <a:solidFill>
            <a:schemeClr val="tx1"/>
          </a:solidFill>
        </p:grpSpPr>
        <p:sp>
          <p:nvSpPr>
            <p:cNvPr id="4" name="Shape 37300">
              <a:extLst>
                <a:ext uri="{FF2B5EF4-FFF2-40B4-BE49-F238E27FC236}">
                  <a16:creationId xmlns:a16="http://schemas.microsoft.com/office/drawing/2014/main" xmlns="" id="{CE89238C-9747-4C4F-8FA8-56B15DA702D6}"/>
                </a:ext>
              </a:extLst>
            </p:cNvPr>
            <p:cNvSpPr/>
            <p:nvPr/>
          </p:nvSpPr>
          <p:spPr>
            <a:xfrm>
              <a:off x="-1" y="12700"/>
              <a:ext cx="3810002" cy="5777614"/>
            </a:xfrm>
            <a:custGeom>
              <a:avLst/>
              <a:gdLst/>
              <a:ahLst/>
              <a:cxnLst>
                <a:cxn ang="0">
                  <a:pos x="wd2" y="hd2"/>
                </a:cxn>
                <a:cxn ang="5400000">
                  <a:pos x="wd2" y="hd2"/>
                </a:cxn>
                <a:cxn ang="10800000">
                  <a:pos x="wd2" y="hd2"/>
                </a:cxn>
                <a:cxn ang="16200000">
                  <a:pos x="wd2" y="hd2"/>
                </a:cxn>
              </a:cxnLst>
              <a:rect l="0" t="0" r="r" b="b"/>
              <a:pathLst>
                <a:path w="19679" h="21600" extrusionOk="0">
                  <a:moveTo>
                    <a:pt x="9837" y="0"/>
                  </a:moveTo>
                  <a:cubicBezTo>
                    <a:pt x="7319" y="0"/>
                    <a:pt x="4803" y="695"/>
                    <a:pt x="2882" y="2086"/>
                  </a:cubicBezTo>
                  <a:cubicBezTo>
                    <a:pt x="-961" y="4867"/>
                    <a:pt x="-961" y="9377"/>
                    <a:pt x="2882" y="12159"/>
                  </a:cubicBezTo>
                  <a:cubicBezTo>
                    <a:pt x="4500" y="13330"/>
                    <a:pt x="6543" y="14001"/>
                    <a:pt x="8651" y="14186"/>
                  </a:cubicBezTo>
                  <a:lnTo>
                    <a:pt x="8651" y="14978"/>
                  </a:lnTo>
                  <a:cubicBezTo>
                    <a:pt x="8646" y="14979"/>
                    <a:pt x="8639" y="14980"/>
                    <a:pt x="8634" y="14981"/>
                  </a:cubicBezTo>
                  <a:cubicBezTo>
                    <a:pt x="8628" y="14981"/>
                    <a:pt x="8621" y="14982"/>
                    <a:pt x="8616" y="14983"/>
                  </a:cubicBezTo>
                  <a:cubicBezTo>
                    <a:pt x="8502" y="15013"/>
                    <a:pt x="8400" y="15061"/>
                    <a:pt x="8316" y="15122"/>
                  </a:cubicBezTo>
                  <a:cubicBezTo>
                    <a:pt x="8232" y="15183"/>
                    <a:pt x="8166" y="15258"/>
                    <a:pt x="8124" y="15341"/>
                  </a:cubicBezTo>
                  <a:cubicBezTo>
                    <a:pt x="8091" y="15416"/>
                    <a:pt x="8075" y="15490"/>
                    <a:pt x="8066" y="15580"/>
                  </a:cubicBezTo>
                  <a:cubicBezTo>
                    <a:pt x="8058" y="15669"/>
                    <a:pt x="8057" y="15775"/>
                    <a:pt x="8057" y="15915"/>
                  </a:cubicBezTo>
                  <a:lnTo>
                    <a:pt x="8057" y="16381"/>
                  </a:lnTo>
                  <a:lnTo>
                    <a:pt x="8057" y="18268"/>
                  </a:lnTo>
                  <a:lnTo>
                    <a:pt x="8057" y="21600"/>
                  </a:lnTo>
                  <a:lnTo>
                    <a:pt x="11021" y="21600"/>
                  </a:lnTo>
                  <a:lnTo>
                    <a:pt x="11021" y="18274"/>
                  </a:lnTo>
                  <a:lnTo>
                    <a:pt x="11021" y="16381"/>
                  </a:lnTo>
                  <a:lnTo>
                    <a:pt x="11021" y="15919"/>
                  </a:lnTo>
                  <a:cubicBezTo>
                    <a:pt x="11021" y="15777"/>
                    <a:pt x="11022" y="15670"/>
                    <a:pt x="11014" y="15580"/>
                  </a:cubicBezTo>
                  <a:cubicBezTo>
                    <a:pt x="11006" y="15490"/>
                    <a:pt x="10990" y="15416"/>
                    <a:pt x="10956" y="15341"/>
                  </a:cubicBezTo>
                  <a:cubicBezTo>
                    <a:pt x="10915" y="15258"/>
                    <a:pt x="10849" y="15183"/>
                    <a:pt x="10765" y="15122"/>
                  </a:cubicBezTo>
                  <a:cubicBezTo>
                    <a:pt x="10680" y="15061"/>
                    <a:pt x="10577" y="15013"/>
                    <a:pt x="10463" y="14983"/>
                  </a:cubicBezTo>
                  <a:cubicBezTo>
                    <a:pt x="10458" y="14982"/>
                    <a:pt x="10452" y="14981"/>
                    <a:pt x="10447" y="14981"/>
                  </a:cubicBezTo>
                  <a:cubicBezTo>
                    <a:pt x="10442" y="14980"/>
                    <a:pt x="10436" y="14979"/>
                    <a:pt x="10431" y="14978"/>
                  </a:cubicBezTo>
                  <a:lnTo>
                    <a:pt x="10431" y="14224"/>
                  </a:lnTo>
                  <a:cubicBezTo>
                    <a:pt x="12748" y="14124"/>
                    <a:pt x="15026" y="13440"/>
                    <a:pt x="16796" y="12159"/>
                  </a:cubicBezTo>
                  <a:cubicBezTo>
                    <a:pt x="20639" y="9377"/>
                    <a:pt x="20639" y="4867"/>
                    <a:pt x="16796" y="2086"/>
                  </a:cubicBezTo>
                  <a:cubicBezTo>
                    <a:pt x="14875" y="695"/>
                    <a:pt x="12355" y="0"/>
                    <a:pt x="9837" y="0"/>
                  </a:cubicBezTo>
                  <a:close/>
                  <a:moveTo>
                    <a:pt x="9837" y="1732"/>
                  </a:moveTo>
                  <a:cubicBezTo>
                    <a:pt x="11743" y="1732"/>
                    <a:pt x="13649" y="2259"/>
                    <a:pt x="15103" y="3312"/>
                  </a:cubicBezTo>
                  <a:cubicBezTo>
                    <a:pt x="18010" y="5416"/>
                    <a:pt x="18010" y="8828"/>
                    <a:pt x="15103" y="10933"/>
                  </a:cubicBezTo>
                  <a:cubicBezTo>
                    <a:pt x="12195" y="13038"/>
                    <a:pt x="7481" y="13038"/>
                    <a:pt x="4573" y="10933"/>
                  </a:cubicBezTo>
                  <a:cubicBezTo>
                    <a:pt x="1666" y="8828"/>
                    <a:pt x="1666" y="5416"/>
                    <a:pt x="4573" y="3312"/>
                  </a:cubicBezTo>
                  <a:cubicBezTo>
                    <a:pt x="6027" y="2259"/>
                    <a:pt x="7932" y="1732"/>
                    <a:pt x="9837" y="1732"/>
                  </a:cubicBezTo>
                  <a:close/>
                </a:path>
              </a:pathLst>
            </a:custGeom>
            <a:grpFill/>
            <a:ln w="12700" cap="flat">
              <a:noFill/>
              <a:miter lim="400000"/>
            </a:ln>
            <a:effectLst/>
          </p:spPr>
          <p:txBody>
            <a:bodyPr wrap="square" lIns="0" tIns="0" rIns="0" bIns="0" numCol="1" anchor="t">
              <a:noAutofit/>
            </a:bodyPr>
            <a:lstStyle/>
            <a:p>
              <a:endParaRPr/>
            </a:p>
          </p:txBody>
        </p:sp>
        <p:grpSp>
          <p:nvGrpSpPr>
            <p:cNvPr id="5" name="Group 37307">
              <a:extLst>
                <a:ext uri="{FF2B5EF4-FFF2-40B4-BE49-F238E27FC236}">
                  <a16:creationId xmlns:a16="http://schemas.microsoft.com/office/drawing/2014/main" xmlns="" id="{7EAC1567-5B48-4B27-BC41-D846BF99F922}"/>
                </a:ext>
              </a:extLst>
            </p:cNvPr>
            <p:cNvGrpSpPr/>
            <p:nvPr/>
          </p:nvGrpSpPr>
          <p:grpSpPr>
            <a:xfrm>
              <a:off x="1001371" y="4748174"/>
              <a:ext cx="1584905" cy="1533235"/>
              <a:chOff x="0" y="0"/>
              <a:chExt cx="1584904" cy="1533233"/>
            </a:xfrm>
            <a:grpFill/>
          </p:grpSpPr>
          <p:sp>
            <p:nvSpPr>
              <p:cNvPr id="6" name="Shape 37301">
                <a:extLst>
                  <a:ext uri="{FF2B5EF4-FFF2-40B4-BE49-F238E27FC236}">
                    <a16:creationId xmlns:a16="http://schemas.microsoft.com/office/drawing/2014/main" xmlns="" id="{C4FA35AD-94CB-442A-BE10-CA714043E9A2}"/>
                  </a:ext>
                </a:extLst>
              </p:cNvPr>
              <p:cNvSpPr/>
              <p:nvPr/>
            </p:nvSpPr>
            <p:spPr>
              <a:xfrm rot="20040000">
                <a:off x="673213" y="109474"/>
                <a:ext cx="729873" cy="998024"/>
              </a:xfrm>
              <a:custGeom>
                <a:avLst/>
                <a:gdLst/>
                <a:ahLst/>
                <a:cxnLst>
                  <a:cxn ang="0">
                    <a:pos x="wd2" y="hd2"/>
                  </a:cxn>
                  <a:cxn ang="5400000">
                    <a:pos x="wd2" y="hd2"/>
                  </a:cxn>
                  <a:cxn ang="10800000">
                    <a:pos x="wd2" y="hd2"/>
                  </a:cxn>
                  <a:cxn ang="16200000">
                    <a:pos x="wd2" y="hd2"/>
                  </a:cxn>
                </a:cxnLst>
                <a:rect l="0" t="0" r="r" b="b"/>
                <a:pathLst>
                  <a:path w="21210" h="21589" extrusionOk="0">
                    <a:moveTo>
                      <a:pt x="10595" y="0"/>
                    </a:moveTo>
                    <a:cubicBezTo>
                      <a:pt x="8658" y="-11"/>
                      <a:pt x="6966" y="973"/>
                      <a:pt x="6511" y="2374"/>
                    </a:cubicBezTo>
                    <a:cubicBezTo>
                      <a:pt x="6004" y="3937"/>
                      <a:pt x="7160" y="5534"/>
                      <a:pt x="9193" y="6078"/>
                    </a:cubicBezTo>
                    <a:lnTo>
                      <a:pt x="17099" y="6090"/>
                    </a:lnTo>
                    <a:cubicBezTo>
                      <a:pt x="19108" y="6274"/>
                      <a:pt x="20936" y="5211"/>
                      <a:pt x="21182" y="3715"/>
                    </a:cubicBezTo>
                    <a:cubicBezTo>
                      <a:pt x="21429" y="2220"/>
                      <a:pt x="20001" y="859"/>
                      <a:pt x="17992" y="676"/>
                    </a:cubicBezTo>
                    <a:lnTo>
                      <a:pt x="10595" y="0"/>
                    </a:lnTo>
                    <a:close/>
                    <a:moveTo>
                      <a:pt x="8596" y="6130"/>
                    </a:moveTo>
                    <a:cubicBezTo>
                      <a:pt x="6587" y="5946"/>
                      <a:pt x="4759" y="7009"/>
                      <a:pt x="4512" y="8504"/>
                    </a:cubicBezTo>
                    <a:cubicBezTo>
                      <a:pt x="4266" y="9999"/>
                      <a:pt x="5694" y="11360"/>
                      <a:pt x="7703" y="11544"/>
                    </a:cubicBezTo>
                    <a:lnTo>
                      <a:pt x="15088" y="12219"/>
                    </a:lnTo>
                    <a:cubicBezTo>
                      <a:pt x="17096" y="12403"/>
                      <a:pt x="18925" y="11339"/>
                      <a:pt x="19171" y="9844"/>
                    </a:cubicBezTo>
                    <a:cubicBezTo>
                      <a:pt x="19418" y="8349"/>
                      <a:pt x="17989" y="6988"/>
                      <a:pt x="15981" y="6805"/>
                    </a:cubicBezTo>
                    <a:lnTo>
                      <a:pt x="8596" y="6130"/>
                    </a:lnTo>
                    <a:close/>
                    <a:moveTo>
                      <a:pt x="6007" y="11544"/>
                    </a:moveTo>
                    <a:cubicBezTo>
                      <a:pt x="4214" y="11383"/>
                      <a:pt x="2585" y="12334"/>
                      <a:pt x="2368" y="13669"/>
                    </a:cubicBezTo>
                    <a:cubicBezTo>
                      <a:pt x="2152" y="15000"/>
                      <a:pt x="3422" y="16210"/>
                      <a:pt x="5210" y="16376"/>
                    </a:cubicBezTo>
                    <a:lnTo>
                      <a:pt x="12459" y="17039"/>
                    </a:lnTo>
                    <a:cubicBezTo>
                      <a:pt x="14247" y="17200"/>
                      <a:pt x="15873" y="16254"/>
                      <a:pt x="16096" y="14923"/>
                    </a:cubicBezTo>
                    <a:cubicBezTo>
                      <a:pt x="16319" y="13589"/>
                      <a:pt x="15046" y="12370"/>
                      <a:pt x="13256" y="12206"/>
                    </a:cubicBezTo>
                    <a:lnTo>
                      <a:pt x="6007" y="11544"/>
                    </a:lnTo>
                    <a:close/>
                    <a:moveTo>
                      <a:pt x="3213" y="16379"/>
                    </a:moveTo>
                    <a:cubicBezTo>
                      <a:pt x="1643" y="16236"/>
                      <a:pt x="214" y="17067"/>
                      <a:pt x="22" y="18235"/>
                    </a:cubicBezTo>
                    <a:cubicBezTo>
                      <a:pt x="-171" y="19404"/>
                      <a:pt x="945" y="20468"/>
                      <a:pt x="2515" y="20611"/>
                    </a:cubicBezTo>
                    <a:lnTo>
                      <a:pt x="6619" y="21589"/>
                    </a:lnTo>
                    <a:cubicBezTo>
                      <a:pt x="7236" y="21453"/>
                      <a:pt x="7850" y="21308"/>
                      <a:pt x="8461" y="21154"/>
                    </a:cubicBezTo>
                    <a:cubicBezTo>
                      <a:pt x="9836" y="20809"/>
                      <a:pt x="11269" y="20323"/>
                      <a:pt x="11652" y="19298"/>
                    </a:cubicBezTo>
                    <a:cubicBezTo>
                      <a:pt x="12106" y="18084"/>
                      <a:pt x="10852" y="16889"/>
                      <a:pt x="9159" y="16923"/>
                    </a:cubicBezTo>
                    <a:cubicBezTo>
                      <a:pt x="8168" y="16832"/>
                      <a:pt x="7177" y="16742"/>
                      <a:pt x="6186" y="16651"/>
                    </a:cubicBezTo>
                    <a:cubicBezTo>
                      <a:pt x="5195" y="16560"/>
                      <a:pt x="4204" y="16470"/>
                      <a:pt x="3213" y="16379"/>
                    </a:cubicBezTo>
                    <a:close/>
                  </a:path>
                </a:pathLst>
              </a:custGeom>
              <a:grpFill/>
              <a:ln w="12700" cap="flat">
                <a:noFill/>
                <a:miter lim="400000"/>
              </a:ln>
              <a:effectLst/>
            </p:spPr>
            <p:txBody>
              <a:bodyPr wrap="square" lIns="0" tIns="0" rIns="0" bIns="0" numCol="1" anchor="t">
                <a:noAutofit/>
              </a:bodyPr>
              <a:lstStyle/>
              <a:p>
                <a:endParaRPr/>
              </a:p>
            </p:txBody>
          </p:sp>
          <p:sp>
            <p:nvSpPr>
              <p:cNvPr id="7" name="Shape 37302">
                <a:extLst>
                  <a:ext uri="{FF2B5EF4-FFF2-40B4-BE49-F238E27FC236}">
                    <a16:creationId xmlns:a16="http://schemas.microsoft.com/office/drawing/2014/main" xmlns="" id="{867A2397-EE27-4239-A0DD-7FBF98999864}"/>
                  </a:ext>
                </a:extLst>
              </p:cNvPr>
              <p:cNvSpPr/>
              <p:nvPr/>
            </p:nvSpPr>
            <p:spPr>
              <a:xfrm>
                <a:off x="312608" y="145020"/>
                <a:ext cx="665746" cy="253419"/>
              </a:xfrm>
              <a:custGeom>
                <a:avLst/>
                <a:gdLst/>
                <a:ahLst/>
                <a:cxnLst>
                  <a:cxn ang="0">
                    <a:pos x="wd2" y="hd2"/>
                  </a:cxn>
                  <a:cxn ang="5400000">
                    <a:pos x="wd2" y="hd2"/>
                  </a:cxn>
                  <a:cxn ang="10800000">
                    <a:pos x="wd2" y="hd2"/>
                  </a:cxn>
                  <a:cxn ang="16200000">
                    <a:pos x="wd2" y="hd2"/>
                  </a:cxn>
                </a:cxnLst>
                <a:rect l="0" t="0" r="r" b="b"/>
                <a:pathLst>
                  <a:path w="21523" h="21400" extrusionOk="0">
                    <a:moveTo>
                      <a:pt x="17513" y="2"/>
                    </a:moveTo>
                    <a:lnTo>
                      <a:pt x="3870" y="816"/>
                    </a:lnTo>
                    <a:cubicBezTo>
                      <a:pt x="1694" y="917"/>
                      <a:pt x="-38" y="5607"/>
                      <a:pt x="1" y="11291"/>
                    </a:cubicBezTo>
                    <a:cubicBezTo>
                      <a:pt x="40" y="16975"/>
                      <a:pt x="1835" y="21500"/>
                      <a:pt x="4011" y="21398"/>
                    </a:cubicBezTo>
                    <a:lnTo>
                      <a:pt x="17654" y="20584"/>
                    </a:lnTo>
                    <a:cubicBezTo>
                      <a:pt x="19830" y="20483"/>
                      <a:pt x="21562" y="15793"/>
                      <a:pt x="21523" y="10109"/>
                    </a:cubicBezTo>
                    <a:cubicBezTo>
                      <a:pt x="21484" y="4425"/>
                      <a:pt x="19689" y="-100"/>
                      <a:pt x="17513" y="2"/>
                    </a:cubicBezTo>
                    <a:close/>
                  </a:path>
                </a:pathLst>
              </a:custGeom>
              <a:grpFill/>
              <a:ln w="12700" cap="flat">
                <a:noFill/>
                <a:miter lim="400000"/>
              </a:ln>
              <a:effectLst/>
            </p:spPr>
            <p:txBody>
              <a:bodyPr wrap="square" lIns="0" tIns="0" rIns="0" bIns="0" numCol="1" anchor="t">
                <a:noAutofit/>
              </a:bodyPr>
              <a:lstStyle/>
              <a:p>
                <a:endParaRPr/>
              </a:p>
            </p:txBody>
          </p:sp>
          <p:sp>
            <p:nvSpPr>
              <p:cNvPr id="8" name="Shape 37303">
                <a:extLst>
                  <a:ext uri="{FF2B5EF4-FFF2-40B4-BE49-F238E27FC236}">
                    <a16:creationId xmlns:a16="http://schemas.microsoft.com/office/drawing/2014/main" xmlns="" id="{028A9980-8A85-4F0A-898B-44416A36877E}"/>
                  </a:ext>
                </a:extLst>
              </p:cNvPr>
              <p:cNvSpPr/>
              <p:nvPr/>
            </p:nvSpPr>
            <p:spPr>
              <a:xfrm rot="1500000">
                <a:off x="731221" y="176745"/>
                <a:ext cx="422628" cy="253419"/>
              </a:xfrm>
              <a:custGeom>
                <a:avLst/>
                <a:gdLst/>
                <a:ahLst/>
                <a:cxnLst>
                  <a:cxn ang="0">
                    <a:pos x="wd2" y="hd2"/>
                  </a:cxn>
                  <a:cxn ang="5400000">
                    <a:pos x="wd2" y="hd2"/>
                  </a:cxn>
                  <a:cxn ang="10800000">
                    <a:pos x="wd2" y="hd2"/>
                  </a:cxn>
                  <a:cxn ang="16200000">
                    <a:pos x="wd2" y="hd2"/>
                  </a:cxn>
                </a:cxnLst>
                <a:rect l="0" t="0" r="r" b="b"/>
                <a:pathLst>
                  <a:path w="21480" h="21400" extrusionOk="0">
                    <a:moveTo>
                      <a:pt x="15174" y="2"/>
                    </a:moveTo>
                    <a:lnTo>
                      <a:pt x="6084" y="816"/>
                    </a:lnTo>
                    <a:cubicBezTo>
                      <a:pt x="2664" y="917"/>
                      <a:pt x="-60" y="5607"/>
                      <a:pt x="1" y="11291"/>
                    </a:cubicBezTo>
                    <a:cubicBezTo>
                      <a:pt x="62" y="16975"/>
                      <a:pt x="2885" y="21500"/>
                      <a:pt x="6306" y="21398"/>
                    </a:cubicBezTo>
                    <a:lnTo>
                      <a:pt x="15396" y="20584"/>
                    </a:lnTo>
                    <a:cubicBezTo>
                      <a:pt x="18816" y="20483"/>
                      <a:pt x="21540" y="15793"/>
                      <a:pt x="21479" y="10109"/>
                    </a:cubicBezTo>
                    <a:cubicBezTo>
                      <a:pt x="21418" y="4425"/>
                      <a:pt x="18595" y="-100"/>
                      <a:pt x="15174" y="2"/>
                    </a:cubicBezTo>
                    <a:close/>
                  </a:path>
                </a:pathLst>
              </a:custGeom>
              <a:grpFill/>
              <a:ln w="12700" cap="flat">
                <a:noFill/>
                <a:miter lim="400000"/>
              </a:ln>
              <a:effectLst/>
            </p:spPr>
            <p:txBody>
              <a:bodyPr wrap="square" lIns="0" tIns="0" rIns="0" bIns="0" numCol="1" anchor="t">
                <a:noAutofit/>
              </a:bodyPr>
              <a:lstStyle/>
              <a:p>
                <a:endParaRPr/>
              </a:p>
            </p:txBody>
          </p:sp>
          <p:sp>
            <p:nvSpPr>
              <p:cNvPr id="9" name="Shape 37304">
                <a:extLst>
                  <a:ext uri="{FF2B5EF4-FFF2-40B4-BE49-F238E27FC236}">
                    <a16:creationId xmlns:a16="http://schemas.microsoft.com/office/drawing/2014/main" xmlns="" id="{895A786B-F8CA-4FA8-B04A-702564484467}"/>
                  </a:ext>
                </a:extLst>
              </p:cNvPr>
              <p:cNvSpPr/>
              <p:nvPr/>
            </p:nvSpPr>
            <p:spPr>
              <a:xfrm rot="19680000">
                <a:off x="247948" y="200664"/>
                <a:ext cx="530040" cy="1087785"/>
              </a:xfrm>
              <a:custGeom>
                <a:avLst/>
                <a:gdLst/>
                <a:ahLst/>
                <a:cxnLst>
                  <a:cxn ang="0">
                    <a:pos x="wd2" y="hd2"/>
                  </a:cxn>
                  <a:cxn ang="5400000">
                    <a:pos x="wd2" y="hd2"/>
                  </a:cxn>
                  <a:cxn ang="10800000">
                    <a:pos x="wd2" y="hd2"/>
                  </a:cxn>
                  <a:cxn ang="16200000">
                    <a:pos x="wd2" y="hd2"/>
                  </a:cxn>
                </a:cxnLst>
                <a:rect l="0" t="0" r="r" b="b"/>
                <a:pathLst>
                  <a:path w="21046" h="21423" extrusionOk="0">
                    <a:moveTo>
                      <a:pt x="18385" y="49"/>
                    </a:moveTo>
                    <a:cubicBezTo>
                      <a:pt x="17612" y="-25"/>
                      <a:pt x="16817" y="-15"/>
                      <a:pt x="16054" y="79"/>
                    </a:cubicBezTo>
                    <a:cubicBezTo>
                      <a:pt x="13274" y="421"/>
                      <a:pt x="11555" y="1676"/>
                      <a:pt x="10101" y="2906"/>
                    </a:cubicBezTo>
                    <a:cubicBezTo>
                      <a:pt x="6542" y="5917"/>
                      <a:pt x="3498" y="9076"/>
                      <a:pt x="1351" y="12401"/>
                    </a:cubicBezTo>
                    <a:cubicBezTo>
                      <a:pt x="389" y="13889"/>
                      <a:pt x="-400" y="15445"/>
                      <a:pt x="220" y="16981"/>
                    </a:cubicBezTo>
                    <a:cubicBezTo>
                      <a:pt x="1008" y="18930"/>
                      <a:pt x="3812" y="20433"/>
                      <a:pt x="7300" y="21117"/>
                    </a:cubicBezTo>
                    <a:cubicBezTo>
                      <a:pt x="8997" y="21451"/>
                      <a:pt x="10895" y="21575"/>
                      <a:pt x="12518" y="21160"/>
                    </a:cubicBezTo>
                    <a:cubicBezTo>
                      <a:pt x="14188" y="20733"/>
                      <a:pt x="15021" y="19990"/>
                      <a:pt x="15930" y="19277"/>
                    </a:cubicBezTo>
                    <a:cubicBezTo>
                      <a:pt x="16532" y="18805"/>
                      <a:pt x="17209" y="18334"/>
                      <a:pt x="17788" y="17818"/>
                    </a:cubicBezTo>
                    <a:cubicBezTo>
                      <a:pt x="18331" y="17335"/>
                      <a:pt x="18779" y="16816"/>
                      <a:pt x="19187" y="16279"/>
                    </a:cubicBezTo>
                    <a:cubicBezTo>
                      <a:pt x="19998" y="15211"/>
                      <a:pt x="20745" y="14047"/>
                      <a:pt x="20971" y="12812"/>
                    </a:cubicBezTo>
                    <a:cubicBezTo>
                      <a:pt x="21200" y="11561"/>
                      <a:pt x="20867" y="10278"/>
                      <a:pt x="20469" y="9023"/>
                    </a:cubicBezTo>
                    <a:cubicBezTo>
                      <a:pt x="19527" y="6049"/>
                      <a:pt x="18838" y="3051"/>
                      <a:pt x="18385" y="49"/>
                    </a:cubicBezTo>
                    <a:close/>
                  </a:path>
                </a:pathLst>
              </a:custGeom>
              <a:grpFill/>
              <a:ln w="12700" cap="flat">
                <a:noFill/>
                <a:miter lim="400000"/>
              </a:ln>
              <a:effectLst/>
            </p:spPr>
            <p:txBody>
              <a:bodyPr wrap="square" lIns="26789" tIns="26789" rIns="26789" bIns="26789" numCol="1" anchor="ctr">
                <a:noAutofit/>
              </a:bodyPr>
              <a:lstStyle/>
              <a:p>
                <a:endParaRPr/>
              </a:p>
            </p:txBody>
          </p:sp>
          <p:sp>
            <p:nvSpPr>
              <p:cNvPr id="10" name="Shape 37305">
                <a:extLst>
                  <a:ext uri="{FF2B5EF4-FFF2-40B4-BE49-F238E27FC236}">
                    <a16:creationId xmlns:a16="http://schemas.microsoft.com/office/drawing/2014/main" xmlns="" id="{F031B8D4-9FB2-4A0D-8DAE-E53FF29FC251}"/>
                  </a:ext>
                </a:extLst>
              </p:cNvPr>
              <p:cNvSpPr/>
              <p:nvPr/>
            </p:nvSpPr>
            <p:spPr>
              <a:xfrm>
                <a:off x="847164" y="1029438"/>
                <a:ext cx="287656" cy="503796"/>
              </a:xfrm>
              <a:custGeom>
                <a:avLst/>
                <a:gdLst/>
                <a:ahLst/>
                <a:cxnLst>
                  <a:cxn ang="0">
                    <a:pos x="wd2" y="hd2"/>
                  </a:cxn>
                  <a:cxn ang="5400000">
                    <a:pos x="wd2" y="hd2"/>
                  </a:cxn>
                  <a:cxn ang="10800000">
                    <a:pos x="wd2" y="hd2"/>
                  </a:cxn>
                  <a:cxn ang="16200000">
                    <a:pos x="wd2" y="hd2"/>
                  </a:cxn>
                </a:cxnLst>
                <a:rect l="0" t="0" r="r" b="b"/>
                <a:pathLst>
                  <a:path w="21600" h="21600" extrusionOk="0">
                    <a:moveTo>
                      <a:pt x="1740" y="0"/>
                    </a:moveTo>
                    <a:lnTo>
                      <a:pt x="0" y="987"/>
                    </a:lnTo>
                    <a:lnTo>
                      <a:pt x="0" y="21600"/>
                    </a:lnTo>
                    <a:lnTo>
                      <a:pt x="21600" y="21600"/>
                    </a:lnTo>
                    <a:lnTo>
                      <a:pt x="21600" y="3038"/>
                    </a:lnTo>
                    <a:lnTo>
                      <a:pt x="1740" y="0"/>
                    </a:lnTo>
                    <a:close/>
                  </a:path>
                </a:pathLst>
              </a:custGeom>
              <a:grpFill/>
              <a:ln w="12700" cap="flat">
                <a:noFill/>
                <a:miter lim="400000"/>
              </a:ln>
              <a:effectLst/>
            </p:spPr>
            <p:txBody>
              <a:bodyPr wrap="square" lIns="26789" tIns="26789" rIns="26789" bIns="26789" numCol="1" anchor="ctr">
                <a:noAutofit/>
              </a:bodyPr>
              <a:lstStyle/>
              <a:p>
                <a:endParaRPr/>
              </a:p>
            </p:txBody>
          </p:sp>
          <p:sp>
            <p:nvSpPr>
              <p:cNvPr id="11" name="Shape 37306">
                <a:extLst>
                  <a:ext uri="{FF2B5EF4-FFF2-40B4-BE49-F238E27FC236}">
                    <a16:creationId xmlns:a16="http://schemas.microsoft.com/office/drawing/2014/main" xmlns="" id="{559C2B8F-50C7-4241-843B-A8A9C37244E9}"/>
                  </a:ext>
                </a:extLst>
              </p:cNvPr>
              <p:cNvSpPr/>
              <p:nvPr/>
            </p:nvSpPr>
            <p:spPr>
              <a:xfrm>
                <a:off x="529153" y="902770"/>
                <a:ext cx="331487" cy="6304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08" y="2975"/>
                    </a:lnTo>
                    <a:lnTo>
                      <a:pt x="21600" y="21600"/>
                    </a:lnTo>
                    <a:lnTo>
                      <a:pt x="0" y="21600"/>
                    </a:lnTo>
                    <a:lnTo>
                      <a:pt x="0" y="0"/>
                    </a:lnTo>
                    <a:close/>
                  </a:path>
                </a:pathLst>
              </a:custGeom>
              <a:grpFill/>
              <a:ln w="12700" cap="flat">
                <a:noFill/>
                <a:miter lim="400000"/>
              </a:ln>
              <a:effectLst/>
            </p:spPr>
            <p:txBody>
              <a:bodyPr wrap="square" lIns="0" tIns="0" rIns="0" bIns="0" numCol="1" anchor="t">
                <a:noAutofit/>
              </a:bodyPr>
              <a:lstStyle/>
              <a:p>
                <a:endParaRPr/>
              </a:p>
            </p:txBody>
          </p:sp>
        </p:grpSp>
      </p:grpSp>
      <p:grpSp>
        <p:nvGrpSpPr>
          <p:cNvPr id="12" name="组合 11">
            <a:extLst>
              <a:ext uri="{FF2B5EF4-FFF2-40B4-BE49-F238E27FC236}">
                <a16:creationId xmlns:a16="http://schemas.microsoft.com/office/drawing/2014/main" xmlns="" id="{AB2C3E19-6910-43AF-B0B1-C4ADC585C5E8}"/>
              </a:ext>
            </a:extLst>
          </p:cNvPr>
          <p:cNvGrpSpPr/>
          <p:nvPr/>
        </p:nvGrpSpPr>
        <p:grpSpPr>
          <a:xfrm>
            <a:off x="7470865" y="4053423"/>
            <a:ext cx="3173427" cy="1830169"/>
            <a:chOff x="7909745" y="4053423"/>
            <a:chExt cx="3173427" cy="1830169"/>
          </a:xfrm>
        </p:grpSpPr>
        <p:grpSp>
          <p:nvGrpSpPr>
            <p:cNvPr id="13" name="Group 37313">
              <a:extLst>
                <a:ext uri="{FF2B5EF4-FFF2-40B4-BE49-F238E27FC236}">
                  <a16:creationId xmlns:a16="http://schemas.microsoft.com/office/drawing/2014/main" xmlns="" id="{4EB100F7-EE78-4899-8202-BA4BAD189A71}"/>
                </a:ext>
              </a:extLst>
            </p:cNvPr>
            <p:cNvGrpSpPr/>
            <p:nvPr/>
          </p:nvGrpSpPr>
          <p:grpSpPr>
            <a:xfrm>
              <a:off x="8000397" y="4053423"/>
              <a:ext cx="708090" cy="708091"/>
              <a:chOff x="0" y="0"/>
              <a:chExt cx="1009799" cy="1009799"/>
            </a:xfrm>
          </p:grpSpPr>
          <p:sp>
            <p:nvSpPr>
              <p:cNvPr id="16" name="Shape 37311">
                <a:extLst>
                  <a:ext uri="{FF2B5EF4-FFF2-40B4-BE49-F238E27FC236}">
                    <a16:creationId xmlns:a16="http://schemas.microsoft.com/office/drawing/2014/main" xmlns="" id="{07F00B69-E08D-4766-A947-02D73FAE5444}"/>
                  </a:ext>
                </a:extLst>
              </p:cNvPr>
              <p:cNvSpPr/>
              <p:nvPr/>
            </p:nvSpPr>
            <p:spPr>
              <a:xfrm>
                <a:off x="0" y="0"/>
                <a:ext cx="1009800" cy="1009800"/>
              </a:xfrm>
              <a:custGeom>
                <a:avLst/>
                <a:gdLst/>
                <a:ahLst/>
                <a:cxnLst>
                  <a:cxn ang="0">
                    <a:pos x="wd2" y="hd2"/>
                  </a:cxn>
                  <a:cxn ang="5400000">
                    <a:pos x="wd2" y="hd2"/>
                  </a:cxn>
                  <a:cxn ang="10800000">
                    <a:pos x="wd2" y="hd2"/>
                  </a:cxn>
                  <a:cxn ang="16200000">
                    <a:pos x="wd2" y="hd2"/>
                  </a:cxn>
                </a:cxnLst>
                <a:rect l="0" t="0" r="r" b="b"/>
                <a:pathLst>
                  <a:path w="19484" h="19484" extrusionOk="0">
                    <a:moveTo>
                      <a:pt x="12263" y="19150"/>
                    </a:moveTo>
                    <a:cubicBezTo>
                      <a:pt x="7067" y="20542"/>
                      <a:pt x="1726" y="17459"/>
                      <a:pt x="334" y="12263"/>
                    </a:cubicBezTo>
                    <a:cubicBezTo>
                      <a:pt x="-1058" y="7067"/>
                      <a:pt x="2025" y="1726"/>
                      <a:pt x="7221" y="334"/>
                    </a:cubicBezTo>
                    <a:cubicBezTo>
                      <a:pt x="12417" y="-1058"/>
                      <a:pt x="17758" y="2025"/>
                      <a:pt x="19150" y="7221"/>
                    </a:cubicBezTo>
                    <a:cubicBezTo>
                      <a:pt x="20542" y="12417"/>
                      <a:pt x="17459" y="17758"/>
                      <a:pt x="12263" y="19150"/>
                    </a:cubicBezTo>
                    <a:close/>
                  </a:path>
                </a:pathLst>
              </a:custGeom>
              <a:solidFill>
                <a:schemeClr val="accent5"/>
              </a:solidFill>
              <a:ln w="12700" cap="flat">
                <a:noFill/>
                <a:miter lim="400000"/>
              </a:ln>
              <a:effectLst/>
            </p:spPr>
            <p:txBody>
              <a:bodyPr wrap="square" lIns="0" tIns="0" rIns="0" bIns="0" numCol="1" anchor="t">
                <a:noAutofit/>
              </a:bodyPr>
              <a:lstStyle/>
              <a:p>
                <a:endParaRPr/>
              </a:p>
            </p:txBody>
          </p:sp>
          <p:sp>
            <p:nvSpPr>
              <p:cNvPr id="17" name="Shape 37312">
                <a:extLst>
                  <a:ext uri="{FF2B5EF4-FFF2-40B4-BE49-F238E27FC236}">
                    <a16:creationId xmlns:a16="http://schemas.microsoft.com/office/drawing/2014/main" xmlns="" id="{C50B3277-7CFC-4C54-8574-0FC267A670BF}"/>
                  </a:ext>
                </a:extLst>
              </p:cNvPr>
              <p:cNvSpPr/>
              <p:nvPr/>
            </p:nvSpPr>
            <p:spPr>
              <a:xfrm>
                <a:off x="289619" y="360710"/>
                <a:ext cx="430561" cy="296011"/>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chemeClr val="bg1"/>
              </a:solidFill>
              <a:ln w="12700" cap="flat">
                <a:noFill/>
                <a:miter lim="400000"/>
              </a:ln>
              <a:effectLst/>
            </p:spPr>
            <p:txBody>
              <a:bodyPr wrap="square" lIns="20092" tIns="20092" rIns="20092" bIns="20092" numCol="1" anchor="b">
                <a:noAutofit/>
              </a:bodyPr>
              <a:lstStyle/>
              <a:p>
                <a:endParaRPr/>
              </a:p>
            </p:txBody>
          </p:sp>
        </p:grpSp>
        <p:sp>
          <p:nvSpPr>
            <p:cNvPr id="14" name="文本框 13">
              <a:extLst>
                <a:ext uri="{FF2B5EF4-FFF2-40B4-BE49-F238E27FC236}">
                  <a16:creationId xmlns:a16="http://schemas.microsoft.com/office/drawing/2014/main" xmlns="" id="{7DDACDA0-6C5B-4438-A5D6-5F7C49335B66}"/>
                </a:ext>
              </a:extLst>
            </p:cNvPr>
            <p:cNvSpPr txBox="1"/>
            <p:nvPr/>
          </p:nvSpPr>
          <p:spPr>
            <a:xfrm>
              <a:off x="7909745" y="5263101"/>
              <a:ext cx="317342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4E89292B-368E-4F5A-A0B0-22847C3A2F06}"/>
                </a:ext>
              </a:extLst>
            </p:cNvPr>
            <p:cNvSpPr txBox="1"/>
            <p:nvPr/>
          </p:nvSpPr>
          <p:spPr>
            <a:xfrm>
              <a:off x="7909745" y="4850123"/>
              <a:ext cx="1775617" cy="400110"/>
            </a:xfrm>
            <a:prstGeom prst="rect">
              <a:avLst/>
            </a:prstGeom>
            <a:noFill/>
          </p:spPr>
          <p:txBody>
            <a:bodyPr wrap="square">
              <a:spAutoFit/>
            </a:bodyPr>
            <a:lstStyle/>
            <a:p>
              <a:r>
                <a:rPr lang="zh-CN" altLang="en-US" sz="2000">
                  <a:latin typeface="+mj-ea"/>
                  <a:ea typeface="+mj-ea"/>
                </a:rPr>
                <a:t>璞石设计 </a:t>
              </a:r>
            </a:p>
          </p:txBody>
        </p:sp>
      </p:grpSp>
      <p:grpSp>
        <p:nvGrpSpPr>
          <p:cNvPr id="18" name="组合 17">
            <a:extLst>
              <a:ext uri="{FF2B5EF4-FFF2-40B4-BE49-F238E27FC236}">
                <a16:creationId xmlns:a16="http://schemas.microsoft.com/office/drawing/2014/main" xmlns="" id="{311E3592-2A8A-4554-8F41-F21ED8683440}"/>
              </a:ext>
            </a:extLst>
          </p:cNvPr>
          <p:cNvGrpSpPr/>
          <p:nvPr/>
        </p:nvGrpSpPr>
        <p:grpSpPr>
          <a:xfrm>
            <a:off x="7199833" y="2618664"/>
            <a:ext cx="3976443" cy="1033469"/>
            <a:chOff x="7577057" y="2770385"/>
            <a:chExt cx="3976443" cy="1033469"/>
          </a:xfrm>
        </p:grpSpPr>
        <p:grpSp>
          <p:nvGrpSpPr>
            <p:cNvPr id="19" name="Group 37320">
              <a:extLst>
                <a:ext uri="{FF2B5EF4-FFF2-40B4-BE49-F238E27FC236}">
                  <a16:creationId xmlns:a16="http://schemas.microsoft.com/office/drawing/2014/main" xmlns="" id="{F2C86FF4-CA22-447A-8A9C-7477EB38EE51}"/>
                </a:ext>
              </a:extLst>
            </p:cNvPr>
            <p:cNvGrpSpPr/>
            <p:nvPr/>
          </p:nvGrpSpPr>
          <p:grpSpPr>
            <a:xfrm>
              <a:off x="7577057" y="2834223"/>
              <a:ext cx="708090" cy="708091"/>
              <a:chOff x="0" y="0"/>
              <a:chExt cx="1009799" cy="1009799"/>
            </a:xfrm>
          </p:grpSpPr>
          <p:sp>
            <p:nvSpPr>
              <p:cNvPr id="22" name="Shape 37318">
                <a:extLst>
                  <a:ext uri="{FF2B5EF4-FFF2-40B4-BE49-F238E27FC236}">
                    <a16:creationId xmlns:a16="http://schemas.microsoft.com/office/drawing/2014/main" xmlns="" id="{9B41DA71-49DE-4EA1-B312-F0BE78F0C2B6}"/>
                  </a:ext>
                </a:extLst>
              </p:cNvPr>
              <p:cNvSpPr/>
              <p:nvPr/>
            </p:nvSpPr>
            <p:spPr>
              <a:xfrm>
                <a:off x="0" y="0"/>
                <a:ext cx="1009800" cy="1009800"/>
              </a:xfrm>
              <a:custGeom>
                <a:avLst/>
                <a:gdLst/>
                <a:ahLst/>
                <a:cxnLst>
                  <a:cxn ang="0">
                    <a:pos x="wd2" y="hd2"/>
                  </a:cxn>
                  <a:cxn ang="5400000">
                    <a:pos x="wd2" y="hd2"/>
                  </a:cxn>
                  <a:cxn ang="10800000">
                    <a:pos x="wd2" y="hd2"/>
                  </a:cxn>
                  <a:cxn ang="16200000">
                    <a:pos x="wd2" y="hd2"/>
                  </a:cxn>
                </a:cxnLst>
                <a:rect l="0" t="0" r="r" b="b"/>
                <a:pathLst>
                  <a:path w="19484" h="19484" extrusionOk="0">
                    <a:moveTo>
                      <a:pt x="19150" y="12263"/>
                    </a:moveTo>
                    <a:cubicBezTo>
                      <a:pt x="17758" y="17459"/>
                      <a:pt x="12417" y="20542"/>
                      <a:pt x="7221" y="19150"/>
                    </a:cubicBezTo>
                    <a:cubicBezTo>
                      <a:pt x="2025" y="17758"/>
                      <a:pt x="-1058" y="12417"/>
                      <a:pt x="334" y="7221"/>
                    </a:cubicBezTo>
                    <a:cubicBezTo>
                      <a:pt x="1726" y="2025"/>
                      <a:pt x="7067" y="-1058"/>
                      <a:pt x="12263" y="334"/>
                    </a:cubicBezTo>
                    <a:cubicBezTo>
                      <a:pt x="17459" y="1726"/>
                      <a:pt x="20542" y="7067"/>
                      <a:pt x="19150" y="12263"/>
                    </a:cubicBezTo>
                    <a:close/>
                  </a:path>
                </a:pathLst>
              </a:custGeom>
              <a:solidFill>
                <a:schemeClr val="accent4"/>
              </a:solidFill>
              <a:ln w="12700" cap="flat">
                <a:noFill/>
                <a:miter lim="400000"/>
              </a:ln>
              <a:effectLst/>
            </p:spPr>
            <p:txBody>
              <a:bodyPr wrap="square" lIns="0" tIns="0" rIns="0" bIns="0" numCol="1" anchor="t">
                <a:noAutofit/>
              </a:bodyPr>
              <a:lstStyle/>
              <a:p>
                <a:endParaRPr/>
              </a:p>
            </p:txBody>
          </p:sp>
          <p:sp>
            <p:nvSpPr>
              <p:cNvPr id="23" name="Shape 37319">
                <a:extLst>
                  <a:ext uri="{FF2B5EF4-FFF2-40B4-BE49-F238E27FC236}">
                    <a16:creationId xmlns:a16="http://schemas.microsoft.com/office/drawing/2014/main" xmlns="" id="{6381A743-A1F3-437D-9DB2-5A0F3E2A73B8}"/>
                  </a:ext>
                </a:extLst>
              </p:cNvPr>
              <p:cNvSpPr/>
              <p:nvPr/>
            </p:nvSpPr>
            <p:spPr>
              <a:xfrm>
                <a:off x="337319" y="315924"/>
                <a:ext cx="309830" cy="381187"/>
              </a:xfrm>
              <a:custGeom>
                <a:avLst/>
                <a:gdLst/>
                <a:ahLst/>
                <a:cxnLst>
                  <a:cxn ang="0">
                    <a:pos x="wd2" y="hd2"/>
                  </a:cxn>
                  <a:cxn ang="5400000">
                    <a:pos x="wd2" y="hd2"/>
                  </a:cxn>
                  <a:cxn ang="10800000">
                    <a:pos x="wd2" y="hd2"/>
                  </a:cxn>
                  <a:cxn ang="16200000">
                    <a:pos x="wd2" y="hd2"/>
                  </a:cxn>
                </a:cxnLst>
                <a:rect l="0" t="0" r="r" b="b"/>
                <a:pathLst>
                  <a:path w="21600" h="21599" extrusionOk="0">
                    <a:moveTo>
                      <a:pt x="0" y="1"/>
                    </a:moveTo>
                    <a:lnTo>
                      <a:pt x="0" y="19578"/>
                    </a:lnTo>
                    <a:cubicBezTo>
                      <a:pt x="0" y="20914"/>
                      <a:pt x="869" y="21599"/>
                      <a:pt x="2487" y="21599"/>
                    </a:cubicBezTo>
                    <a:lnTo>
                      <a:pt x="19093" y="21599"/>
                    </a:lnTo>
                    <a:cubicBezTo>
                      <a:pt x="20737" y="21599"/>
                      <a:pt x="21600" y="20956"/>
                      <a:pt x="21600" y="19578"/>
                    </a:cubicBezTo>
                    <a:lnTo>
                      <a:pt x="21600" y="1"/>
                    </a:lnTo>
                    <a:cubicBezTo>
                      <a:pt x="20770" y="1"/>
                      <a:pt x="0" y="-1"/>
                      <a:pt x="0" y="1"/>
                    </a:cubicBezTo>
                    <a:close/>
                    <a:moveTo>
                      <a:pt x="1665" y="4060"/>
                    </a:moveTo>
                    <a:lnTo>
                      <a:pt x="3330" y="4060"/>
                    </a:lnTo>
                    <a:lnTo>
                      <a:pt x="3330" y="5396"/>
                    </a:lnTo>
                    <a:lnTo>
                      <a:pt x="4974" y="5396"/>
                    </a:lnTo>
                    <a:lnTo>
                      <a:pt x="4974" y="4060"/>
                    </a:lnTo>
                    <a:lnTo>
                      <a:pt x="6639" y="4060"/>
                    </a:lnTo>
                    <a:lnTo>
                      <a:pt x="6639" y="5396"/>
                    </a:lnTo>
                    <a:lnTo>
                      <a:pt x="8303" y="5396"/>
                    </a:lnTo>
                    <a:lnTo>
                      <a:pt x="8303" y="4060"/>
                    </a:lnTo>
                    <a:lnTo>
                      <a:pt x="9968" y="4060"/>
                    </a:lnTo>
                    <a:lnTo>
                      <a:pt x="9968" y="5396"/>
                    </a:lnTo>
                    <a:lnTo>
                      <a:pt x="11632" y="5396"/>
                    </a:lnTo>
                    <a:lnTo>
                      <a:pt x="11632" y="4060"/>
                    </a:lnTo>
                    <a:lnTo>
                      <a:pt x="13297" y="4060"/>
                    </a:lnTo>
                    <a:lnTo>
                      <a:pt x="13297" y="5396"/>
                    </a:lnTo>
                    <a:lnTo>
                      <a:pt x="14942" y="5396"/>
                    </a:lnTo>
                    <a:lnTo>
                      <a:pt x="14942" y="4060"/>
                    </a:lnTo>
                    <a:lnTo>
                      <a:pt x="16606" y="4060"/>
                    </a:lnTo>
                    <a:lnTo>
                      <a:pt x="16606" y="5396"/>
                    </a:lnTo>
                    <a:lnTo>
                      <a:pt x="18271" y="5396"/>
                    </a:lnTo>
                    <a:lnTo>
                      <a:pt x="18271" y="4060"/>
                    </a:lnTo>
                    <a:lnTo>
                      <a:pt x="19935" y="4060"/>
                    </a:lnTo>
                    <a:cubicBezTo>
                      <a:pt x="19935" y="4060"/>
                      <a:pt x="19935" y="20246"/>
                      <a:pt x="19935" y="20246"/>
                    </a:cubicBezTo>
                    <a:lnTo>
                      <a:pt x="1665" y="20246"/>
                    </a:lnTo>
                    <a:lnTo>
                      <a:pt x="1665" y="4060"/>
                    </a:lnTo>
                    <a:close/>
                    <a:moveTo>
                      <a:pt x="10810" y="8102"/>
                    </a:moveTo>
                    <a:lnTo>
                      <a:pt x="10810" y="8868"/>
                    </a:lnTo>
                    <a:cubicBezTo>
                      <a:pt x="11548" y="9016"/>
                      <a:pt x="11753" y="9451"/>
                      <a:pt x="11753" y="10009"/>
                    </a:cubicBezTo>
                    <a:lnTo>
                      <a:pt x="11753" y="11476"/>
                    </a:lnTo>
                    <a:cubicBezTo>
                      <a:pt x="11753" y="11603"/>
                      <a:pt x="11740" y="12428"/>
                      <a:pt x="10710" y="12503"/>
                    </a:cubicBezTo>
                    <a:cubicBezTo>
                      <a:pt x="10372" y="12529"/>
                      <a:pt x="10048" y="12550"/>
                      <a:pt x="10048" y="12878"/>
                    </a:cubicBezTo>
                    <a:cubicBezTo>
                      <a:pt x="10048" y="13194"/>
                      <a:pt x="10404" y="13224"/>
                      <a:pt x="10710" y="13237"/>
                    </a:cubicBezTo>
                    <a:cubicBezTo>
                      <a:pt x="11643" y="13275"/>
                      <a:pt x="11753" y="13780"/>
                      <a:pt x="11753" y="14362"/>
                    </a:cubicBezTo>
                    <a:lnTo>
                      <a:pt x="11753" y="16057"/>
                    </a:lnTo>
                    <a:cubicBezTo>
                      <a:pt x="11753" y="16639"/>
                      <a:pt x="11533" y="17035"/>
                      <a:pt x="10810" y="17182"/>
                    </a:cubicBezTo>
                    <a:lnTo>
                      <a:pt x="10810" y="17931"/>
                    </a:lnTo>
                    <a:cubicBezTo>
                      <a:pt x="14460" y="17982"/>
                      <a:pt x="15363" y="16403"/>
                      <a:pt x="15363" y="15258"/>
                    </a:cubicBezTo>
                    <a:cubicBezTo>
                      <a:pt x="15363" y="13944"/>
                      <a:pt x="14389" y="13322"/>
                      <a:pt x="12635" y="12943"/>
                    </a:cubicBezTo>
                    <a:lnTo>
                      <a:pt x="12635" y="12927"/>
                    </a:lnTo>
                    <a:cubicBezTo>
                      <a:pt x="14099" y="12636"/>
                      <a:pt x="15162" y="11863"/>
                      <a:pt x="15162" y="10612"/>
                    </a:cubicBezTo>
                    <a:cubicBezTo>
                      <a:pt x="15162" y="9556"/>
                      <a:pt x="13981" y="8003"/>
                      <a:pt x="10810" y="8102"/>
                    </a:cubicBezTo>
                    <a:close/>
                    <a:moveTo>
                      <a:pt x="9968" y="8151"/>
                    </a:moveTo>
                    <a:cubicBezTo>
                      <a:pt x="8525" y="8343"/>
                      <a:pt x="7040" y="9099"/>
                      <a:pt x="7040" y="10368"/>
                    </a:cubicBezTo>
                    <a:cubicBezTo>
                      <a:pt x="7040" y="11088"/>
                      <a:pt x="7711" y="11623"/>
                      <a:pt x="8644" y="11623"/>
                    </a:cubicBezTo>
                    <a:cubicBezTo>
                      <a:pt x="9481" y="11623"/>
                      <a:pt x="10189" y="11045"/>
                      <a:pt x="10189" y="10400"/>
                    </a:cubicBezTo>
                    <a:cubicBezTo>
                      <a:pt x="10189" y="9566"/>
                      <a:pt x="9366" y="9537"/>
                      <a:pt x="9366" y="9259"/>
                    </a:cubicBezTo>
                    <a:cubicBezTo>
                      <a:pt x="9366" y="9051"/>
                      <a:pt x="9711" y="8945"/>
                      <a:pt x="9968" y="8901"/>
                    </a:cubicBezTo>
                    <a:lnTo>
                      <a:pt x="9968" y="8151"/>
                    </a:lnTo>
                    <a:close/>
                    <a:moveTo>
                      <a:pt x="8363" y="14427"/>
                    </a:moveTo>
                    <a:cubicBezTo>
                      <a:pt x="7350" y="14427"/>
                      <a:pt x="6639" y="15025"/>
                      <a:pt x="6639" y="15796"/>
                    </a:cubicBezTo>
                    <a:cubicBezTo>
                      <a:pt x="6639" y="17165"/>
                      <a:pt x="8468" y="17816"/>
                      <a:pt x="9968" y="17931"/>
                    </a:cubicBezTo>
                    <a:lnTo>
                      <a:pt x="9968" y="17182"/>
                    </a:lnTo>
                    <a:cubicBezTo>
                      <a:pt x="9695" y="17164"/>
                      <a:pt x="9085" y="17107"/>
                      <a:pt x="9085" y="16921"/>
                    </a:cubicBezTo>
                    <a:cubicBezTo>
                      <a:pt x="9085" y="16706"/>
                      <a:pt x="9988" y="16521"/>
                      <a:pt x="9988" y="15649"/>
                    </a:cubicBezTo>
                    <a:cubicBezTo>
                      <a:pt x="9988" y="15005"/>
                      <a:pt x="9168" y="14427"/>
                      <a:pt x="8363" y="14427"/>
                    </a:cubicBezTo>
                    <a:close/>
                  </a:path>
                </a:pathLst>
              </a:custGeom>
              <a:solidFill>
                <a:schemeClr val="bg1"/>
              </a:solidFill>
              <a:ln w="12700" cap="flat">
                <a:noFill/>
                <a:miter lim="400000"/>
              </a:ln>
              <a:effectLst/>
            </p:spPr>
            <p:txBody>
              <a:bodyPr wrap="square" lIns="0" tIns="0" rIns="0" bIns="0" numCol="1" anchor="ctr">
                <a:noAutofit/>
              </a:bodyPr>
              <a:lstStyle/>
              <a:p>
                <a:pPr>
                  <a:lnSpc>
                    <a:spcPct val="90000"/>
                  </a:lnSpc>
                  <a:spcBef>
                    <a:spcPts val="0"/>
                  </a:spcBef>
                  <a:tabLst>
                    <a:tab pos="187325" algn="l"/>
                    <a:tab pos="374650" algn="l"/>
                    <a:tab pos="561975" algn="l"/>
                    <a:tab pos="749935" algn="l"/>
                    <a:tab pos="937260" algn="l"/>
                    <a:tab pos="1124585" algn="l"/>
                    <a:tab pos="1312545" algn="l"/>
                    <a:tab pos="1499870" algn="l"/>
                    <a:tab pos="1687195" algn="l"/>
                    <a:tab pos="1874520" algn="l"/>
                    <a:tab pos="2062480" algn="l"/>
                    <a:tab pos="2249805" algn="l"/>
                  </a:tabLst>
                  <a:defRPr sz="2500" cap="all">
                    <a:solidFill>
                      <a:srgbClr val="686D76"/>
                    </a:solidFill>
                    <a:latin typeface="Avenir Next Condensed"/>
                    <a:ea typeface="Avenir Next Condensed"/>
                    <a:cs typeface="Avenir Next Condensed"/>
                    <a:sym typeface="Avenir Next Condensed"/>
                  </a:defRPr>
                </a:pPr>
                <a:endParaRPr sz="1320">
                  <a:latin typeface="思源黑体 CN Normal" panose="020B0400000000000000" pitchFamily="34" charset="-122"/>
                  <a:ea typeface="思源黑体 CN Normal" panose="020B0400000000000000" pitchFamily="34" charset="-122"/>
                </a:endParaRPr>
              </a:p>
            </p:txBody>
          </p:sp>
        </p:grpSp>
        <p:sp>
          <p:nvSpPr>
            <p:cNvPr id="20" name="文本框 19">
              <a:extLst>
                <a:ext uri="{FF2B5EF4-FFF2-40B4-BE49-F238E27FC236}">
                  <a16:creationId xmlns:a16="http://schemas.microsoft.com/office/drawing/2014/main" xmlns="" id="{49B54CAD-59FC-4E0A-BEDF-59F2A11B7015}"/>
                </a:ext>
              </a:extLst>
            </p:cNvPr>
            <p:cNvSpPr txBox="1"/>
            <p:nvPr/>
          </p:nvSpPr>
          <p:spPr>
            <a:xfrm>
              <a:off x="8380073" y="3183363"/>
              <a:ext cx="317342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C37975C6-01FE-4DA6-98B5-1B027820ACFE}"/>
                </a:ext>
              </a:extLst>
            </p:cNvPr>
            <p:cNvSpPr txBox="1"/>
            <p:nvPr/>
          </p:nvSpPr>
          <p:spPr>
            <a:xfrm>
              <a:off x="8380073" y="2770385"/>
              <a:ext cx="1775617" cy="400110"/>
            </a:xfrm>
            <a:prstGeom prst="rect">
              <a:avLst/>
            </a:prstGeom>
            <a:noFill/>
          </p:spPr>
          <p:txBody>
            <a:bodyPr wrap="square">
              <a:spAutoFit/>
            </a:bodyPr>
            <a:lstStyle/>
            <a:p>
              <a:r>
                <a:rPr lang="zh-CN" altLang="en-US" sz="2000">
                  <a:latin typeface="+mj-ea"/>
                  <a:ea typeface="+mj-ea"/>
                </a:rPr>
                <a:t>璞石设计 </a:t>
              </a:r>
            </a:p>
          </p:txBody>
        </p:sp>
      </p:grpSp>
      <p:grpSp>
        <p:nvGrpSpPr>
          <p:cNvPr id="24" name="组合 23">
            <a:extLst>
              <a:ext uri="{FF2B5EF4-FFF2-40B4-BE49-F238E27FC236}">
                <a16:creationId xmlns:a16="http://schemas.microsoft.com/office/drawing/2014/main" xmlns="" id="{10B3DBF2-73D7-4425-B8F8-8147624F7DFE}"/>
              </a:ext>
            </a:extLst>
          </p:cNvPr>
          <p:cNvGrpSpPr/>
          <p:nvPr/>
        </p:nvGrpSpPr>
        <p:grpSpPr>
          <a:xfrm>
            <a:off x="4197137" y="1082590"/>
            <a:ext cx="3851042" cy="1753608"/>
            <a:chOff x="4197137" y="1172768"/>
            <a:chExt cx="3851042" cy="1753608"/>
          </a:xfrm>
        </p:grpSpPr>
        <p:grpSp>
          <p:nvGrpSpPr>
            <p:cNvPr id="25" name="Group 37327">
              <a:extLst>
                <a:ext uri="{FF2B5EF4-FFF2-40B4-BE49-F238E27FC236}">
                  <a16:creationId xmlns:a16="http://schemas.microsoft.com/office/drawing/2014/main" xmlns="" id="{42F27FF1-CD05-463F-B243-3555CFBA5C48}"/>
                </a:ext>
              </a:extLst>
            </p:cNvPr>
            <p:cNvGrpSpPr/>
            <p:nvPr/>
          </p:nvGrpSpPr>
          <p:grpSpPr>
            <a:xfrm>
              <a:off x="5723226" y="2218286"/>
              <a:ext cx="708088" cy="708090"/>
              <a:chOff x="0" y="0"/>
              <a:chExt cx="1009799" cy="1009799"/>
            </a:xfrm>
          </p:grpSpPr>
          <p:sp>
            <p:nvSpPr>
              <p:cNvPr id="28" name="Shape 37325">
                <a:extLst>
                  <a:ext uri="{FF2B5EF4-FFF2-40B4-BE49-F238E27FC236}">
                    <a16:creationId xmlns:a16="http://schemas.microsoft.com/office/drawing/2014/main" xmlns="" id="{328B765A-70FB-44CC-80B1-401FF50C41A7}"/>
                  </a:ext>
                </a:extLst>
              </p:cNvPr>
              <p:cNvSpPr/>
              <p:nvPr/>
            </p:nvSpPr>
            <p:spPr>
              <a:xfrm>
                <a:off x="0" y="0"/>
                <a:ext cx="1009800" cy="1009800"/>
              </a:xfrm>
              <a:prstGeom prst="ellipse">
                <a:avLst/>
              </a:prstGeom>
              <a:solidFill>
                <a:schemeClr val="accent3"/>
              </a:solidFill>
              <a:ln w="12700" cap="flat">
                <a:noFill/>
                <a:miter lim="400000"/>
              </a:ln>
              <a:effectLst/>
            </p:spPr>
            <p:txBody>
              <a:bodyPr wrap="square" lIns="0" tIns="0" rIns="0" bIns="0" numCol="1" anchor="t">
                <a:noAutofit/>
              </a:bodyPr>
              <a:lstStyle/>
              <a:p>
                <a:endParaRPr/>
              </a:p>
            </p:txBody>
          </p:sp>
          <p:sp>
            <p:nvSpPr>
              <p:cNvPr id="29" name="Shape 37326">
                <a:extLst>
                  <a:ext uri="{FF2B5EF4-FFF2-40B4-BE49-F238E27FC236}">
                    <a16:creationId xmlns:a16="http://schemas.microsoft.com/office/drawing/2014/main" xmlns="" id="{F5B5B136-843E-47D4-B7C8-D94C28C35A0A}"/>
                  </a:ext>
                </a:extLst>
              </p:cNvPr>
              <p:cNvSpPr/>
              <p:nvPr/>
            </p:nvSpPr>
            <p:spPr>
              <a:xfrm>
                <a:off x="315659" y="315659"/>
                <a:ext cx="378482" cy="378482"/>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solidFill>
                <a:schemeClr val="bg1"/>
              </a:solidFill>
              <a:ln w="12700" cap="flat">
                <a:noFill/>
                <a:miter lim="400000"/>
              </a:ln>
              <a:effectLst/>
            </p:spPr>
            <p:txBody>
              <a:bodyPr wrap="square" lIns="0" tIns="0" rIns="0" bIns="0" numCol="1" anchor="ctr">
                <a:noAutofit/>
              </a:bodyPr>
              <a:lstStyle/>
              <a:p>
                <a:pPr>
                  <a:lnSpc>
                    <a:spcPct val="90000"/>
                  </a:lnSpc>
                  <a:spcBef>
                    <a:spcPts val="0"/>
                  </a:spcBef>
                  <a:tabLst>
                    <a:tab pos="187325" algn="l"/>
                    <a:tab pos="374650" algn="l"/>
                    <a:tab pos="561975" algn="l"/>
                    <a:tab pos="749935" algn="l"/>
                    <a:tab pos="937260" algn="l"/>
                    <a:tab pos="1124585" algn="l"/>
                    <a:tab pos="1312545" algn="l"/>
                    <a:tab pos="1499870" algn="l"/>
                    <a:tab pos="1687195" algn="l"/>
                    <a:tab pos="1874520" algn="l"/>
                    <a:tab pos="2062480" algn="l"/>
                    <a:tab pos="2249805" algn="l"/>
                  </a:tabLst>
                  <a:defRPr sz="2500" cap="all">
                    <a:solidFill>
                      <a:srgbClr val="686D76"/>
                    </a:solidFill>
                    <a:latin typeface="Avenir Next Condensed"/>
                    <a:ea typeface="Avenir Next Condensed"/>
                    <a:cs typeface="Avenir Next Condensed"/>
                    <a:sym typeface="Avenir Next Condensed"/>
                  </a:defRPr>
                </a:pPr>
                <a:endParaRPr sz="1320">
                  <a:latin typeface="思源黑体 CN Normal" panose="020B0400000000000000" pitchFamily="34" charset="-122"/>
                  <a:ea typeface="思源黑体 CN Normal" panose="020B0400000000000000" pitchFamily="34" charset="-122"/>
                </a:endParaRPr>
              </a:p>
            </p:txBody>
          </p:sp>
        </p:grpSp>
        <p:sp>
          <p:nvSpPr>
            <p:cNvPr id="26" name="文本框 25">
              <a:extLst>
                <a:ext uri="{FF2B5EF4-FFF2-40B4-BE49-F238E27FC236}">
                  <a16:creationId xmlns:a16="http://schemas.microsoft.com/office/drawing/2014/main" xmlns="" id="{63E93379-B8B7-4D2E-8C27-BD4B80723253}"/>
                </a:ext>
              </a:extLst>
            </p:cNvPr>
            <p:cNvSpPr txBox="1"/>
            <p:nvPr/>
          </p:nvSpPr>
          <p:spPr>
            <a:xfrm>
              <a:off x="4197137" y="1585746"/>
              <a:ext cx="385104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7" name="文本框 26">
              <a:extLst>
                <a:ext uri="{FF2B5EF4-FFF2-40B4-BE49-F238E27FC236}">
                  <a16:creationId xmlns:a16="http://schemas.microsoft.com/office/drawing/2014/main" xmlns="" id="{90962B70-B926-4389-B192-D7CDC673ADC1}"/>
                </a:ext>
              </a:extLst>
            </p:cNvPr>
            <p:cNvSpPr txBox="1"/>
            <p:nvPr/>
          </p:nvSpPr>
          <p:spPr>
            <a:xfrm>
              <a:off x="5234850" y="1172768"/>
              <a:ext cx="1775617" cy="400110"/>
            </a:xfrm>
            <a:prstGeom prst="rect">
              <a:avLst/>
            </a:prstGeom>
            <a:noFill/>
          </p:spPr>
          <p:txBody>
            <a:bodyPr wrap="square">
              <a:spAutoFit/>
            </a:bodyPr>
            <a:lstStyle/>
            <a:p>
              <a:pPr algn="ctr"/>
              <a:r>
                <a:rPr lang="zh-CN" altLang="en-US" sz="2000">
                  <a:latin typeface="+mj-ea"/>
                  <a:ea typeface="+mj-ea"/>
                </a:rPr>
                <a:t>璞石设计 </a:t>
              </a:r>
            </a:p>
          </p:txBody>
        </p:sp>
      </p:grpSp>
      <p:grpSp>
        <p:nvGrpSpPr>
          <p:cNvPr id="30" name="组合 29">
            <a:extLst>
              <a:ext uri="{FF2B5EF4-FFF2-40B4-BE49-F238E27FC236}">
                <a16:creationId xmlns:a16="http://schemas.microsoft.com/office/drawing/2014/main" xmlns="" id="{37EF8BC7-B7E6-4BCC-98B4-F74ED249A03E}"/>
              </a:ext>
            </a:extLst>
          </p:cNvPr>
          <p:cNvGrpSpPr/>
          <p:nvPr/>
        </p:nvGrpSpPr>
        <p:grpSpPr>
          <a:xfrm>
            <a:off x="1023314" y="2618664"/>
            <a:ext cx="3968855" cy="1033469"/>
            <a:chOff x="608629" y="2769937"/>
            <a:chExt cx="3968855" cy="1033469"/>
          </a:xfrm>
        </p:grpSpPr>
        <p:sp>
          <p:nvSpPr>
            <p:cNvPr id="31" name="Shape 37332">
              <a:extLst>
                <a:ext uri="{FF2B5EF4-FFF2-40B4-BE49-F238E27FC236}">
                  <a16:creationId xmlns:a16="http://schemas.microsoft.com/office/drawing/2014/main" xmlns="" id="{58771A07-5BF2-4C80-A746-CEA67F08CF3F}"/>
                </a:ext>
              </a:extLst>
            </p:cNvPr>
            <p:cNvSpPr/>
            <p:nvPr/>
          </p:nvSpPr>
          <p:spPr>
            <a:xfrm>
              <a:off x="3873660" y="2838489"/>
              <a:ext cx="703824" cy="703825"/>
            </a:xfrm>
            <a:custGeom>
              <a:avLst/>
              <a:gdLst/>
              <a:ahLst/>
              <a:cxnLst>
                <a:cxn ang="0">
                  <a:pos x="wd2" y="hd2"/>
                </a:cxn>
                <a:cxn ang="5400000">
                  <a:pos x="wd2" y="hd2"/>
                </a:cxn>
                <a:cxn ang="10800000">
                  <a:pos x="wd2" y="hd2"/>
                </a:cxn>
                <a:cxn ang="16200000">
                  <a:pos x="wd2" y="hd2"/>
                </a:cxn>
              </a:cxnLst>
              <a:rect l="0" t="0" r="r" b="b"/>
              <a:pathLst>
                <a:path w="19484" h="19484" extrusionOk="0">
                  <a:moveTo>
                    <a:pt x="7221" y="334"/>
                  </a:moveTo>
                  <a:cubicBezTo>
                    <a:pt x="12417" y="-1058"/>
                    <a:pt x="17758" y="2025"/>
                    <a:pt x="19150" y="7221"/>
                  </a:cubicBezTo>
                  <a:cubicBezTo>
                    <a:pt x="20542" y="12417"/>
                    <a:pt x="17459" y="17758"/>
                    <a:pt x="12263" y="19150"/>
                  </a:cubicBezTo>
                  <a:cubicBezTo>
                    <a:pt x="7067" y="20542"/>
                    <a:pt x="1726" y="17459"/>
                    <a:pt x="334" y="12263"/>
                  </a:cubicBezTo>
                  <a:cubicBezTo>
                    <a:pt x="-1058" y="7067"/>
                    <a:pt x="2025" y="1726"/>
                    <a:pt x="7221" y="334"/>
                  </a:cubicBez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32" name="Shape 37333">
              <a:extLst>
                <a:ext uri="{FF2B5EF4-FFF2-40B4-BE49-F238E27FC236}">
                  <a16:creationId xmlns:a16="http://schemas.microsoft.com/office/drawing/2014/main" xmlns="" id="{A3CA4C89-CEE8-42E3-BB43-E65739A90FF4}"/>
                </a:ext>
              </a:extLst>
            </p:cNvPr>
            <p:cNvSpPr/>
            <p:nvPr/>
          </p:nvSpPr>
          <p:spPr>
            <a:xfrm>
              <a:off x="4082928" y="3097825"/>
              <a:ext cx="286843" cy="222909"/>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chemeClr val="bg1"/>
            </a:solidFill>
            <a:ln w="12700" cap="flat">
              <a:noFill/>
              <a:miter lim="400000"/>
            </a:ln>
            <a:effectLst/>
          </p:spPr>
          <p:txBody>
            <a:bodyPr wrap="square" lIns="0" tIns="0" rIns="0" bIns="0" numCol="1" anchor="ctr">
              <a:noAutofit/>
            </a:bodyPr>
            <a:lstStyle/>
            <a:p>
              <a:endParaRPr/>
            </a:p>
          </p:txBody>
        </p:sp>
        <p:sp>
          <p:nvSpPr>
            <p:cNvPr id="33" name="文本框 32">
              <a:extLst>
                <a:ext uri="{FF2B5EF4-FFF2-40B4-BE49-F238E27FC236}">
                  <a16:creationId xmlns:a16="http://schemas.microsoft.com/office/drawing/2014/main" xmlns="" id="{50F628A5-624A-42AF-8090-5EBE3BD97B27}"/>
                </a:ext>
              </a:extLst>
            </p:cNvPr>
            <p:cNvSpPr txBox="1"/>
            <p:nvPr/>
          </p:nvSpPr>
          <p:spPr>
            <a:xfrm>
              <a:off x="608629" y="3182915"/>
              <a:ext cx="3157014" cy="620491"/>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34" name="文本框 33">
              <a:extLst>
                <a:ext uri="{FF2B5EF4-FFF2-40B4-BE49-F238E27FC236}">
                  <a16:creationId xmlns:a16="http://schemas.microsoft.com/office/drawing/2014/main" xmlns="" id="{881972C4-E42F-4821-A478-F47064CAC9AE}"/>
                </a:ext>
              </a:extLst>
            </p:cNvPr>
            <p:cNvSpPr txBox="1"/>
            <p:nvPr/>
          </p:nvSpPr>
          <p:spPr>
            <a:xfrm>
              <a:off x="1990025" y="2769937"/>
              <a:ext cx="1775617" cy="400110"/>
            </a:xfrm>
            <a:prstGeom prst="rect">
              <a:avLst/>
            </a:prstGeom>
            <a:noFill/>
          </p:spPr>
          <p:txBody>
            <a:bodyPr wrap="square">
              <a:spAutoFit/>
            </a:bodyPr>
            <a:lstStyle/>
            <a:p>
              <a:pPr algn="r"/>
              <a:r>
                <a:rPr lang="zh-CN" altLang="en-US" sz="2000">
                  <a:latin typeface="+mj-ea"/>
                  <a:ea typeface="+mj-ea"/>
                </a:rPr>
                <a:t>璞石设计 </a:t>
              </a:r>
            </a:p>
          </p:txBody>
        </p:sp>
      </p:grpSp>
      <p:grpSp>
        <p:nvGrpSpPr>
          <p:cNvPr id="35" name="组合 34">
            <a:extLst>
              <a:ext uri="{FF2B5EF4-FFF2-40B4-BE49-F238E27FC236}">
                <a16:creationId xmlns:a16="http://schemas.microsoft.com/office/drawing/2014/main" xmlns="" id="{2AAE9556-A370-490C-BFB9-2EFF89D608AE}"/>
              </a:ext>
            </a:extLst>
          </p:cNvPr>
          <p:cNvGrpSpPr/>
          <p:nvPr/>
        </p:nvGrpSpPr>
        <p:grpSpPr>
          <a:xfrm>
            <a:off x="1354502" y="3999991"/>
            <a:ext cx="3274935" cy="1883601"/>
            <a:chOff x="907754" y="3999991"/>
            <a:chExt cx="3274935" cy="1883601"/>
          </a:xfrm>
        </p:grpSpPr>
        <p:sp>
          <p:nvSpPr>
            <p:cNvPr id="36" name="Shape 37339">
              <a:extLst>
                <a:ext uri="{FF2B5EF4-FFF2-40B4-BE49-F238E27FC236}">
                  <a16:creationId xmlns:a16="http://schemas.microsoft.com/office/drawing/2014/main" xmlns="" id="{609D7592-C29D-4C2D-B3DA-44C58682D26B}"/>
                </a:ext>
              </a:extLst>
            </p:cNvPr>
            <p:cNvSpPr/>
            <p:nvPr/>
          </p:nvSpPr>
          <p:spPr>
            <a:xfrm>
              <a:off x="3414712" y="3999991"/>
              <a:ext cx="708090" cy="708091"/>
            </a:xfrm>
            <a:custGeom>
              <a:avLst/>
              <a:gdLst/>
              <a:ahLst/>
              <a:cxnLst>
                <a:cxn ang="0">
                  <a:pos x="wd2" y="hd2"/>
                </a:cxn>
                <a:cxn ang="5400000">
                  <a:pos x="wd2" y="hd2"/>
                </a:cxn>
                <a:cxn ang="10800000">
                  <a:pos x="wd2" y="hd2"/>
                </a:cxn>
                <a:cxn ang="16200000">
                  <a:pos x="wd2" y="hd2"/>
                </a:cxn>
              </a:cxnLst>
              <a:rect l="0" t="0" r="r" b="b"/>
              <a:pathLst>
                <a:path w="19484" h="19484" extrusionOk="0">
                  <a:moveTo>
                    <a:pt x="334" y="7221"/>
                  </a:moveTo>
                  <a:cubicBezTo>
                    <a:pt x="1726" y="2025"/>
                    <a:pt x="7067" y="-1058"/>
                    <a:pt x="12263" y="334"/>
                  </a:cubicBezTo>
                  <a:cubicBezTo>
                    <a:pt x="17459" y="1726"/>
                    <a:pt x="20542" y="7067"/>
                    <a:pt x="19150" y="12263"/>
                  </a:cubicBezTo>
                  <a:cubicBezTo>
                    <a:pt x="17758" y="17459"/>
                    <a:pt x="12417" y="20542"/>
                    <a:pt x="7221" y="19150"/>
                  </a:cubicBezTo>
                  <a:cubicBezTo>
                    <a:pt x="2025" y="17758"/>
                    <a:pt x="-1058" y="12417"/>
                    <a:pt x="334" y="7221"/>
                  </a:cubicBezTo>
                  <a:close/>
                </a:path>
              </a:pathLst>
            </a:custGeom>
            <a:solidFill>
              <a:schemeClr val="accent1"/>
            </a:solidFill>
            <a:ln w="12700" cap="flat">
              <a:noFill/>
              <a:miter lim="400000"/>
            </a:ln>
            <a:effectLst/>
          </p:spPr>
          <p:txBody>
            <a:bodyPr wrap="square" lIns="0" tIns="0" rIns="0" bIns="0" numCol="1" anchor="t">
              <a:noAutofit/>
            </a:bodyPr>
            <a:lstStyle/>
            <a:p>
              <a:endParaRPr/>
            </a:p>
          </p:txBody>
        </p:sp>
        <p:sp>
          <p:nvSpPr>
            <p:cNvPr id="37" name="Shape 37340">
              <a:extLst>
                <a:ext uri="{FF2B5EF4-FFF2-40B4-BE49-F238E27FC236}">
                  <a16:creationId xmlns:a16="http://schemas.microsoft.com/office/drawing/2014/main" xmlns="" id="{BB90726C-D6A0-4BAC-9FF9-B8817DDB6EA1}"/>
                </a:ext>
              </a:extLst>
            </p:cNvPr>
            <p:cNvSpPr/>
            <p:nvPr/>
          </p:nvSpPr>
          <p:spPr>
            <a:xfrm>
              <a:off x="3613644" y="4195324"/>
              <a:ext cx="321971" cy="32277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730" y="15723"/>
                  </a:lnTo>
                  <a:lnTo>
                    <a:pt x="5834" y="19822"/>
                  </a:lnTo>
                  <a:cubicBezTo>
                    <a:pt x="5834" y="19822"/>
                    <a:pt x="0" y="21600"/>
                    <a:pt x="0" y="21600"/>
                  </a:cubicBezTo>
                  <a:close/>
                  <a:moveTo>
                    <a:pt x="6506" y="19151"/>
                  </a:moveTo>
                  <a:lnTo>
                    <a:pt x="2402" y="15052"/>
                  </a:lnTo>
                  <a:lnTo>
                    <a:pt x="14384" y="3102"/>
                  </a:lnTo>
                  <a:lnTo>
                    <a:pt x="18490" y="7198"/>
                  </a:lnTo>
                  <a:cubicBezTo>
                    <a:pt x="18490" y="7198"/>
                    <a:pt x="6506" y="19151"/>
                    <a:pt x="6506" y="19151"/>
                  </a:cubicBezTo>
                  <a:close/>
                  <a:moveTo>
                    <a:pt x="19175" y="6514"/>
                  </a:moveTo>
                  <a:lnTo>
                    <a:pt x="15069" y="2417"/>
                  </a:lnTo>
                  <a:lnTo>
                    <a:pt x="17493" y="0"/>
                  </a:lnTo>
                  <a:lnTo>
                    <a:pt x="21600" y="4097"/>
                  </a:lnTo>
                  <a:cubicBezTo>
                    <a:pt x="21600" y="4097"/>
                    <a:pt x="19175" y="6514"/>
                    <a:pt x="19175" y="6514"/>
                  </a:cubicBez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sp>
          <p:nvSpPr>
            <p:cNvPr id="38" name="文本框 37">
              <a:extLst>
                <a:ext uri="{FF2B5EF4-FFF2-40B4-BE49-F238E27FC236}">
                  <a16:creationId xmlns:a16="http://schemas.microsoft.com/office/drawing/2014/main" xmlns="" id="{AB98F6D4-C642-4337-BAE9-4925EE742A34}"/>
                </a:ext>
              </a:extLst>
            </p:cNvPr>
            <p:cNvSpPr txBox="1"/>
            <p:nvPr/>
          </p:nvSpPr>
          <p:spPr>
            <a:xfrm>
              <a:off x="907754" y="5263101"/>
              <a:ext cx="3274935" cy="620491"/>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39" name="文本框 38">
              <a:extLst>
                <a:ext uri="{FF2B5EF4-FFF2-40B4-BE49-F238E27FC236}">
                  <a16:creationId xmlns:a16="http://schemas.microsoft.com/office/drawing/2014/main" xmlns="" id="{58103EF6-9A41-4E13-834F-FD7B86E80576}"/>
                </a:ext>
              </a:extLst>
            </p:cNvPr>
            <p:cNvSpPr txBox="1"/>
            <p:nvPr/>
          </p:nvSpPr>
          <p:spPr>
            <a:xfrm>
              <a:off x="2407072" y="4850123"/>
              <a:ext cx="1775617" cy="400110"/>
            </a:xfrm>
            <a:prstGeom prst="rect">
              <a:avLst/>
            </a:prstGeom>
            <a:noFill/>
          </p:spPr>
          <p:txBody>
            <a:bodyPr wrap="square">
              <a:spAutoFit/>
            </a:bodyPr>
            <a:lstStyle/>
            <a:p>
              <a:pPr algn="r"/>
              <a:r>
                <a:rPr lang="zh-CN" altLang="en-US" sz="2000">
                  <a:latin typeface="+mj-ea"/>
                  <a:ea typeface="+mj-ea"/>
                </a:rPr>
                <a:t>璞石设计 </a:t>
              </a:r>
            </a:p>
          </p:txBody>
        </p:sp>
      </p:grpSp>
      <p:sp>
        <p:nvSpPr>
          <p:cNvPr id="40" name="Shape 37309">
            <a:extLst>
              <a:ext uri="{FF2B5EF4-FFF2-40B4-BE49-F238E27FC236}">
                <a16:creationId xmlns:a16="http://schemas.microsoft.com/office/drawing/2014/main" xmlns="" id="{B4815491-28E0-48D2-992D-836DFBCD5CDC}"/>
              </a:ext>
            </a:extLst>
          </p:cNvPr>
          <p:cNvSpPr/>
          <p:nvPr/>
        </p:nvSpPr>
        <p:spPr>
          <a:xfrm>
            <a:off x="5647479" y="3803406"/>
            <a:ext cx="783836" cy="78383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lnTo>
                  <a:pt x="2700" y="10800"/>
                </a:lnTo>
                <a:cubicBezTo>
                  <a:pt x="2700" y="6326"/>
                  <a:pt x="6326" y="2700"/>
                  <a:pt x="10800" y="2700"/>
                </a:cubicBezTo>
                <a:cubicBezTo>
                  <a:pt x="13037" y="2700"/>
                  <a:pt x="15063" y="3616"/>
                  <a:pt x="16527" y="5084"/>
                </a:cubicBezTo>
                <a:lnTo>
                  <a:pt x="14850" y="6750"/>
                </a:lnTo>
                <a:lnTo>
                  <a:pt x="20250" y="6750"/>
                </a:lnTo>
                <a:lnTo>
                  <a:pt x="20250" y="1350"/>
                </a:lnTo>
                <a:lnTo>
                  <a:pt x="18436" y="3175"/>
                </a:lnTo>
                <a:cubicBezTo>
                  <a:pt x="16482" y="1220"/>
                  <a:pt x="13782" y="0"/>
                  <a:pt x="10800" y="0"/>
                </a:cubicBezTo>
                <a:close/>
                <a:moveTo>
                  <a:pt x="18900" y="10800"/>
                </a:moveTo>
                <a:cubicBezTo>
                  <a:pt x="18900" y="15274"/>
                  <a:pt x="15274" y="18900"/>
                  <a:pt x="10800" y="18900"/>
                </a:cubicBezTo>
                <a:cubicBezTo>
                  <a:pt x="8735" y="18900"/>
                  <a:pt x="6850" y="18128"/>
                  <a:pt x="5421" y="16854"/>
                </a:cubicBezTo>
                <a:lnTo>
                  <a:pt x="7425" y="14850"/>
                </a:lnTo>
                <a:lnTo>
                  <a:pt x="2025" y="14850"/>
                </a:lnTo>
                <a:lnTo>
                  <a:pt x="2025" y="20250"/>
                </a:lnTo>
                <a:lnTo>
                  <a:pt x="3512" y="18763"/>
                </a:lnTo>
                <a:cubicBezTo>
                  <a:pt x="5433" y="20523"/>
                  <a:pt x="7989" y="21600"/>
                  <a:pt x="10800" y="21600"/>
                </a:cubicBezTo>
                <a:cubicBezTo>
                  <a:pt x="16765" y="21600"/>
                  <a:pt x="21600" y="16765"/>
                  <a:pt x="21600" y="10800"/>
                </a:cubicBezTo>
                <a:cubicBezTo>
                  <a:pt x="21600" y="10800"/>
                  <a:pt x="18900" y="10800"/>
                  <a:pt x="18900" y="10800"/>
                </a:cubicBezTo>
                <a:close/>
              </a:path>
            </a:pathLst>
          </a:custGeom>
          <a:solidFill>
            <a:schemeClr val="tx1"/>
          </a:solidFill>
          <a:ln w="12700" cap="flat">
            <a:noFill/>
            <a:miter lim="400000"/>
          </a:ln>
          <a:effectLst/>
        </p:spPr>
        <p:txBody>
          <a:bodyPr wrap="square" lIns="20092" tIns="20092" rIns="20092" bIns="20092" numCol="1" anchor="ctr">
            <a:noAutofit/>
          </a:bodyPr>
          <a:lstStyle/>
          <a:p>
            <a:endParaRPr>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动物, 珊瑚, 看着, 游戏机&#10;&#10;描述已自动生成">
            <a:extLst>
              <a:ext uri="{FF2B5EF4-FFF2-40B4-BE49-F238E27FC236}">
                <a16:creationId xmlns:a16="http://schemas.microsoft.com/office/drawing/2014/main" xmlns="" id="{1487B5CA-7D3A-4765-AE93-3E3DB711CA94}"/>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9" name="图片 8" descr="图片包含 动物, 珊瑚, 看着, 游戏机&#10;&#10;描述已自动生成">
            <a:extLst>
              <a:ext uri="{FF2B5EF4-FFF2-40B4-BE49-F238E27FC236}">
                <a16:creationId xmlns:a16="http://schemas.microsoft.com/office/drawing/2014/main" xmlns="" id="{D85E0764-23BE-459A-9222-0EB5EF52B6AB}"/>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10" name="图片 9" descr="图片包含 动物, 珊瑚, 看着, 游戏机&#10;&#10;描述已自动生成">
            <a:extLst>
              <a:ext uri="{FF2B5EF4-FFF2-40B4-BE49-F238E27FC236}">
                <a16:creationId xmlns:a16="http://schemas.microsoft.com/office/drawing/2014/main" xmlns="" id="{B06630B2-3554-4DDB-A1D5-30EE0C038451}"/>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pic>
        <p:nvPicPr>
          <p:cNvPr id="11" name="图片 10" descr="图片包含 动物, 珊瑚, 看着, 游戏机&#10;&#10;描述已自动生成">
            <a:extLst>
              <a:ext uri="{FF2B5EF4-FFF2-40B4-BE49-F238E27FC236}">
                <a16:creationId xmlns:a16="http://schemas.microsoft.com/office/drawing/2014/main" xmlns="" id="{CAF061CD-473C-48F3-9696-473174D9DFAD}"/>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p>
            <a:pPr algn="dist"/>
            <a:r>
              <a:rPr lang="zh-CN" altLang="en-US" sz="3200"/>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20672638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动物, 珊瑚, 看着, 游戏机&#10;&#10;描述已自动生成">
            <a:extLst>
              <a:ext uri="{FF2B5EF4-FFF2-40B4-BE49-F238E27FC236}">
                <a16:creationId xmlns:a16="http://schemas.microsoft.com/office/drawing/2014/main" xmlns="" id="{039AFF4D-2F63-4877-A62F-D1C7F346FA8F}"/>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flipH="1">
            <a:off x="0" y="4800599"/>
            <a:ext cx="3635694" cy="2057401"/>
          </a:xfrm>
          <a:prstGeom prst="rect">
            <a:avLst/>
          </a:prstGeom>
        </p:spPr>
      </p:pic>
      <p:pic>
        <p:nvPicPr>
          <p:cNvPr id="5" name="图片占位符 4" descr="山上的风景&#10;&#10;描述已自动生成">
            <a:extLst>
              <a:ext uri="{FF2B5EF4-FFF2-40B4-BE49-F238E27FC236}">
                <a16:creationId xmlns:a16="http://schemas.microsoft.com/office/drawing/2014/main" xmlns="" id="{7F95860C-9F4B-41B1-935C-F2F0D28B0FC1}"/>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BF65C6F7-FC26-4A30-B4EC-B8F3467D2B68}"/>
              </a:ext>
            </a:extLst>
          </p:cNvPr>
          <p:cNvSpPr>
            <a:spLocks noGrp="1"/>
          </p:cNvSpPr>
          <p:nvPr>
            <p:ph type="title" idx="4294967295"/>
          </p:nvPr>
        </p:nvSpPr>
        <p:spPr>
          <a:xfrm>
            <a:off x="1262744" y="5187950"/>
            <a:ext cx="9666514" cy="1117600"/>
          </a:xfrm>
        </p:spPr>
        <p:txBody>
          <a:bodyPr>
            <a:normAutofit/>
          </a:bodyPr>
          <a:lstStyle/>
          <a:p>
            <a:pPr algn="ctr"/>
            <a:r>
              <a:rPr lang="zh-CN" altLang="en-US">
                <a:solidFill>
                  <a:schemeClr val="accent1"/>
                </a:solidFill>
              </a:rPr>
              <a:t>点击此处添加企业文化理念</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建筑的摆设布局&#10;&#10;描述已自动生成">
            <a:extLst>
              <a:ext uri="{FF2B5EF4-FFF2-40B4-BE49-F238E27FC236}">
                <a16:creationId xmlns:a16="http://schemas.microsoft.com/office/drawing/2014/main" xmlns="" id="{2DF665D3-F144-4BEA-8807-449461C9C972}"/>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6" name="标题 1">
            <a:extLst>
              <a:ext uri="{FF2B5EF4-FFF2-40B4-BE49-F238E27FC236}">
                <a16:creationId xmlns:a16="http://schemas.microsoft.com/office/drawing/2014/main" xmlns="" id="{F5DE1E9E-796A-4D26-817B-A6F6C33BC567}"/>
              </a:ext>
            </a:extLst>
          </p:cNvPr>
          <p:cNvSpPr txBox="1">
            <a:spLocks/>
          </p:cNvSpPr>
          <p:nvPr/>
        </p:nvSpPr>
        <p:spPr>
          <a:xfrm>
            <a:off x="821230" y="1286800"/>
            <a:ext cx="4839341" cy="19675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pPr>
            <a:r>
              <a:rPr lang="zh-CN" altLang="en-US">
                <a:solidFill>
                  <a:schemeClr val="accent1"/>
                </a:solidFill>
              </a:rPr>
              <a:t>点击此处添加</a:t>
            </a:r>
            <a:endParaRPr lang="en-US" altLang="zh-CN">
              <a:solidFill>
                <a:schemeClr val="accent1"/>
              </a:solidFill>
            </a:endParaRPr>
          </a:p>
          <a:p>
            <a:pPr>
              <a:lnSpc>
                <a:spcPct val="110000"/>
              </a:lnSpc>
            </a:pPr>
            <a:r>
              <a:rPr lang="zh-CN" altLang="en-US">
                <a:solidFill>
                  <a:schemeClr val="accent1"/>
                </a:solidFill>
              </a:rPr>
              <a:t>企业经营理念</a:t>
            </a:r>
          </a:p>
        </p:txBody>
      </p:sp>
      <p:grpSp>
        <p:nvGrpSpPr>
          <p:cNvPr id="7" name="组合 6">
            <a:extLst>
              <a:ext uri="{FF2B5EF4-FFF2-40B4-BE49-F238E27FC236}">
                <a16:creationId xmlns:a16="http://schemas.microsoft.com/office/drawing/2014/main" xmlns="" id="{1BEB84F9-E992-4640-BECB-62FE0D5CC01C}"/>
              </a:ext>
            </a:extLst>
          </p:cNvPr>
          <p:cNvGrpSpPr/>
          <p:nvPr/>
        </p:nvGrpSpPr>
        <p:grpSpPr>
          <a:xfrm>
            <a:off x="821230" y="3297032"/>
            <a:ext cx="4596494" cy="1074850"/>
            <a:chOff x="6769431" y="1808608"/>
            <a:chExt cx="4596494" cy="1074850"/>
          </a:xfrm>
        </p:grpSpPr>
        <p:sp>
          <p:nvSpPr>
            <p:cNvPr id="8" name="Freeform 56">
              <a:extLst>
                <a:ext uri="{FF2B5EF4-FFF2-40B4-BE49-F238E27FC236}">
                  <a16:creationId xmlns:a16="http://schemas.microsoft.com/office/drawing/2014/main" xmlns="" id="{0BF2D133-8E8D-406A-BEA5-BE5D3BDE78EA}"/>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9" name="文本框 8">
              <a:extLst>
                <a:ext uri="{FF2B5EF4-FFF2-40B4-BE49-F238E27FC236}">
                  <a16:creationId xmlns:a16="http://schemas.microsoft.com/office/drawing/2014/main" xmlns="" id="{B643213B-A7D8-4525-831F-AE7B08F91219}"/>
                </a:ext>
              </a:extLst>
            </p:cNvPr>
            <p:cNvSpPr txBox="1"/>
            <p:nvPr/>
          </p:nvSpPr>
          <p:spPr>
            <a:xfrm>
              <a:off x="6769431" y="2265788"/>
              <a:ext cx="4596494" cy="61767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F27FF1AB-693A-483D-91F4-08ED56C0B858}"/>
                </a:ext>
              </a:extLst>
            </p:cNvPr>
            <p:cNvSpPr txBox="1"/>
            <p:nvPr/>
          </p:nvSpPr>
          <p:spPr>
            <a:xfrm>
              <a:off x="7369703"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11" name="Group 27">
            <a:extLst>
              <a:ext uri="{FF2B5EF4-FFF2-40B4-BE49-F238E27FC236}">
                <a16:creationId xmlns:a16="http://schemas.microsoft.com/office/drawing/2014/main" xmlns="" id="{A3958C7D-57ED-4003-867D-51DAF8D176FD}"/>
              </a:ext>
            </a:extLst>
          </p:cNvPr>
          <p:cNvGrpSpPr/>
          <p:nvPr/>
        </p:nvGrpSpPr>
        <p:grpSpPr>
          <a:xfrm>
            <a:off x="873608" y="4769080"/>
            <a:ext cx="4596494" cy="1028451"/>
            <a:chOff x="6769431" y="1857828"/>
            <a:chExt cx="4596494" cy="1028451"/>
          </a:xfrm>
        </p:grpSpPr>
        <p:sp>
          <p:nvSpPr>
            <p:cNvPr id="12" name="Freeform 56">
              <a:extLst>
                <a:ext uri="{FF2B5EF4-FFF2-40B4-BE49-F238E27FC236}">
                  <a16:creationId xmlns:a16="http://schemas.microsoft.com/office/drawing/2014/main" xmlns="" id="{F86E2892-D3D1-430C-9079-2685F1D87238}"/>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文本框 29">
              <a:extLst>
                <a:ext uri="{FF2B5EF4-FFF2-40B4-BE49-F238E27FC236}">
                  <a16:creationId xmlns:a16="http://schemas.microsoft.com/office/drawing/2014/main" xmlns="" id="{6A85B00D-7E41-47E7-B2B0-D0292F403F67}"/>
                </a:ext>
              </a:extLst>
            </p:cNvPr>
            <p:cNvSpPr txBox="1"/>
            <p:nvPr/>
          </p:nvSpPr>
          <p:spPr>
            <a:xfrm>
              <a:off x="6769431" y="2265788"/>
              <a:ext cx="459649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4" name="文本框 30">
              <a:extLst>
                <a:ext uri="{FF2B5EF4-FFF2-40B4-BE49-F238E27FC236}">
                  <a16:creationId xmlns:a16="http://schemas.microsoft.com/office/drawing/2014/main" xmlns="" id="{106B4F3F-F399-4E3B-B51C-B6F1B80B66B0}"/>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水上的木桥&#10;&#10;描述已自动生成">
            <a:extLst>
              <a:ext uri="{FF2B5EF4-FFF2-40B4-BE49-F238E27FC236}">
                <a16:creationId xmlns:a16="http://schemas.microsoft.com/office/drawing/2014/main" xmlns="" id="{5EBF2A8F-AE90-450B-A7FF-DC0E3A7FF754}"/>
              </a:ext>
            </a:extLst>
          </p:cNvPr>
          <p:cNvPicPr>
            <a:picLocks noGrp="1" noChangeAspect="1"/>
          </p:cNvPicPr>
          <p:nvPr>
            <p:ph type="pic" sz="quarter" idx="12"/>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6" name="标题 1">
            <a:extLst>
              <a:ext uri="{FF2B5EF4-FFF2-40B4-BE49-F238E27FC236}">
                <a16:creationId xmlns:a16="http://schemas.microsoft.com/office/drawing/2014/main" xmlns="" id="{14686BDD-E73E-4F62-B3EC-D41EFA97BAD5}"/>
              </a:ext>
            </a:extLst>
          </p:cNvPr>
          <p:cNvSpPr txBox="1">
            <a:spLocks/>
          </p:cNvSpPr>
          <p:nvPr/>
        </p:nvSpPr>
        <p:spPr>
          <a:xfrm>
            <a:off x="1262744" y="5187950"/>
            <a:ext cx="9666514" cy="111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chemeClr val="accent1"/>
                </a:solidFill>
              </a:rPr>
              <a:t>点击此处添加企业企业信条</a:t>
            </a:r>
          </a:p>
        </p:txBody>
      </p:sp>
    </p:spTree>
    <p:extLst>
      <p:ext uri="{BB962C8B-B14F-4D97-AF65-F5344CB8AC3E}">
        <p14:creationId xmlns:p14="http://schemas.microsoft.com/office/powerpoint/2010/main" val="1259205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B81407B0-3AA4-47E2-9B30-BD7455917129}"/>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C51F96E0-7CC6-4CD9-91A7-31E1D61566E8}"/>
              </a:ext>
            </a:extLst>
          </p:cNvPr>
          <p:cNvSpPr>
            <a:spLocks noGrp="1"/>
          </p:cNvSpPr>
          <p:nvPr>
            <p:ph type="title" idx="4294967295"/>
          </p:nvPr>
        </p:nvSpPr>
        <p:spPr>
          <a:xfrm>
            <a:off x="1120926" y="4093740"/>
            <a:ext cx="3352800" cy="1133024"/>
          </a:xfrm>
        </p:spPr>
        <p:txBody>
          <a:bodyPr>
            <a:normAutofit/>
          </a:bodyPr>
          <a:lstStyle/>
          <a:p>
            <a:r>
              <a:rPr lang="zh-CN" altLang="en-US">
                <a:solidFill>
                  <a:schemeClr val="accent1"/>
                </a:solidFill>
              </a:rPr>
              <a:t>团队风采</a:t>
            </a:r>
          </a:p>
        </p:txBody>
      </p:sp>
      <p:pic>
        <p:nvPicPr>
          <p:cNvPr id="26" name="图片占位符 25" descr="图片包含 男人, 室内, 桌子, 窗户&#10;&#10;描述已自动生成">
            <a:extLst>
              <a:ext uri="{FF2B5EF4-FFF2-40B4-BE49-F238E27FC236}">
                <a16:creationId xmlns:a16="http://schemas.microsoft.com/office/drawing/2014/main" xmlns="" id="{9A4C0166-91AE-494A-9AAA-B20A983017C8}"/>
              </a:ext>
            </a:extLst>
          </p:cNvPr>
          <p:cNvPicPr>
            <a:picLocks noGrp="1" noChangeAspect="1"/>
          </p:cNvPicPr>
          <p:nvPr>
            <p:ph type="pic" sz="quarter" idx="13"/>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30" name="图片占位符 29" descr="一些人在桌子前吃东西&#10;&#10;描述已自动生成">
            <a:extLst>
              <a:ext uri="{FF2B5EF4-FFF2-40B4-BE49-F238E27FC236}">
                <a16:creationId xmlns:a16="http://schemas.microsoft.com/office/drawing/2014/main" xmlns="" id="{BC9FEC89-5A3C-406A-8032-7906770C7235}"/>
              </a:ext>
            </a:extLst>
          </p:cNvPr>
          <p:cNvPicPr>
            <a:picLocks noGrp="1" noChangeAspect="1"/>
          </p:cNvPicPr>
          <p:nvPr>
            <p:ph type="pic" sz="quarter" idx="11"/>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54" name="图片占位符 53" descr="一群人坐在桌子前&#10;&#10;描述已自动生成">
            <a:extLst>
              <a:ext uri="{FF2B5EF4-FFF2-40B4-BE49-F238E27FC236}">
                <a16:creationId xmlns:a16="http://schemas.microsoft.com/office/drawing/2014/main" xmlns="" id="{433791D4-60DC-4B63-8C04-AE9E5581B5E3}"/>
              </a:ext>
            </a:extLst>
          </p:cNvPr>
          <p:cNvPicPr>
            <a:picLocks noGrp="1" noChangeAspect="1"/>
          </p:cNvPicPr>
          <p:nvPr>
            <p:ph type="pic" sz="quarter" idx="12"/>
          </p:nvPr>
        </p:nvPicPr>
        <p:blipFill rotWithShape="1">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6088063" y="769937"/>
            <a:ext cx="2741612" cy="4325619"/>
          </a:xfrm>
        </p:spPr>
      </p:pic>
      <p:grpSp>
        <p:nvGrpSpPr>
          <p:cNvPr id="55" name="组合 54">
            <a:extLst>
              <a:ext uri="{FF2B5EF4-FFF2-40B4-BE49-F238E27FC236}">
                <a16:creationId xmlns:a16="http://schemas.microsoft.com/office/drawing/2014/main" xmlns="" id="{BA96E339-358E-4405-9083-C667A9F30F68}"/>
              </a:ext>
            </a:extLst>
          </p:cNvPr>
          <p:cNvGrpSpPr/>
          <p:nvPr/>
        </p:nvGrpSpPr>
        <p:grpSpPr>
          <a:xfrm>
            <a:off x="1120926" y="4975476"/>
            <a:ext cx="6337943" cy="969012"/>
            <a:chOff x="6317568" y="1826361"/>
            <a:chExt cx="6337943" cy="969012"/>
          </a:xfrm>
        </p:grpSpPr>
        <p:sp>
          <p:nvSpPr>
            <p:cNvPr id="58" name="文本框 57">
              <a:extLst>
                <a:ext uri="{FF2B5EF4-FFF2-40B4-BE49-F238E27FC236}">
                  <a16:creationId xmlns:a16="http://schemas.microsoft.com/office/drawing/2014/main" xmlns="" id="{12864A92-B89E-45AC-B099-7A904459D004}"/>
                </a:ext>
              </a:extLst>
            </p:cNvPr>
            <p:cNvSpPr txBox="1"/>
            <p:nvPr/>
          </p:nvSpPr>
          <p:spPr>
            <a:xfrm>
              <a:off x="6317568" y="1826361"/>
              <a:ext cx="506163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7" name="文本框 56">
              <a:extLst>
                <a:ext uri="{FF2B5EF4-FFF2-40B4-BE49-F238E27FC236}">
                  <a16:creationId xmlns:a16="http://schemas.microsoft.com/office/drawing/2014/main" xmlns="" id="{80311283-D507-40C2-B25A-A9CF28C00514}"/>
                </a:ext>
              </a:extLst>
            </p:cNvPr>
            <p:cNvSpPr txBox="1"/>
            <p:nvPr/>
          </p:nvSpPr>
          <p:spPr>
            <a:xfrm>
              <a:off x="6317568" y="2454702"/>
              <a:ext cx="6337943" cy="3406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4277349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274380-56E3-427B-845C-2D8EDF8A3E07}"/>
              </a:ext>
            </a:extLst>
          </p:cNvPr>
          <p:cNvSpPr>
            <a:spLocks noGrp="1"/>
          </p:cNvSpPr>
          <p:nvPr>
            <p:ph type="title"/>
          </p:nvPr>
        </p:nvSpPr>
        <p:spPr/>
        <p:txBody>
          <a:bodyPr>
            <a:normAutofit fontScale="90000"/>
          </a:bodyPr>
          <a:lstStyle/>
          <a:p>
            <a:r>
              <a:rPr lang="zh-CN" altLang="en-US"/>
              <a:t>荣誉时刻</a:t>
            </a:r>
          </a:p>
        </p:txBody>
      </p:sp>
      <p:grpSp>
        <p:nvGrpSpPr>
          <p:cNvPr id="3" name="组合 2">
            <a:extLst>
              <a:ext uri="{FF2B5EF4-FFF2-40B4-BE49-F238E27FC236}">
                <a16:creationId xmlns:a16="http://schemas.microsoft.com/office/drawing/2014/main" xmlns="" id="{4E347ED7-3412-4CDB-830A-7CEB91AF2F05}"/>
              </a:ext>
            </a:extLst>
          </p:cNvPr>
          <p:cNvGrpSpPr/>
          <p:nvPr/>
        </p:nvGrpSpPr>
        <p:grpSpPr>
          <a:xfrm>
            <a:off x="891442" y="1701590"/>
            <a:ext cx="2289630" cy="3997741"/>
            <a:chOff x="1139371" y="1701590"/>
            <a:chExt cx="2289630" cy="3997741"/>
          </a:xfrm>
        </p:grpSpPr>
        <p:sp>
          <p:nvSpPr>
            <p:cNvPr id="4" name="Shape 4113">
              <a:extLst>
                <a:ext uri="{FF2B5EF4-FFF2-40B4-BE49-F238E27FC236}">
                  <a16:creationId xmlns:a16="http://schemas.microsoft.com/office/drawing/2014/main" xmlns="" id="{7367B773-D4EF-41EE-80EF-FF396DE80192}"/>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5" name="文本框 4">
              <a:extLst>
                <a:ext uri="{FF2B5EF4-FFF2-40B4-BE49-F238E27FC236}">
                  <a16:creationId xmlns:a16="http://schemas.microsoft.com/office/drawing/2014/main" xmlns="" id="{1DC0D432-AA60-4922-A089-AE80215A7172}"/>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 name="文本框 5">
              <a:extLst>
                <a:ext uri="{FF2B5EF4-FFF2-40B4-BE49-F238E27FC236}">
                  <a16:creationId xmlns:a16="http://schemas.microsoft.com/office/drawing/2014/main" xmlns="" id="{3621E448-5CB0-48A1-8CD8-185ED966B451}"/>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D4BB1D76-D9B9-4549-8E33-73FA43D084ED}"/>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8" name="组合 7">
            <a:extLst>
              <a:ext uri="{FF2B5EF4-FFF2-40B4-BE49-F238E27FC236}">
                <a16:creationId xmlns:a16="http://schemas.microsoft.com/office/drawing/2014/main" xmlns="" id="{0A3A4E9B-3FEC-4363-946A-4E81C80CFBB9}"/>
              </a:ext>
            </a:extLst>
          </p:cNvPr>
          <p:cNvGrpSpPr/>
          <p:nvPr/>
        </p:nvGrpSpPr>
        <p:grpSpPr>
          <a:xfrm>
            <a:off x="3660207" y="1701590"/>
            <a:ext cx="2235386" cy="3997741"/>
            <a:chOff x="3648580" y="1701590"/>
            <a:chExt cx="2235386" cy="3997741"/>
          </a:xfrm>
        </p:grpSpPr>
        <p:sp>
          <p:nvSpPr>
            <p:cNvPr id="9" name="Shape 4096">
              <a:extLst>
                <a:ext uri="{FF2B5EF4-FFF2-40B4-BE49-F238E27FC236}">
                  <a16:creationId xmlns:a16="http://schemas.microsoft.com/office/drawing/2014/main" xmlns="" id="{6BEE7845-7758-4C1F-831A-D23D1BCBFF5B}"/>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0" name="文本框 9">
              <a:extLst>
                <a:ext uri="{FF2B5EF4-FFF2-40B4-BE49-F238E27FC236}">
                  <a16:creationId xmlns:a16="http://schemas.microsoft.com/office/drawing/2014/main" xmlns="" id="{2B416673-7057-4913-AAA8-DC56D9476AA4}"/>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C59F74A0-0B08-42B9-AF0E-13E07CC418FB}"/>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C8692046-4A79-4092-B269-B7171BBC57A3}"/>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13" name="组合 12">
            <a:extLst>
              <a:ext uri="{FF2B5EF4-FFF2-40B4-BE49-F238E27FC236}">
                <a16:creationId xmlns:a16="http://schemas.microsoft.com/office/drawing/2014/main" xmlns="" id="{FF9339C1-80B4-42B2-AC69-AC594D24C4BE}"/>
              </a:ext>
            </a:extLst>
          </p:cNvPr>
          <p:cNvGrpSpPr/>
          <p:nvPr/>
        </p:nvGrpSpPr>
        <p:grpSpPr>
          <a:xfrm>
            <a:off x="6374728" y="1701590"/>
            <a:ext cx="2166962" cy="3997741"/>
            <a:chOff x="6191848" y="1701590"/>
            <a:chExt cx="2166962" cy="3997741"/>
          </a:xfrm>
        </p:grpSpPr>
        <p:sp>
          <p:nvSpPr>
            <p:cNvPr id="14" name="Shape 4115">
              <a:extLst>
                <a:ext uri="{FF2B5EF4-FFF2-40B4-BE49-F238E27FC236}">
                  <a16:creationId xmlns:a16="http://schemas.microsoft.com/office/drawing/2014/main" xmlns="" id="{FC16DFDD-1317-4E63-8913-BAF4F5817046}"/>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5" name="文本框 14">
              <a:extLst>
                <a:ext uri="{FF2B5EF4-FFF2-40B4-BE49-F238E27FC236}">
                  <a16:creationId xmlns:a16="http://schemas.microsoft.com/office/drawing/2014/main" xmlns="" id="{D5455A17-D97F-4A5A-B086-AFF7066C740B}"/>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16" name="文本框 15">
              <a:extLst>
                <a:ext uri="{FF2B5EF4-FFF2-40B4-BE49-F238E27FC236}">
                  <a16:creationId xmlns:a16="http://schemas.microsoft.com/office/drawing/2014/main" xmlns="" id="{F75902DB-6E3C-4FF6-973C-E859438C3401}"/>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324DC39C-555B-42BA-989F-707CC2576A3E}"/>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grpSp>
        <p:nvGrpSpPr>
          <p:cNvPr id="18" name="组合 17">
            <a:extLst>
              <a:ext uri="{FF2B5EF4-FFF2-40B4-BE49-F238E27FC236}">
                <a16:creationId xmlns:a16="http://schemas.microsoft.com/office/drawing/2014/main" xmlns="" id="{AF34A93D-157E-4F82-8B34-CC896EE9B2DE}"/>
              </a:ext>
            </a:extLst>
          </p:cNvPr>
          <p:cNvGrpSpPr/>
          <p:nvPr/>
        </p:nvGrpSpPr>
        <p:grpSpPr>
          <a:xfrm>
            <a:off x="9020826" y="1701590"/>
            <a:ext cx="2217806" cy="3997741"/>
            <a:chOff x="8675481" y="1701590"/>
            <a:chExt cx="2217806" cy="3997741"/>
          </a:xfrm>
        </p:grpSpPr>
        <p:sp>
          <p:nvSpPr>
            <p:cNvPr id="19" name="Shape 4114">
              <a:extLst>
                <a:ext uri="{FF2B5EF4-FFF2-40B4-BE49-F238E27FC236}">
                  <a16:creationId xmlns:a16="http://schemas.microsoft.com/office/drawing/2014/main" xmlns="" id="{76618624-009D-41A9-8E12-B7A414BE48D4}"/>
                </a:ext>
              </a:extLst>
            </p:cNvPr>
            <p:cNvSpPr/>
            <p:nvPr/>
          </p:nvSpPr>
          <p:spPr>
            <a:xfrm>
              <a:off x="8860864"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4"/>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20" name="文本框 19">
              <a:extLst>
                <a:ext uri="{FF2B5EF4-FFF2-40B4-BE49-F238E27FC236}">
                  <a16:creationId xmlns:a16="http://schemas.microsoft.com/office/drawing/2014/main" xmlns="" id="{D86F83AF-341F-44DB-A399-1C8419F76052}"/>
                </a:ext>
              </a:extLst>
            </p:cNvPr>
            <p:cNvSpPr txBox="1"/>
            <p:nvPr/>
          </p:nvSpPr>
          <p:spPr>
            <a:xfrm>
              <a:off x="8902074" y="4432509"/>
              <a:ext cx="1764620" cy="400110"/>
            </a:xfrm>
            <a:prstGeom prst="rect">
              <a:avLst/>
            </a:prstGeom>
            <a:noFill/>
          </p:spPr>
          <p:txBody>
            <a:bodyPr wrap="square">
              <a:spAutoFit/>
            </a:bodyPr>
            <a:lstStyle/>
            <a:p>
              <a:pPr algn="ctr"/>
              <a:r>
                <a:rPr lang="zh-CN" altLang="en-US" sz="2000">
                  <a:latin typeface="+mj-ea"/>
                  <a:ea typeface="+mj-ea"/>
                </a:rPr>
                <a:t>璞石设计</a:t>
              </a:r>
            </a:p>
          </p:txBody>
        </p:sp>
        <p:sp>
          <p:nvSpPr>
            <p:cNvPr id="21" name="文本框 20">
              <a:extLst>
                <a:ext uri="{FF2B5EF4-FFF2-40B4-BE49-F238E27FC236}">
                  <a16:creationId xmlns:a16="http://schemas.microsoft.com/office/drawing/2014/main" xmlns="" id="{47E8FA92-D73B-4300-BD18-451C18D7553C}"/>
                </a:ext>
              </a:extLst>
            </p:cNvPr>
            <p:cNvSpPr txBox="1"/>
            <p:nvPr/>
          </p:nvSpPr>
          <p:spPr>
            <a:xfrm>
              <a:off x="8675481" y="4801841"/>
              <a:ext cx="221780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622FF7FA-141B-4503-9582-414D5752596F}"/>
                </a:ext>
              </a:extLst>
            </p:cNvPr>
            <p:cNvSpPr txBox="1"/>
            <p:nvPr/>
          </p:nvSpPr>
          <p:spPr>
            <a:xfrm>
              <a:off x="8902074" y="3878511"/>
              <a:ext cx="1764620" cy="646331"/>
            </a:xfrm>
            <a:prstGeom prst="rect">
              <a:avLst/>
            </a:prstGeom>
            <a:noFill/>
          </p:spPr>
          <p:txBody>
            <a:bodyPr wrap="square">
              <a:spAutoFit/>
            </a:bodyPr>
            <a:lstStyle/>
            <a:p>
              <a:pPr algn="ctr"/>
              <a:r>
                <a:rPr lang="en-US" altLang="zh-CN" sz="3600"/>
                <a:t>86%</a:t>
              </a:r>
              <a:endParaRPr lang="zh-CN" altLang="en-US" sz="3600"/>
            </a:p>
          </p:txBody>
        </p:sp>
      </p:grpSp>
    </p:spTree>
    <p:extLst>
      <p:ext uri="{BB962C8B-B14F-4D97-AF65-F5344CB8AC3E}">
        <p14:creationId xmlns:p14="http://schemas.microsoft.com/office/powerpoint/2010/main" val="401189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动物, 珊瑚, 看着, 游戏机&#10;&#10;描述已自动生成">
            <a:extLst>
              <a:ext uri="{FF2B5EF4-FFF2-40B4-BE49-F238E27FC236}">
                <a16:creationId xmlns:a16="http://schemas.microsoft.com/office/drawing/2014/main" xmlns="" id="{73B88D51-B7B6-4B8D-A6D8-853F0E3FB5B1}"/>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10" name="图片 9" descr="图片包含 动物, 珊瑚, 看着, 游戏机&#10;&#10;描述已自动生成">
            <a:extLst>
              <a:ext uri="{FF2B5EF4-FFF2-40B4-BE49-F238E27FC236}">
                <a16:creationId xmlns:a16="http://schemas.microsoft.com/office/drawing/2014/main" xmlns="" id="{A8783BBC-F217-4B4A-B6BF-F26321E20D0B}"/>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11" name="图片 10" descr="图片包含 动物, 珊瑚, 看着, 游戏机&#10;&#10;描述已自动生成">
            <a:extLst>
              <a:ext uri="{FF2B5EF4-FFF2-40B4-BE49-F238E27FC236}">
                <a16:creationId xmlns:a16="http://schemas.microsoft.com/office/drawing/2014/main" xmlns="" id="{88178D17-2C5C-4725-9204-A20D1E08177E}"/>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pic>
        <p:nvPicPr>
          <p:cNvPr id="12" name="图片 11" descr="图片包含 动物, 珊瑚, 看着, 游戏机&#10;&#10;描述已自动生成">
            <a:extLst>
              <a:ext uri="{FF2B5EF4-FFF2-40B4-BE49-F238E27FC236}">
                <a16:creationId xmlns:a16="http://schemas.microsoft.com/office/drawing/2014/main" xmlns="" id="{8797F754-FDE4-4A1A-9A15-7A466916CD0B}"/>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4774560"/>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defPPr>
              <a:defRPr lang="zh-CN"/>
            </a:defPPr>
            <a:lvl1pPr algn="dist">
              <a:defRPr sz="3200"/>
            </a:lvl1pPr>
          </a:lstStyle>
          <a:p>
            <a:r>
              <a:rPr lang="zh-CN" altLang="en-US"/>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defPPr>
              <a:defRPr lang="zh-CN"/>
            </a:defPPr>
            <a:lvl1pPr algn="dist">
              <a:defRPr sz="3200">
                <a:solidFill>
                  <a:schemeClr val="bg1"/>
                </a:solidFill>
                <a:latin typeface="+mj-ea"/>
                <a:ea typeface="+mj-ea"/>
              </a:defRPr>
            </a:lvl1pPr>
          </a:lstStyle>
          <a:p>
            <a:r>
              <a:rPr lang="zh-CN" altLang="en-US"/>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13493555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2D03FD-2AFB-46BA-A9D8-486BD3AF6B02}"/>
              </a:ext>
            </a:extLst>
          </p:cNvPr>
          <p:cNvSpPr>
            <a:spLocks noGrp="1"/>
          </p:cNvSpPr>
          <p:nvPr>
            <p:ph type="title"/>
          </p:nvPr>
        </p:nvSpPr>
        <p:spPr/>
        <p:txBody>
          <a:bodyPr>
            <a:normAutofit fontScale="90000"/>
          </a:bodyPr>
          <a:lstStyle/>
          <a:p>
            <a:r>
              <a:rPr lang="zh-CN" altLang="en-US"/>
              <a:t>市场前景</a:t>
            </a:r>
          </a:p>
        </p:txBody>
      </p:sp>
      <p:graphicFrame>
        <p:nvGraphicFramePr>
          <p:cNvPr id="3" name="차트 6">
            <a:extLst>
              <a:ext uri="{FF2B5EF4-FFF2-40B4-BE49-F238E27FC236}">
                <a16:creationId xmlns:a16="http://schemas.microsoft.com/office/drawing/2014/main" xmlns="" id="{FDC820A0-A8F1-4D97-9494-61A4AA4B5741}"/>
              </a:ext>
            </a:extLst>
          </p:cNvPr>
          <p:cNvGraphicFramePr/>
          <p:nvPr>
            <p:extLst>
              <p:ext uri="{D42A27DB-BD31-4B8C-83A1-F6EECF244321}">
                <p14:modId xmlns:p14="http://schemas.microsoft.com/office/powerpoint/2010/main" val="762392971"/>
              </p:ext>
            </p:extLst>
          </p:nvPr>
        </p:nvGraphicFramePr>
        <p:xfrm>
          <a:off x="547688" y="1329769"/>
          <a:ext cx="7059612" cy="4992706"/>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D2FC89B4-8758-40F7-B419-5C7D1F7C19F4}"/>
              </a:ext>
            </a:extLst>
          </p:cNvPr>
          <p:cNvGrpSpPr/>
          <p:nvPr/>
        </p:nvGrpSpPr>
        <p:grpSpPr>
          <a:xfrm>
            <a:off x="6317568" y="2518451"/>
            <a:ext cx="5179107" cy="1648942"/>
            <a:chOff x="6317568" y="1426251"/>
            <a:chExt cx="5179107" cy="1648942"/>
          </a:xfrm>
        </p:grpSpPr>
        <p:grpSp>
          <p:nvGrpSpPr>
            <p:cNvPr id="5" name="组合 4">
              <a:extLst>
                <a:ext uri="{FF2B5EF4-FFF2-40B4-BE49-F238E27FC236}">
                  <a16:creationId xmlns:a16="http://schemas.microsoft.com/office/drawing/2014/main" xmlns="" id="{E4255753-9C53-4D36-B385-8AE88F1639ED}"/>
                </a:ext>
              </a:extLst>
            </p:cNvPr>
            <p:cNvGrpSpPr/>
            <p:nvPr/>
          </p:nvGrpSpPr>
          <p:grpSpPr>
            <a:xfrm>
              <a:off x="6317568" y="1426251"/>
              <a:ext cx="5061631" cy="1020601"/>
              <a:chOff x="6317568" y="1426251"/>
              <a:chExt cx="5061631" cy="1020601"/>
            </a:xfrm>
          </p:grpSpPr>
          <p:sp>
            <p:nvSpPr>
              <p:cNvPr id="7" name="文本框 6">
                <a:extLst>
                  <a:ext uri="{FF2B5EF4-FFF2-40B4-BE49-F238E27FC236}">
                    <a16:creationId xmlns:a16="http://schemas.microsoft.com/office/drawing/2014/main" xmlns="" id="{5A3346BF-B9F8-4523-92C8-2A2B6D6D1DC2}"/>
                  </a:ext>
                </a:extLst>
              </p:cNvPr>
              <p:cNvSpPr txBox="1"/>
              <p:nvPr/>
            </p:nvSpPr>
            <p:spPr>
              <a:xfrm>
                <a:off x="6317568" y="1826361"/>
                <a:ext cx="506163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36281303-A99D-4A47-9F52-EF24C38AC7B7}"/>
                  </a:ext>
                </a:extLst>
              </p:cNvPr>
              <p:cNvSpPr txBox="1"/>
              <p:nvPr/>
            </p:nvSpPr>
            <p:spPr>
              <a:xfrm>
                <a:off x="6317569" y="1426251"/>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6" name="文本框 5">
              <a:extLst>
                <a:ext uri="{FF2B5EF4-FFF2-40B4-BE49-F238E27FC236}">
                  <a16:creationId xmlns:a16="http://schemas.microsoft.com/office/drawing/2014/main" xmlns="" id="{47076096-63DD-47CB-A188-96B24772AC6A}"/>
                </a:ext>
              </a:extLst>
            </p:cNvPr>
            <p:cNvSpPr txBox="1"/>
            <p:nvPr/>
          </p:nvSpPr>
          <p:spPr>
            <a:xfrm>
              <a:off x="6317568" y="2454702"/>
              <a:ext cx="517910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9" name="组合 8">
            <a:extLst>
              <a:ext uri="{FF2B5EF4-FFF2-40B4-BE49-F238E27FC236}">
                <a16:creationId xmlns:a16="http://schemas.microsoft.com/office/drawing/2014/main" xmlns="" id="{4A084C86-C3AD-49C2-94AE-E9935328DDEB}"/>
              </a:ext>
            </a:extLst>
          </p:cNvPr>
          <p:cNvGrpSpPr/>
          <p:nvPr/>
        </p:nvGrpSpPr>
        <p:grpSpPr>
          <a:xfrm>
            <a:off x="6317568" y="4521200"/>
            <a:ext cx="5179107" cy="1648942"/>
            <a:chOff x="6317568" y="1426251"/>
            <a:chExt cx="5179107" cy="1648942"/>
          </a:xfrm>
        </p:grpSpPr>
        <p:grpSp>
          <p:nvGrpSpPr>
            <p:cNvPr id="10" name="组合 9">
              <a:extLst>
                <a:ext uri="{FF2B5EF4-FFF2-40B4-BE49-F238E27FC236}">
                  <a16:creationId xmlns:a16="http://schemas.microsoft.com/office/drawing/2014/main" xmlns="" id="{E0DE271C-C886-4E2D-BE89-AF640032AE6D}"/>
                </a:ext>
              </a:extLst>
            </p:cNvPr>
            <p:cNvGrpSpPr/>
            <p:nvPr/>
          </p:nvGrpSpPr>
          <p:grpSpPr>
            <a:xfrm>
              <a:off x="6317568" y="1426251"/>
              <a:ext cx="5061631" cy="1020601"/>
              <a:chOff x="6317568" y="1426251"/>
              <a:chExt cx="5061631" cy="1020601"/>
            </a:xfrm>
          </p:grpSpPr>
          <p:sp>
            <p:nvSpPr>
              <p:cNvPr id="12" name="文本框 11">
                <a:extLst>
                  <a:ext uri="{FF2B5EF4-FFF2-40B4-BE49-F238E27FC236}">
                    <a16:creationId xmlns:a16="http://schemas.microsoft.com/office/drawing/2014/main" xmlns="" id="{A7D39699-7558-4F73-92B1-DF4F954A09B1}"/>
                  </a:ext>
                </a:extLst>
              </p:cNvPr>
              <p:cNvSpPr txBox="1"/>
              <p:nvPr/>
            </p:nvSpPr>
            <p:spPr>
              <a:xfrm>
                <a:off x="6317568" y="1826361"/>
                <a:ext cx="506163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93DA3291-844D-42C2-B4F9-A7DDBE0B721D}"/>
                  </a:ext>
                </a:extLst>
              </p:cNvPr>
              <p:cNvSpPr txBox="1"/>
              <p:nvPr/>
            </p:nvSpPr>
            <p:spPr>
              <a:xfrm>
                <a:off x="6317569" y="1426251"/>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1" name="文本框 10">
              <a:extLst>
                <a:ext uri="{FF2B5EF4-FFF2-40B4-BE49-F238E27FC236}">
                  <a16:creationId xmlns:a16="http://schemas.microsoft.com/office/drawing/2014/main" xmlns="" id="{431EAD03-C9DA-4246-A07D-2D9D7B4701F3}"/>
                </a:ext>
              </a:extLst>
            </p:cNvPr>
            <p:cNvSpPr txBox="1"/>
            <p:nvPr/>
          </p:nvSpPr>
          <p:spPr>
            <a:xfrm>
              <a:off x="6317568" y="2454702"/>
              <a:ext cx="517910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0BFC77-42D6-4EAC-9C6B-92DF8B708824}"/>
              </a:ext>
            </a:extLst>
          </p:cNvPr>
          <p:cNvSpPr>
            <a:spLocks noGrp="1"/>
          </p:cNvSpPr>
          <p:nvPr>
            <p:ph type="title"/>
          </p:nvPr>
        </p:nvSpPr>
        <p:spPr/>
        <p:txBody>
          <a:bodyPr>
            <a:normAutofit fontScale="90000"/>
          </a:bodyPr>
          <a:lstStyle/>
          <a:p>
            <a:r>
              <a:rPr lang="zh-CN" altLang="en-US"/>
              <a:t>竞争优势</a:t>
            </a:r>
          </a:p>
        </p:txBody>
      </p:sp>
      <p:grpSp>
        <p:nvGrpSpPr>
          <p:cNvPr id="3" name="组合 2">
            <a:extLst>
              <a:ext uri="{FF2B5EF4-FFF2-40B4-BE49-F238E27FC236}">
                <a16:creationId xmlns:a16="http://schemas.microsoft.com/office/drawing/2014/main" xmlns="" id="{74CE06A6-AE01-46C2-8BEA-5CA77111F6F7}"/>
              </a:ext>
            </a:extLst>
          </p:cNvPr>
          <p:cNvGrpSpPr/>
          <p:nvPr/>
        </p:nvGrpSpPr>
        <p:grpSpPr>
          <a:xfrm>
            <a:off x="3820720" y="2433948"/>
            <a:ext cx="4550560" cy="2612958"/>
            <a:chOff x="2638946" y="1819255"/>
            <a:chExt cx="6806693" cy="3908445"/>
          </a:xfrm>
        </p:grpSpPr>
        <p:sp>
          <p:nvSpPr>
            <p:cNvPr id="4" name="Oval 1">
              <a:extLst>
                <a:ext uri="{FF2B5EF4-FFF2-40B4-BE49-F238E27FC236}">
                  <a16:creationId xmlns:a16="http://schemas.microsoft.com/office/drawing/2014/main" xmlns="" id="{3B28A550-7C29-4686-BE6C-13FD3BC4A2F8}"/>
                </a:ext>
              </a:extLst>
            </p:cNvPr>
            <p:cNvSpPr/>
            <p:nvPr/>
          </p:nvSpPr>
          <p:spPr>
            <a:xfrm>
              <a:off x="3109361" y="1819255"/>
              <a:ext cx="802502" cy="8025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endParaRPr lang="id-ID"/>
            </a:p>
          </p:txBody>
        </p:sp>
        <p:sp>
          <p:nvSpPr>
            <p:cNvPr id="5" name="Oval 2">
              <a:extLst>
                <a:ext uri="{FF2B5EF4-FFF2-40B4-BE49-F238E27FC236}">
                  <a16:creationId xmlns:a16="http://schemas.microsoft.com/office/drawing/2014/main" xmlns="" id="{1F519A57-C974-4009-885D-288515D1D20D}"/>
                </a:ext>
              </a:extLst>
            </p:cNvPr>
            <p:cNvSpPr/>
            <p:nvPr/>
          </p:nvSpPr>
          <p:spPr>
            <a:xfrm>
              <a:off x="8643137" y="1860794"/>
              <a:ext cx="802502" cy="8025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endParaRPr lang="id-ID"/>
            </a:p>
          </p:txBody>
        </p:sp>
        <p:grpSp>
          <p:nvGrpSpPr>
            <p:cNvPr id="6" name="Group 3">
              <a:extLst>
                <a:ext uri="{FF2B5EF4-FFF2-40B4-BE49-F238E27FC236}">
                  <a16:creationId xmlns:a16="http://schemas.microsoft.com/office/drawing/2014/main" xmlns="" id="{410F509A-3CB7-4339-A62C-86E02144907C}"/>
                </a:ext>
              </a:extLst>
            </p:cNvPr>
            <p:cNvGrpSpPr/>
            <p:nvPr/>
          </p:nvGrpSpPr>
          <p:grpSpPr>
            <a:xfrm>
              <a:off x="4129088" y="2035176"/>
              <a:ext cx="2663825" cy="1765300"/>
              <a:chOff x="4129088" y="2035176"/>
              <a:chExt cx="2663825" cy="1765300"/>
            </a:xfrm>
          </p:grpSpPr>
          <p:sp>
            <p:nvSpPr>
              <p:cNvPr id="33" name="Freeform 5">
                <a:extLst>
                  <a:ext uri="{FF2B5EF4-FFF2-40B4-BE49-F238E27FC236}">
                    <a16:creationId xmlns:a16="http://schemas.microsoft.com/office/drawing/2014/main" xmlns="" id="{5751DEBE-4C3E-4972-80AE-B62955375908}"/>
                  </a:ext>
                </a:extLst>
              </p:cNvPr>
              <p:cNvSpPr/>
              <p:nvPr/>
            </p:nvSpPr>
            <p:spPr bwMode="auto">
              <a:xfrm>
                <a:off x="5770563" y="2035176"/>
                <a:ext cx="1022350" cy="1765300"/>
              </a:xfrm>
              <a:custGeom>
                <a:avLst/>
                <a:gdLst>
                  <a:gd name="T0" fmla="*/ 235 w 235"/>
                  <a:gd name="T1" fmla="*/ 74 h 405"/>
                  <a:gd name="T2" fmla="*/ 227 w 235"/>
                  <a:gd name="T3" fmla="*/ 0 h 405"/>
                  <a:gd name="T4" fmla="*/ 216 w 235"/>
                  <a:gd name="T5" fmla="*/ 16 h 405"/>
                  <a:gd name="T6" fmla="*/ 0 w 235"/>
                  <a:gd name="T7" fmla="*/ 331 h 405"/>
                  <a:gd name="T8" fmla="*/ 8 w 235"/>
                  <a:gd name="T9" fmla="*/ 405 h 405"/>
                  <a:gd name="T10" fmla="*/ 8 w 235"/>
                  <a:gd name="T11" fmla="*/ 405 h 405"/>
                  <a:gd name="T12" fmla="*/ 8 w 235"/>
                  <a:gd name="T13" fmla="*/ 405 h 405"/>
                  <a:gd name="T14" fmla="*/ 8 w 235"/>
                  <a:gd name="T15" fmla="*/ 405 h 405"/>
                  <a:gd name="T16" fmla="*/ 8 w 235"/>
                  <a:gd name="T17" fmla="*/ 405 h 405"/>
                  <a:gd name="T18" fmla="*/ 8 w 235"/>
                  <a:gd name="T19" fmla="*/ 405 h 405"/>
                  <a:gd name="T20" fmla="*/ 8 w 235"/>
                  <a:gd name="T21" fmla="*/ 405 h 405"/>
                  <a:gd name="T22" fmla="*/ 8 w 235"/>
                  <a:gd name="T23" fmla="*/ 405 h 405"/>
                  <a:gd name="T24" fmla="*/ 224 w 235"/>
                  <a:gd name="T25" fmla="*/ 90 h 405"/>
                  <a:gd name="T26" fmla="*/ 235 w 235"/>
                  <a:gd name="T27" fmla="*/ 7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405">
                    <a:moveTo>
                      <a:pt x="235" y="74"/>
                    </a:moveTo>
                    <a:cubicBezTo>
                      <a:pt x="227" y="0"/>
                      <a:pt x="227" y="0"/>
                      <a:pt x="227" y="0"/>
                    </a:cubicBezTo>
                    <a:cubicBezTo>
                      <a:pt x="223" y="5"/>
                      <a:pt x="219" y="11"/>
                      <a:pt x="216" y="16"/>
                    </a:cubicBezTo>
                    <a:cubicBezTo>
                      <a:pt x="0" y="331"/>
                      <a:pt x="0" y="331"/>
                      <a:pt x="0" y="331"/>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9" y="404"/>
                      <a:pt x="18" y="390"/>
                      <a:pt x="224" y="90"/>
                    </a:cubicBezTo>
                    <a:cubicBezTo>
                      <a:pt x="228" y="85"/>
                      <a:pt x="231" y="79"/>
                      <a:pt x="235" y="74"/>
                    </a:cubicBezTo>
                    <a:close/>
                  </a:path>
                </a:pathLst>
              </a:custGeom>
              <a:solidFill>
                <a:schemeClr val="accent3">
                  <a:lumMod val="50000"/>
                </a:schemeClr>
              </a:solidFill>
              <a:ln>
                <a:noFill/>
              </a:ln>
            </p:spPr>
            <p:txBody>
              <a:bodyPr vert="horz" wrap="square" lIns="91440" tIns="45720" rIns="91440" bIns="45720" numCol="1" anchor="t" anchorCtr="0" compatLnSpc="1"/>
              <a:lstStyle/>
              <a:p>
                <a:endParaRPr lang="id-ID"/>
              </a:p>
            </p:txBody>
          </p:sp>
          <p:sp>
            <p:nvSpPr>
              <p:cNvPr id="34" name="Freeform 6">
                <a:extLst>
                  <a:ext uri="{FF2B5EF4-FFF2-40B4-BE49-F238E27FC236}">
                    <a16:creationId xmlns:a16="http://schemas.microsoft.com/office/drawing/2014/main" xmlns="" id="{5B35E11F-1007-4F4A-A96E-C27CF803AE3C}"/>
                  </a:ext>
                </a:extLst>
              </p:cNvPr>
              <p:cNvSpPr/>
              <p:nvPr/>
            </p:nvSpPr>
            <p:spPr bwMode="auto">
              <a:xfrm>
                <a:off x="4129088" y="3051175"/>
                <a:ext cx="1676400" cy="749300"/>
              </a:xfrm>
              <a:custGeom>
                <a:avLst/>
                <a:gdLst>
                  <a:gd name="T0" fmla="*/ 1034 w 1056"/>
                  <a:gd name="T1" fmla="*/ 269 h 472"/>
                  <a:gd name="T2" fmla="*/ 0 w 1056"/>
                  <a:gd name="T3" fmla="*/ 0 h 472"/>
                  <a:gd name="T4" fmla="*/ 22 w 1056"/>
                  <a:gd name="T5" fmla="*/ 203 h 472"/>
                  <a:gd name="T6" fmla="*/ 1056 w 1056"/>
                  <a:gd name="T7" fmla="*/ 472 h 472"/>
                  <a:gd name="T8" fmla="*/ 1034 w 1056"/>
                  <a:gd name="T9" fmla="*/ 269 h 472"/>
                </a:gdLst>
                <a:ahLst/>
                <a:cxnLst>
                  <a:cxn ang="0">
                    <a:pos x="T0" y="T1"/>
                  </a:cxn>
                  <a:cxn ang="0">
                    <a:pos x="T2" y="T3"/>
                  </a:cxn>
                  <a:cxn ang="0">
                    <a:pos x="T4" y="T5"/>
                  </a:cxn>
                  <a:cxn ang="0">
                    <a:pos x="T6" y="T7"/>
                  </a:cxn>
                  <a:cxn ang="0">
                    <a:pos x="T8" y="T9"/>
                  </a:cxn>
                </a:cxnLst>
                <a:rect l="0" t="0" r="r" b="b"/>
                <a:pathLst>
                  <a:path w="1056" h="472">
                    <a:moveTo>
                      <a:pt x="1034" y="269"/>
                    </a:moveTo>
                    <a:lnTo>
                      <a:pt x="0" y="0"/>
                    </a:lnTo>
                    <a:lnTo>
                      <a:pt x="22" y="203"/>
                    </a:lnTo>
                    <a:lnTo>
                      <a:pt x="1056" y="472"/>
                    </a:lnTo>
                    <a:lnTo>
                      <a:pt x="1034" y="269"/>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p>
            </p:txBody>
          </p:sp>
          <p:sp>
            <p:nvSpPr>
              <p:cNvPr id="35" name="Freeform 7">
                <a:extLst>
                  <a:ext uri="{FF2B5EF4-FFF2-40B4-BE49-F238E27FC236}">
                    <a16:creationId xmlns:a16="http://schemas.microsoft.com/office/drawing/2014/main" xmlns="" id="{0484ED32-8DCB-443B-829A-6C3BBD1621E2}"/>
                  </a:ext>
                </a:extLst>
              </p:cNvPr>
              <p:cNvSpPr/>
              <p:nvPr/>
            </p:nvSpPr>
            <p:spPr bwMode="auto">
              <a:xfrm>
                <a:off x="4129088" y="2035176"/>
                <a:ext cx="2628900" cy="1443037"/>
              </a:xfrm>
              <a:custGeom>
                <a:avLst/>
                <a:gdLst>
                  <a:gd name="T0" fmla="*/ 604 w 604"/>
                  <a:gd name="T1" fmla="*/ 0 h 331"/>
                  <a:gd name="T2" fmla="*/ 377 w 604"/>
                  <a:gd name="T3" fmla="*/ 331 h 331"/>
                  <a:gd name="T4" fmla="*/ 0 w 604"/>
                  <a:gd name="T5" fmla="*/ 233 h 331"/>
                  <a:gd name="T6" fmla="*/ 158 w 604"/>
                  <a:gd name="T7" fmla="*/ 2 h 331"/>
                  <a:gd name="T8" fmla="*/ 604 w 604"/>
                  <a:gd name="T9" fmla="*/ 0 h 331"/>
                </a:gdLst>
                <a:ahLst/>
                <a:cxnLst>
                  <a:cxn ang="0">
                    <a:pos x="T0" y="T1"/>
                  </a:cxn>
                  <a:cxn ang="0">
                    <a:pos x="T2" y="T3"/>
                  </a:cxn>
                  <a:cxn ang="0">
                    <a:pos x="T4" y="T5"/>
                  </a:cxn>
                  <a:cxn ang="0">
                    <a:pos x="T6" y="T7"/>
                  </a:cxn>
                  <a:cxn ang="0">
                    <a:pos x="T8" y="T9"/>
                  </a:cxn>
                </a:cxnLst>
                <a:rect l="0" t="0" r="r" b="b"/>
                <a:pathLst>
                  <a:path w="604" h="331">
                    <a:moveTo>
                      <a:pt x="604" y="0"/>
                    </a:moveTo>
                    <a:cubicBezTo>
                      <a:pt x="377" y="331"/>
                      <a:pt x="377" y="331"/>
                      <a:pt x="377" y="331"/>
                    </a:cubicBezTo>
                    <a:cubicBezTo>
                      <a:pt x="0" y="233"/>
                      <a:pt x="0" y="233"/>
                      <a:pt x="0" y="233"/>
                    </a:cubicBezTo>
                    <a:cubicBezTo>
                      <a:pt x="158" y="2"/>
                      <a:pt x="158" y="2"/>
                      <a:pt x="158" y="2"/>
                    </a:cubicBezTo>
                    <a:cubicBezTo>
                      <a:pt x="288" y="9"/>
                      <a:pt x="441" y="15"/>
                      <a:pt x="604" y="0"/>
                    </a:cubicBezTo>
                    <a:close/>
                  </a:path>
                </a:pathLst>
              </a:custGeom>
              <a:solidFill>
                <a:schemeClr val="accent3"/>
              </a:solidFill>
              <a:ln>
                <a:noFill/>
              </a:ln>
            </p:spPr>
            <p:txBody>
              <a:bodyPr vert="horz" wrap="square" lIns="91440" tIns="45720" rIns="91440" bIns="45720" numCol="1" anchor="t" anchorCtr="0" compatLnSpc="1"/>
              <a:lstStyle/>
              <a:p>
                <a:endParaRPr lang="id-ID"/>
              </a:p>
            </p:txBody>
          </p:sp>
        </p:grpSp>
        <p:grpSp>
          <p:nvGrpSpPr>
            <p:cNvPr id="7" name="Group 7">
              <a:extLst>
                <a:ext uri="{FF2B5EF4-FFF2-40B4-BE49-F238E27FC236}">
                  <a16:creationId xmlns:a16="http://schemas.microsoft.com/office/drawing/2014/main" xmlns="" id="{3A30FFF8-BBB7-473D-AE19-EE90384A2CE3}"/>
                </a:ext>
              </a:extLst>
            </p:cNvPr>
            <p:cNvGrpSpPr/>
            <p:nvPr/>
          </p:nvGrpSpPr>
          <p:grpSpPr>
            <a:xfrm>
              <a:off x="5940425" y="2109788"/>
              <a:ext cx="2363788" cy="2187575"/>
              <a:chOff x="5940425" y="2109788"/>
              <a:chExt cx="2363788" cy="2187575"/>
            </a:xfrm>
          </p:grpSpPr>
          <p:sp>
            <p:nvSpPr>
              <p:cNvPr id="30" name="Freeform 8">
                <a:extLst>
                  <a:ext uri="{FF2B5EF4-FFF2-40B4-BE49-F238E27FC236}">
                    <a16:creationId xmlns:a16="http://schemas.microsoft.com/office/drawing/2014/main" xmlns="" id="{0FAAC7F4-9339-4187-8FB8-A5DAAE2BC2A6}"/>
                  </a:ext>
                </a:extLst>
              </p:cNvPr>
              <p:cNvSpPr/>
              <p:nvPr/>
            </p:nvSpPr>
            <p:spPr bwMode="auto">
              <a:xfrm>
                <a:off x="7577138" y="2968625"/>
                <a:ext cx="727075" cy="1328737"/>
              </a:xfrm>
              <a:custGeom>
                <a:avLst/>
                <a:gdLst>
                  <a:gd name="T0" fmla="*/ 20 w 167"/>
                  <a:gd name="T1" fmla="*/ 289 h 305"/>
                  <a:gd name="T2" fmla="*/ 23 w 167"/>
                  <a:gd name="T3" fmla="*/ 285 h 305"/>
                  <a:gd name="T4" fmla="*/ 25 w 167"/>
                  <a:gd name="T5" fmla="*/ 281 h 305"/>
                  <a:gd name="T6" fmla="*/ 27 w 167"/>
                  <a:gd name="T7" fmla="*/ 279 h 305"/>
                  <a:gd name="T8" fmla="*/ 63 w 167"/>
                  <a:gd name="T9" fmla="*/ 226 h 305"/>
                  <a:gd name="T10" fmla="*/ 64 w 167"/>
                  <a:gd name="T11" fmla="*/ 225 h 305"/>
                  <a:gd name="T12" fmla="*/ 75 w 167"/>
                  <a:gd name="T13" fmla="*/ 208 h 305"/>
                  <a:gd name="T14" fmla="*/ 76 w 167"/>
                  <a:gd name="T15" fmla="*/ 207 h 305"/>
                  <a:gd name="T16" fmla="*/ 147 w 167"/>
                  <a:gd name="T17" fmla="*/ 104 h 305"/>
                  <a:gd name="T18" fmla="*/ 148 w 167"/>
                  <a:gd name="T19" fmla="*/ 103 h 305"/>
                  <a:gd name="T20" fmla="*/ 167 w 167"/>
                  <a:gd name="T21" fmla="*/ 74 h 305"/>
                  <a:gd name="T22" fmla="*/ 159 w 167"/>
                  <a:gd name="T23" fmla="*/ 0 h 305"/>
                  <a:gd name="T24" fmla="*/ 0 w 167"/>
                  <a:gd name="T25" fmla="*/ 231 h 305"/>
                  <a:gd name="T26" fmla="*/ 0 w 167"/>
                  <a:gd name="T27" fmla="*/ 231 h 305"/>
                  <a:gd name="T28" fmla="*/ 0 w 167"/>
                  <a:gd name="T29" fmla="*/ 231 h 305"/>
                  <a:gd name="T30" fmla="*/ 0 w 167"/>
                  <a:gd name="T31" fmla="*/ 231 h 305"/>
                  <a:gd name="T32" fmla="*/ 0 w 167"/>
                  <a:gd name="T33" fmla="*/ 231 h 305"/>
                  <a:gd name="T34" fmla="*/ 0 w 167"/>
                  <a:gd name="T35" fmla="*/ 231 h 305"/>
                  <a:gd name="T36" fmla="*/ 9 w 167"/>
                  <a:gd name="T37" fmla="*/ 305 h 305"/>
                  <a:gd name="T38" fmla="*/ 17 w 167"/>
                  <a:gd name="T39" fmla="*/ 293 h 305"/>
                  <a:gd name="T40" fmla="*/ 20 w 167"/>
                  <a:gd name="T41" fmla="*/ 28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305">
                    <a:moveTo>
                      <a:pt x="20" y="289"/>
                    </a:moveTo>
                    <a:cubicBezTo>
                      <a:pt x="21" y="288"/>
                      <a:pt x="22" y="287"/>
                      <a:pt x="23" y="285"/>
                    </a:cubicBezTo>
                    <a:cubicBezTo>
                      <a:pt x="23" y="284"/>
                      <a:pt x="24" y="282"/>
                      <a:pt x="25" y="281"/>
                    </a:cubicBezTo>
                    <a:cubicBezTo>
                      <a:pt x="26" y="280"/>
                      <a:pt x="26" y="279"/>
                      <a:pt x="27" y="279"/>
                    </a:cubicBezTo>
                    <a:cubicBezTo>
                      <a:pt x="35" y="267"/>
                      <a:pt x="47" y="250"/>
                      <a:pt x="63" y="226"/>
                    </a:cubicBezTo>
                    <a:cubicBezTo>
                      <a:pt x="64" y="225"/>
                      <a:pt x="64" y="225"/>
                      <a:pt x="64" y="225"/>
                    </a:cubicBezTo>
                    <a:cubicBezTo>
                      <a:pt x="68" y="220"/>
                      <a:pt x="71" y="214"/>
                      <a:pt x="75" y="208"/>
                    </a:cubicBezTo>
                    <a:cubicBezTo>
                      <a:pt x="76" y="208"/>
                      <a:pt x="76" y="207"/>
                      <a:pt x="76" y="207"/>
                    </a:cubicBezTo>
                    <a:cubicBezTo>
                      <a:pt x="94" y="180"/>
                      <a:pt x="117" y="147"/>
                      <a:pt x="147" y="104"/>
                    </a:cubicBezTo>
                    <a:cubicBezTo>
                      <a:pt x="147" y="104"/>
                      <a:pt x="147" y="103"/>
                      <a:pt x="148" y="103"/>
                    </a:cubicBezTo>
                    <a:cubicBezTo>
                      <a:pt x="154" y="94"/>
                      <a:pt x="160" y="84"/>
                      <a:pt x="167" y="74"/>
                    </a:cubicBezTo>
                    <a:cubicBezTo>
                      <a:pt x="159" y="0"/>
                      <a:pt x="159" y="0"/>
                      <a:pt x="159" y="0"/>
                    </a:cubicBezTo>
                    <a:cubicBezTo>
                      <a:pt x="6" y="223"/>
                      <a:pt x="1" y="231"/>
                      <a:pt x="0" y="231"/>
                    </a:cubicBezTo>
                    <a:cubicBezTo>
                      <a:pt x="0" y="231"/>
                      <a:pt x="0" y="231"/>
                      <a:pt x="0" y="231"/>
                    </a:cubicBezTo>
                    <a:cubicBezTo>
                      <a:pt x="0" y="231"/>
                      <a:pt x="0" y="231"/>
                      <a:pt x="0" y="231"/>
                    </a:cubicBezTo>
                    <a:cubicBezTo>
                      <a:pt x="0" y="231"/>
                      <a:pt x="0" y="231"/>
                      <a:pt x="0" y="231"/>
                    </a:cubicBezTo>
                    <a:cubicBezTo>
                      <a:pt x="0" y="231"/>
                      <a:pt x="0" y="231"/>
                      <a:pt x="0" y="231"/>
                    </a:cubicBezTo>
                    <a:cubicBezTo>
                      <a:pt x="0" y="231"/>
                      <a:pt x="0" y="231"/>
                      <a:pt x="0" y="231"/>
                    </a:cubicBezTo>
                    <a:cubicBezTo>
                      <a:pt x="9" y="305"/>
                      <a:pt x="9" y="305"/>
                      <a:pt x="9" y="305"/>
                    </a:cubicBezTo>
                    <a:cubicBezTo>
                      <a:pt x="9" y="305"/>
                      <a:pt x="9" y="305"/>
                      <a:pt x="17" y="293"/>
                    </a:cubicBezTo>
                    <a:cubicBezTo>
                      <a:pt x="18" y="292"/>
                      <a:pt x="19" y="291"/>
                      <a:pt x="20" y="289"/>
                    </a:cubicBezTo>
                    <a:close/>
                  </a:path>
                </a:pathLst>
              </a:custGeom>
              <a:solidFill>
                <a:schemeClr val="accent2">
                  <a:lumMod val="50000"/>
                </a:schemeClr>
              </a:solidFill>
              <a:ln>
                <a:noFill/>
              </a:ln>
            </p:spPr>
            <p:txBody>
              <a:bodyPr vert="horz" wrap="square" lIns="91440" tIns="45720" rIns="91440" bIns="45720" numCol="1" anchor="t" anchorCtr="0" compatLnSpc="1"/>
              <a:lstStyle/>
              <a:p>
                <a:endParaRPr lang="id-ID"/>
              </a:p>
            </p:txBody>
          </p:sp>
          <p:sp>
            <p:nvSpPr>
              <p:cNvPr id="31" name="Freeform 9">
                <a:extLst>
                  <a:ext uri="{FF2B5EF4-FFF2-40B4-BE49-F238E27FC236}">
                    <a16:creationId xmlns:a16="http://schemas.microsoft.com/office/drawing/2014/main" xmlns="" id="{C6113601-9B61-457E-B5B5-A8E94CD2CB5C}"/>
                  </a:ext>
                </a:extLst>
              </p:cNvPr>
              <p:cNvSpPr/>
              <p:nvPr/>
            </p:nvSpPr>
            <p:spPr bwMode="auto">
              <a:xfrm>
                <a:off x="5940425" y="3548063"/>
                <a:ext cx="1676400" cy="749300"/>
              </a:xfrm>
              <a:custGeom>
                <a:avLst/>
                <a:gdLst>
                  <a:gd name="T0" fmla="*/ 1031 w 1056"/>
                  <a:gd name="T1" fmla="*/ 269 h 472"/>
                  <a:gd name="T2" fmla="*/ 0 w 1056"/>
                  <a:gd name="T3" fmla="*/ 0 h 472"/>
                  <a:gd name="T4" fmla="*/ 22 w 1056"/>
                  <a:gd name="T5" fmla="*/ 206 h 472"/>
                  <a:gd name="T6" fmla="*/ 1056 w 1056"/>
                  <a:gd name="T7" fmla="*/ 472 h 472"/>
                  <a:gd name="T8" fmla="*/ 1031 w 1056"/>
                  <a:gd name="T9" fmla="*/ 269 h 472"/>
                </a:gdLst>
                <a:ahLst/>
                <a:cxnLst>
                  <a:cxn ang="0">
                    <a:pos x="T0" y="T1"/>
                  </a:cxn>
                  <a:cxn ang="0">
                    <a:pos x="T2" y="T3"/>
                  </a:cxn>
                  <a:cxn ang="0">
                    <a:pos x="T4" y="T5"/>
                  </a:cxn>
                  <a:cxn ang="0">
                    <a:pos x="T6" y="T7"/>
                  </a:cxn>
                  <a:cxn ang="0">
                    <a:pos x="T8" y="T9"/>
                  </a:cxn>
                </a:cxnLst>
                <a:rect l="0" t="0" r="r" b="b"/>
                <a:pathLst>
                  <a:path w="1056" h="472">
                    <a:moveTo>
                      <a:pt x="1031" y="269"/>
                    </a:moveTo>
                    <a:lnTo>
                      <a:pt x="0" y="0"/>
                    </a:lnTo>
                    <a:lnTo>
                      <a:pt x="22" y="206"/>
                    </a:lnTo>
                    <a:lnTo>
                      <a:pt x="1056" y="472"/>
                    </a:lnTo>
                    <a:lnTo>
                      <a:pt x="1031" y="269"/>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p>
            </p:txBody>
          </p:sp>
          <p:sp>
            <p:nvSpPr>
              <p:cNvPr id="32" name="Freeform 10">
                <a:extLst>
                  <a:ext uri="{FF2B5EF4-FFF2-40B4-BE49-F238E27FC236}">
                    <a16:creationId xmlns:a16="http://schemas.microsoft.com/office/drawing/2014/main" xmlns="" id="{6000419A-3B82-4767-B6D2-F1CE677C4032}"/>
                  </a:ext>
                </a:extLst>
              </p:cNvPr>
              <p:cNvSpPr/>
              <p:nvPr/>
            </p:nvSpPr>
            <p:spPr bwMode="auto">
              <a:xfrm>
                <a:off x="5940425" y="2109788"/>
                <a:ext cx="2328863" cy="1865312"/>
              </a:xfrm>
              <a:custGeom>
                <a:avLst/>
                <a:gdLst>
                  <a:gd name="T0" fmla="*/ 226 w 535"/>
                  <a:gd name="T1" fmla="*/ 0 h 428"/>
                  <a:gd name="T2" fmla="*/ 535 w 535"/>
                  <a:gd name="T3" fmla="*/ 197 h 428"/>
                  <a:gd name="T4" fmla="*/ 376 w 535"/>
                  <a:gd name="T5" fmla="*/ 428 h 428"/>
                  <a:gd name="T6" fmla="*/ 0 w 535"/>
                  <a:gd name="T7" fmla="*/ 330 h 428"/>
                  <a:gd name="T8" fmla="*/ 226 w 535"/>
                  <a:gd name="T9" fmla="*/ 0 h 428"/>
                </a:gdLst>
                <a:ahLst/>
                <a:cxnLst>
                  <a:cxn ang="0">
                    <a:pos x="T0" y="T1"/>
                  </a:cxn>
                  <a:cxn ang="0">
                    <a:pos x="T2" y="T3"/>
                  </a:cxn>
                  <a:cxn ang="0">
                    <a:pos x="T4" y="T5"/>
                  </a:cxn>
                  <a:cxn ang="0">
                    <a:pos x="T6" y="T7"/>
                  </a:cxn>
                  <a:cxn ang="0">
                    <a:pos x="T8" y="T9"/>
                  </a:cxn>
                </a:cxnLst>
                <a:rect l="0" t="0" r="r" b="b"/>
                <a:pathLst>
                  <a:path w="535" h="428">
                    <a:moveTo>
                      <a:pt x="226" y="0"/>
                    </a:moveTo>
                    <a:cubicBezTo>
                      <a:pt x="323" y="82"/>
                      <a:pt x="436" y="145"/>
                      <a:pt x="535" y="197"/>
                    </a:cubicBezTo>
                    <a:cubicBezTo>
                      <a:pt x="376" y="428"/>
                      <a:pt x="376" y="428"/>
                      <a:pt x="376" y="428"/>
                    </a:cubicBezTo>
                    <a:cubicBezTo>
                      <a:pt x="0" y="330"/>
                      <a:pt x="0" y="330"/>
                      <a:pt x="0" y="330"/>
                    </a:cubicBezTo>
                    <a:cubicBezTo>
                      <a:pt x="226" y="0"/>
                      <a:pt x="226" y="0"/>
                      <a:pt x="226" y="0"/>
                    </a:cubicBezTo>
                    <a:close/>
                  </a:path>
                </a:pathLst>
              </a:custGeom>
              <a:solidFill>
                <a:schemeClr val="accent2"/>
              </a:solidFill>
              <a:ln>
                <a:noFill/>
              </a:ln>
            </p:spPr>
            <p:txBody>
              <a:bodyPr vert="horz" wrap="square" lIns="91440" tIns="45720" rIns="91440" bIns="45720" numCol="1" anchor="t" anchorCtr="0" compatLnSpc="1"/>
              <a:lstStyle/>
              <a:p>
                <a:endParaRPr lang="id-ID"/>
              </a:p>
            </p:txBody>
          </p:sp>
        </p:grpSp>
        <p:grpSp>
          <p:nvGrpSpPr>
            <p:cNvPr id="8" name="Group 11">
              <a:extLst>
                <a:ext uri="{FF2B5EF4-FFF2-40B4-BE49-F238E27FC236}">
                  <a16:creationId xmlns:a16="http://schemas.microsoft.com/office/drawing/2014/main" xmlns="" id="{7453EC5C-612B-46B9-98BB-16E7A3211500}"/>
                </a:ext>
              </a:extLst>
            </p:cNvPr>
            <p:cNvGrpSpPr/>
            <p:nvPr/>
          </p:nvGrpSpPr>
          <p:grpSpPr>
            <a:xfrm>
              <a:off x="3627438" y="3190875"/>
              <a:ext cx="2112962" cy="2436812"/>
              <a:chOff x="3627438" y="3190875"/>
              <a:chExt cx="2112962" cy="2436812"/>
            </a:xfrm>
          </p:grpSpPr>
          <p:sp>
            <p:nvSpPr>
              <p:cNvPr id="27" name="Freeform 11">
                <a:extLst>
                  <a:ext uri="{FF2B5EF4-FFF2-40B4-BE49-F238E27FC236}">
                    <a16:creationId xmlns:a16="http://schemas.microsoft.com/office/drawing/2014/main" xmlns="" id="{B16B8DDB-F26E-4F3C-939E-5D4F24BB99F8}"/>
                  </a:ext>
                </a:extLst>
              </p:cNvPr>
              <p:cNvSpPr/>
              <p:nvPr/>
            </p:nvSpPr>
            <p:spPr bwMode="auto">
              <a:xfrm>
                <a:off x="3627438" y="3844925"/>
                <a:ext cx="954088" cy="1782762"/>
              </a:xfrm>
              <a:custGeom>
                <a:avLst/>
                <a:gdLst>
                  <a:gd name="T0" fmla="*/ 211 w 219"/>
                  <a:gd name="T1" fmla="*/ 335 h 409"/>
                  <a:gd name="T2" fmla="*/ 119 w 219"/>
                  <a:gd name="T3" fmla="*/ 227 h 409"/>
                  <a:gd name="T4" fmla="*/ 0 w 219"/>
                  <a:gd name="T5" fmla="*/ 0 h 409"/>
                  <a:gd name="T6" fmla="*/ 9 w 219"/>
                  <a:gd name="T7" fmla="*/ 74 h 409"/>
                  <a:gd name="T8" fmla="*/ 127 w 219"/>
                  <a:gd name="T9" fmla="*/ 301 h 409"/>
                  <a:gd name="T10" fmla="*/ 219 w 219"/>
                  <a:gd name="T11" fmla="*/ 409 h 409"/>
                  <a:gd name="T12" fmla="*/ 211 w 219"/>
                  <a:gd name="T13" fmla="*/ 335 h 409"/>
                </a:gdLst>
                <a:ahLst/>
                <a:cxnLst>
                  <a:cxn ang="0">
                    <a:pos x="T0" y="T1"/>
                  </a:cxn>
                  <a:cxn ang="0">
                    <a:pos x="T2" y="T3"/>
                  </a:cxn>
                  <a:cxn ang="0">
                    <a:pos x="T4" y="T5"/>
                  </a:cxn>
                  <a:cxn ang="0">
                    <a:pos x="T6" y="T7"/>
                  </a:cxn>
                  <a:cxn ang="0">
                    <a:pos x="T8" y="T9"/>
                  </a:cxn>
                  <a:cxn ang="0">
                    <a:pos x="T10" y="T11"/>
                  </a:cxn>
                  <a:cxn ang="0">
                    <a:pos x="T12" y="T13"/>
                  </a:cxn>
                </a:cxnLst>
                <a:rect l="0" t="0" r="r" b="b"/>
                <a:pathLst>
                  <a:path w="219" h="409">
                    <a:moveTo>
                      <a:pt x="211" y="335"/>
                    </a:moveTo>
                    <a:cubicBezTo>
                      <a:pt x="177" y="299"/>
                      <a:pt x="149" y="262"/>
                      <a:pt x="119" y="227"/>
                    </a:cubicBezTo>
                    <a:cubicBezTo>
                      <a:pt x="21" y="95"/>
                      <a:pt x="3" y="28"/>
                      <a:pt x="0" y="0"/>
                    </a:cubicBezTo>
                    <a:cubicBezTo>
                      <a:pt x="3" y="25"/>
                      <a:pt x="6" y="50"/>
                      <a:pt x="9" y="74"/>
                    </a:cubicBezTo>
                    <a:cubicBezTo>
                      <a:pt x="12" y="102"/>
                      <a:pt x="29" y="169"/>
                      <a:pt x="127" y="301"/>
                    </a:cubicBezTo>
                    <a:cubicBezTo>
                      <a:pt x="157" y="336"/>
                      <a:pt x="185" y="373"/>
                      <a:pt x="219" y="409"/>
                    </a:cubicBezTo>
                    <a:lnTo>
                      <a:pt x="211" y="335"/>
                    </a:lnTo>
                    <a:close/>
                  </a:path>
                </a:pathLst>
              </a:custGeom>
              <a:solidFill>
                <a:schemeClr val="accent4">
                  <a:lumMod val="50000"/>
                </a:schemeClr>
              </a:solidFill>
              <a:ln>
                <a:noFill/>
              </a:ln>
            </p:spPr>
            <p:txBody>
              <a:bodyPr vert="horz" wrap="square" lIns="91440" tIns="45720" rIns="91440" bIns="45720" numCol="1" anchor="t" anchorCtr="0" compatLnSpc="1"/>
              <a:lstStyle/>
              <a:p>
                <a:endParaRPr lang="id-ID"/>
              </a:p>
            </p:txBody>
          </p:sp>
          <p:sp>
            <p:nvSpPr>
              <p:cNvPr id="28" name="Freeform 12">
                <a:extLst>
                  <a:ext uri="{FF2B5EF4-FFF2-40B4-BE49-F238E27FC236}">
                    <a16:creationId xmlns:a16="http://schemas.microsoft.com/office/drawing/2014/main" xmlns="" id="{48546E6A-240B-449A-9184-EB66B2B6CE6E}"/>
                  </a:ext>
                </a:extLst>
              </p:cNvPr>
              <p:cNvSpPr/>
              <p:nvPr/>
            </p:nvSpPr>
            <p:spPr bwMode="auto">
              <a:xfrm>
                <a:off x="4546600" y="3613150"/>
                <a:ext cx="1193800" cy="2014537"/>
              </a:xfrm>
              <a:custGeom>
                <a:avLst/>
                <a:gdLst>
                  <a:gd name="T0" fmla="*/ 727 w 752"/>
                  <a:gd name="T1" fmla="*/ 0 h 1269"/>
                  <a:gd name="T2" fmla="*/ 0 w 752"/>
                  <a:gd name="T3" fmla="*/ 1066 h 1269"/>
                  <a:gd name="T4" fmla="*/ 22 w 752"/>
                  <a:gd name="T5" fmla="*/ 1269 h 1269"/>
                  <a:gd name="T6" fmla="*/ 752 w 752"/>
                  <a:gd name="T7" fmla="*/ 203 h 1269"/>
                  <a:gd name="T8" fmla="*/ 727 w 752"/>
                  <a:gd name="T9" fmla="*/ 0 h 1269"/>
                </a:gdLst>
                <a:ahLst/>
                <a:cxnLst>
                  <a:cxn ang="0">
                    <a:pos x="T0" y="T1"/>
                  </a:cxn>
                  <a:cxn ang="0">
                    <a:pos x="T2" y="T3"/>
                  </a:cxn>
                  <a:cxn ang="0">
                    <a:pos x="T4" y="T5"/>
                  </a:cxn>
                  <a:cxn ang="0">
                    <a:pos x="T6" y="T7"/>
                  </a:cxn>
                  <a:cxn ang="0">
                    <a:pos x="T8" y="T9"/>
                  </a:cxn>
                </a:cxnLst>
                <a:rect l="0" t="0" r="r" b="b"/>
                <a:pathLst>
                  <a:path w="752" h="1269">
                    <a:moveTo>
                      <a:pt x="727" y="0"/>
                    </a:moveTo>
                    <a:lnTo>
                      <a:pt x="0" y="1066"/>
                    </a:lnTo>
                    <a:lnTo>
                      <a:pt x="22" y="1269"/>
                    </a:lnTo>
                    <a:lnTo>
                      <a:pt x="752" y="203"/>
                    </a:lnTo>
                    <a:lnTo>
                      <a:pt x="727" y="0"/>
                    </a:lnTo>
                    <a:close/>
                  </a:path>
                </a:pathLst>
              </a:custGeom>
              <a:solidFill>
                <a:schemeClr val="accent4">
                  <a:lumMod val="75000"/>
                </a:schemeClr>
              </a:solidFill>
              <a:ln>
                <a:noFill/>
              </a:ln>
            </p:spPr>
            <p:txBody>
              <a:bodyPr vert="horz" wrap="square" lIns="91440" tIns="45720" rIns="91440" bIns="45720" numCol="1" anchor="t" anchorCtr="0" compatLnSpc="1"/>
              <a:lstStyle/>
              <a:p>
                <a:endParaRPr lang="id-ID"/>
              </a:p>
            </p:txBody>
          </p:sp>
          <p:sp>
            <p:nvSpPr>
              <p:cNvPr id="29" name="Freeform 13">
                <a:extLst>
                  <a:ext uri="{FF2B5EF4-FFF2-40B4-BE49-F238E27FC236}">
                    <a16:creationId xmlns:a16="http://schemas.microsoft.com/office/drawing/2014/main" xmlns="" id="{7B448573-E628-42D2-B7AE-47A38068C2FE}"/>
                  </a:ext>
                </a:extLst>
              </p:cNvPr>
              <p:cNvSpPr/>
              <p:nvPr/>
            </p:nvSpPr>
            <p:spPr bwMode="auto">
              <a:xfrm>
                <a:off x="3627438" y="3190875"/>
                <a:ext cx="2073275" cy="2114550"/>
              </a:xfrm>
              <a:custGeom>
                <a:avLst/>
                <a:gdLst>
                  <a:gd name="T0" fmla="*/ 476 w 476"/>
                  <a:gd name="T1" fmla="*/ 97 h 485"/>
                  <a:gd name="T2" fmla="*/ 211 w 476"/>
                  <a:gd name="T3" fmla="*/ 485 h 485"/>
                  <a:gd name="T4" fmla="*/ 119 w 476"/>
                  <a:gd name="T5" fmla="*/ 377 h 485"/>
                  <a:gd name="T6" fmla="*/ 0 w 476"/>
                  <a:gd name="T7" fmla="*/ 145 h 485"/>
                  <a:gd name="T8" fmla="*/ 100 w 476"/>
                  <a:gd name="T9" fmla="*/ 0 h 485"/>
                  <a:gd name="T10" fmla="*/ 476 w 476"/>
                  <a:gd name="T11" fmla="*/ 97 h 485"/>
                </a:gdLst>
                <a:ahLst/>
                <a:cxnLst>
                  <a:cxn ang="0">
                    <a:pos x="T0" y="T1"/>
                  </a:cxn>
                  <a:cxn ang="0">
                    <a:pos x="T2" y="T3"/>
                  </a:cxn>
                  <a:cxn ang="0">
                    <a:pos x="T4" y="T5"/>
                  </a:cxn>
                  <a:cxn ang="0">
                    <a:pos x="T6" y="T7"/>
                  </a:cxn>
                  <a:cxn ang="0">
                    <a:pos x="T8" y="T9"/>
                  </a:cxn>
                  <a:cxn ang="0">
                    <a:pos x="T10" y="T11"/>
                  </a:cxn>
                </a:cxnLst>
                <a:rect l="0" t="0" r="r" b="b"/>
                <a:pathLst>
                  <a:path w="476" h="485">
                    <a:moveTo>
                      <a:pt x="476" y="97"/>
                    </a:moveTo>
                    <a:cubicBezTo>
                      <a:pt x="211" y="485"/>
                      <a:pt x="211" y="485"/>
                      <a:pt x="211" y="485"/>
                    </a:cubicBezTo>
                    <a:cubicBezTo>
                      <a:pt x="177" y="449"/>
                      <a:pt x="149" y="412"/>
                      <a:pt x="119" y="377"/>
                    </a:cubicBezTo>
                    <a:cubicBezTo>
                      <a:pt x="14" y="236"/>
                      <a:pt x="1" y="169"/>
                      <a:pt x="0" y="145"/>
                    </a:cubicBezTo>
                    <a:cubicBezTo>
                      <a:pt x="100" y="0"/>
                      <a:pt x="100" y="0"/>
                      <a:pt x="100" y="0"/>
                    </a:cubicBezTo>
                    <a:cubicBezTo>
                      <a:pt x="476" y="97"/>
                      <a:pt x="476" y="97"/>
                      <a:pt x="476" y="97"/>
                    </a:cubicBezTo>
                    <a:close/>
                  </a:path>
                </a:pathLst>
              </a:custGeom>
              <a:solidFill>
                <a:schemeClr val="accent4"/>
              </a:solidFill>
              <a:ln>
                <a:noFill/>
              </a:ln>
            </p:spPr>
            <p:txBody>
              <a:bodyPr vert="horz" wrap="square" lIns="91440" tIns="45720" rIns="91440" bIns="45720" numCol="1" anchor="t" anchorCtr="0" compatLnSpc="1"/>
              <a:lstStyle/>
              <a:p>
                <a:endParaRPr lang="id-ID"/>
              </a:p>
            </p:txBody>
          </p:sp>
        </p:grpSp>
        <p:grpSp>
          <p:nvGrpSpPr>
            <p:cNvPr id="9" name="Group 15">
              <a:extLst>
                <a:ext uri="{FF2B5EF4-FFF2-40B4-BE49-F238E27FC236}">
                  <a16:creationId xmlns:a16="http://schemas.microsoft.com/office/drawing/2014/main" xmlns="" id="{1BE627EB-A626-4706-9EF1-8CB80A1F4B6E}"/>
                </a:ext>
              </a:extLst>
            </p:cNvPr>
            <p:cNvGrpSpPr/>
            <p:nvPr/>
          </p:nvGrpSpPr>
          <p:grpSpPr>
            <a:xfrm>
              <a:off x="4721225" y="3713163"/>
              <a:ext cx="2833688" cy="2014537"/>
              <a:chOff x="4721225" y="3713163"/>
              <a:chExt cx="2833688" cy="2014537"/>
            </a:xfrm>
          </p:grpSpPr>
          <p:sp>
            <p:nvSpPr>
              <p:cNvPr id="24" name="Freeform 14">
                <a:extLst>
                  <a:ext uri="{FF2B5EF4-FFF2-40B4-BE49-F238E27FC236}">
                    <a16:creationId xmlns:a16="http://schemas.microsoft.com/office/drawing/2014/main" xmlns="" id="{583ADCAB-3192-4676-BE7B-FEE213F9EB46}"/>
                  </a:ext>
                </a:extLst>
              </p:cNvPr>
              <p:cNvSpPr/>
              <p:nvPr/>
            </p:nvSpPr>
            <p:spPr bwMode="auto">
              <a:xfrm>
                <a:off x="7085013" y="4140200"/>
                <a:ext cx="469900" cy="955675"/>
              </a:xfrm>
              <a:custGeom>
                <a:avLst/>
                <a:gdLst>
                  <a:gd name="T0" fmla="*/ 108 w 108"/>
                  <a:gd name="T1" fmla="*/ 74 h 219"/>
                  <a:gd name="T2" fmla="*/ 100 w 108"/>
                  <a:gd name="T3" fmla="*/ 0 h 219"/>
                  <a:gd name="T4" fmla="*/ 86 w 108"/>
                  <a:gd name="T5" fmla="*/ 20 h 219"/>
                  <a:gd name="T6" fmla="*/ 0 w 108"/>
                  <a:gd name="T7" fmla="*/ 145 h 219"/>
                  <a:gd name="T8" fmla="*/ 0 w 108"/>
                  <a:gd name="T9" fmla="*/ 145 h 219"/>
                  <a:gd name="T10" fmla="*/ 0 w 108"/>
                  <a:gd name="T11" fmla="*/ 145 h 219"/>
                  <a:gd name="T12" fmla="*/ 9 w 108"/>
                  <a:gd name="T13" fmla="*/ 219 h 219"/>
                  <a:gd name="T14" fmla="*/ 98 w 108"/>
                  <a:gd name="T15" fmla="*/ 89 h 219"/>
                  <a:gd name="T16" fmla="*/ 108 w 108"/>
                  <a:gd name="T17" fmla="*/ 7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19">
                    <a:moveTo>
                      <a:pt x="108" y="74"/>
                    </a:moveTo>
                    <a:cubicBezTo>
                      <a:pt x="100" y="0"/>
                      <a:pt x="100" y="0"/>
                      <a:pt x="100" y="0"/>
                    </a:cubicBezTo>
                    <a:cubicBezTo>
                      <a:pt x="95" y="7"/>
                      <a:pt x="90" y="14"/>
                      <a:pt x="86" y="20"/>
                    </a:cubicBezTo>
                    <a:cubicBezTo>
                      <a:pt x="4" y="140"/>
                      <a:pt x="0" y="145"/>
                      <a:pt x="0" y="145"/>
                    </a:cubicBezTo>
                    <a:cubicBezTo>
                      <a:pt x="0" y="145"/>
                      <a:pt x="0" y="145"/>
                      <a:pt x="0" y="145"/>
                    </a:cubicBezTo>
                    <a:cubicBezTo>
                      <a:pt x="0" y="145"/>
                      <a:pt x="0" y="145"/>
                      <a:pt x="0" y="145"/>
                    </a:cubicBezTo>
                    <a:cubicBezTo>
                      <a:pt x="9" y="219"/>
                      <a:pt x="9" y="219"/>
                      <a:pt x="9" y="219"/>
                    </a:cubicBezTo>
                    <a:cubicBezTo>
                      <a:pt x="9" y="219"/>
                      <a:pt x="9" y="219"/>
                      <a:pt x="98" y="89"/>
                    </a:cubicBezTo>
                    <a:cubicBezTo>
                      <a:pt x="101" y="84"/>
                      <a:pt x="105" y="79"/>
                      <a:pt x="108" y="74"/>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id-ID"/>
              </a:p>
            </p:txBody>
          </p:sp>
          <p:sp>
            <p:nvSpPr>
              <p:cNvPr id="25" name="Freeform 15">
                <a:extLst>
                  <a:ext uri="{FF2B5EF4-FFF2-40B4-BE49-F238E27FC236}">
                    <a16:creationId xmlns:a16="http://schemas.microsoft.com/office/drawing/2014/main" xmlns="" id="{A55339CB-5ABD-40F2-9CCE-492A49CAEA66}"/>
                  </a:ext>
                </a:extLst>
              </p:cNvPr>
              <p:cNvSpPr/>
              <p:nvPr/>
            </p:nvSpPr>
            <p:spPr bwMode="auto">
              <a:xfrm>
                <a:off x="4721225" y="4773613"/>
                <a:ext cx="2403475" cy="954087"/>
              </a:xfrm>
              <a:custGeom>
                <a:avLst/>
                <a:gdLst>
                  <a:gd name="T0" fmla="*/ 496 w 552"/>
                  <a:gd name="T1" fmla="*/ 99 h 219"/>
                  <a:gd name="T2" fmla="*/ 504 w 552"/>
                  <a:gd name="T3" fmla="*/ 96 h 219"/>
                  <a:gd name="T4" fmla="*/ 517 w 552"/>
                  <a:gd name="T5" fmla="*/ 91 h 219"/>
                  <a:gd name="T6" fmla="*/ 524 w 552"/>
                  <a:gd name="T7" fmla="*/ 88 h 219"/>
                  <a:gd name="T8" fmla="*/ 533 w 552"/>
                  <a:gd name="T9" fmla="*/ 84 h 219"/>
                  <a:gd name="T10" fmla="*/ 538 w 552"/>
                  <a:gd name="T11" fmla="*/ 81 h 219"/>
                  <a:gd name="T12" fmla="*/ 542 w 552"/>
                  <a:gd name="T13" fmla="*/ 79 h 219"/>
                  <a:gd name="T14" fmla="*/ 548 w 552"/>
                  <a:gd name="T15" fmla="*/ 76 h 219"/>
                  <a:gd name="T16" fmla="*/ 540 w 552"/>
                  <a:gd name="T17" fmla="*/ 2 h 219"/>
                  <a:gd name="T18" fmla="*/ 534 w 552"/>
                  <a:gd name="T19" fmla="*/ 5 h 219"/>
                  <a:gd name="T20" fmla="*/ 529 w 552"/>
                  <a:gd name="T21" fmla="*/ 7 h 219"/>
                  <a:gd name="T22" fmla="*/ 515 w 552"/>
                  <a:gd name="T23" fmla="*/ 14 h 219"/>
                  <a:gd name="T24" fmla="*/ 508 w 552"/>
                  <a:gd name="T25" fmla="*/ 17 h 219"/>
                  <a:gd name="T26" fmla="*/ 496 w 552"/>
                  <a:gd name="T27" fmla="*/ 22 h 219"/>
                  <a:gd name="T28" fmla="*/ 488 w 552"/>
                  <a:gd name="T29" fmla="*/ 25 h 219"/>
                  <a:gd name="T30" fmla="*/ 473 w 552"/>
                  <a:gd name="T31" fmla="*/ 31 h 219"/>
                  <a:gd name="T32" fmla="*/ 463 w 552"/>
                  <a:gd name="T33" fmla="*/ 34 h 219"/>
                  <a:gd name="T34" fmla="*/ 445 w 552"/>
                  <a:gd name="T35" fmla="*/ 40 h 219"/>
                  <a:gd name="T36" fmla="*/ 432 w 552"/>
                  <a:gd name="T37" fmla="*/ 45 h 219"/>
                  <a:gd name="T38" fmla="*/ 411 w 552"/>
                  <a:gd name="T39" fmla="*/ 52 h 219"/>
                  <a:gd name="T40" fmla="*/ 395 w 552"/>
                  <a:gd name="T41" fmla="*/ 56 h 219"/>
                  <a:gd name="T42" fmla="*/ 371 w 552"/>
                  <a:gd name="T43" fmla="*/ 64 h 219"/>
                  <a:gd name="T44" fmla="*/ 353 w 552"/>
                  <a:gd name="T45" fmla="*/ 69 h 219"/>
                  <a:gd name="T46" fmla="*/ 324 w 552"/>
                  <a:gd name="T47" fmla="*/ 77 h 219"/>
                  <a:gd name="T48" fmla="*/ 304 w 552"/>
                  <a:gd name="T49" fmla="*/ 82 h 219"/>
                  <a:gd name="T50" fmla="*/ 272 w 552"/>
                  <a:gd name="T51" fmla="*/ 90 h 219"/>
                  <a:gd name="T52" fmla="*/ 250 w 552"/>
                  <a:gd name="T53" fmla="*/ 96 h 219"/>
                  <a:gd name="T54" fmla="*/ 215 w 552"/>
                  <a:gd name="T55" fmla="*/ 104 h 219"/>
                  <a:gd name="T56" fmla="*/ 184 w 552"/>
                  <a:gd name="T57" fmla="*/ 111 h 219"/>
                  <a:gd name="T58" fmla="*/ 147 w 552"/>
                  <a:gd name="T59" fmla="*/ 118 h 219"/>
                  <a:gd name="T60" fmla="*/ 85 w 552"/>
                  <a:gd name="T61" fmla="*/ 130 h 219"/>
                  <a:gd name="T62" fmla="*/ 35 w 552"/>
                  <a:gd name="T63" fmla="*/ 139 h 219"/>
                  <a:gd name="T64" fmla="*/ 9 w 552"/>
                  <a:gd name="T65" fmla="*/ 219 h 219"/>
                  <a:gd name="T66" fmla="*/ 61 w 552"/>
                  <a:gd name="T67" fmla="*/ 210 h 219"/>
                  <a:gd name="T68" fmla="*/ 92 w 552"/>
                  <a:gd name="T69" fmla="*/ 204 h 219"/>
                  <a:gd name="T70" fmla="*/ 157 w 552"/>
                  <a:gd name="T71" fmla="*/ 192 h 219"/>
                  <a:gd name="T72" fmla="*/ 198 w 552"/>
                  <a:gd name="T73" fmla="*/ 184 h 219"/>
                  <a:gd name="T74" fmla="*/ 241 w 552"/>
                  <a:gd name="T75" fmla="*/ 174 h 219"/>
                  <a:gd name="T76" fmla="*/ 262 w 552"/>
                  <a:gd name="T77" fmla="*/ 169 h 219"/>
                  <a:gd name="T78" fmla="*/ 297 w 552"/>
                  <a:gd name="T79" fmla="*/ 160 h 219"/>
                  <a:gd name="T80" fmla="*/ 314 w 552"/>
                  <a:gd name="T81" fmla="*/ 156 h 219"/>
                  <a:gd name="T82" fmla="*/ 350 w 552"/>
                  <a:gd name="T83" fmla="*/ 146 h 219"/>
                  <a:gd name="T84" fmla="*/ 377 w 552"/>
                  <a:gd name="T85" fmla="*/ 138 h 219"/>
                  <a:gd name="T86" fmla="*/ 392 w 552"/>
                  <a:gd name="T87" fmla="*/ 134 h 219"/>
                  <a:gd name="T88" fmla="*/ 417 w 552"/>
                  <a:gd name="T89" fmla="*/ 127 h 219"/>
                  <a:gd name="T90" fmla="*/ 442 w 552"/>
                  <a:gd name="T91" fmla="*/ 118 h 219"/>
                  <a:gd name="T92" fmla="*/ 462 w 552"/>
                  <a:gd name="T93" fmla="*/ 112 h 219"/>
                  <a:gd name="T94" fmla="*/ 471 w 552"/>
                  <a:gd name="T95" fmla="*/ 10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2" h="219">
                    <a:moveTo>
                      <a:pt x="480" y="105"/>
                    </a:moveTo>
                    <a:cubicBezTo>
                      <a:pt x="480" y="105"/>
                      <a:pt x="481" y="105"/>
                      <a:pt x="481" y="105"/>
                    </a:cubicBezTo>
                    <a:cubicBezTo>
                      <a:pt x="486" y="103"/>
                      <a:pt x="491" y="101"/>
                      <a:pt x="496" y="99"/>
                    </a:cubicBezTo>
                    <a:cubicBezTo>
                      <a:pt x="497" y="99"/>
                      <a:pt x="497" y="99"/>
                      <a:pt x="497" y="99"/>
                    </a:cubicBezTo>
                    <a:cubicBezTo>
                      <a:pt x="500" y="98"/>
                      <a:pt x="502" y="97"/>
                      <a:pt x="504" y="96"/>
                    </a:cubicBezTo>
                    <a:cubicBezTo>
                      <a:pt x="504" y="96"/>
                      <a:pt x="504" y="96"/>
                      <a:pt x="504" y="96"/>
                    </a:cubicBezTo>
                    <a:cubicBezTo>
                      <a:pt x="506" y="95"/>
                      <a:pt x="509" y="94"/>
                      <a:pt x="511" y="93"/>
                    </a:cubicBezTo>
                    <a:cubicBezTo>
                      <a:pt x="511" y="93"/>
                      <a:pt x="511" y="93"/>
                      <a:pt x="512" y="93"/>
                    </a:cubicBezTo>
                    <a:cubicBezTo>
                      <a:pt x="513" y="92"/>
                      <a:pt x="515" y="92"/>
                      <a:pt x="517" y="91"/>
                    </a:cubicBezTo>
                    <a:cubicBezTo>
                      <a:pt x="517" y="91"/>
                      <a:pt x="517" y="91"/>
                      <a:pt x="518" y="90"/>
                    </a:cubicBezTo>
                    <a:cubicBezTo>
                      <a:pt x="519" y="90"/>
                      <a:pt x="521" y="89"/>
                      <a:pt x="523" y="88"/>
                    </a:cubicBezTo>
                    <a:cubicBezTo>
                      <a:pt x="523" y="88"/>
                      <a:pt x="523" y="88"/>
                      <a:pt x="524" y="88"/>
                    </a:cubicBezTo>
                    <a:cubicBezTo>
                      <a:pt x="525" y="87"/>
                      <a:pt x="526" y="87"/>
                      <a:pt x="528" y="86"/>
                    </a:cubicBezTo>
                    <a:cubicBezTo>
                      <a:pt x="528" y="86"/>
                      <a:pt x="529" y="86"/>
                      <a:pt x="529" y="85"/>
                    </a:cubicBezTo>
                    <a:cubicBezTo>
                      <a:pt x="530" y="85"/>
                      <a:pt x="532" y="84"/>
                      <a:pt x="533" y="84"/>
                    </a:cubicBezTo>
                    <a:cubicBezTo>
                      <a:pt x="533" y="84"/>
                      <a:pt x="533" y="83"/>
                      <a:pt x="533" y="83"/>
                    </a:cubicBezTo>
                    <a:cubicBezTo>
                      <a:pt x="535" y="83"/>
                      <a:pt x="536" y="82"/>
                      <a:pt x="537" y="82"/>
                    </a:cubicBezTo>
                    <a:cubicBezTo>
                      <a:pt x="538" y="81"/>
                      <a:pt x="538" y="81"/>
                      <a:pt x="538" y="81"/>
                    </a:cubicBezTo>
                    <a:cubicBezTo>
                      <a:pt x="539" y="81"/>
                      <a:pt x="541" y="80"/>
                      <a:pt x="542" y="80"/>
                    </a:cubicBezTo>
                    <a:cubicBezTo>
                      <a:pt x="542" y="79"/>
                      <a:pt x="542" y="79"/>
                      <a:pt x="542" y="79"/>
                    </a:cubicBezTo>
                    <a:cubicBezTo>
                      <a:pt x="542" y="79"/>
                      <a:pt x="542" y="79"/>
                      <a:pt x="542" y="79"/>
                    </a:cubicBezTo>
                    <a:cubicBezTo>
                      <a:pt x="543" y="79"/>
                      <a:pt x="543" y="79"/>
                      <a:pt x="543" y="79"/>
                    </a:cubicBezTo>
                    <a:cubicBezTo>
                      <a:pt x="544" y="78"/>
                      <a:pt x="546" y="78"/>
                      <a:pt x="547" y="77"/>
                    </a:cubicBezTo>
                    <a:cubicBezTo>
                      <a:pt x="547" y="77"/>
                      <a:pt x="548" y="76"/>
                      <a:pt x="548" y="76"/>
                    </a:cubicBezTo>
                    <a:cubicBezTo>
                      <a:pt x="549" y="76"/>
                      <a:pt x="551" y="75"/>
                      <a:pt x="552" y="74"/>
                    </a:cubicBezTo>
                    <a:cubicBezTo>
                      <a:pt x="543" y="0"/>
                      <a:pt x="543" y="0"/>
                      <a:pt x="543" y="0"/>
                    </a:cubicBezTo>
                    <a:cubicBezTo>
                      <a:pt x="542" y="1"/>
                      <a:pt x="541" y="1"/>
                      <a:pt x="540" y="2"/>
                    </a:cubicBezTo>
                    <a:cubicBezTo>
                      <a:pt x="539" y="2"/>
                      <a:pt x="539" y="2"/>
                      <a:pt x="538" y="3"/>
                    </a:cubicBezTo>
                    <a:cubicBezTo>
                      <a:pt x="537" y="3"/>
                      <a:pt x="536" y="4"/>
                      <a:pt x="535" y="5"/>
                    </a:cubicBezTo>
                    <a:cubicBezTo>
                      <a:pt x="534" y="5"/>
                      <a:pt x="534" y="5"/>
                      <a:pt x="534" y="5"/>
                    </a:cubicBezTo>
                    <a:cubicBezTo>
                      <a:pt x="534" y="5"/>
                      <a:pt x="533" y="5"/>
                      <a:pt x="533" y="5"/>
                    </a:cubicBezTo>
                    <a:cubicBezTo>
                      <a:pt x="532" y="6"/>
                      <a:pt x="531" y="6"/>
                      <a:pt x="530" y="7"/>
                    </a:cubicBezTo>
                    <a:cubicBezTo>
                      <a:pt x="530" y="7"/>
                      <a:pt x="529" y="7"/>
                      <a:pt x="529" y="7"/>
                    </a:cubicBezTo>
                    <a:cubicBezTo>
                      <a:pt x="527" y="9"/>
                      <a:pt x="524" y="10"/>
                      <a:pt x="521" y="11"/>
                    </a:cubicBezTo>
                    <a:cubicBezTo>
                      <a:pt x="520" y="11"/>
                      <a:pt x="520" y="12"/>
                      <a:pt x="519" y="12"/>
                    </a:cubicBezTo>
                    <a:cubicBezTo>
                      <a:pt x="518" y="12"/>
                      <a:pt x="517" y="13"/>
                      <a:pt x="515" y="14"/>
                    </a:cubicBezTo>
                    <a:cubicBezTo>
                      <a:pt x="515" y="14"/>
                      <a:pt x="515" y="14"/>
                      <a:pt x="515" y="14"/>
                    </a:cubicBezTo>
                    <a:cubicBezTo>
                      <a:pt x="513" y="15"/>
                      <a:pt x="511" y="16"/>
                      <a:pt x="509" y="16"/>
                    </a:cubicBezTo>
                    <a:cubicBezTo>
                      <a:pt x="509" y="16"/>
                      <a:pt x="508" y="17"/>
                      <a:pt x="508" y="17"/>
                    </a:cubicBezTo>
                    <a:cubicBezTo>
                      <a:pt x="507" y="17"/>
                      <a:pt x="505" y="18"/>
                      <a:pt x="503" y="19"/>
                    </a:cubicBezTo>
                    <a:cubicBezTo>
                      <a:pt x="503" y="19"/>
                      <a:pt x="503" y="19"/>
                      <a:pt x="502" y="19"/>
                    </a:cubicBezTo>
                    <a:cubicBezTo>
                      <a:pt x="500" y="20"/>
                      <a:pt x="498" y="21"/>
                      <a:pt x="496" y="22"/>
                    </a:cubicBezTo>
                    <a:cubicBezTo>
                      <a:pt x="496" y="22"/>
                      <a:pt x="495" y="22"/>
                      <a:pt x="495" y="22"/>
                    </a:cubicBezTo>
                    <a:cubicBezTo>
                      <a:pt x="493" y="23"/>
                      <a:pt x="491" y="24"/>
                      <a:pt x="489" y="24"/>
                    </a:cubicBezTo>
                    <a:cubicBezTo>
                      <a:pt x="489" y="25"/>
                      <a:pt x="488" y="25"/>
                      <a:pt x="488" y="25"/>
                    </a:cubicBezTo>
                    <a:cubicBezTo>
                      <a:pt x="485" y="26"/>
                      <a:pt x="483" y="27"/>
                      <a:pt x="481" y="28"/>
                    </a:cubicBezTo>
                    <a:cubicBezTo>
                      <a:pt x="481" y="28"/>
                      <a:pt x="481" y="28"/>
                      <a:pt x="480" y="28"/>
                    </a:cubicBezTo>
                    <a:cubicBezTo>
                      <a:pt x="478" y="29"/>
                      <a:pt x="476" y="30"/>
                      <a:pt x="473" y="31"/>
                    </a:cubicBezTo>
                    <a:cubicBezTo>
                      <a:pt x="472" y="31"/>
                      <a:pt x="472" y="31"/>
                      <a:pt x="471" y="31"/>
                    </a:cubicBezTo>
                    <a:cubicBezTo>
                      <a:pt x="469" y="32"/>
                      <a:pt x="467" y="33"/>
                      <a:pt x="464" y="34"/>
                    </a:cubicBezTo>
                    <a:cubicBezTo>
                      <a:pt x="464" y="34"/>
                      <a:pt x="463" y="34"/>
                      <a:pt x="463" y="34"/>
                    </a:cubicBezTo>
                    <a:cubicBezTo>
                      <a:pt x="460" y="35"/>
                      <a:pt x="457" y="36"/>
                      <a:pt x="454" y="37"/>
                    </a:cubicBezTo>
                    <a:cubicBezTo>
                      <a:pt x="453" y="38"/>
                      <a:pt x="453" y="38"/>
                      <a:pt x="452" y="38"/>
                    </a:cubicBezTo>
                    <a:cubicBezTo>
                      <a:pt x="450" y="39"/>
                      <a:pt x="447" y="40"/>
                      <a:pt x="445" y="40"/>
                    </a:cubicBezTo>
                    <a:cubicBezTo>
                      <a:pt x="444" y="41"/>
                      <a:pt x="443" y="41"/>
                      <a:pt x="442" y="42"/>
                    </a:cubicBezTo>
                    <a:cubicBezTo>
                      <a:pt x="440" y="42"/>
                      <a:pt x="437" y="43"/>
                      <a:pt x="435" y="44"/>
                    </a:cubicBezTo>
                    <a:cubicBezTo>
                      <a:pt x="434" y="44"/>
                      <a:pt x="433" y="45"/>
                      <a:pt x="432" y="45"/>
                    </a:cubicBezTo>
                    <a:cubicBezTo>
                      <a:pt x="429" y="46"/>
                      <a:pt x="425" y="47"/>
                      <a:pt x="422" y="48"/>
                    </a:cubicBezTo>
                    <a:cubicBezTo>
                      <a:pt x="422" y="48"/>
                      <a:pt x="421" y="48"/>
                      <a:pt x="421" y="48"/>
                    </a:cubicBezTo>
                    <a:cubicBezTo>
                      <a:pt x="418" y="49"/>
                      <a:pt x="414" y="51"/>
                      <a:pt x="411" y="52"/>
                    </a:cubicBezTo>
                    <a:cubicBezTo>
                      <a:pt x="410" y="52"/>
                      <a:pt x="408" y="52"/>
                      <a:pt x="407" y="53"/>
                    </a:cubicBezTo>
                    <a:cubicBezTo>
                      <a:pt x="405" y="54"/>
                      <a:pt x="402" y="54"/>
                      <a:pt x="399" y="55"/>
                    </a:cubicBezTo>
                    <a:cubicBezTo>
                      <a:pt x="398" y="56"/>
                      <a:pt x="397" y="56"/>
                      <a:pt x="395" y="56"/>
                    </a:cubicBezTo>
                    <a:cubicBezTo>
                      <a:pt x="392" y="57"/>
                      <a:pt x="389" y="58"/>
                      <a:pt x="386" y="59"/>
                    </a:cubicBezTo>
                    <a:cubicBezTo>
                      <a:pt x="385" y="59"/>
                      <a:pt x="384" y="60"/>
                      <a:pt x="383" y="60"/>
                    </a:cubicBezTo>
                    <a:cubicBezTo>
                      <a:pt x="379" y="61"/>
                      <a:pt x="375" y="62"/>
                      <a:pt x="371" y="64"/>
                    </a:cubicBezTo>
                    <a:cubicBezTo>
                      <a:pt x="370" y="64"/>
                      <a:pt x="368" y="64"/>
                      <a:pt x="367" y="65"/>
                    </a:cubicBezTo>
                    <a:cubicBezTo>
                      <a:pt x="364" y="66"/>
                      <a:pt x="361" y="67"/>
                      <a:pt x="358" y="67"/>
                    </a:cubicBezTo>
                    <a:cubicBezTo>
                      <a:pt x="356" y="68"/>
                      <a:pt x="354" y="68"/>
                      <a:pt x="353" y="69"/>
                    </a:cubicBezTo>
                    <a:cubicBezTo>
                      <a:pt x="350" y="70"/>
                      <a:pt x="346" y="71"/>
                      <a:pt x="343" y="72"/>
                    </a:cubicBezTo>
                    <a:cubicBezTo>
                      <a:pt x="342" y="72"/>
                      <a:pt x="340" y="72"/>
                      <a:pt x="339" y="73"/>
                    </a:cubicBezTo>
                    <a:cubicBezTo>
                      <a:pt x="334" y="74"/>
                      <a:pt x="329" y="75"/>
                      <a:pt x="324" y="77"/>
                    </a:cubicBezTo>
                    <a:cubicBezTo>
                      <a:pt x="323" y="77"/>
                      <a:pt x="323" y="77"/>
                      <a:pt x="322" y="77"/>
                    </a:cubicBezTo>
                    <a:cubicBezTo>
                      <a:pt x="318" y="79"/>
                      <a:pt x="313" y="80"/>
                      <a:pt x="309" y="81"/>
                    </a:cubicBezTo>
                    <a:cubicBezTo>
                      <a:pt x="307" y="81"/>
                      <a:pt x="306" y="82"/>
                      <a:pt x="304" y="82"/>
                    </a:cubicBezTo>
                    <a:cubicBezTo>
                      <a:pt x="300" y="83"/>
                      <a:pt x="296" y="84"/>
                      <a:pt x="292" y="85"/>
                    </a:cubicBezTo>
                    <a:cubicBezTo>
                      <a:pt x="291" y="85"/>
                      <a:pt x="289" y="86"/>
                      <a:pt x="288" y="86"/>
                    </a:cubicBezTo>
                    <a:cubicBezTo>
                      <a:pt x="283" y="88"/>
                      <a:pt x="278" y="89"/>
                      <a:pt x="272" y="90"/>
                    </a:cubicBezTo>
                    <a:cubicBezTo>
                      <a:pt x="271" y="91"/>
                      <a:pt x="270" y="91"/>
                      <a:pt x="268" y="91"/>
                    </a:cubicBezTo>
                    <a:cubicBezTo>
                      <a:pt x="264" y="92"/>
                      <a:pt x="260" y="93"/>
                      <a:pt x="255" y="94"/>
                    </a:cubicBezTo>
                    <a:cubicBezTo>
                      <a:pt x="254" y="95"/>
                      <a:pt x="252" y="95"/>
                      <a:pt x="250" y="96"/>
                    </a:cubicBezTo>
                    <a:cubicBezTo>
                      <a:pt x="244" y="97"/>
                      <a:pt x="239" y="98"/>
                      <a:pt x="233" y="100"/>
                    </a:cubicBezTo>
                    <a:cubicBezTo>
                      <a:pt x="232" y="100"/>
                      <a:pt x="231" y="100"/>
                      <a:pt x="229" y="101"/>
                    </a:cubicBezTo>
                    <a:cubicBezTo>
                      <a:pt x="225" y="102"/>
                      <a:pt x="220" y="103"/>
                      <a:pt x="215" y="104"/>
                    </a:cubicBezTo>
                    <a:cubicBezTo>
                      <a:pt x="213" y="105"/>
                      <a:pt x="211" y="105"/>
                      <a:pt x="209" y="106"/>
                    </a:cubicBezTo>
                    <a:cubicBezTo>
                      <a:pt x="203" y="107"/>
                      <a:pt x="196" y="108"/>
                      <a:pt x="190" y="110"/>
                    </a:cubicBezTo>
                    <a:cubicBezTo>
                      <a:pt x="188" y="110"/>
                      <a:pt x="186" y="111"/>
                      <a:pt x="184" y="111"/>
                    </a:cubicBezTo>
                    <a:cubicBezTo>
                      <a:pt x="182" y="111"/>
                      <a:pt x="180" y="112"/>
                      <a:pt x="178" y="112"/>
                    </a:cubicBezTo>
                    <a:cubicBezTo>
                      <a:pt x="171" y="113"/>
                      <a:pt x="164" y="115"/>
                      <a:pt x="157" y="116"/>
                    </a:cubicBezTo>
                    <a:cubicBezTo>
                      <a:pt x="154" y="117"/>
                      <a:pt x="150" y="117"/>
                      <a:pt x="147" y="118"/>
                    </a:cubicBezTo>
                    <a:cubicBezTo>
                      <a:pt x="140" y="119"/>
                      <a:pt x="132" y="121"/>
                      <a:pt x="125" y="122"/>
                    </a:cubicBezTo>
                    <a:cubicBezTo>
                      <a:pt x="114" y="124"/>
                      <a:pt x="103" y="126"/>
                      <a:pt x="92" y="129"/>
                    </a:cubicBezTo>
                    <a:cubicBezTo>
                      <a:pt x="90" y="129"/>
                      <a:pt x="87" y="129"/>
                      <a:pt x="85" y="130"/>
                    </a:cubicBezTo>
                    <a:cubicBezTo>
                      <a:pt x="77" y="131"/>
                      <a:pt x="69" y="133"/>
                      <a:pt x="62" y="134"/>
                    </a:cubicBezTo>
                    <a:cubicBezTo>
                      <a:pt x="59" y="135"/>
                      <a:pt x="56" y="135"/>
                      <a:pt x="53" y="136"/>
                    </a:cubicBezTo>
                    <a:cubicBezTo>
                      <a:pt x="47" y="137"/>
                      <a:pt x="41" y="138"/>
                      <a:pt x="35" y="139"/>
                    </a:cubicBezTo>
                    <a:cubicBezTo>
                      <a:pt x="32" y="139"/>
                      <a:pt x="30" y="140"/>
                      <a:pt x="27" y="140"/>
                    </a:cubicBezTo>
                    <a:cubicBezTo>
                      <a:pt x="18" y="142"/>
                      <a:pt x="9" y="143"/>
                      <a:pt x="0" y="145"/>
                    </a:cubicBezTo>
                    <a:cubicBezTo>
                      <a:pt x="9" y="219"/>
                      <a:pt x="9" y="219"/>
                      <a:pt x="9" y="219"/>
                    </a:cubicBezTo>
                    <a:cubicBezTo>
                      <a:pt x="18" y="218"/>
                      <a:pt x="26" y="216"/>
                      <a:pt x="35" y="215"/>
                    </a:cubicBezTo>
                    <a:cubicBezTo>
                      <a:pt x="38" y="214"/>
                      <a:pt x="41" y="214"/>
                      <a:pt x="44" y="213"/>
                    </a:cubicBezTo>
                    <a:cubicBezTo>
                      <a:pt x="50" y="212"/>
                      <a:pt x="55" y="211"/>
                      <a:pt x="61" y="210"/>
                    </a:cubicBezTo>
                    <a:cubicBezTo>
                      <a:pt x="62" y="210"/>
                      <a:pt x="63" y="210"/>
                      <a:pt x="64" y="210"/>
                    </a:cubicBezTo>
                    <a:cubicBezTo>
                      <a:pt x="66" y="209"/>
                      <a:pt x="68" y="209"/>
                      <a:pt x="70" y="208"/>
                    </a:cubicBezTo>
                    <a:cubicBezTo>
                      <a:pt x="78" y="207"/>
                      <a:pt x="85" y="206"/>
                      <a:pt x="92" y="204"/>
                    </a:cubicBezTo>
                    <a:cubicBezTo>
                      <a:pt x="95" y="204"/>
                      <a:pt x="98" y="203"/>
                      <a:pt x="101" y="203"/>
                    </a:cubicBezTo>
                    <a:cubicBezTo>
                      <a:pt x="110" y="201"/>
                      <a:pt x="118" y="199"/>
                      <a:pt x="127" y="198"/>
                    </a:cubicBezTo>
                    <a:cubicBezTo>
                      <a:pt x="137" y="196"/>
                      <a:pt x="147" y="194"/>
                      <a:pt x="157" y="192"/>
                    </a:cubicBezTo>
                    <a:cubicBezTo>
                      <a:pt x="159" y="191"/>
                      <a:pt x="162" y="191"/>
                      <a:pt x="164" y="190"/>
                    </a:cubicBezTo>
                    <a:cubicBezTo>
                      <a:pt x="172" y="189"/>
                      <a:pt x="179" y="188"/>
                      <a:pt x="187" y="186"/>
                    </a:cubicBezTo>
                    <a:cubicBezTo>
                      <a:pt x="191" y="186"/>
                      <a:pt x="195" y="185"/>
                      <a:pt x="198" y="184"/>
                    </a:cubicBezTo>
                    <a:cubicBezTo>
                      <a:pt x="205" y="183"/>
                      <a:pt x="212" y="181"/>
                      <a:pt x="218" y="180"/>
                    </a:cubicBezTo>
                    <a:cubicBezTo>
                      <a:pt x="219" y="179"/>
                      <a:pt x="221" y="179"/>
                      <a:pt x="222" y="179"/>
                    </a:cubicBezTo>
                    <a:cubicBezTo>
                      <a:pt x="228" y="177"/>
                      <a:pt x="235" y="176"/>
                      <a:pt x="241" y="174"/>
                    </a:cubicBezTo>
                    <a:cubicBezTo>
                      <a:pt x="241" y="174"/>
                      <a:pt x="241" y="174"/>
                      <a:pt x="241" y="174"/>
                    </a:cubicBezTo>
                    <a:cubicBezTo>
                      <a:pt x="247" y="173"/>
                      <a:pt x="253" y="171"/>
                      <a:pt x="259" y="170"/>
                    </a:cubicBezTo>
                    <a:cubicBezTo>
                      <a:pt x="260" y="169"/>
                      <a:pt x="261" y="169"/>
                      <a:pt x="262" y="169"/>
                    </a:cubicBezTo>
                    <a:cubicBezTo>
                      <a:pt x="268" y="168"/>
                      <a:pt x="273" y="166"/>
                      <a:pt x="279" y="165"/>
                    </a:cubicBezTo>
                    <a:cubicBezTo>
                      <a:pt x="279" y="165"/>
                      <a:pt x="280" y="165"/>
                      <a:pt x="280" y="165"/>
                    </a:cubicBezTo>
                    <a:cubicBezTo>
                      <a:pt x="286" y="163"/>
                      <a:pt x="292" y="162"/>
                      <a:pt x="297" y="160"/>
                    </a:cubicBezTo>
                    <a:cubicBezTo>
                      <a:pt x="298" y="160"/>
                      <a:pt x="298" y="160"/>
                      <a:pt x="299" y="160"/>
                    </a:cubicBezTo>
                    <a:cubicBezTo>
                      <a:pt x="301" y="159"/>
                      <a:pt x="304" y="158"/>
                      <a:pt x="307" y="158"/>
                    </a:cubicBezTo>
                    <a:cubicBezTo>
                      <a:pt x="309" y="157"/>
                      <a:pt x="312" y="156"/>
                      <a:pt x="314" y="156"/>
                    </a:cubicBezTo>
                    <a:cubicBezTo>
                      <a:pt x="315" y="156"/>
                      <a:pt x="316" y="155"/>
                      <a:pt x="316" y="155"/>
                    </a:cubicBezTo>
                    <a:cubicBezTo>
                      <a:pt x="327" y="152"/>
                      <a:pt x="338" y="150"/>
                      <a:pt x="348" y="147"/>
                    </a:cubicBezTo>
                    <a:cubicBezTo>
                      <a:pt x="348" y="147"/>
                      <a:pt x="349" y="146"/>
                      <a:pt x="350" y="146"/>
                    </a:cubicBezTo>
                    <a:cubicBezTo>
                      <a:pt x="354" y="145"/>
                      <a:pt x="358" y="144"/>
                      <a:pt x="362" y="143"/>
                    </a:cubicBezTo>
                    <a:cubicBezTo>
                      <a:pt x="363" y="142"/>
                      <a:pt x="364" y="142"/>
                      <a:pt x="365" y="142"/>
                    </a:cubicBezTo>
                    <a:cubicBezTo>
                      <a:pt x="369" y="141"/>
                      <a:pt x="373" y="140"/>
                      <a:pt x="377" y="138"/>
                    </a:cubicBezTo>
                    <a:cubicBezTo>
                      <a:pt x="378" y="138"/>
                      <a:pt x="378" y="138"/>
                      <a:pt x="379" y="138"/>
                    </a:cubicBezTo>
                    <a:cubicBezTo>
                      <a:pt x="383" y="137"/>
                      <a:pt x="388" y="135"/>
                      <a:pt x="392" y="134"/>
                    </a:cubicBezTo>
                    <a:cubicBezTo>
                      <a:pt x="392" y="134"/>
                      <a:pt x="392" y="134"/>
                      <a:pt x="392" y="134"/>
                    </a:cubicBezTo>
                    <a:cubicBezTo>
                      <a:pt x="396" y="133"/>
                      <a:pt x="400" y="132"/>
                      <a:pt x="404" y="130"/>
                    </a:cubicBezTo>
                    <a:cubicBezTo>
                      <a:pt x="405" y="130"/>
                      <a:pt x="406" y="130"/>
                      <a:pt x="407" y="130"/>
                    </a:cubicBezTo>
                    <a:cubicBezTo>
                      <a:pt x="410" y="129"/>
                      <a:pt x="413" y="128"/>
                      <a:pt x="417" y="127"/>
                    </a:cubicBezTo>
                    <a:cubicBezTo>
                      <a:pt x="417" y="126"/>
                      <a:pt x="418" y="126"/>
                      <a:pt x="419" y="126"/>
                    </a:cubicBezTo>
                    <a:cubicBezTo>
                      <a:pt x="426" y="124"/>
                      <a:pt x="434" y="121"/>
                      <a:pt x="441" y="119"/>
                    </a:cubicBezTo>
                    <a:cubicBezTo>
                      <a:pt x="441" y="119"/>
                      <a:pt x="442" y="118"/>
                      <a:pt x="442" y="118"/>
                    </a:cubicBezTo>
                    <a:cubicBezTo>
                      <a:pt x="445" y="117"/>
                      <a:pt x="448" y="116"/>
                      <a:pt x="451" y="115"/>
                    </a:cubicBezTo>
                    <a:cubicBezTo>
                      <a:pt x="452" y="115"/>
                      <a:pt x="452" y="115"/>
                      <a:pt x="453" y="115"/>
                    </a:cubicBezTo>
                    <a:cubicBezTo>
                      <a:pt x="456" y="114"/>
                      <a:pt x="459" y="113"/>
                      <a:pt x="462" y="112"/>
                    </a:cubicBezTo>
                    <a:cubicBezTo>
                      <a:pt x="462" y="112"/>
                      <a:pt x="462" y="112"/>
                      <a:pt x="462" y="112"/>
                    </a:cubicBezTo>
                    <a:cubicBezTo>
                      <a:pt x="465" y="111"/>
                      <a:pt x="468" y="110"/>
                      <a:pt x="470" y="109"/>
                    </a:cubicBezTo>
                    <a:cubicBezTo>
                      <a:pt x="471" y="109"/>
                      <a:pt x="471" y="108"/>
                      <a:pt x="471" y="108"/>
                    </a:cubicBezTo>
                    <a:cubicBezTo>
                      <a:pt x="472" y="108"/>
                      <a:pt x="472" y="108"/>
                      <a:pt x="472" y="108"/>
                    </a:cubicBezTo>
                    <a:cubicBezTo>
                      <a:pt x="475" y="107"/>
                      <a:pt x="477" y="106"/>
                      <a:pt x="480" y="105"/>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p>
            </p:txBody>
          </p:sp>
          <p:sp>
            <p:nvSpPr>
              <p:cNvPr id="26" name="Freeform 16">
                <a:extLst>
                  <a:ext uri="{FF2B5EF4-FFF2-40B4-BE49-F238E27FC236}">
                    <a16:creationId xmlns:a16="http://schemas.microsoft.com/office/drawing/2014/main" xmlns="" id="{BA0A0786-516E-4CBB-A8BD-EA16E5A9208F}"/>
                  </a:ext>
                </a:extLst>
              </p:cNvPr>
              <p:cNvSpPr/>
              <p:nvPr/>
            </p:nvSpPr>
            <p:spPr bwMode="auto">
              <a:xfrm>
                <a:off x="4721225" y="3713163"/>
                <a:ext cx="2798763" cy="1692275"/>
              </a:xfrm>
              <a:custGeom>
                <a:avLst/>
                <a:gdLst>
                  <a:gd name="T0" fmla="*/ 643 w 643"/>
                  <a:gd name="T1" fmla="*/ 98 h 388"/>
                  <a:gd name="T2" fmla="*/ 543 w 643"/>
                  <a:gd name="T3" fmla="*/ 243 h 388"/>
                  <a:gd name="T4" fmla="*/ 190 w 643"/>
                  <a:gd name="T5" fmla="*/ 353 h 388"/>
                  <a:gd name="T6" fmla="*/ 0 w 643"/>
                  <a:gd name="T7" fmla="*/ 388 h 388"/>
                  <a:gd name="T8" fmla="*/ 266 w 643"/>
                  <a:gd name="T9" fmla="*/ 0 h 388"/>
                  <a:gd name="T10" fmla="*/ 643 w 643"/>
                  <a:gd name="T11" fmla="*/ 98 h 388"/>
                </a:gdLst>
                <a:ahLst/>
                <a:cxnLst>
                  <a:cxn ang="0">
                    <a:pos x="T0" y="T1"/>
                  </a:cxn>
                  <a:cxn ang="0">
                    <a:pos x="T2" y="T3"/>
                  </a:cxn>
                  <a:cxn ang="0">
                    <a:pos x="T4" y="T5"/>
                  </a:cxn>
                  <a:cxn ang="0">
                    <a:pos x="T6" y="T7"/>
                  </a:cxn>
                  <a:cxn ang="0">
                    <a:pos x="T8" y="T9"/>
                  </a:cxn>
                  <a:cxn ang="0">
                    <a:pos x="T10" y="T11"/>
                  </a:cxn>
                </a:cxnLst>
                <a:rect l="0" t="0" r="r" b="b"/>
                <a:pathLst>
                  <a:path w="643" h="388">
                    <a:moveTo>
                      <a:pt x="643" y="98"/>
                    </a:moveTo>
                    <a:cubicBezTo>
                      <a:pt x="543" y="243"/>
                      <a:pt x="543" y="243"/>
                      <a:pt x="543" y="243"/>
                    </a:cubicBezTo>
                    <a:cubicBezTo>
                      <a:pt x="514" y="259"/>
                      <a:pt x="424" y="299"/>
                      <a:pt x="190" y="353"/>
                    </a:cubicBezTo>
                    <a:cubicBezTo>
                      <a:pt x="129" y="364"/>
                      <a:pt x="65" y="378"/>
                      <a:pt x="0" y="388"/>
                    </a:cubicBezTo>
                    <a:cubicBezTo>
                      <a:pt x="266" y="0"/>
                      <a:pt x="266" y="0"/>
                      <a:pt x="266" y="0"/>
                    </a:cubicBezTo>
                    <a:cubicBezTo>
                      <a:pt x="643" y="98"/>
                      <a:pt x="643" y="98"/>
                      <a:pt x="643" y="98"/>
                    </a:cubicBezTo>
                    <a:close/>
                  </a:path>
                </a:pathLst>
              </a:custGeom>
              <a:solidFill>
                <a:schemeClr val="accent1"/>
              </a:solidFill>
              <a:ln>
                <a:noFill/>
              </a:ln>
            </p:spPr>
            <p:txBody>
              <a:bodyPr vert="horz" wrap="square" lIns="91440" tIns="45720" rIns="91440" bIns="45720" numCol="1" anchor="t" anchorCtr="0" compatLnSpc="1"/>
              <a:lstStyle/>
              <a:p>
                <a:endParaRPr lang="id-ID"/>
              </a:p>
            </p:txBody>
          </p:sp>
        </p:grpSp>
        <p:grpSp>
          <p:nvGrpSpPr>
            <p:cNvPr id="10" name="Group 23">
              <a:extLst>
                <a:ext uri="{FF2B5EF4-FFF2-40B4-BE49-F238E27FC236}">
                  <a16:creationId xmlns:a16="http://schemas.microsoft.com/office/drawing/2014/main" xmlns="" id="{13D3DE87-B31A-48BF-A4B9-08710C847EE4}"/>
                </a:ext>
              </a:extLst>
            </p:cNvPr>
            <p:cNvGrpSpPr/>
            <p:nvPr/>
          </p:nvGrpSpPr>
          <p:grpSpPr>
            <a:xfrm>
              <a:off x="7374863" y="2262187"/>
              <a:ext cx="1482497" cy="561477"/>
              <a:chOff x="7095502" y="2531474"/>
              <a:chExt cx="1050849" cy="397996"/>
            </a:xfrm>
          </p:grpSpPr>
          <p:cxnSp>
            <p:nvCxnSpPr>
              <p:cNvPr id="22" name="Straight Connector 24">
                <a:extLst>
                  <a:ext uri="{FF2B5EF4-FFF2-40B4-BE49-F238E27FC236}">
                    <a16:creationId xmlns:a16="http://schemas.microsoft.com/office/drawing/2014/main" xmlns="" id="{95187202-E158-4226-8D77-8053F2C7AE10}"/>
                  </a:ext>
                </a:extLst>
              </p:cNvPr>
              <p:cNvCxnSpPr/>
              <p:nvPr/>
            </p:nvCxnSpPr>
            <p:spPr>
              <a:xfrm flipV="1">
                <a:off x="7095502" y="2531474"/>
                <a:ext cx="397996" cy="397996"/>
              </a:xfrm>
              <a:prstGeom prst="line">
                <a:avLst/>
              </a:prstGeom>
              <a:ln w="317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3" name="Straight Connector 25">
                <a:extLst>
                  <a:ext uri="{FF2B5EF4-FFF2-40B4-BE49-F238E27FC236}">
                    <a16:creationId xmlns:a16="http://schemas.microsoft.com/office/drawing/2014/main" xmlns="" id="{0B460644-EF41-4B3F-A6AE-051461691710}"/>
                  </a:ext>
                </a:extLst>
              </p:cNvPr>
              <p:cNvCxnSpPr/>
              <p:nvPr/>
            </p:nvCxnSpPr>
            <p:spPr>
              <a:xfrm>
                <a:off x="7482500" y="2535264"/>
                <a:ext cx="663851"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 name="Group 26">
              <a:extLst>
                <a:ext uri="{FF2B5EF4-FFF2-40B4-BE49-F238E27FC236}">
                  <a16:creationId xmlns:a16="http://schemas.microsoft.com/office/drawing/2014/main" xmlns="" id="{B9847B66-B45B-4F32-9CDC-92B564A3D702}"/>
                </a:ext>
              </a:extLst>
            </p:cNvPr>
            <p:cNvGrpSpPr/>
            <p:nvPr/>
          </p:nvGrpSpPr>
          <p:grpSpPr>
            <a:xfrm flipH="1">
              <a:off x="3773876" y="2231758"/>
              <a:ext cx="1119777" cy="504751"/>
              <a:chOff x="7095502" y="2531474"/>
              <a:chExt cx="882943" cy="397996"/>
            </a:xfrm>
          </p:grpSpPr>
          <p:cxnSp>
            <p:nvCxnSpPr>
              <p:cNvPr id="20" name="Straight Connector 27">
                <a:extLst>
                  <a:ext uri="{FF2B5EF4-FFF2-40B4-BE49-F238E27FC236}">
                    <a16:creationId xmlns:a16="http://schemas.microsoft.com/office/drawing/2014/main" xmlns="" id="{7593F1C4-82AF-4E46-BF4F-D12425550C67}"/>
                  </a:ext>
                </a:extLst>
              </p:cNvPr>
              <p:cNvCxnSpPr/>
              <p:nvPr/>
            </p:nvCxnSpPr>
            <p:spPr>
              <a:xfrm flipV="1">
                <a:off x="7095502" y="2531474"/>
                <a:ext cx="397996" cy="397996"/>
              </a:xfrm>
              <a:prstGeom prst="line">
                <a:avLst/>
              </a:prstGeom>
              <a:ln w="31750">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8">
                <a:extLst>
                  <a:ext uri="{FF2B5EF4-FFF2-40B4-BE49-F238E27FC236}">
                    <a16:creationId xmlns:a16="http://schemas.microsoft.com/office/drawing/2014/main" xmlns="" id="{5AD1059E-F6C6-4262-8761-F1D04344E50D}"/>
                  </a:ext>
                </a:extLst>
              </p:cNvPr>
              <p:cNvCxnSpPr/>
              <p:nvPr/>
            </p:nvCxnSpPr>
            <p:spPr>
              <a:xfrm>
                <a:off x="7482500" y="2535264"/>
                <a:ext cx="495945" cy="0"/>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2" name="Group 29">
              <a:extLst>
                <a:ext uri="{FF2B5EF4-FFF2-40B4-BE49-F238E27FC236}">
                  <a16:creationId xmlns:a16="http://schemas.microsoft.com/office/drawing/2014/main" xmlns="" id="{01539837-B91D-443C-9D65-6249603C6504}"/>
                </a:ext>
              </a:extLst>
            </p:cNvPr>
            <p:cNvGrpSpPr/>
            <p:nvPr/>
          </p:nvGrpSpPr>
          <p:grpSpPr>
            <a:xfrm rot="10800000" flipH="1">
              <a:off x="7050877" y="4508500"/>
              <a:ext cx="1480349" cy="667283"/>
              <a:chOff x="7095502" y="2531474"/>
              <a:chExt cx="882943" cy="397996"/>
            </a:xfrm>
          </p:grpSpPr>
          <p:cxnSp>
            <p:nvCxnSpPr>
              <p:cNvPr id="18" name="Straight Connector 30">
                <a:extLst>
                  <a:ext uri="{FF2B5EF4-FFF2-40B4-BE49-F238E27FC236}">
                    <a16:creationId xmlns:a16="http://schemas.microsoft.com/office/drawing/2014/main" xmlns="" id="{DAF268D1-1AE2-4A1A-B24D-108BCFEDDD2E}"/>
                  </a:ext>
                </a:extLst>
              </p:cNvPr>
              <p:cNvCxnSpPr/>
              <p:nvPr/>
            </p:nvCxnSpPr>
            <p:spPr>
              <a:xfrm flipV="1">
                <a:off x="7095502" y="2531474"/>
                <a:ext cx="397996" cy="397996"/>
              </a:xfrm>
              <a:prstGeom prst="line">
                <a:avLst/>
              </a:prstGeom>
              <a:ln w="3175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19" name="Straight Connector 31">
                <a:extLst>
                  <a:ext uri="{FF2B5EF4-FFF2-40B4-BE49-F238E27FC236}">
                    <a16:creationId xmlns:a16="http://schemas.microsoft.com/office/drawing/2014/main" xmlns="" id="{C0379AA0-016B-4204-81A7-D3B42C47CF0C}"/>
                  </a:ext>
                </a:extLst>
              </p:cNvPr>
              <p:cNvCxnSpPr/>
              <p:nvPr/>
            </p:nvCxnSpPr>
            <p:spPr>
              <a:xfrm>
                <a:off x="7482500" y="2535264"/>
                <a:ext cx="495945"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Group 32">
              <a:extLst>
                <a:ext uri="{FF2B5EF4-FFF2-40B4-BE49-F238E27FC236}">
                  <a16:creationId xmlns:a16="http://schemas.microsoft.com/office/drawing/2014/main" xmlns="" id="{D966BD63-3893-464F-A746-017304972C57}"/>
                </a:ext>
              </a:extLst>
            </p:cNvPr>
            <p:cNvGrpSpPr/>
            <p:nvPr/>
          </p:nvGrpSpPr>
          <p:grpSpPr>
            <a:xfrm rot="10800000">
              <a:off x="3054121" y="4613270"/>
              <a:ext cx="1761861" cy="667283"/>
              <a:chOff x="7095502" y="2531474"/>
              <a:chExt cx="1050849" cy="397996"/>
            </a:xfrm>
          </p:grpSpPr>
          <p:cxnSp>
            <p:nvCxnSpPr>
              <p:cNvPr id="16" name="Straight Connector 33">
                <a:extLst>
                  <a:ext uri="{FF2B5EF4-FFF2-40B4-BE49-F238E27FC236}">
                    <a16:creationId xmlns:a16="http://schemas.microsoft.com/office/drawing/2014/main" xmlns="" id="{4EEA0CD5-6A20-4994-86FC-85388E0DB83E}"/>
                  </a:ext>
                </a:extLst>
              </p:cNvPr>
              <p:cNvCxnSpPr/>
              <p:nvPr/>
            </p:nvCxnSpPr>
            <p:spPr>
              <a:xfrm flipV="1">
                <a:off x="7095502" y="2531474"/>
                <a:ext cx="397996" cy="397996"/>
              </a:xfrm>
              <a:prstGeom prst="line">
                <a:avLst/>
              </a:prstGeom>
              <a:ln w="31750">
                <a:solidFill>
                  <a:schemeClr val="accent4"/>
                </a:solidFill>
                <a:headEnd type="oval"/>
              </a:ln>
            </p:spPr>
            <p:style>
              <a:lnRef idx="1">
                <a:schemeClr val="accent1"/>
              </a:lnRef>
              <a:fillRef idx="0">
                <a:schemeClr val="accent1"/>
              </a:fillRef>
              <a:effectRef idx="0">
                <a:schemeClr val="accent1"/>
              </a:effectRef>
              <a:fontRef idx="minor">
                <a:schemeClr val="tx1"/>
              </a:fontRef>
            </p:style>
          </p:cxnSp>
          <p:cxnSp>
            <p:nvCxnSpPr>
              <p:cNvPr id="17" name="Straight Connector 34">
                <a:extLst>
                  <a:ext uri="{FF2B5EF4-FFF2-40B4-BE49-F238E27FC236}">
                    <a16:creationId xmlns:a16="http://schemas.microsoft.com/office/drawing/2014/main" xmlns="" id="{7CC5FB3C-0411-4B04-889B-3BB2A7F21E15}"/>
                  </a:ext>
                </a:extLst>
              </p:cNvPr>
              <p:cNvCxnSpPr/>
              <p:nvPr/>
            </p:nvCxnSpPr>
            <p:spPr>
              <a:xfrm>
                <a:off x="7482500" y="2535264"/>
                <a:ext cx="663851"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Oval 35">
              <a:extLst>
                <a:ext uri="{FF2B5EF4-FFF2-40B4-BE49-F238E27FC236}">
                  <a16:creationId xmlns:a16="http://schemas.microsoft.com/office/drawing/2014/main" xmlns="" id="{FDB8870D-ED70-490D-800F-51B71FBC8B79}"/>
                </a:ext>
              </a:extLst>
            </p:cNvPr>
            <p:cNvSpPr/>
            <p:nvPr/>
          </p:nvSpPr>
          <p:spPr>
            <a:xfrm>
              <a:off x="2638946" y="4865688"/>
              <a:ext cx="802502" cy="8025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4</a:t>
              </a:r>
              <a:endParaRPr lang="id-ID"/>
            </a:p>
          </p:txBody>
        </p:sp>
        <p:sp>
          <p:nvSpPr>
            <p:cNvPr id="15" name="Oval 36">
              <a:extLst>
                <a:ext uri="{FF2B5EF4-FFF2-40B4-BE49-F238E27FC236}">
                  <a16:creationId xmlns:a16="http://schemas.microsoft.com/office/drawing/2014/main" xmlns="" id="{CF7A2830-E3BB-482F-A129-F26DB5000ACA}"/>
                </a:ext>
              </a:extLst>
            </p:cNvPr>
            <p:cNvSpPr/>
            <p:nvPr/>
          </p:nvSpPr>
          <p:spPr>
            <a:xfrm>
              <a:off x="8352800" y="4763792"/>
              <a:ext cx="802502" cy="802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endParaRPr lang="id-ID"/>
            </a:p>
          </p:txBody>
        </p:sp>
      </p:grpSp>
      <p:grpSp>
        <p:nvGrpSpPr>
          <p:cNvPr id="36" name="组合 35">
            <a:extLst>
              <a:ext uri="{FF2B5EF4-FFF2-40B4-BE49-F238E27FC236}">
                <a16:creationId xmlns:a16="http://schemas.microsoft.com/office/drawing/2014/main" xmlns="" id="{5D82B794-542A-489E-BED6-2D4DF7D34CC7}"/>
              </a:ext>
            </a:extLst>
          </p:cNvPr>
          <p:cNvGrpSpPr/>
          <p:nvPr/>
        </p:nvGrpSpPr>
        <p:grpSpPr>
          <a:xfrm>
            <a:off x="8371280" y="2506866"/>
            <a:ext cx="3306285" cy="982718"/>
            <a:chOff x="4166106" y="3143091"/>
            <a:chExt cx="6499005" cy="982718"/>
          </a:xfrm>
        </p:grpSpPr>
        <p:sp>
          <p:nvSpPr>
            <p:cNvPr id="37" name="文本框 36">
              <a:extLst>
                <a:ext uri="{FF2B5EF4-FFF2-40B4-BE49-F238E27FC236}">
                  <a16:creationId xmlns:a16="http://schemas.microsoft.com/office/drawing/2014/main" xmlns="" id="{7B53FEC2-B6D5-4D1E-AA45-3FA91B0CEDB1}"/>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8" name="文本框 37">
              <a:extLst>
                <a:ext uri="{FF2B5EF4-FFF2-40B4-BE49-F238E27FC236}">
                  <a16:creationId xmlns:a16="http://schemas.microsoft.com/office/drawing/2014/main" xmlns="" id="{15627827-B7E3-46FA-8858-7C699580022D}"/>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39" name="组合 38">
            <a:extLst>
              <a:ext uri="{FF2B5EF4-FFF2-40B4-BE49-F238E27FC236}">
                <a16:creationId xmlns:a16="http://schemas.microsoft.com/office/drawing/2014/main" xmlns="" id="{BCD436F0-85CD-401E-9473-837E42E59B22}"/>
              </a:ext>
            </a:extLst>
          </p:cNvPr>
          <p:cNvGrpSpPr/>
          <p:nvPr/>
        </p:nvGrpSpPr>
        <p:grpSpPr>
          <a:xfrm>
            <a:off x="8371280" y="4429322"/>
            <a:ext cx="3306285" cy="982718"/>
            <a:chOff x="4166106" y="3143091"/>
            <a:chExt cx="6499005" cy="982718"/>
          </a:xfrm>
        </p:grpSpPr>
        <p:sp>
          <p:nvSpPr>
            <p:cNvPr id="40" name="文本框 39">
              <a:extLst>
                <a:ext uri="{FF2B5EF4-FFF2-40B4-BE49-F238E27FC236}">
                  <a16:creationId xmlns:a16="http://schemas.microsoft.com/office/drawing/2014/main" xmlns="" id="{82522659-E8A1-4643-9A04-1413241C29CD}"/>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1" name="文本框 40">
              <a:extLst>
                <a:ext uri="{FF2B5EF4-FFF2-40B4-BE49-F238E27FC236}">
                  <a16:creationId xmlns:a16="http://schemas.microsoft.com/office/drawing/2014/main" xmlns="" id="{467945AA-F98E-4B62-B1BA-CB6701BC2CB0}"/>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2" name="组合 41">
            <a:extLst>
              <a:ext uri="{FF2B5EF4-FFF2-40B4-BE49-F238E27FC236}">
                <a16:creationId xmlns:a16="http://schemas.microsoft.com/office/drawing/2014/main" xmlns="" id="{04BFFFBA-7E69-43E8-BFC8-7DCF31C6C21B}"/>
              </a:ext>
            </a:extLst>
          </p:cNvPr>
          <p:cNvGrpSpPr/>
          <p:nvPr/>
        </p:nvGrpSpPr>
        <p:grpSpPr>
          <a:xfrm>
            <a:off x="695325" y="4429322"/>
            <a:ext cx="3306285" cy="982718"/>
            <a:chOff x="4166106" y="3143091"/>
            <a:chExt cx="6499005" cy="982718"/>
          </a:xfrm>
        </p:grpSpPr>
        <p:sp>
          <p:nvSpPr>
            <p:cNvPr id="43" name="文本框 42">
              <a:extLst>
                <a:ext uri="{FF2B5EF4-FFF2-40B4-BE49-F238E27FC236}">
                  <a16:creationId xmlns:a16="http://schemas.microsoft.com/office/drawing/2014/main" xmlns="" id="{7F45AAD6-5D9B-4B40-AECD-2151FEAD9817}"/>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4" name="文本框 43">
              <a:extLst>
                <a:ext uri="{FF2B5EF4-FFF2-40B4-BE49-F238E27FC236}">
                  <a16:creationId xmlns:a16="http://schemas.microsoft.com/office/drawing/2014/main" xmlns="" id="{FAD947CB-CF2A-4003-AA51-126DB52213E5}"/>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5" name="组合 44">
            <a:extLst>
              <a:ext uri="{FF2B5EF4-FFF2-40B4-BE49-F238E27FC236}">
                <a16:creationId xmlns:a16="http://schemas.microsoft.com/office/drawing/2014/main" xmlns="" id="{F069E59B-1278-48C2-AE66-8270B528F3AF}"/>
              </a:ext>
            </a:extLst>
          </p:cNvPr>
          <p:cNvGrpSpPr/>
          <p:nvPr/>
        </p:nvGrpSpPr>
        <p:grpSpPr>
          <a:xfrm>
            <a:off x="695325" y="2525288"/>
            <a:ext cx="3306285" cy="982718"/>
            <a:chOff x="4166106" y="3143091"/>
            <a:chExt cx="6499005" cy="982718"/>
          </a:xfrm>
        </p:grpSpPr>
        <p:sp>
          <p:nvSpPr>
            <p:cNvPr id="46" name="文本框 45">
              <a:extLst>
                <a:ext uri="{FF2B5EF4-FFF2-40B4-BE49-F238E27FC236}">
                  <a16:creationId xmlns:a16="http://schemas.microsoft.com/office/drawing/2014/main" xmlns="" id="{63E7DC71-7089-4581-BE3E-B9D94612B5BE}"/>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62988A8A-B163-4FD3-9115-7F3930186364}"/>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002CC0-6222-4133-832D-5B33A0108FC8}"/>
              </a:ext>
            </a:extLst>
          </p:cNvPr>
          <p:cNvSpPr>
            <a:spLocks noGrp="1"/>
          </p:cNvSpPr>
          <p:nvPr>
            <p:ph type="title"/>
          </p:nvPr>
        </p:nvSpPr>
        <p:spPr/>
        <p:txBody>
          <a:bodyPr>
            <a:normAutofit fontScale="90000"/>
          </a:bodyPr>
          <a:lstStyle/>
          <a:p>
            <a:r>
              <a:rPr lang="zh-CN" altLang="en-US"/>
              <a:t>发展目标</a:t>
            </a:r>
          </a:p>
        </p:txBody>
      </p:sp>
      <p:grpSp>
        <p:nvGrpSpPr>
          <p:cNvPr id="3" name="组合 2">
            <a:extLst>
              <a:ext uri="{FF2B5EF4-FFF2-40B4-BE49-F238E27FC236}">
                <a16:creationId xmlns:a16="http://schemas.microsoft.com/office/drawing/2014/main" xmlns="" id="{A277FFC1-A2A1-45BA-BD1E-4FF911F42670}"/>
              </a:ext>
            </a:extLst>
          </p:cNvPr>
          <p:cNvGrpSpPr/>
          <p:nvPr/>
        </p:nvGrpSpPr>
        <p:grpSpPr>
          <a:xfrm>
            <a:off x="665625" y="3429000"/>
            <a:ext cx="10831050" cy="3446199"/>
            <a:chOff x="1691969" y="3285606"/>
            <a:chExt cx="8686631" cy="2686123"/>
          </a:xfrm>
        </p:grpSpPr>
        <p:sp>
          <p:nvSpPr>
            <p:cNvPr id="4" name="Cube 12">
              <a:extLst>
                <a:ext uri="{FF2B5EF4-FFF2-40B4-BE49-F238E27FC236}">
                  <a16:creationId xmlns:a16="http://schemas.microsoft.com/office/drawing/2014/main" xmlns="" id="{61BDA33B-CEEC-4497-8D02-FBC1A18D2117}"/>
                </a:ext>
              </a:extLst>
            </p:cNvPr>
            <p:cNvSpPr/>
            <p:nvPr/>
          </p:nvSpPr>
          <p:spPr>
            <a:xfrm>
              <a:off x="1691969" y="4482568"/>
              <a:ext cx="2253792" cy="1489161"/>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50">
              <a:extLst>
                <a:ext uri="{FF2B5EF4-FFF2-40B4-BE49-F238E27FC236}">
                  <a16:creationId xmlns:a16="http://schemas.microsoft.com/office/drawing/2014/main" xmlns="" id="{F05B328B-5048-451B-A589-53A896EAD7A6}"/>
                </a:ext>
              </a:extLst>
            </p:cNvPr>
            <p:cNvSpPr/>
            <p:nvPr/>
          </p:nvSpPr>
          <p:spPr>
            <a:xfrm>
              <a:off x="3829120" y="4123992"/>
              <a:ext cx="2253792" cy="1823725"/>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1">
              <a:extLst>
                <a:ext uri="{FF2B5EF4-FFF2-40B4-BE49-F238E27FC236}">
                  <a16:creationId xmlns:a16="http://schemas.microsoft.com/office/drawing/2014/main" xmlns="" id="{8A880DB6-F866-4CC3-8531-2B5D15AAF193}"/>
                </a:ext>
              </a:extLst>
            </p:cNvPr>
            <p:cNvSpPr/>
            <p:nvPr/>
          </p:nvSpPr>
          <p:spPr>
            <a:xfrm>
              <a:off x="5955059" y="3712800"/>
              <a:ext cx="2253792" cy="2258929"/>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52">
              <a:extLst>
                <a:ext uri="{FF2B5EF4-FFF2-40B4-BE49-F238E27FC236}">
                  <a16:creationId xmlns:a16="http://schemas.microsoft.com/office/drawing/2014/main" xmlns="" id="{1C93BB6B-8780-427C-8F10-BBFD68594E6A}"/>
                </a:ext>
              </a:extLst>
            </p:cNvPr>
            <p:cNvSpPr/>
            <p:nvPr/>
          </p:nvSpPr>
          <p:spPr>
            <a:xfrm>
              <a:off x="8124808" y="3285606"/>
              <a:ext cx="2253792" cy="2662111"/>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35">
            <a:extLst>
              <a:ext uri="{FF2B5EF4-FFF2-40B4-BE49-F238E27FC236}">
                <a16:creationId xmlns:a16="http://schemas.microsoft.com/office/drawing/2014/main" xmlns="" id="{5DC057FF-DDA9-481F-84F0-5216799F4AD7}"/>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bright="40000" contrast="20000"/>
                    </a14:imgEffect>
                    <a14:imgEffect>
                      <a14:colorTemperature colorTemp="11200"/>
                    </a14:imgEffect>
                    <a14:imgEffect>
                      <a14:saturation sat="0"/>
                    </a14:imgEffect>
                  </a14:imgLayer>
                </a14:imgProps>
              </a:ext>
              <a:ext uri="{28A0092B-C50C-407E-A947-70E740481C1C}">
                <a14:useLocalDpi xmlns:a14="http://schemas.microsoft.com/office/drawing/2010/main"/>
              </a:ext>
            </a:extLst>
          </a:blip>
          <a:stretch>
            <a:fillRect/>
          </a:stretch>
        </p:blipFill>
        <p:spPr>
          <a:xfrm>
            <a:off x="1486390" y="3555509"/>
            <a:ext cx="1429544" cy="1539533"/>
          </a:xfrm>
          <a:prstGeom prst="rect">
            <a:avLst/>
          </a:prstGeom>
        </p:spPr>
      </p:pic>
      <p:grpSp>
        <p:nvGrpSpPr>
          <p:cNvPr id="9" name="组合 8">
            <a:extLst>
              <a:ext uri="{FF2B5EF4-FFF2-40B4-BE49-F238E27FC236}">
                <a16:creationId xmlns:a16="http://schemas.microsoft.com/office/drawing/2014/main" xmlns="" id="{D2D7CE6B-3BE2-4AB9-ADBB-A0CCE8BD1FB9}"/>
              </a:ext>
            </a:extLst>
          </p:cNvPr>
          <p:cNvGrpSpPr/>
          <p:nvPr/>
        </p:nvGrpSpPr>
        <p:grpSpPr>
          <a:xfrm>
            <a:off x="3544104" y="2830267"/>
            <a:ext cx="2326760" cy="1279600"/>
            <a:chOff x="1145508" y="1857828"/>
            <a:chExt cx="3163133" cy="814696"/>
          </a:xfrm>
        </p:grpSpPr>
        <p:sp>
          <p:nvSpPr>
            <p:cNvPr id="10" name="文本框 9">
              <a:extLst>
                <a:ext uri="{FF2B5EF4-FFF2-40B4-BE49-F238E27FC236}">
                  <a16:creationId xmlns:a16="http://schemas.microsoft.com/office/drawing/2014/main" xmlns="" id="{81CFF2BB-BE22-4D44-9C8B-236F77233E56}"/>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E23BBE38-08E0-48E7-BB8A-78414E694D60}"/>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2" name="组合 11">
            <a:extLst>
              <a:ext uri="{FF2B5EF4-FFF2-40B4-BE49-F238E27FC236}">
                <a16:creationId xmlns:a16="http://schemas.microsoft.com/office/drawing/2014/main" xmlns="" id="{830FFEE5-B91D-481C-B1F6-A29DFB13FFFF}"/>
              </a:ext>
            </a:extLst>
          </p:cNvPr>
          <p:cNvGrpSpPr/>
          <p:nvPr/>
        </p:nvGrpSpPr>
        <p:grpSpPr>
          <a:xfrm>
            <a:off x="6056475" y="2292680"/>
            <a:ext cx="2326760" cy="1279600"/>
            <a:chOff x="1145508" y="1857828"/>
            <a:chExt cx="3163133" cy="814696"/>
          </a:xfrm>
        </p:grpSpPr>
        <p:sp>
          <p:nvSpPr>
            <p:cNvPr id="13" name="文本框 12">
              <a:extLst>
                <a:ext uri="{FF2B5EF4-FFF2-40B4-BE49-F238E27FC236}">
                  <a16:creationId xmlns:a16="http://schemas.microsoft.com/office/drawing/2014/main" xmlns="" id="{4CAA0132-9FA0-4FF6-BA2D-8E0C3C0F5664}"/>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1A153D68-D449-4996-B5A7-116D17607BEB}"/>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8F205875-C093-4003-A955-9BAA57092B2E}"/>
              </a:ext>
            </a:extLst>
          </p:cNvPr>
          <p:cNvGrpSpPr/>
          <p:nvPr/>
        </p:nvGrpSpPr>
        <p:grpSpPr>
          <a:xfrm>
            <a:off x="8589293" y="1730538"/>
            <a:ext cx="2326760" cy="1279600"/>
            <a:chOff x="1145508" y="1857828"/>
            <a:chExt cx="3163133" cy="814696"/>
          </a:xfrm>
        </p:grpSpPr>
        <p:sp>
          <p:nvSpPr>
            <p:cNvPr id="16" name="文本框 15">
              <a:extLst>
                <a:ext uri="{FF2B5EF4-FFF2-40B4-BE49-F238E27FC236}">
                  <a16:creationId xmlns:a16="http://schemas.microsoft.com/office/drawing/2014/main" xmlns="" id="{601DA582-09C9-4471-9556-416DFD11DF68}"/>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E2F0E45E-73AE-4D93-88FF-A318C37371DD}"/>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8" name="组合 17">
            <a:extLst>
              <a:ext uri="{FF2B5EF4-FFF2-40B4-BE49-F238E27FC236}">
                <a16:creationId xmlns:a16="http://schemas.microsoft.com/office/drawing/2014/main" xmlns="" id="{8A320864-D70F-4673-88D9-8DAE16515D32}"/>
              </a:ext>
            </a:extLst>
          </p:cNvPr>
          <p:cNvGrpSpPr/>
          <p:nvPr/>
        </p:nvGrpSpPr>
        <p:grpSpPr>
          <a:xfrm>
            <a:off x="785901" y="5325062"/>
            <a:ext cx="2443151" cy="1189734"/>
            <a:chOff x="820986" y="4098121"/>
            <a:chExt cx="2443151" cy="1072922"/>
          </a:xfrm>
        </p:grpSpPr>
        <p:sp>
          <p:nvSpPr>
            <p:cNvPr id="19" name="文本框 18">
              <a:extLst>
                <a:ext uri="{FF2B5EF4-FFF2-40B4-BE49-F238E27FC236}">
                  <a16:creationId xmlns:a16="http://schemas.microsoft.com/office/drawing/2014/main" xmlns="" id="{6A9FF5A2-EB8D-4281-AA4D-C039CCC61A61}"/>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0" name="文本框 19">
              <a:extLst>
                <a:ext uri="{FF2B5EF4-FFF2-40B4-BE49-F238E27FC236}">
                  <a16:creationId xmlns:a16="http://schemas.microsoft.com/office/drawing/2014/main" xmlns="" id="{06CA56A6-118D-4324-B417-E76F1DFCE3B5}"/>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5C8A0A1D-8519-4FC7-B5CD-FFB73C43AA4D}"/>
              </a:ext>
            </a:extLst>
          </p:cNvPr>
          <p:cNvGrpSpPr/>
          <p:nvPr/>
        </p:nvGrpSpPr>
        <p:grpSpPr>
          <a:xfrm>
            <a:off x="3448732" y="4916328"/>
            <a:ext cx="2443151" cy="1189734"/>
            <a:chOff x="820986" y="4098121"/>
            <a:chExt cx="2443151" cy="1072922"/>
          </a:xfrm>
        </p:grpSpPr>
        <p:sp>
          <p:nvSpPr>
            <p:cNvPr id="22" name="文本框 21">
              <a:extLst>
                <a:ext uri="{FF2B5EF4-FFF2-40B4-BE49-F238E27FC236}">
                  <a16:creationId xmlns:a16="http://schemas.microsoft.com/office/drawing/2014/main" xmlns="" id="{86E6120E-746F-4132-A20D-DAB59FC4071A}"/>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0A1AFB75-D44D-42AD-B843-21E363742FC6}"/>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68543ED0-A402-4DDD-9DBD-FA94FC26C693}"/>
              </a:ext>
            </a:extLst>
          </p:cNvPr>
          <p:cNvGrpSpPr/>
          <p:nvPr/>
        </p:nvGrpSpPr>
        <p:grpSpPr>
          <a:xfrm>
            <a:off x="6126556" y="4325275"/>
            <a:ext cx="2443151" cy="1189734"/>
            <a:chOff x="820986" y="4098121"/>
            <a:chExt cx="2443151" cy="1072922"/>
          </a:xfrm>
        </p:grpSpPr>
        <p:sp>
          <p:nvSpPr>
            <p:cNvPr id="25" name="文本框 24">
              <a:extLst>
                <a:ext uri="{FF2B5EF4-FFF2-40B4-BE49-F238E27FC236}">
                  <a16:creationId xmlns:a16="http://schemas.microsoft.com/office/drawing/2014/main" xmlns="" id="{2C3EB33E-5FD2-4C56-A148-BB6DFDBA47CD}"/>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6" name="文本框 25">
              <a:extLst>
                <a:ext uri="{FF2B5EF4-FFF2-40B4-BE49-F238E27FC236}">
                  <a16:creationId xmlns:a16="http://schemas.microsoft.com/office/drawing/2014/main" xmlns="" id="{FC12DC54-7719-4CF0-A251-A0D33804F1BD}"/>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2E58FA6B-A530-4351-93E1-9DDE75D02272}"/>
              </a:ext>
            </a:extLst>
          </p:cNvPr>
          <p:cNvGrpSpPr/>
          <p:nvPr/>
        </p:nvGrpSpPr>
        <p:grpSpPr>
          <a:xfrm>
            <a:off x="8791293" y="3730408"/>
            <a:ext cx="2443151" cy="1189734"/>
            <a:chOff x="820986" y="4098121"/>
            <a:chExt cx="2443151" cy="1072922"/>
          </a:xfrm>
        </p:grpSpPr>
        <p:sp>
          <p:nvSpPr>
            <p:cNvPr id="28" name="文本框 27">
              <a:extLst>
                <a:ext uri="{FF2B5EF4-FFF2-40B4-BE49-F238E27FC236}">
                  <a16:creationId xmlns:a16="http://schemas.microsoft.com/office/drawing/2014/main" xmlns="" id="{710B962B-7E6D-4A71-B3FF-B6FA39C7FE8A}"/>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9" name="文本框 28">
              <a:extLst>
                <a:ext uri="{FF2B5EF4-FFF2-40B4-BE49-F238E27FC236}">
                  <a16:creationId xmlns:a16="http://schemas.microsoft.com/office/drawing/2014/main" xmlns="" id="{8568076B-25A3-4847-963F-60113B11B7B9}"/>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7CFFC3-079D-4E0F-AAF9-F06C234355AA}"/>
              </a:ext>
            </a:extLst>
          </p:cNvPr>
          <p:cNvSpPr>
            <a:spLocks noGrp="1"/>
          </p:cNvSpPr>
          <p:nvPr>
            <p:ph type="title"/>
          </p:nvPr>
        </p:nvSpPr>
        <p:spPr/>
        <p:txBody>
          <a:bodyPr>
            <a:normAutofit fontScale="90000"/>
          </a:bodyPr>
          <a:lstStyle/>
          <a:p>
            <a:r>
              <a:rPr lang="zh-CN" altLang="en-US"/>
              <a:t>战略规划</a:t>
            </a:r>
          </a:p>
        </p:txBody>
      </p:sp>
      <p:sp>
        <p:nvSpPr>
          <p:cNvPr id="3" name="矩形 2">
            <a:extLst>
              <a:ext uri="{FF2B5EF4-FFF2-40B4-BE49-F238E27FC236}">
                <a16:creationId xmlns:a16="http://schemas.microsoft.com/office/drawing/2014/main" xmlns="" id="{2F62A5FF-5B6D-4BAF-90AC-B76DEBFBC36B}"/>
              </a:ext>
            </a:extLst>
          </p:cNvPr>
          <p:cNvSpPr/>
          <p:nvPr/>
        </p:nvSpPr>
        <p:spPr>
          <a:xfrm>
            <a:off x="-1" y="2436947"/>
            <a:ext cx="12192000" cy="2508070"/>
          </a:xfrm>
          <a:prstGeom prst="rect">
            <a:avLst/>
          </a:prstGeom>
          <a:solidFill>
            <a:schemeClr val="tx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34851">
            <a:extLst>
              <a:ext uri="{FF2B5EF4-FFF2-40B4-BE49-F238E27FC236}">
                <a16:creationId xmlns:a16="http://schemas.microsoft.com/office/drawing/2014/main" xmlns="" id="{5E0B6879-46BC-44EF-AE08-C9F9D926964E}"/>
              </a:ext>
            </a:extLst>
          </p:cNvPr>
          <p:cNvSpPr/>
          <p:nvPr/>
        </p:nvSpPr>
        <p:spPr>
          <a:xfrm rot="16200000">
            <a:off x="9294030" y="3108501"/>
            <a:ext cx="2933376" cy="1215802"/>
          </a:xfrm>
          <a:custGeom>
            <a:avLst/>
            <a:gdLst/>
            <a:ahLst/>
            <a:cxnLst>
              <a:cxn ang="0">
                <a:pos x="wd2" y="hd2"/>
              </a:cxn>
              <a:cxn ang="5400000">
                <a:pos x="wd2" y="hd2"/>
              </a:cxn>
              <a:cxn ang="10800000">
                <a:pos x="wd2" y="hd2"/>
              </a:cxn>
              <a:cxn ang="16200000">
                <a:pos x="wd2" y="hd2"/>
              </a:cxn>
            </a:cxnLst>
            <a:rect l="0" t="0" r="r" b="b"/>
            <a:pathLst>
              <a:path w="19678" h="20595" extrusionOk="0">
                <a:moveTo>
                  <a:pt x="9845" y="0"/>
                </a:moveTo>
                <a:cubicBezTo>
                  <a:pt x="7326" y="0"/>
                  <a:pt x="4805" y="1002"/>
                  <a:pt x="2883" y="3012"/>
                </a:cubicBezTo>
                <a:cubicBezTo>
                  <a:pt x="-961" y="7034"/>
                  <a:pt x="-961" y="13557"/>
                  <a:pt x="2883" y="17578"/>
                </a:cubicBezTo>
                <a:cubicBezTo>
                  <a:pt x="6727" y="21600"/>
                  <a:pt x="12951" y="21600"/>
                  <a:pt x="16795" y="17578"/>
                </a:cubicBezTo>
                <a:cubicBezTo>
                  <a:pt x="20639" y="13557"/>
                  <a:pt x="20639" y="7034"/>
                  <a:pt x="16795" y="3012"/>
                </a:cubicBezTo>
                <a:cubicBezTo>
                  <a:pt x="14873" y="1002"/>
                  <a:pt x="12364" y="0"/>
                  <a:pt x="9845" y="0"/>
                </a:cubicBezTo>
                <a:close/>
                <a:moveTo>
                  <a:pt x="9845" y="1712"/>
                </a:moveTo>
                <a:cubicBezTo>
                  <a:pt x="11944" y="1712"/>
                  <a:pt x="14037" y="2547"/>
                  <a:pt x="15639" y="4222"/>
                </a:cubicBezTo>
                <a:cubicBezTo>
                  <a:pt x="18842" y="7574"/>
                  <a:pt x="18842" y="13017"/>
                  <a:pt x="15639" y="16368"/>
                </a:cubicBezTo>
                <a:cubicBezTo>
                  <a:pt x="12435" y="19720"/>
                  <a:pt x="7243" y="19720"/>
                  <a:pt x="4039" y="16368"/>
                </a:cubicBezTo>
                <a:cubicBezTo>
                  <a:pt x="836" y="13017"/>
                  <a:pt x="836" y="7574"/>
                  <a:pt x="4039" y="4222"/>
                </a:cubicBezTo>
                <a:cubicBezTo>
                  <a:pt x="5641" y="2547"/>
                  <a:pt x="7746" y="1712"/>
                  <a:pt x="9845" y="1712"/>
                </a:cubicBezTo>
                <a:close/>
                <a:moveTo>
                  <a:pt x="9845" y="3431"/>
                </a:moveTo>
                <a:cubicBezTo>
                  <a:pt x="8166" y="3431"/>
                  <a:pt x="6483" y="4092"/>
                  <a:pt x="5202" y="5433"/>
                </a:cubicBezTo>
                <a:cubicBezTo>
                  <a:pt x="2639" y="8114"/>
                  <a:pt x="2639" y="12471"/>
                  <a:pt x="5202" y="15152"/>
                </a:cubicBezTo>
                <a:cubicBezTo>
                  <a:pt x="7765" y="17833"/>
                  <a:pt x="11913" y="17833"/>
                  <a:pt x="14476" y="15152"/>
                </a:cubicBezTo>
                <a:cubicBezTo>
                  <a:pt x="17039" y="12471"/>
                  <a:pt x="17039" y="8114"/>
                  <a:pt x="14476" y="5433"/>
                </a:cubicBezTo>
                <a:cubicBezTo>
                  <a:pt x="13195" y="4092"/>
                  <a:pt x="11525" y="3431"/>
                  <a:pt x="9845" y="3431"/>
                </a:cubicBezTo>
                <a:close/>
                <a:moveTo>
                  <a:pt x="9845" y="5143"/>
                </a:moveTo>
                <a:cubicBezTo>
                  <a:pt x="11105" y="5143"/>
                  <a:pt x="12359" y="5650"/>
                  <a:pt x="13320" y="6656"/>
                </a:cubicBezTo>
                <a:cubicBezTo>
                  <a:pt x="15242" y="8666"/>
                  <a:pt x="15242" y="11918"/>
                  <a:pt x="13320" y="13929"/>
                </a:cubicBezTo>
                <a:cubicBezTo>
                  <a:pt x="11398" y="15940"/>
                  <a:pt x="8280" y="15940"/>
                  <a:pt x="6358" y="13929"/>
                </a:cubicBezTo>
                <a:cubicBezTo>
                  <a:pt x="4436" y="11918"/>
                  <a:pt x="4436" y="8666"/>
                  <a:pt x="6358" y="6656"/>
                </a:cubicBezTo>
                <a:cubicBezTo>
                  <a:pt x="7319" y="5650"/>
                  <a:pt x="8586" y="5143"/>
                  <a:pt x="9845" y="5143"/>
                </a:cubicBezTo>
                <a:close/>
                <a:moveTo>
                  <a:pt x="9845" y="6861"/>
                </a:moveTo>
                <a:cubicBezTo>
                  <a:pt x="9005" y="6861"/>
                  <a:pt x="8155" y="7202"/>
                  <a:pt x="7514" y="7872"/>
                </a:cubicBezTo>
                <a:cubicBezTo>
                  <a:pt x="6233" y="9213"/>
                  <a:pt x="6233" y="11378"/>
                  <a:pt x="7514" y="12719"/>
                </a:cubicBezTo>
                <a:cubicBezTo>
                  <a:pt x="8796" y="14059"/>
                  <a:pt x="10882" y="14059"/>
                  <a:pt x="12164" y="12719"/>
                </a:cubicBezTo>
                <a:cubicBezTo>
                  <a:pt x="13445" y="11378"/>
                  <a:pt x="13445" y="9213"/>
                  <a:pt x="12164" y="7872"/>
                </a:cubicBezTo>
                <a:cubicBezTo>
                  <a:pt x="11523" y="7202"/>
                  <a:pt x="10685" y="6861"/>
                  <a:pt x="9845" y="6861"/>
                </a:cubicBezTo>
                <a:close/>
                <a:moveTo>
                  <a:pt x="9839" y="8413"/>
                </a:moveTo>
                <a:cubicBezTo>
                  <a:pt x="10299" y="8413"/>
                  <a:pt x="10761" y="8599"/>
                  <a:pt x="11112" y="8966"/>
                </a:cubicBezTo>
                <a:cubicBezTo>
                  <a:pt x="11814" y="9701"/>
                  <a:pt x="11814" y="10890"/>
                  <a:pt x="11112" y="11625"/>
                </a:cubicBezTo>
                <a:cubicBezTo>
                  <a:pt x="10410" y="12359"/>
                  <a:pt x="9268" y="12359"/>
                  <a:pt x="8566" y="11625"/>
                </a:cubicBezTo>
                <a:cubicBezTo>
                  <a:pt x="7864" y="10890"/>
                  <a:pt x="7864" y="9701"/>
                  <a:pt x="8566" y="8966"/>
                </a:cubicBezTo>
                <a:cubicBezTo>
                  <a:pt x="8917" y="8599"/>
                  <a:pt x="9379" y="8413"/>
                  <a:pt x="9839" y="8413"/>
                </a:cubicBezTo>
                <a:close/>
              </a:path>
            </a:pathLst>
          </a:custGeom>
          <a:solidFill>
            <a:schemeClr val="accent1"/>
          </a:solidFill>
          <a:ln w="12700" cap="flat">
            <a:noFill/>
            <a:miter lim="400000"/>
          </a:ln>
          <a:effectLst/>
        </p:spPr>
        <p:txBody>
          <a:bodyPr wrap="square" lIns="0" tIns="0" rIns="0" bIns="0" numCol="1" anchor="ctr">
            <a:noAutofit/>
          </a:bodyPr>
          <a:lstStyle/>
          <a:p>
            <a:endParaRPr/>
          </a:p>
        </p:txBody>
      </p:sp>
      <p:grpSp>
        <p:nvGrpSpPr>
          <p:cNvPr id="5" name="组合 4">
            <a:extLst>
              <a:ext uri="{FF2B5EF4-FFF2-40B4-BE49-F238E27FC236}">
                <a16:creationId xmlns:a16="http://schemas.microsoft.com/office/drawing/2014/main" xmlns="" id="{6E549CB5-5189-4AF7-8B70-711E3D631432}"/>
              </a:ext>
            </a:extLst>
          </p:cNvPr>
          <p:cNvGrpSpPr/>
          <p:nvPr/>
        </p:nvGrpSpPr>
        <p:grpSpPr>
          <a:xfrm>
            <a:off x="1212682" y="1407793"/>
            <a:ext cx="2315388" cy="3125260"/>
            <a:chOff x="1212682" y="1407793"/>
            <a:chExt cx="2315388" cy="3125260"/>
          </a:xfrm>
        </p:grpSpPr>
        <p:sp>
          <p:nvSpPr>
            <p:cNvPr id="6" name="Shape 34861">
              <a:extLst>
                <a:ext uri="{FF2B5EF4-FFF2-40B4-BE49-F238E27FC236}">
                  <a16:creationId xmlns:a16="http://schemas.microsoft.com/office/drawing/2014/main" xmlns="" id="{83963AF8-4B2F-40E9-A0A2-502C2896CCF6}"/>
                </a:ext>
              </a:extLst>
            </p:cNvPr>
            <p:cNvSpPr/>
            <p:nvPr/>
          </p:nvSpPr>
          <p:spPr>
            <a:xfrm rot="16200000">
              <a:off x="1497414" y="2502397"/>
              <a:ext cx="1745924" cy="23153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3204"/>
                  </a:lnTo>
                  <a:lnTo>
                    <a:pt x="10800" y="21600"/>
                  </a:lnTo>
                  <a:lnTo>
                    <a:pt x="21600" y="13204"/>
                  </a:lnTo>
                  <a:lnTo>
                    <a:pt x="21462" y="13204"/>
                  </a:lnTo>
                  <a:lnTo>
                    <a:pt x="21462" y="104"/>
                  </a:lnTo>
                  <a:lnTo>
                    <a:pt x="10800" y="8396"/>
                  </a:lnTo>
                  <a:lnTo>
                    <a:pt x="0" y="0"/>
                  </a:lnTo>
                  <a:close/>
                </a:path>
              </a:pathLst>
            </a:custGeom>
            <a:solidFill>
              <a:schemeClr val="accent1"/>
            </a:solidFill>
            <a:ln w="12700" cap="flat">
              <a:noFill/>
              <a:miter lim="400000"/>
            </a:ln>
            <a:effectLst/>
          </p:spPr>
          <p:txBody>
            <a:bodyPr wrap="square" lIns="0" tIns="0" rIns="0" bIns="0" numCol="1" anchor="t">
              <a:noAutofit/>
            </a:bodyPr>
            <a:lstStyle/>
            <a:p>
              <a:endParaRPr/>
            </a:p>
          </p:txBody>
        </p:sp>
        <p:sp>
          <p:nvSpPr>
            <p:cNvPr id="7" name="Shape 34862">
              <a:extLst>
                <a:ext uri="{FF2B5EF4-FFF2-40B4-BE49-F238E27FC236}">
                  <a16:creationId xmlns:a16="http://schemas.microsoft.com/office/drawing/2014/main" xmlns="" id="{B39D4756-7538-4A10-B856-12A9411D3FA4}"/>
                </a:ext>
              </a:extLst>
            </p:cNvPr>
            <p:cNvSpPr/>
            <p:nvPr/>
          </p:nvSpPr>
          <p:spPr>
            <a:xfrm>
              <a:off x="2369871" y="3401198"/>
              <a:ext cx="555490" cy="554482"/>
            </a:xfrm>
            <a:custGeom>
              <a:avLst/>
              <a:gdLst/>
              <a:ahLst/>
              <a:cxnLst>
                <a:cxn ang="0">
                  <a:pos x="wd2" y="hd2"/>
                </a:cxn>
                <a:cxn ang="5400000">
                  <a:pos x="wd2" y="hd2"/>
                </a:cxn>
                <a:cxn ang="10800000">
                  <a:pos x="wd2" y="hd2"/>
                </a:cxn>
                <a:cxn ang="16200000">
                  <a:pos x="wd2" y="hd2"/>
                </a:cxn>
              </a:cxnLst>
              <a:rect l="0" t="0" r="r" b="b"/>
              <a:pathLst>
                <a:path w="21521" h="19263" extrusionOk="0">
                  <a:moveTo>
                    <a:pt x="4750" y="1647"/>
                  </a:moveTo>
                  <a:cubicBezTo>
                    <a:pt x="6498" y="610"/>
                    <a:pt x="8611" y="-1"/>
                    <a:pt x="10868" y="0"/>
                  </a:cubicBezTo>
                  <a:cubicBezTo>
                    <a:pt x="14035" y="2"/>
                    <a:pt x="16998" y="1272"/>
                    <a:pt x="18993" y="3460"/>
                  </a:cubicBezTo>
                  <a:cubicBezTo>
                    <a:pt x="20629" y="5190"/>
                    <a:pt x="21525" y="7373"/>
                    <a:pt x="21521" y="9655"/>
                  </a:cubicBezTo>
                  <a:cubicBezTo>
                    <a:pt x="21514" y="13106"/>
                    <a:pt x="19507" y="16257"/>
                    <a:pt x="16231" y="18022"/>
                  </a:cubicBezTo>
                  <a:cubicBezTo>
                    <a:pt x="9037" y="21599"/>
                    <a:pt x="173" y="17027"/>
                    <a:pt x="2" y="9653"/>
                  </a:cubicBezTo>
                  <a:cubicBezTo>
                    <a:pt x="-75" y="6307"/>
                    <a:pt x="1837" y="3377"/>
                    <a:pt x="4750" y="1647"/>
                  </a:cubicBezTo>
                  <a:close/>
                  <a:moveTo>
                    <a:pt x="5848" y="2373"/>
                  </a:moveTo>
                  <a:cubicBezTo>
                    <a:pt x="5369" y="2637"/>
                    <a:pt x="4918" y="2940"/>
                    <a:pt x="4502" y="3280"/>
                  </a:cubicBezTo>
                  <a:cubicBezTo>
                    <a:pt x="4787" y="3447"/>
                    <a:pt x="5080" y="3603"/>
                    <a:pt x="5380" y="3747"/>
                  </a:cubicBezTo>
                  <a:cubicBezTo>
                    <a:pt x="5681" y="3891"/>
                    <a:pt x="5989" y="4023"/>
                    <a:pt x="6302" y="4143"/>
                  </a:cubicBezTo>
                  <a:cubicBezTo>
                    <a:pt x="6449" y="3726"/>
                    <a:pt x="6611" y="3313"/>
                    <a:pt x="6786" y="2906"/>
                  </a:cubicBezTo>
                  <a:cubicBezTo>
                    <a:pt x="6960" y="2501"/>
                    <a:pt x="7148" y="2102"/>
                    <a:pt x="7350" y="1708"/>
                  </a:cubicBezTo>
                  <a:cubicBezTo>
                    <a:pt x="6827" y="1887"/>
                    <a:pt x="6325" y="2110"/>
                    <a:pt x="5848" y="2373"/>
                  </a:cubicBezTo>
                  <a:close/>
                  <a:moveTo>
                    <a:pt x="8944" y="1271"/>
                  </a:moveTo>
                  <a:cubicBezTo>
                    <a:pt x="8630" y="1787"/>
                    <a:pt x="8346" y="2318"/>
                    <a:pt x="8092" y="2860"/>
                  </a:cubicBezTo>
                  <a:cubicBezTo>
                    <a:pt x="7839" y="3402"/>
                    <a:pt x="7617" y="3954"/>
                    <a:pt x="7426" y="4515"/>
                  </a:cubicBezTo>
                  <a:cubicBezTo>
                    <a:pt x="7887" y="4644"/>
                    <a:pt x="8357" y="4746"/>
                    <a:pt x="8832" y="4822"/>
                  </a:cubicBezTo>
                  <a:cubicBezTo>
                    <a:pt x="9305" y="4898"/>
                    <a:pt x="9783" y="4948"/>
                    <a:pt x="10263" y="4971"/>
                  </a:cubicBezTo>
                  <a:lnTo>
                    <a:pt x="10271" y="1118"/>
                  </a:lnTo>
                  <a:cubicBezTo>
                    <a:pt x="10047" y="1129"/>
                    <a:pt x="9824" y="1147"/>
                    <a:pt x="9602" y="1173"/>
                  </a:cubicBezTo>
                  <a:cubicBezTo>
                    <a:pt x="9382" y="1198"/>
                    <a:pt x="9162" y="1231"/>
                    <a:pt x="8944" y="1271"/>
                  </a:cubicBezTo>
                  <a:close/>
                  <a:moveTo>
                    <a:pt x="3547" y="4065"/>
                  </a:moveTo>
                  <a:cubicBezTo>
                    <a:pt x="2861" y="4776"/>
                    <a:pt x="2316" y="5572"/>
                    <a:pt x="1927" y="6424"/>
                  </a:cubicBezTo>
                  <a:cubicBezTo>
                    <a:pt x="1537" y="7280"/>
                    <a:pt x="1305" y="8175"/>
                    <a:pt x="1239" y="9109"/>
                  </a:cubicBezTo>
                  <a:lnTo>
                    <a:pt x="5376" y="9119"/>
                  </a:lnTo>
                  <a:cubicBezTo>
                    <a:pt x="5396" y="8460"/>
                    <a:pt x="5455" y="7804"/>
                    <a:pt x="5552" y="7151"/>
                  </a:cubicBezTo>
                  <a:cubicBezTo>
                    <a:pt x="5649" y="6504"/>
                    <a:pt x="5783" y="5862"/>
                    <a:pt x="5955" y="5228"/>
                  </a:cubicBezTo>
                  <a:cubicBezTo>
                    <a:pt x="5532" y="5074"/>
                    <a:pt x="5119" y="4899"/>
                    <a:pt x="4717" y="4705"/>
                  </a:cubicBezTo>
                  <a:cubicBezTo>
                    <a:pt x="4314" y="4511"/>
                    <a:pt x="3924" y="4297"/>
                    <a:pt x="3547" y="4065"/>
                  </a:cubicBezTo>
                  <a:close/>
                  <a:moveTo>
                    <a:pt x="11474" y="1110"/>
                  </a:moveTo>
                  <a:lnTo>
                    <a:pt x="11466" y="4963"/>
                  </a:lnTo>
                  <a:cubicBezTo>
                    <a:pt x="11913" y="4940"/>
                    <a:pt x="12359" y="4893"/>
                    <a:pt x="12800" y="4822"/>
                  </a:cubicBezTo>
                  <a:cubicBezTo>
                    <a:pt x="13238" y="4751"/>
                    <a:pt x="13671" y="4657"/>
                    <a:pt x="14096" y="4539"/>
                  </a:cubicBezTo>
                  <a:cubicBezTo>
                    <a:pt x="13904" y="3966"/>
                    <a:pt x="13680" y="3402"/>
                    <a:pt x="13424" y="2850"/>
                  </a:cubicBezTo>
                  <a:cubicBezTo>
                    <a:pt x="13167" y="2296"/>
                    <a:pt x="12878" y="1754"/>
                    <a:pt x="12559" y="1227"/>
                  </a:cubicBezTo>
                  <a:cubicBezTo>
                    <a:pt x="12376" y="1200"/>
                    <a:pt x="12193" y="1176"/>
                    <a:pt x="12009" y="1156"/>
                  </a:cubicBezTo>
                  <a:cubicBezTo>
                    <a:pt x="11831" y="1137"/>
                    <a:pt x="11652" y="1122"/>
                    <a:pt x="11474" y="1110"/>
                  </a:cubicBezTo>
                  <a:close/>
                  <a:moveTo>
                    <a:pt x="14125" y="1613"/>
                  </a:moveTo>
                  <a:cubicBezTo>
                    <a:pt x="14346" y="2024"/>
                    <a:pt x="14549" y="2442"/>
                    <a:pt x="14733" y="2867"/>
                  </a:cubicBezTo>
                  <a:cubicBezTo>
                    <a:pt x="14920" y="3297"/>
                    <a:pt x="15087" y="3734"/>
                    <a:pt x="15234" y="4177"/>
                  </a:cubicBezTo>
                  <a:cubicBezTo>
                    <a:pt x="15574" y="4044"/>
                    <a:pt x="15907" y="3898"/>
                    <a:pt x="16233" y="3740"/>
                  </a:cubicBezTo>
                  <a:cubicBezTo>
                    <a:pt x="16554" y="3584"/>
                    <a:pt x="16867" y="3417"/>
                    <a:pt x="17172" y="3238"/>
                  </a:cubicBezTo>
                  <a:cubicBezTo>
                    <a:pt x="16728" y="2879"/>
                    <a:pt x="16245" y="2560"/>
                    <a:pt x="15730" y="2286"/>
                  </a:cubicBezTo>
                  <a:cubicBezTo>
                    <a:pt x="15221" y="2015"/>
                    <a:pt x="14683" y="1790"/>
                    <a:pt x="14125" y="1613"/>
                  </a:cubicBezTo>
                  <a:close/>
                  <a:moveTo>
                    <a:pt x="7106" y="5587"/>
                  </a:moveTo>
                  <a:cubicBezTo>
                    <a:pt x="6959" y="6165"/>
                    <a:pt x="6842" y="6750"/>
                    <a:pt x="6754" y="7338"/>
                  </a:cubicBezTo>
                  <a:cubicBezTo>
                    <a:pt x="6666" y="7926"/>
                    <a:pt x="6608" y="8517"/>
                    <a:pt x="6579" y="9110"/>
                  </a:cubicBezTo>
                  <a:lnTo>
                    <a:pt x="10260" y="9113"/>
                  </a:lnTo>
                  <a:lnTo>
                    <a:pt x="10258" y="6057"/>
                  </a:lnTo>
                  <a:cubicBezTo>
                    <a:pt x="9725" y="6038"/>
                    <a:pt x="9194" y="5989"/>
                    <a:pt x="8667" y="5911"/>
                  </a:cubicBezTo>
                  <a:cubicBezTo>
                    <a:pt x="8140" y="5832"/>
                    <a:pt x="7618" y="5724"/>
                    <a:pt x="7106" y="5587"/>
                  </a:cubicBezTo>
                  <a:close/>
                  <a:moveTo>
                    <a:pt x="1235" y="10195"/>
                  </a:moveTo>
                  <a:cubicBezTo>
                    <a:pt x="1302" y="11122"/>
                    <a:pt x="1539" y="12041"/>
                    <a:pt x="1927" y="12894"/>
                  </a:cubicBezTo>
                  <a:cubicBezTo>
                    <a:pt x="2314" y="13746"/>
                    <a:pt x="2854" y="14549"/>
                    <a:pt x="3541" y="15260"/>
                  </a:cubicBezTo>
                  <a:cubicBezTo>
                    <a:pt x="3814" y="15088"/>
                    <a:pt x="4095" y="14926"/>
                    <a:pt x="4383" y="14776"/>
                  </a:cubicBezTo>
                  <a:cubicBezTo>
                    <a:pt x="4889" y="14511"/>
                    <a:pt x="5416" y="14282"/>
                    <a:pt x="5960" y="14088"/>
                  </a:cubicBezTo>
                  <a:cubicBezTo>
                    <a:pt x="5784" y="13455"/>
                    <a:pt x="5648" y="12813"/>
                    <a:pt x="5552" y="12165"/>
                  </a:cubicBezTo>
                  <a:cubicBezTo>
                    <a:pt x="5455" y="11513"/>
                    <a:pt x="5399" y="10856"/>
                    <a:pt x="5385" y="10197"/>
                  </a:cubicBezTo>
                  <a:lnTo>
                    <a:pt x="1235" y="10195"/>
                  </a:lnTo>
                  <a:close/>
                  <a:moveTo>
                    <a:pt x="11461" y="6049"/>
                  </a:moveTo>
                  <a:lnTo>
                    <a:pt x="11471" y="9117"/>
                  </a:lnTo>
                  <a:lnTo>
                    <a:pt x="14948" y="9112"/>
                  </a:lnTo>
                  <a:cubicBezTo>
                    <a:pt x="14929" y="8523"/>
                    <a:pt x="14875" y="7935"/>
                    <a:pt x="14788" y="7351"/>
                  </a:cubicBezTo>
                  <a:cubicBezTo>
                    <a:pt x="14701" y="6766"/>
                    <a:pt x="14581" y="6186"/>
                    <a:pt x="14427" y="5613"/>
                  </a:cubicBezTo>
                  <a:cubicBezTo>
                    <a:pt x="13943" y="5735"/>
                    <a:pt x="13452" y="5833"/>
                    <a:pt x="12956" y="5906"/>
                  </a:cubicBezTo>
                  <a:cubicBezTo>
                    <a:pt x="12461" y="5978"/>
                    <a:pt x="11962" y="6026"/>
                    <a:pt x="11461" y="6049"/>
                  </a:cubicBezTo>
                  <a:close/>
                  <a:moveTo>
                    <a:pt x="15572" y="5263"/>
                  </a:moveTo>
                  <a:cubicBezTo>
                    <a:pt x="15742" y="5893"/>
                    <a:pt x="15875" y="6531"/>
                    <a:pt x="15973" y="7174"/>
                  </a:cubicBezTo>
                  <a:cubicBezTo>
                    <a:pt x="16071" y="7818"/>
                    <a:pt x="16134" y="8466"/>
                    <a:pt x="16159" y="9115"/>
                  </a:cubicBezTo>
                  <a:lnTo>
                    <a:pt x="20288" y="9113"/>
                  </a:lnTo>
                  <a:cubicBezTo>
                    <a:pt x="20222" y="8187"/>
                    <a:pt x="19998" y="7291"/>
                    <a:pt x="19612" y="6438"/>
                  </a:cubicBezTo>
                  <a:cubicBezTo>
                    <a:pt x="19229" y="5593"/>
                    <a:pt x="18689" y="4803"/>
                    <a:pt x="18014" y="4096"/>
                  </a:cubicBezTo>
                  <a:cubicBezTo>
                    <a:pt x="17761" y="4249"/>
                    <a:pt x="17515" y="4404"/>
                    <a:pt x="17252" y="4539"/>
                  </a:cubicBezTo>
                  <a:cubicBezTo>
                    <a:pt x="16981" y="4678"/>
                    <a:pt x="16700" y="4803"/>
                    <a:pt x="16417" y="4922"/>
                  </a:cubicBezTo>
                  <a:cubicBezTo>
                    <a:pt x="16138" y="5041"/>
                    <a:pt x="15856" y="5154"/>
                    <a:pt x="15572" y="5263"/>
                  </a:cubicBezTo>
                  <a:close/>
                  <a:moveTo>
                    <a:pt x="6575" y="10196"/>
                  </a:moveTo>
                  <a:cubicBezTo>
                    <a:pt x="6603" y="10793"/>
                    <a:pt x="6661" y="11389"/>
                    <a:pt x="6750" y="11981"/>
                  </a:cubicBezTo>
                  <a:cubicBezTo>
                    <a:pt x="6839" y="12572"/>
                    <a:pt x="6957" y="13158"/>
                    <a:pt x="7106" y="13738"/>
                  </a:cubicBezTo>
                  <a:cubicBezTo>
                    <a:pt x="7614" y="13596"/>
                    <a:pt x="8133" y="13484"/>
                    <a:pt x="8658" y="13404"/>
                  </a:cubicBezTo>
                  <a:cubicBezTo>
                    <a:pt x="9187" y="13322"/>
                    <a:pt x="9721" y="13272"/>
                    <a:pt x="10257" y="13255"/>
                  </a:cubicBezTo>
                  <a:lnTo>
                    <a:pt x="10256" y="10199"/>
                  </a:lnTo>
                  <a:lnTo>
                    <a:pt x="6575" y="10196"/>
                  </a:lnTo>
                  <a:close/>
                  <a:moveTo>
                    <a:pt x="11466" y="10203"/>
                  </a:moveTo>
                  <a:lnTo>
                    <a:pt x="11468" y="13259"/>
                  </a:lnTo>
                  <a:cubicBezTo>
                    <a:pt x="11971" y="13280"/>
                    <a:pt x="12472" y="13329"/>
                    <a:pt x="12968" y="13404"/>
                  </a:cubicBezTo>
                  <a:cubicBezTo>
                    <a:pt x="13459" y="13478"/>
                    <a:pt x="13945" y="13577"/>
                    <a:pt x="14423" y="13702"/>
                  </a:cubicBezTo>
                  <a:cubicBezTo>
                    <a:pt x="14575" y="13128"/>
                    <a:pt x="14695" y="12548"/>
                    <a:pt x="14782" y="11963"/>
                  </a:cubicBezTo>
                  <a:cubicBezTo>
                    <a:pt x="14870" y="11377"/>
                    <a:pt x="14923" y="10788"/>
                    <a:pt x="14944" y="10197"/>
                  </a:cubicBezTo>
                  <a:lnTo>
                    <a:pt x="11466" y="10203"/>
                  </a:lnTo>
                  <a:close/>
                  <a:moveTo>
                    <a:pt x="5381" y="15569"/>
                  </a:moveTo>
                  <a:cubicBezTo>
                    <a:pt x="5082" y="15713"/>
                    <a:pt x="4792" y="15869"/>
                    <a:pt x="4509" y="16036"/>
                  </a:cubicBezTo>
                  <a:cubicBezTo>
                    <a:pt x="4926" y="16380"/>
                    <a:pt x="5377" y="16688"/>
                    <a:pt x="5858" y="16955"/>
                  </a:cubicBezTo>
                  <a:cubicBezTo>
                    <a:pt x="6332" y="17219"/>
                    <a:pt x="6832" y="17442"/>
                    <a:pt x="7352" y="17622"/>
                  </a:cubicBezTo>
                  <a:cubicBezTo>
                    <a:pt x="7142" y="17227"/>
                    <a:pt x="6950" y="16825"/>
                    <a:pt x="6774" y="16417"/>
                  </a:cubicBezTo>
                  <a:cubicBezTo>
                    <a:pt x="6598" y="16008"/>
                    <a:pt x="6440" y="15594"/>
                    <a:pt x="6299" y="15175"/>
                  </a:cubicBezTo>
                  <a:cubicBezTo>
                    <a:pt x="5986" y="15293"/>
                    <a:pt x="5680" y="15425"/>
                    <a:pt x="5381" y="15569"/>
                  </a:cubicBezTo>
                  <a:close/>
                  <a:moveTo>
                    <a:pt x="16155" y="10201"/>
                  </a:moveTo>
                  <a:cubicBezTo>
                    <a:pt x="16133" y="10849"/>
                    <a:pt x="16073" y="11495"/>
                    <a:pt x="15977" y="12137"/>
                  </a:cubicBezTo>
                  <a:cubicBezTo>
                    <a:pt x="15879" y="12784"/>
                    <a:pt x="15745" y="13426"/>
                    <a:pt x="15574" y="14060"/>
                  </a:cubicBezTo>
                  <a:cubicBezTo>
                    <a:pt x="16001" y="14211"/>
                    <a:pt x="16419" y="14384"/>
                    <a:pt x="16826" y="14577"/>
                  </a:cubicBezTo>
                  <a:cubicBezTo>
                    <a:pt x="17236" y="14771"/>
                    <a:pt x="17633" y="14987"/>
                    <a:pt x="18016" y="15222"/>
                  </a:cubicBezTo>
                  <a:cubicBezTo>
                    <a:pt x="18694" y="14513"/>
                    <a:pt x="19224" y="13731"/>
                    <a:pt x="19609" y="12877"/>
                  </a:cubicBezTo>
                  <a:cubicBezTo>
                    <a:pt x="19994" y="12023"/>
                    <a:pt x="20222" y="11118"/>
                    <a:pt x="20283" y="10199"/>
                  </a:cubicBezTo>
                  <a:lnTo>
                    <a:pt x="16155" y="10201"/>
                  </a:lnTo>
                  <a:close/>
                  <a:moveTo>
                    <a:pt x="7429" y="14800"/>
                  </a:moveTo>
                  <a:cubicBezTo>
                    <a:pt x="7620" y="15363"/>
                    <a:pt x="7844" y="15916"/>
                    <a:pt x="8099" y="16458"/>
                  </a:cubicBezTo>
                  <a:cubicBezTo>
                    <a:pt x="8356" y="17002"/>
                    <a:pt x="8644" y="17533"/>
                    <a:pt x="8962" y="18050"/>
                  </a:cubicBezTo>
                  <a:cubicBezTo>
                    <a:pt x="9173" y="18086"/>
                    <a:pt x="9385" y="18116"/>
                    <a:pt x="9598" y="18141"/>
                  </a:cubicBezTo>
                  <a:cubicBezTo>
                    <a:pt x="9820" y="18167"/>
                    <a:pt x="10043" y="18186"/>
                    <a:pt x="10266" y="18199"/>
                  </a:cubicBezTo>
                  <a:lnTo>
                    <a:pt x="10261" y="14353"/>
                  </a:lnTo>
                  <a:cubicBezTo>
                    <a:pt x="9783" y="14371"/>
                    <a:pt x="9307" y="14418"/>
                    <a:pt x="8836" y="14492"/>
                  </a:cubicBezTo>
                  <a:cubicBezTo>
                    <a:pt x="8360" y="14567"/>
                    <a:pt x="7890" y="14670"/>
                    <a:pt x="7429" y="14800"/>
                  </a:cubicBezTo>
                  <a:close/>
                  <a:moveTo>
                    <a:pt x="11472" y="14357"/>
                  </a:moveTo>
                  <a:lnTo>
                    <a:pt x="11464" y="18210"/>
                  </a:lnTo>
                  <a:cubicBezTo>
                    <a:pt x="11645" y="18195"/>
                    <a:pt x="11825" y="18177"/>
                    <a:pt x="12006" y="18156"/>
                  </a:cubicBezTo>
                  <a:cubicBezTo>
                    <a:pt x="12189" y="18134"/>
                    <a:pt x="12372" y="18110"/>
                    <a:pt x="12554" y="18082"/>
                  </a:cubicBezTo>
                  <a:cubicBezTo>
                    <a:pt x="12876" y="17558"/>
                    <a:pt x="13167" y="17018"/>
                    <a:pt x="13425" y="16466"/>
                  </a:cubicBezTo>
                  <a:cubicBezTo>
                    <a:pt x="13684" y="15913"/>
                    <a:pt x="13910" y="15348"/>
                    <a:pt x="14103" y="14773"/>
                  </a:cubicBezTo>
                  <a:cubicBezTo>
                    <a:pt x="13676" y="14656"/>
                    <a:pt x="13242" y="14562"/>
                    <a:pt x="12803" y="14492"/>
                  </a:cubicBezTo>
                  <a:cubicBezTo>
                    <a:pt x="12363" y="14422"/>
                    <a:pt x="11918" y="14377"/>
                    <a:pt x="11472" y="14357"/>
                  </a:cubicBezTo>
                  <a:close/>
                  <a:moveTo>
                    <a:pt x="15240" y="15139"/>
                  </a:moveTo>
                  <a:cubicBezTo>
                    <a:pt x="15090" y="15576"/>
                    <a:pt x="14923" y="16007"/>
                    <a:pt x="14739" y="16433"/>
                  </a:cubicBezTo>
                  <a:cubicBezTo>
                    <a:pt x="14553" y="16863"/>
                    <a:pt x="14350" y="17286"/>
                    <a:pt x="14131" y="17702"/>
                  </a:cubicBezTo>
                  <a:cubicBezTo>
                    <a:pt x="14647" y="17532"/>
                    <a:pt x="15145" y="17322"/>
                    <a:pt x="15621" y="17076"/>
                  </a:cubicBezTo>
                  <a:cubicBezTo>
                    <a:pt x="16176" y="16790"/>
                    <a:pt x="16697" y="16455"/>
                    <a:pt x="17178" y="16076"/>
                  </a:cubicBezTo>
                  <a:cubicBezTo>
                    <a:pt x="16873" y="15891"/>
                    <a:pt x="16558" y="15719"/>
                    <a:pt x="16234" y="15562"/>
                  </a:cubicBezTo>
                  <a:cubicBezTo>
                    <a:pt x="15911" y="15406"/>
                    <a:pt x="15579" y="15265"/>
                    <a:pt x="15240" y="15139"/>
                  </a:cubicBezTo>
                  <a:close/>
                </a:path>
              </a:pathLst>
            </a:custGeom>
            <a:solidFill>
              <a:schemeClr val="bg1"/>
            </a:solidFill>
            <a:ln w="12700" cap="flat">
              <a:noFill/>
              <a:miter lim="400000"/>
            </a:ln>
            <a:effectLst/>
          </p:spPr>
          <p:txBody>
            <a:bodyPr wrap="square" lIns="0" tIns="0" rIns="0" bIns="0" numCol="1" anchor="ctr">
              <a:noAutofit/>
            </a:bodyPr>
            <a:lstStyle/>
            <a:p>
              <a:endParaRPr/>
            </a:p>
          </p:txBody>
        </p:sp>
        <p:cxnSp>
          <p:nvCxnSpPr>
            <p:cNvPr id="8" name="直接连接符 7">
              <a:extLst>
                <a:ext uri="{FF2B5EF4-FFF2-40B4-BE49-F238E27FC236}">
                  <a16:creationId xmlns:a16="http://schemas.microsoft.com/office/drawing/2014/main" xmlns="" id="{F230FB0D-6767-4A8A-911A-74052DCCCDE9}"/>
                </a:ext>
              </a:extLst>
            </p:cNvPr>
            <p:cNvCxnSpPr/>
            <p:nvPr/>
          </p:nvCxnSpPr>
          <p:spPr>
            <a:xfrm flipV="1">
              <a:off x="2061029" y="1973941"/>
              <a:ext cx="0" cy="8131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B86E774-D0C4-4FD4-8944-FA50D7C65BB8}"/>
                </a:ext>
              </a:extLst>
            </p:cNvPr>
            <p:cNvSpPr txBox="1"/>
            <p:nvPr/>
          </p:nvSpPr>
          <p:spPr>
            <a:xfrm>
              <a:off x="1257537" y="1407793"/>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0" name="组合 9">
            <a:extLst>
              <a:ext uri="{FF2B5EF4-FFF2-40B4-BE49-F238E27FC236}">
                <a16:creationId xmlns:a16="http://schemas.microsoft.com/office/drawing/2014/main" xmlns="" id="{415B5F1E-B827-4352-BED6-03C4F300DC18}"/>
              </a:ext>
            </a:extLst>
          </p:cNvPr>
          <p:cNvGrpSpPr/>
          <p:nvPr/>
        </p:nvGrpSpPr>
        <p:grpSpPr>
          <a:xfrm>
            <a:off x="4511303" y="1407793"/>
            <a:ext cx="1902146" cy="2778974"/>
            <a:chOff x="4511303" y="1407793"/>
            <a:chExt cx="1902146" cy="2778974"/>
          </a:xfrm>
        </p:grpSpPr>
        <p:sp>
          <p:nvSpPr>
            <p:cNvPr id="11" name="Shape 34867">
              <a:extLst>
                <a:ext uri="{FF2B5EF4-FFF2-40B4-BE49-F238E27FC236}">
                  <a16:creationId xmlns:a16="http://schemas.microsoft.com/office/drawing/2014/main" xmlns="" id="{84B62E55-3B71-4EB4-A486-6A2395229477}"/>
                </a:ext>
              </a:extLst>
            </p:cNvPr>
            <p:cNvSpPr/>
            <p:nvPr/>
          </p:nvSpPr>
          <p:spPr>
            <a:xfrm rot="16200000">
              <a:off x="4941066" y="2714384"/>
              <a:ext cx="1053350" cy="18914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3"/>
            </a:solidFill>
            <a:ln w="12700" cap="flat">
              <a:noFill/>
              <a:miter lim="400000"/>
            </a:ln>
            <a:effectLst/>
          </p:spPr>
          <p:txBody>
            <a:bodyPr wrap="square" lIns="0" tIns="0" rIns="0" bIns="0" numCol="1" anchor="t">
              <a:noAutofit/>
            </a:bodyPr>
            <a:lstStyle/>
            <a:p>
              <a:endParaRPr/>
            </a:p>
          </p:txBody>
        </p:sp>
        <p:sp>
          <p:nvSpPr>
            <p:cNvPr id="12" name="Shape 34868">
              <a:extLst>
                <a:ext uri="{FF2B5EF4-FFF2-40B4-BE49-F238E27FC236}">
                  <a16:creationId xmlns:a16="http://schemas.microsoft.com/office/drawing/2014/main" xmlns="" id="{ED2A5460-C8E3-4B00-8B2D-BA07D8F3CB97}"/>
                </a:ext>
              </a:extLst>
            </p:cNvPr>
            <p:cNvSpPr/>
            <p:nvPr/>
          </p:nvSpPr>
          <p:spPr>
            <a:xfrm>
              <a:off x="5320986" y="3487813"/>
              <a:ext cx="526682" cy="344557"/>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chemeClr val="bg1"/>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cxnSp>
          <p:nvCxnSpPr>
            <p:cNvPr id="13" name="直接连接符 12">
              <a:extLst>
                <a:ext uri="{FF2B5EF4-FFF2-40B4-BE49-F238E27FC236}">
                  <a16:creationId xmlns:a16="http://schemas.microsoft.com/office/drawing/2014/main" xmlns="" id="{6B6603DA-19B7-4154-AC1B-E56A6369E4FF}"/>
                </a:ext>
              </a:extLst>
            </p:cNvPr>
            <p:cNvCxnSpPr/>
            <p:nvPr/>
          </p:nvCxnSpPr>
          <p:spPr>
            <a:xfrm flipV="1">
              <a:off x="5314795" y="1841257"/>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C44A1268-6A23-44DB-9D78-D15A0673594B}"/>
                </a:ext>
              </a:extLst>
            </p:cNvPr>
            <p:cNvSpPr txBox="1"/>
            <p:nvPr/>
          </p:nvSpPr>
          <p:spPr>
            <a:xfrm>
              <a:off x="4511303" y="1407793"/>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B68AE266-C3B0-4782-A2A6-265363FD0710}"/>
              </a:ext>
            </a:extLst>
          </p:cNvPr>
          <p:cNvGrpSpPr/>
          <p:nvPr/>
        </p:nvGrpSpPr>
        <p:grpSpPr>
          <a:xfrm>
            <a:off x="7408727" y="1407793"/>
            <a:ext cx="1891418" cy="2778974"/>
            <a:chOff x="7408727" y="1407793"/>
            <a:chExt cx="1891418" cy="2778974"/>
          </a:xfrm>
        </p:grpSpPr>
        <p:sp>
          <p:nvSpPr>
            <p:cNvPr id="16" name="Shape 34855">
              <a:extLst>
                <a:ext uri="{FF2B5EF4-FFF2-40B4-BE49-F238E27FC236}">
                  <a16:creationId xmlns:a16="http://schemas.microsoft.com/office/drawing/2014/main" xmlns="" id="{E1F4EABF-4FA6-4058-A528-62A5CD7ACFE9}"/>
                </a:ext>
              </a:extLst>
            </p:cNvPr>
            <p:cNvSpPr/>
            <p:nvPr/>
          </p:nvSpPr>
          <p:spPr>
            <a:xfrm rot="16200000">
              <a:off x="7827761" y="2714383"/>
              <a:ext cx="1053350" cy="18914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5"/>
            </a:solidFill>
            <a:ln w="12700" cap="flat">
              <a:noFill/>
              <a:miter lim="400000"/>
            </a:ln>
            <a:effectLst/>
          </p:spPr>
          <p:txBody>
            <a:bodyPr wrap="square" lIns="0" tIns="0" rIns="0" bIns="0" numCol="1" anchor="t">
              <a:noAutofit/>
            </a:bodyPr>
            <a:lstStyle/>
            <a:p>
              <a:endParaRPr/>
            </a:p>
          </p:txBody>
        </p:sp>
        <p:sp>
          <p:nvSpPr>
            <p:cNvPr id="17" name="Shape 34856">
              <a:extLst>
                <a:ext uri="{FF2B5EF4-FFF2-40B4-BE49-F238E27FC236}">
                  <a16:creationId xmlns:a16="http://schemas.microsoft.com/office/drawing/2014/main" xmlns="" id="{15A9C2AA-5F23-4A2F-A281-D3A7923E7227}"/>
                </a:ext>
              </a:extLst>
            </p:cNvPr>
            <p:cNvSpPr/>
            <p:nvPr/>
          </p:nvSpPr>
          <p:spPr>
            <a:xfrm>
              <a:off x="8392295" y="3458167"/>
              <a:ext cx="328130" cy="403851"/>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chemeClr val="bg1"/>
            </a:solidFill>
            <a:ln w="12700" cap="flat">
              <a:noFill/>
              <a:miter lim="400000"/>
            </a:ln>
            <a:effectLst/>
          </p:spPr>
          <p:txBody>
            <a:bodyPr wrap="square" lIns="0" tIns="0" rIns="0" bIns="0" numCol="1" anchor="ctr">
              <a:noAutofit/>
            </a:bodyPr>
            <a:lstStyle/>
            <a:p>
              <a:endParaRPr/>
            </a:p>
          </p:txBody>
        </p:sp>
        <p:cxnSp>
          <p:nvCxnSpPr>
            <p:cNvPr id="18" name="直接连接符 17">
              <a:extLst>
                <a:ext uri="{FF2B5EF4-FFF2-40B4-BE49-F238E27FC236}">
                  <a16:creationId xmlns:a16="http://schemas.microsoft.com/office/drawing/2014/main" xmlns="" id="{F0089E01-6862-45F9-AC5A-791A2177A6B0}"/>
                </a:ext>
              </a:extLst>
            </p:cNvPr>
            <p:cNvCxnSpPr/>
            <p:nvPr/>
          </p:nvCxnSpPr>
          <p:spPr>
            <a:xfrm flipV="1">
              <a:off x="8217652" y="1841257"/>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BDB72903-BB09-4A31-A1F8-A0EFBDB6DE3A}"/>
                </a:ext>
              </a:extLst>
            </p:cNvPr>
            <p:cNvSpPr txBox="1"/>
            <p:nvPr/>
          </p:nvSpPr>
          <p:spPr>
            <a:xfrm>
              <a:off x="7414160" y="1407793"/>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20" name="组合 19">
            <a:extLst>
              <a:ext uri="{FF2B5EF4-FFF2-40B4-BE49-F238E27FC236}">
                <a16:creationId xmlns:a16="http://schemas.microsoft.com/office/drawing/2014/main" xmlns="" id="{81604FF1-3B7C-4DC0-8FE1-B5ED5539C9A8}"/>
              </a:ext>
            </a:extLst>
          </p:cNvPr>
          <p:cNvGrpSpPr/>
          <p:nvPr/>
        </p:nvGrpSpPr>
        <p:grpSpPr>
          <a:xfrm>
            <a:off x="3078684" y="3133417"/>
            <a:ext cx="1891418" cy="2663875"/>
            <a:chOff x="3078684" y="3133417"/>
            <a:chExt cx="1891418" cy="2663875"/>
          </a:xfrm>
        </p:grpSpPr>
        <p:sp>
          <p:nvSpPr>
            <p:cNvPr id="21" name="Shape 34858">
              <a:extLst>
                <a:ext uri="{FF2B5EF4-FFF2-40B4-BE49-F238E27FC236}">
                  <a16:creationId xmlns:a16="http://schemas.microsoft.com/office/drawing/2014/main" xmlns="" id="{60968EAB-3E4B-4F65-A2C1-8F1F3F05A3B3}"/>
                </a:ext>
              </a:extLst>
            </p:cNvPr>
            <p:cNvSpPr/>
            <p:nvPr/>
          </p:nvSpPr>
          <p:spPr>
            <a:xfrm rot="16200000">
              <a:off x="3497718" y="2714383"/>
              <a:ext cx="1053350" cy="18914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22" name="Shape 34859">
              <a:extLst>
                <a:ext uri="{FF2B5EF4-FFF2-40B4-BE49-F238E27FC236}">
                  <a16:creationId xmlns:a16="http://schemas.microsoft.com/office/drawing/2014/main" xmlns="" id="{A138E201-D007-464B-AF75-B2510FD9A75B}"/>
                </a:ext>
              </a:extLst>
            </p:cNvPr>
            <p:cNvSpPr/>
            <p:nvPr/>
          </p:nvSpPr>
          <p:spPr>
            <a:xfrm>
              <a:off x="3869123" y="3476574"/>
              <a:ext cx="459053" cy="367035"/>
            </a:xfrm>
            <a:custGeom>
              <a:avLst/>
              <a:gdLst/>
              <a:ahLst/>
              <a:cxnLst>
                <a:cxn ang="0">
                  <a:pos x="wd2" y="hd2"/>
                </a:cxn>
                <a:cxn ang="5400000">
                  <a:pos x="wd2" y="hd2"/>
                </a:cxn>
                <a:cxn ang="10800000">
                  <a:pos x="wd2" y="hd2"/>
                </a:cxn>
                <a:cxn ang="16200000">
                  <a:pos x="wd2" y="hd2"/>
                </a:cxn>
              </a:cxnLst>
              <a:rect l="0" t="0" r="r" b="b"/>
              <a:pathLst>
                <a:path w="21600" h="21595" extrusionOk="0">
                  <a:moveTo>
                    <a:pt x="616" y="0"/>
                  </a:moveTo>
                  <a:cubicBezTo>
                    <a:pt x="453" y="1"/>
                    <a:pt x="297" y="82"/>
                    <a:pt x="181" y="227"/>
                  </a:cubicBezTo>
                  <a:cubicBezTo>
                    <a:pt x="65" y="372"/>
                    <a:pt x="0" y="568"/>
                    <a:pt x="0" y="773"/>
                  </a:cubicBezTo>
                  <a:lnTo>
                    <a:pt x="0" y="16203"/>
                  </a:lnTo>
                  <a:lnTo>
                    <a:pt x="0" y="16209"/>
                  </a:lnTo>
                  <a:lnTo>
                    <a:pt x="0" y="17856"/>
                  </a:lnTo>
                  <a:cubicBezTo>
                    <a:pt x="0" y="18061"/>
                    <a:pt x="65" y="18257"/>
                    <a:pt x="181" y="18402"/>
                  </a:cubicBezTo>
                  <a:cubicBezTo>
                    <a:pt x="297" y="18546"/>
                    <a:pt x="453" y="18628"/>
                    <a:pt x="616" y="18629"/>
                  </a:cubicBezTo>
                  <a:lnTo>
                    <a:pt x="8619" y="18629"/>
                  </a:lnTo>
                  <a:cubicBezTo>
                    <a:pt x="8595" y="18784"/>
                    <a:pt x="8552" y="19172"/>
                    <a:pt x="8448" y="19578"/>
                  </a:cubicBezTo>
                  <a:cubicBezTo>
                    <a:pt x="8343" y="19984"/>
                    <a:pt x="8176" y="20408"/>
                    <a:pt x="7903" y="20635"/>
                  </a:cubicBezTo>
                  <a:cubicBezTo>
                    <a:pt x="7633" y="20870"/>
                    <a:pt x="7383" y="21213"/>
                    <a:pt x="7447" y="21408"/>
                  </a:cubicBezTo>
                  <a:cubicBezTo>
                    <a:pt x="7487" y="21529"/>
                    <a:pt x="7561" y="21556"/>
                    <a:pt x="7627" y="21573"/>
                  </a:cubicBezTo>
                  <a:cubicBezTo>
                    <a:pt x="7691" y="21590"/>
                    <a:pt x="7830" y="21600"/>
                    <a:pt x="7866" y="21592"/>
                  </a:cubicBezTo>
                  <a:lnTo>
                    <a:pt x="13735" y="21592"/>
                  </a:lnTo>
                  <a:cubicBezTo>
                    <a:pt x="13740" y="21593"/>
                    <a:pt x="13921" y="21584"/>
                    <a:pt x="13974" y="21573"/>
                  </a:cubicBezTo>
                  <a:cubicBezTo>
                    <a:pt x="14040" y="21560"/>
                    <a:pt x="14114" y="21534"/>
                    <a:pt x="14154" y="21408"/>
                  </a:cubicBezTo>
                  <a:cubicBezTo>
                    <a:pt x="14214" y="21219"/>
                    <a:pt x="13968" y="20871"/>
                    <a:pt x="13698" y="20635"/>
                  </a:cubicBezTo>
                  <a:cubicBezTo>
                    <a:pt x="13425" y="20407"/>
                    <a:pt x="13259" y="19981"/>
                    <a:pt x="13155" y="19575"/>
                  </a:cubicBezTo>
                  <a:cubicBezTo>
                    <a:pt x="13051" y="19168"/>
                    <a:pt x="13008" y="18780"/>
                    <a:pt x="12982" y="18629"/>
                  </a:cubicBezTo>
                  <a:lnTo>
                    <a:pt x="13066" y="18629"/>
                  </a:lnTo>
                  <a:lnTo>
                    <a:pt x="20985" y="18629"/>
                  </a:lnTo>
                  <a:cubicBezTo>
                    <a:pt x="21148" y="18628"/>
                    <a:pt x="21304" y="18546"/>
                    <a:pt x="21419" y="18402"/>
                  </a:cubicBezTo>
                  <a:cubicBezTo>
                    <a:pt x="21535" y="18257"/>
                    <a:pt x="21600" y="18060"/>
                    <a:pt x="21600" y="17856"/>
                  </a:cubicBezTo>
                  <a:lnTo>
                    <a:pt x="21600" y="16209"/>
                  </a:lnTo>
                  <a:lnTo>
                    <a:pt x="21600" y="16203"/>
                  </a:lnTo>
                  <a:lnTo>
                    <a:pt x="21600" y="773"/>
                  </a:lnTo>
                  <a:cubicBezTo>
                    <a:pt x="21600" y="568"/>
                    <a:pt x="21535" y="372"/>
                    <a:pt x="21419" y="227"/>
                  </a:cubicBezTo>
                  <a:cubicBezTo>
                    <a:pt x="21304" y="83"/>
                    <a:pt x="21148" y="1"/>
                    <a:pt x="20985" y="0"/>
                  </a:cubicBezTo>
                  <a:lnTo>
                    <a:pt x="616" y="0"/>
                  </a:lnTo>
                  <a:close/>
                  <a:moveTo>
                    <a:pt x="1475" y="1808"/>
                  </a:moveTo>
                  <a:lnTo>
                    <a:pt x="20127" y="1808"/>
                  </a:lnTo>
                  <a:lnTo>
                    <a:pt x="20127" y="15281"/>
                  </a:lnTo>
                  <a:lnTo>
                    <a:pt x="1475" y="15281"/>
                  </a:lnTo>
                  <a:lnTo>
                    <a:pt x="1475" y="1808"/>
                  </a:ln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cxnSp>
          <p:nvCxnSpPr>
            <p:cNvPr id="23" name="直接连接符 22">
              <a:extLst>
                <a:ext uri="{FF2B5EF4-FFF2-40B4-BE49-F238E27FC236}">
                  <a16:creationId xmlns:a16="http://schemas.microsoft.com/office/drawing/2014/main" xmlns="" id="{29E29C7C-9B08-4E78-86F7-1725D1CDA499}"/>
                </a:ext>
              </a:extLst>
            </p:cNvPr>
            <p:cNvCxnSpPr/>
            <p:nvPr/>
          </p:nvCxnSpPr>
          <p:spPr>
            <a:xfrm flipV="1">
              <a:off x="3869123" y="4126653"/>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13FF59A3-173C-47A5-8D1F-F112BDC83FA7}"/>
                </a:ext>
              </a:extLst>
            </p:cNvPr>
            <p:cNvSpPr txBox="1"/>
            <p:nvPr/>
          </p:nvSpPr>
          <p:spPr>
            <a:xfrm>
              <a:off x="3078684" y="5397182"/>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25" name="组合 24">
            <a:extLst>
              <a:ext uri="{FF2B5EF4-FFF2-40B4-BE49-F238E27FC236}">
                <a16:creationId xmlns:a16="http://schemas.microsoft.com/office/drawing/2014/main" xmlns="" id="{D01F4583-00CA-4290-AB69-7FC84ED39593}"/>
              </a:ext>
            </a:extLst>
          </p:cNvPr>
          <p:cNvGrpSpPr/>
          <p:nvPr/>
        </p:nvGrpSpPr>
        <p:grpSpPr>
          <a:xfrm>
            <a:off x="5962732" y="3133417"/>
            <a:ext cx="1894064" cy="2663875"/>
            <a:chOff x="5962732" y="3133417"/>
            <a:chExt cx="1894064" cy="2663875"/>
          </a:xfrm>
        </p:grpSpPr>
        <p:sp>
          <p:nvSpPr>
            <p:cNvPr id="26" name="Shape 34852">
              <a:extLst>
                <a:ext uri="{FF2B5EF4-FFF2-40B4-BE49-F238E27FC236}">
                  <a16:creationId xmlns:a16="http://schemas.microsoft.com/office/drawing/2014/main" xmlns="" id="{92483A53-E164-405F-BB11-4966D4D56987}"/>
                </a:ext>
              </a:extLst>
            </p:cNvPr>
            <p:cNvSpPr/>
            <p:nvPr/>
          </p:nvSpPr>
          <p:spPr>
            <a:xfrm rot="16200000">
              <a:off x="6384413" y="2714384"/>
              <a:ext cx="1053350" cy="18914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4"/>
            </a:solidFill>
            <a:ln w="12700" cap="flat">
              <a:noFill/>
              <a:miter lim="400000"/>
            </a:ln>
            <a:effectLst/>
          </p:spPr>
          <p:txBody>
            <a:bodyPr wrap="square" lIns="0" tIns="0" rIns="0" bIns="0" numCol="1" anchor="t">
              <a:noAutofit/>
            </a:bodyPr>
            <a:lstStyle/>
            <a:p>
              <a:endParaRPr/>
            </a:p>
          </p:txBody>
        </p:sp>
        <p:sp>
          <p:nvSpPr>
            <p:cNvPr id="27" name="Shape 34853">
              <a:extLst>
                <a:ext uri="{FF2B5EF4-FFF2-40B4-BE49-F238E27FC236}">
                  <a16:creationId xmlns:a16="http://schemas.microsoft.com/office/drawing/2014/main" xmlns="" id="{22DA35F2-135C-4EC4-B59D-FA17E1E02B56}"/>
                </a:ext>
              </a:extLst>
            </p:cNvPr>
            <p:cNvSpPr/>
            <p:nvPr/>
          </p:nvSpPr>
          <p:spPr>
            <a:xfrm>
              <a:off x="6944232" y="3436342"/>
              <a:ext cx="232698" cy="447500"/>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lnTo>
                    <a:pt x="18796" y="4104"/>
                  </a:lnTo>
                  <a:close/>
                  <a:moveTo>
                    <a:pt x="14045" y="2025"/>
                  </a:moveTo>
                  <a:lnTo>
                    <a:pt x="7555" y="2025"/>
                  </a:lnTo>
                  <a:cubicBezTo>
                    <a:pt x="7196" y="2025"/>
                    <a:pt x="6906" y="2176"/>
                    <a:pt x="6906" y="2362"/>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879" y="21600"/>
                    <a:pt x="1230" y="21449"/>
                    <a:pt x="760" y="21205"/>
                  </a:cubicBezTo>
                  <a:cubicBezTo>
                    <a:pt x="291" y="20960"/>
                    <a:pt x="0" y="20623"/>
                    <a:pt x="0" y="20250"/>
                  </a:cubicBezTo>
                  <a:lnTo>
                    <a:pt x="0" y="1350"/>
                  </a:lnTo>
                  <a:cubicBezTo>
                    <a:pt x="0" y="977"/>
                    <a:pt x="291" y="640"/>
                    <a:pt x="760" y="395"/>
                  </a:cubicBezTo>
                  <a:cubicBezTo>
                    <a:pt x="1230" y="151"/>
                    <a:pt x="1879" y="0"/>
                    <a:pt x="2596" y="0"/>
                  </a:cubicBezTo>
                  <a:lnTo>
                    <a:pt x="19004" y="0"/>
                  </a:lnTo>
                  <a:cubicBezTo>
                    <a:pt x="19721" y="0"/>
                    <a:pt x="20370" y="151"/>
                    <a:pt x="20840" y="395"/>
                  </a:cubicBezTo>
                  <a:cubicBezTo>
                    <a:pt x="21309" y="640"/>
                    <a:pt x="21600" y="977"/>
                    <a:pt x="21600" y="1350"/>
                  </a:cubicBezTo>
                  <a:lnTo>
                    <a:pt x="21600" y="20250"/>
                  </a:lnTo>
                  <a:cubicBezTo>
                    <a:pt x="21600" y="20623"/>
                    <a:pt x="21309" y="20960"/>
                    <a:pt x="20840" y="21205"/>
                  </a:cubicBezTo>
                  <a:cubicBezTo>
                    <a:pt x="20370" y="21449"/>
                    <a:pt x="19721" y="21600"/>
                    <a:pt x="19004" y="21600"/>
                  </a:cubicBez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cxnSp>
          <p:nvCxnSpPr>
            <p:cNvPr id="28" name="直接连接符 27">
              <a:extLst>
                <a:ext uri="{FF2B5EF4-FFF2-40B4-BE49-F238E27FC236}">
                  <a16:creationId xmlns:a16="http://schemas.microsoft.com/office/drawing/2014/main" xmlns="" id="{242F27A7-E556-4109-838F-A6155EBFAFB4}"/>
                </a:ext>
              </a:extLst>
            </p:cNvPr>
            <p:cNvCxnSpPr/>
            <p:nvPr/>
          </p:nvCxnSpPr>
          <p:spPr>
            <a:xfrm flipV="1">
              <a:off x="6766224" y="4186767"/>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02962F27-E520-414E-BE57-FEC493AFB247}"/>
                </a:ext>
              </a:extLst>
            </p:cNvPr>
            <p:cNvSpPr txBox="1"/>
            <p:nvPr/>
          </p:nvSpPr>
          <p:spPr>
            <a:xfrm>
              <a:off x="5962732" y="5397182"/>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30" name="组合 29">
            <a:extLst>
              <a:ext uri="{FF2B5EF4-FFF2-40B4-BE49-F238E27FC236}">
                <a16:creationId xmlns:a16="http://schemas.microsoft.com/office/drawing/2014/main" xmlns="" id="{587FFE6D-0285-4259-9540-E8CBD1F33B8D}"/>
              </a:ext>
            </a:extLst>
          </p:cNvPr>
          <p:cNvGrpSpPr/>
          <p:nvPr/>
        </p:nvGrpSpPr>
        <p:grpSpPr>
          <a:xfrm>
            <a:off x="8852074" y="3133417"/>
            <a:ext cx="1891418" cy="2663875"/>
            <a:chOff x="8852074" y="3133417"/>
            <a:chExt cx="1891418" cy="2663875"/>
          </a:xfrm>
        </p:grpSpPr>
        <p:sp>
          <p:nvSpPr>
            <p:cNvPr id="31" name="Shape 34864">
              <a:extLst>
                <a:ext uri="{FF2B5EF4-FFF2-40B4-BE49-F238E27FC236}">
                  <a16:creationId xmlns:a16="http://schemas.microsoft.com/office/drawing/2014/main" xmlns="" id="{CFC8F515-C29F-4533-82C9-6B3D43DB3DC7}"/>
                </a:ext>
              </a:extLst>
            </p:cNvPr>
            <p:cNvSpPr/>
            <p:nvPr/>
          </p:nvSpPr>
          <p:spPr>
            <a:xfrm rot="16200000">
              <a:off x="9271108" y="2714383"/>
              <a:ext cx="1053350" cy="18914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6"/>
            </a:solidFill>
            <a:ln w="12700" cap="flat">
              <a:noFill/>
              <a:miter lim="400000"/>
            </a:ln>
            <a:effectLst/>
          </p:spPr>
          <p:txBody>
            <a:bodyPr wrap="square" lIns="0" tIns="0" rIns="0" bIns="0" numCol="1" anchor="t">
              <a:noAutofit/>
            </a:bodyPr>
            <a:lstStyle/>
            <a:p>
              <a:endParaRPr/>
            </a:p>
          </p:txBody>
        </p:sp>
        <p:sp>
          <p:nvSpPr>
            <p:cNvPr id="32" name="Shape 34865">
              <a:extLst>
                <a:ext uri="{FF2B5EF4-FFF2-40B4-BE49-F238E27FC236}">
                  <a16:creationId xmlns:a16="http://schemas.microsoft.com/office/drawing/2014/main" xmlns="" id="{BC6AB2EB-F7FF-4D2F-A9DC-779403953A20}"/>
                </a:ext>
              </a:extLst>
            </p:cNvPr>
            <p:cNvSpPr/>
            <p:nvPr/>
          </p:nvSpPr>
          <p:spPr>
            <a:xfrm>
              <a:off x="9700339" y="3469827"/>
              <a:ext cx="380529" cy="380529"/>
            </a:xfrm>
            <a:custGeom>
              <a:avLst/>
              <a:gdLst/>
              <a:ahLst/>
              <a:cxnLst>
                <a:cxn ang="0">
                  <a:pos x="wd2" y="hd2"/>
                </a:cxn>
                <a:cxn ang="5400000">
                  <a:pos x="wd2" y="hd2"/>
                </a:cxn>
                <a:cxn ang="10800000">
                  <a:pos x="wd2" y="hd2"/>
                </a:cxn>
                <a:cxn ang="16200000">
                  <a:pos x="wd2" y="hd2"/>
                </a:cxn>
              </a:cxnLst>
              <a:rect l="0" t="0" r="r" b="b"/>
              <a:pathLst>
                <a:path w="21600" h="21600" extrusionOk="0">
                  <a:moveTo>
                    <a:pt x="3374" y="0"/>
                  </a:moveTo>
                  <a:lnTo>
                    <a:pt x="3374" y="5396"/>
                  </a:lnTo>
                  <a:lnTo>
                    <a:pt x="3374" y="10123"/>
                  </a:lnTo>
                  <a:lnTo>
                    <a:pt x="4483" y="10792"/>
                  </a:lnTo>
                  <a:lnTo>
                    <a:pt x="4728" y="10792"/>
                  </a:lnTo>
                  <a:lnTo>
                    <a:pt x="4728" y="1337"/>
                  </a:lnTo>
                  <a:lnTo>
                    <a:pt x="12830" y="1337"/>
                  </a:lnTo>
                  <a:lnTo>
                    <a:pt x="12830" y="5396"/>
                  </a:lnTo>
                  <a:lnTo>
                    <a:pt x="16872" y="5396"/>
                  </a:lnTo>
                  <a:lnTo>
                    <a:pt x="16872" y="10792"/>
                  </a:lnTo>
                  <a:lnTo>
                    <a:pt x="17117" y="10792"/>
                  </a:lnTo>
                  <a:cubicBezTo>
                    <a:pt x="17117" y="10792"/>
                    <a:pt x="18226" y="10123"/>
                    <a:pt x="18226" y="10123"/>
                  </a:cubicBezTo>
                  <a:cubicBezTo>
                    <a:pt x="18226" y="8972"/>
                    <a:pt x="18226" y="6632"/>
                    <a:pt x="18226" y="5396"/>
                  </a:cubicBezTo>
                  <a:cubicBezTo>
                    <a:pt x="18226" y="5385"/>
                    <a:pt x="18226" y="5374"/>
                    <a:pt x="18226" y="5363"/>
                  </a:cubicBezTo>
                  <a:cubicBezTo>
                    <a:pt x="18225" y="5377"/>
                    <a:pt x="12845" y="0"/>
                    <a:pt x="12830" y="0"/>
                  </a:cubicBezTo>
                  <a:cubicBezTo>
                    <a:pt x="8831" y="0"/>
                    <a:pt x="3374" y="0"/>
                    <a:pt x="3374" y="0"/>
                  </a:cubicBezTo>
                  <a:close/>
                  <a:moveTo>
                    <a:pt x="2690" y="7075"/>
                  </a:moveTo>
                  <a:lnTo>
                    <a:pt x="0" y="9439"/>
                  </a:lnTo>
                  <a:lnTo>
                    <a:pt x="2021" y="9439"/>
                  </a:lnTo>
                  <a:lnTo>
                    <a:pt x="2690" y="9439"/>
                  </a:lnTo>
                  <a:cubicBezTo>
                    <a:pt x="2690" y="9439"/>
                    <a:pt x="2690" y="7075"/>
                    <a:pt x="2690" y="7075"/>
                  </a:cubicBezTo>
                  <a:close/>
                  <a:moveTo>
                    <a:pt x="0" y="9439"/>
                  </a:moveTo>
                  <a:lnTo>
                    <a:pt x="0" y="21600"/>
                  </a:lnTo>
                  <a:cubicBezTo>
                    <a:pt x="0" y="21600"/>
                    <a:pt x="21600" y="21600"/>
                    <a:pt x="21600" y="21600"/>
                  </a:cubicBezTo>
                  <a:lnTo>
                    <a:pt x="21600" y="9439"/>
                  </a:lnTo>
                  <a:lnTo>
                    <a:pt x="14166" y="14166"/>
                  </a:lnTo>
                  <a:lnTo>
                    <a:pt x="14036" y="14166"/>
                  </a:lnTo>
                  <a:lnTo>
                    <a:pt x="10792" y="16188"/>
                  </a:lnTo>
                  <a:lnTo>
                    <a:pt x="7564" y="14166"/>
                  </a:lnTo>
                  <a:lnTo>
                    <a:pt x="7417" y="14166"/>
                  </a:lnTo>
                  <a:lnTo>
                    <a:pt x="0" y="9439"/>
                  </a:lnTo>
                  <a:close/>
                  <a:moveTo>
                    <a:pt x="21600" y="9439"/>
                  </a:moveTo>
                  <a:lnTo>
                    <a:pt x="18894" y="7075"/>
                  </a:lnTo>
                  <a:lnTo>
                    <a:pt x="18894" y="9439"/>
                  </a:lnTo>
                  <a:cubicBezTo>
                    <a:pt x="18894" y="9439"/>
                    <a:pt x="19579" y="9439"/>
                    <a:pt x="19579" y="9439"/>
                  </a:cubicBezTo>
                  <a:lnTo>
                    <a:pt x="21600" y="9439"/>
                  </a:ln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cxnSp>
          <p:nvCxnSpPr>
            <p:cNvPr id="33" name="直接连接符 32">
              <a:extLst>
                <a:ext uri="{FF2B5EF4-FFF2-40B4-BE49-F238E27FC236}">
                  <a16:creationId xmlns:a16="http://schemas.microsoft.com/office/drawing/2014/main" xmlns="" id="{3E6EF75C-14E5-4BC2-9DE8-A04DE87DC2CB}"/>
                </a:ext>
              </a:extLst>
            </p:cNvPr>
            <p:cNvCxnSpPr/>
            <p:nvPr/>
          </p:nvCxnSpPr>
          <p:spPr>
            <a:xfrm flipV="1">
              <a:off x="9673877" y="4126653"/>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D38156CC-5175-40D7-A0BC-9489296E248F}"/>
                </a:ext>
              </a:extLst>
            </p:cNvPr>
            <p:cNvSpPr txBox="1"/>
            <p:nvPr/>
          </p:nvSpPr>
          <p:spPr>
            <a:xfrm>
              <a:off x="8896847" y="5397182"/>
              <a:ext cx="1606984" cy="400110"/>
            </a:xfrm>
            <a:prstGeom prst="rect">
              <a:avLst/>
            </a:prstGeom>
            <a:noFill/>
          </p:spPr>
          <p:txBody>
            <a:bodyPr wrap="square">
              <a:spAutoFit/>
            </a:bodyPr>
            <a:lstStyle/>
            <a:p>
              <a:pPr algn="ctr"/>
              <a:r>
                <a:rPr lang="zh-CN" altLang="en-US" sz="2000">
                  <a:latin typeface="+mj-ea"/>
                  <a:ea typeface="+mj-ea"/>
                </a:rPr>
                <a:t>璞石设计</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动物, 珊瑚, 看着, 游戏机&#10;&#10;描述已自动生成">
            <a:extLst>
              <a:ext uri="{FF2B5EF4-FFF2-40B4-BE49-F238E27FC236}">
                <a16:creationId xmlns:a16="http://schemas.microsoft.com/office/drawing/2014/main" xmlns="" id="{5604BEEF-21D0-4C83-B483-45C3F1715F93}"/>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10" name="图片 9" descr="图片包含 动物, 珊瑚, 看着, 游戏机&#10;&#10;描述已自动生成">
            <a:extLst>
              <a:ext uri="{FF2B5EF4-FFF2-40B4-BE49-F238E27FC236}">
                <a16:creationId xmlns:a16="http://schemas.microsoft.com/office/drawing/2014/main" xmlns="" id="{4BE08DA8-BFEF-44F0-99BE-DE1DB1714A03}"/>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11" name="图片 10" descr="图片包含 动物, 珊瑚, 看着, 游戏机&#10;&#10;描述已自动生成">
            <a:extLst>
              <a:ext uri="{FF2B5EF4-FFF2-40B4-BE49-F238E27FC236}">
                <a16:creationId xmlns:a16="http://schemas.microsoft.com/office/drawing/2014/main" xmlns="" id="{C3B1E9BA-F67D-45CD-B0B4-C01F8AAAAD8E}"/>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pic>
        <p:nvPicPr>
          <p:cNvPr id="12" name="图片 11" descr="图片包含 动物, 珊瑚, 看着, 游戏机&#10;&#10;描述已自动生成">
            <a:extLst>
              <a:ext uri="{FF2B5EF4-FFF2-40B4-BE49-F238E27FC236}">
                <a16:creationId xmlns:a16="http://schemas.microsoft.com/office/drawing/2014/main" xmlns="" id="{5C7616CD-65E8-427F-95E9-1B39D4A590A6}"/>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2342300"/>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p>
            <a:pPr algn="dist"/>
            <a:r>
              <a:rPr lang="zh-CN" altLang="en-US" sz="3200">
                <a:solidFill>
                  <a:schemeClr val="bg1"/>
                </a:solidFill>
                <a:latin typeface="+mj-ea"/>
                <a:ea typeface="+mj-ea"/>
              </a:rPr>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18479648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29B822-E1E4-4ACC-A84C-BCE4D462CA84}"/>
              </a:ext>
            </a:extLst>
          </p:cNvPr>
          <p:cNvSpPr>
            <a:spLocks noGrp="1"/>
          </p:cNvSpPr>
          <p:nvPr>
            <p:ph type="title"/>
          </p:nvPr>
        </p:nvSpPr>
        <p:spPr/>
        <p:txBody>
          <a:bodyPr>
            <a:normAutofit fontScale="90000"/>
          </a:bodyPr>
          <a:lstStyle/>
          <a:p>
            <a:r>
              <a:rPr lang="zh-CN" altLang="en-US"/>
              <a:t>发展步骤</a:t>
            </a:r>
          </a:p>
        </p:txBody>
      </p:sp>
      <p:grpSp>
        <p:nvGrpSpPr>
          <p:cNvPr id="3" name="组合 2">
            <a:extLst>
              <a:ext uri="{FF2B5EF4-FFF2-40B4-BE49-F238E27FC236}">
                <a16:creationId xmlns:a16="http://schemas.microsoft.com/office/drawing/2014/main" xmlns="" id="{9A0B7759-BF74-477A-8E07-C7B94DEDE8AA}"/>
              </a:ext>
            </a:extLst>
          </p:cNvPr>
          <p:cNvGrpSpPr/>
          <p:nvPr/>
        </p:nvGrpSpPr>
        <p:grpSpPr>
          <a:xfrm>
            <a:off x="861203" y="1236832"/>
            <a:ext cx="2406485" cy="3515344"/>
            <a:chOff x="861203" y="1236832"/>
            <a:chExt cx="2406485" cy="3515344"/>
          </a:xfrm>
        </p:grpSpPr>
        <p:sp>
          <p:nvSpPr>
            <p:cNvPr id="4" name="Freeform 5">
              <a:extLst>
                <a:ext uri="{FF2B5EF4-FFF2-40B4-BE49-F238E27FC236}">
                  <a16:creationId xmlns:a16="http://schemas.microsoft.com/office/drawing/2014/main" xmlns="" id="{CA967057-0DC1-41B7-A3FE-3BE03E0DC669}"/>
                </a:ext>
              </a:extLst>
            </p:cNvPr>
            <p:cNvSpPr/>
            <p:nvPr/>
          </p:nvSpPr>
          <p:spPr bwMode="auto">
            <a:xfrm>
              <a:off x="1101726"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p:spPr>
          <p:txBody>
            <a:bodyPr vert="horz" wrap="square" lIns="91440" tIns="45720" rIns="91440" bIns="45720" numCol="1" anchor="t" anchorCtr="0" compatLnSpc="1"/>
            <a:lstStyle/>
            <a:p>
              <a:pPr algn="ctr"/>
              <a:endParaRPr lang="en-US"/>
            </a:p>
          </p:txBody>
        </p:sp>
        <p:cxnSp>
          <p:nvCxnSpPr>
            <p:cNvPr id="5" name="Straight Connector 10">
              <a:extLst>
                <a:ext uri="{FF2B5EF4-FFF2-40B4-BE49-F238E27FC236}">
                  <a16:creationId xmlns:a16="http://schemas.microsoft.com/office/drawing/2014/main" xmlns="" id="{1A9193A6-C3C4-45BC-854C-73B8F523C66E}"/>
                </a:ext>
              </a:extLst>
            </p:cNvPr>
            <p:cNvCxnSpPr/>
            <p:nvPr/>
          </p:nvCxnSpPr>
          <p:spPr>
            <a:xfrm flipV="1">
              <a:off x="1978025" y="2626919"/>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6" name="Freeform 111">
              <a:extLst>
                <a:ext uri="{FF2B5EF4-FFF2-40B4-BE49-F238E27FC236}">
                  <a16:creationId xmlns:a16="http://schemas.microsoft.com/office/drawing/2014/main" xmlns="" id="{1CCEF609-D6EC-4112-94CB-A4736D3F9948}"/>
                </a:ext>
              </a:extLst>
            </p:cNvPr>
            <p:cNvSpPr>
              <a:spLocks noEditPoints="1"/>
            </p:cNvSpPr>
            <p:nvPr/>
          </p:nvSpPr>
          <p:spPr bwMode="auto">
            <a:xfrm>
              <a:off x="1767720" y="4328557"/>
              <a:ext cx="420611" cy="423619"/>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7" name="TextBox 39">
              <a:extLst>
                <a:ext uri="{FF2B5EF4-FFF2-40B4-BE49-F238E27FC236}">
                  <a16:creationId xmlns:a16="http://schemas.microsoft.com/office/drawing/2014/main" xmlns="" id="{BFB73B3F-6D63-4826-B8F8-BD6F47AA3B19}"/>
                </a:ext>
              </a:extLst>
            </p:cNvPr>
            <p:cNvSpPr txBox="1"/>
            <p:nvPr/>
          </p:nvSpPr>
          <p:spPr>
            <a:xfrm>
              <a:off x="1660163" y="3634486"/>
              <a:ext cx="736099" cy="369332"/>
            </a:xfrm>
            <a:prstGeom prst="rect">
              <a:avLst/>
            </a:prstGeom>
            <a:noFill/>
          </p:spPr>
          <p:txBody>
            <a:bodyPr wrap="none" rtlCol="0">
              <a:spAutoFit/>
            </a:bodyPr>
            <a:lstStyle/>
            <a:p>
              <a:pPr algn="ctr"/>
              <a:r>
                <a:rPr lang="en-US">
                  <a:solidFill>
                    <a:schemeClr val="bg1"/>
                  </a:solidFill>
                  <a:latin typeface="+mj-lt"/>
                </a:rPr>
                <a:t>20</a:t>
              </a:r>
              <a:r>
                <a:rPr lang="en-US" altLang="zh-CN">
                  <a:solidFill>
                    <a:schemeClr val="bg1"/>
                  </a:solidFill>
                  <a:latin typeface="+mj-lt"/>
                </a:rPr>
                <a:t>XX</a:t>
              </a:r>
              <a:endParaRPr lang="en-US">
                <a:solidFill>
                  <a:schemeClr val="bg1"/>
                </a:solidFill>
                <a:latin typeface="+mj-lt"/>
              </a:endParaRPr>
            </a:p>
          </p:txBody>
        </p:sp>
        <p:sp>
          <p:nvSpPr>
            <p:cNvPr id="8" name="文本框 7">
              <a:extLst>
                <a:ext uri="{FF2B5EF4-FFF2-40B4-BE49-F238E27FC236}">
                  <a16:creationId xmlns:a16="http://schemas.microsoft.com/office/drawing/2014/main" xmlns="" id="{EF47BFD9-EB7B-4451-8B78-254C2E74FA7D}"/>
                </a:ext>
              </a:extLst>
            </p:cNvPr>
            <p:cNvSpPr txBox="1"/>
            <p:nvPr/>
          </p:nvSpPr>
          <p:spPr>
            <a:xfrm>
              <a:off x="1491211" y="1236832"/>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9" name="文本框 8">
              <a:extLst>
                <a:ext uri="{FF2B5EF4-FFF2-40B4-BE49-F238E27FC236}">
                  <a16:creationId xmlns:a16="http://schemas.microsoft.com/office/drawing/2014/main" xmlns="" id="{0C5E46EA-6887-40C4-AEF9-EC99AE93C89C}"/>
                </a:ext>
              </a:extLst>
            </p:cNvPr>
            <p:cNvSpPr txBox="1"/>
            <p:nvPr/>
          </p:nvSpPr>
          <p:spPr>
            <a:xfrm>
              <a:off x="861203" y="1619766"/>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10" name="组合 9">
            <a:extLst>
              <a:ext uri="{FF2B5EF4-FFF2-40B4-BE49-F238E27FC236}">
                <a16:creationId xmlns:a16="http://schemas.microsoft.com/office/drawing/2014/main" xmlns="" id="{253ADBA7-225C-4E97-BA41-D2E11155F882}"/>
              </a:ext>
            </a:extLst>
          </p:cNvPr>
          <p:cNvGrpSpPr/>
          <p:nvPr/>
        </p:nvGrpSpPr>
        <p:grpSpPr>
          <a:xfrm>
            <a:off x="4078370" y="1236832"/>
            <a:ext cx="2406485" cy="3545386"/>
            <a:chOff x="4078370" y="1236832"/>
            <a:chExt cx="2406485" cy="3545386"/>
          </a:xfrm>
        </p:grpSpPr>
        <p:sp>
          <p:nvSpPr>
            <p:cNvPr id="11" name="Freeform 7">
              <a:extLst>
                <a:ext uri="{FF2B5EF4-FFF2-40B4-BE49-F238E27FC236}">
                  <a16:creationId xmlns:a16="http://schemas.microsoft.com/office/drawing/2014/main" xmlns="" id="{0CC74EF2-88CD-47CC-BA45-16200554290D}"/>
                </a:ext>
              </a:extLst>
            </p:cNvPr>
            <p:cNvSpPr/>
            <p:nvPr/>
          </p:nvSpPr>
          <p:spPr bwMode="auto">
            <a:xfrm>
              <a:off x="4405313"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3"/>
            </a:solidFill>
            <a:ln>
              <a:noFill/>
            </a:ln>
          </p:spPr>
          <p:txBody>
            <a:bodyPr vert="horz" wrap="square" lIns="91440" tIns="45720" rIns="91440" bIns="45720" numCol="1" anchor="t" anchorCtr="0" compatLnSpc="1"/>
            <a:lstStyle/>
            <a:p>
              <a:endParaRPr lang="en-US"/>
            </a:p>
          </p:txBody>
        </p:sp>
        <p:cxnSp>
          <p:nvCxnSpPr>
            <p:cNvPr id="12" name="Straight Connector 12">
              <a:extLst>
                <a:ext uri="{FF2B5EF4-FFF2-40B4-BE49-F238E27FC236}">
                  <a16:creationId xmlns:a16="http://schemas.microsoft.com/office/drawing/2014/main" xmlns="" id="{0AE33A5A-E113-438D-A69B-B098FE53FF6E}"/>
                </a:ext>
              </a:extLst>
            </p:cNvPr>
            <p:cNvCxnSpPr/>
            <p:nvPr/>
          </p:nvCxnSpPr>
          <p:spPr>
            <a:xfrm flipV="1">
              <a:off x="5281613" y="2547865"/>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13" name="Freeform 104">
              <a:extLst>
                <a:ext uri="{FF2B5EF4-FFF2-40B4-BE49-F238E27FC236}">
                  <a16:creationId xmlns:a16="http://schemas.microsoft.com/office/drawing/2014/main" xmlns="" id="{D084AE2B-CD90-48F2-B223-11DAE14DAE2E}"/>
                </a:ext>
              </a:extLst>
            </p:cNvPr>
            <p:cNvSpPr>
              <a:spLocks noEditPoints="1"/>
            </p:cNvSpPr>
            <p:nvPr/>
          </p:nvSpPr>
          <p:spPr bwMode="auto">
            <a:xfrm>
              <a:off x="5050255" y="4328557"/>
              <a:ext cx="465677" cy="453661"/>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chemeClr val="accent3"/>
            </a:solidFill>
            <a:ln w="9525">
              <a:noFill/>
              <a:round/>
            </a:ln>
          </p:spPr>
          <p:txBody>
            <a:bodyPr vert="horz" wrap="square" lIns="121920" tIns="60960" rIns="121920" bIns="60960" numCol="1" anchor="t" anchorCtr="0" compatLnSpc="1"/>
            <a:lstStyle/>
            <a:p>
              <a:endParaRPr lang="en-US" sz="2400"/>
            </a:p>
          </p:txBody>
        </p:sp>
        <p:sp>
          <p:nvSpPr>
            <p:cNvPr id="14" name="TextBox 41">
              <a:extLst>
                <a:ext uri="{FF2B5EF4-FFF2-40B4-BE49-F238E27FC236}">
                  <a16:creationId xmlns:a16="http://schemas.microsoft.com/office/drawing/2014/main" xmlns="" id="{CEA8D435-34B2-41C6-B4D0-16799D4B1ED1}"/>
                </a:ext>
              </a:extLst>
            </p:cNvPr>
            <p:cNvSpPr txBox="1"/>
            <p:nvPr/>
          </p:nvSpPr>
          <p:spPr>
            <a:xfrm>
              <a:off x="4919295"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15" name="文本框 14">
              <a:extLst>
                <a:ext uri="{FF2B5EF4-FFF2-40B4-BE49-F238E27FC236}">
                  <a16:creationId xmlns:a16="http://schemas.microsoft.com/office/drawing/2014/main" xmlns="" id="{280D18E6-792F-4885-9512-78F846A3AF97}"/>
                </a:ext>
              </a:extLst>
            </p:cNvPr>
            <p:cNvSpPr txBox="1"/>
            <p:nvPr/>
          </p:nvSpPr>
          <p:spPr>
            <a:xfrm>
              <a:off x="4708378" y="1236832"/>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16" name="文本框 15">
              <a:extLst>
                <a:ext uri="{FF2B5EF4-FFF2-40B4-BE49-F238E27FC236}">
                  <a16:creationId xmlns:a16="http://schemas.microsoft.com/office/drawing/2014/main" xmlns="" id="{B95EBB92-631E-473B-BE1E-962F3C8E56E7}"/>
                </a:ext>
              </a:extLst>
            </p:cNvPr>
            <p:cNvSpPr txBox="1"/>
            <p:nvPr/>
          </p:nvSpPr>
          <p:spPr>
            <a:xfrm>
              <a:off x="4078370" y="1619766"/>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17" name="组合 16">
            <a:extLst>
              <a:ext uri="{FF2B5EF4-FFF2-40B4-BE49-F238E27FC236}">
                <a16:creationId xmlns:a16="http://schemas.microsoft.com/office/drawing/2014/main" xmlns="" id="{3572E0B1-1DDF-4E52-893A-7DD95CAFC119}"/>
              </a:ext>
            </a:extLst>
          </p:cNvPr>
          <p:cNvGrpSpPr/>
          <p:nvPr/>
        </p:nvGrpSpPr>
        <p:grpSpPr>
          <a:xfrm>
            <a:off x="7496677" y="1236832"/>
            <a:ext cx="2406485" cy="3545386"/>
            <a:chOff x="7496677" y="1236832"/>
            <a:chExt cx="2406485" cy="3545386"/>
          </a:xfrm>
        </p:grpSpPr>
        <p:sp>
          <p:nvSpPr>
            <p:cNvPr id="18" name="Freeform 9">
              <a:extLst>
                <a:ext uri="{FF2B5EF4-FFF2-40B4-BE49-F238E27FC236}">
                  <a16:creationId xmlns:a16="http://schemas.microsoft.com/office/drawing/2014/main" xmlns="" id="{55188ED0-9A66-487C-9954-FCC3F54A8D8E}"/>
                </a:ext>
              </a:extLst>
            </p:cNvPr>
            <p:cNvSpPr/>
            <p:nvPr/>
          </p:nvSpPr>
          <p:spPr bwMode="auto">
            <a:xfrm>
              <a:off x="7708901"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5"/>
            </a:solidFill>
            <a:ln>
              <a:noFill/>
            </a:ln>
          </p:spPr>
          <p:txBody>
            <a:bodyPr vert="horz" wrap="square" lIns="91440" tIns="45720" rIns="91440" bIns="45720" numCol="1" anchor="t" anchorCtr="0" compatLnSpc="1"/>
            <a:lstStyle/>
            <a:p>
              <a:endParaRPr lang="en-US"/>
            </a:p>
          </p:txBody>
        </p:sp>
        <p:cxnSp>
          <p:nvCxnSpPr>
            <p:cNvPr id="19" name="Straight Connector 14">
              <a:extLst>
                <a:ext uri="{FF2B5EF4-FFF2-40B4-BE49-F238E27FC236}">
                  <a16:creationId xmlns:a16="http://schemas.microsoft.com/office/drawing/2014/main" xmlns="" id="{431B598B-A46E-403B-BCCC-359C9BD7A89A}"/>
                </a:ext>
              </a:extLst>
            </p:cNvPr>
            <p:cNvCxnSpPr/>
            <p:nvPr/>
          </p:nvCxnSpPr>
          <p:spPr>
            <a:xfrm flipV="1">
              <a:off x="8583720" y="2547865"/>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nvGrpSpPr>
            <p:cNvPr id="20" name="Group 24">
              <a:extLst>
                <a:ext uri="{FF2B5EF4-FFF2-40B4-BE49-F238E27FC236}">
                  <a16:creationId xmlns:a16="http://schemas.microsoft.com/office/drawing/2014/main" xmlns="" id="{E6C095F1-6F80-43D8-87E8-5EE7DC260199}"/>
                </a:ext>
              </a:extLst>
            </p:cNvPr>
            <p:cNvGrpSpPr/>
            <p:nvPr/>
          </p:nvGrpSpPr>
          <p:grpSpPr>
            <a:xfrm>
              <a:off x="8312359" y="4348177"/>
              <a:ext cx="550924" cy="434041"/>
              <a:chOff x="1058564" y="1781841"/>
              <a:chExt cx="649993" cy="512092"/>
            </a:xfrm>
            <a:solidFill>
              <a:schemeClr val="accent5"/>
            </a:solidFill>
          </p:grpSpPr>
          <p:sp>
            <p:nvSpPr>
              <p:cNvPr id="24" name="Freeform 31">
                <a:extLst>
                  <a:ext uri="{FF2B5EF4-FFF2-40B4-BE49-F238E27FC236}">
                    <a16:creationId xmlns:a16="http://schemas.microsoft.com/office/drawing/2014/main" xmlns="" id="{504222FB-A9B2-4A2D-8799-82EE27971775}"/>
                  </a:ext>
                </a:extLst>
              </p:cNvPr>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p>
            </p:txBody>
          </p:sp>
          <p:sp>
            <p:nvSpPr>
              <p:cNvPr id="25" name="Freeform 32">
                <a:extLst>
                  <a:ext uri="{FF2B5EF4-FFF2-40B4-BE49-F238E27FC236}">
                    <a16:creationId xmlns:a16="http://schemas.microsoft.com/office/drawing/2014/main" xmlns="" id="{9B1CCE61-D9A9-429C-85C1-35E986F183BC}"/>
                  </a:ext>
                </a:extLst>
              </p:cNvPr>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p>
            </p:txBody>
          </p:sp>
        </p:grpSp>
        <p:sp>
          <p:nvSpPr>
            <p:cNvPr id="21" name="TextBox 43">
              <a:extLst>
                <a:ext uri="{FF2B5EF4-FFF2-40B4-BE49-F238E27FC236}">
                  <a16:creationId xmlns:a16="http://schemas.microsoft.com/office/drawing/2014/main" xmlns="" id="{75BBAA61-C4D7-43A5-86BC-47A129912A96}"/>
                </a:ext>
              </a:extLst>
            </p:cNvPr>
            <p:cNvSpPr txBox="1"/>
            <p:nvPr/>
          </p:nvSpPr>
          <p:spPr>
            <a:xfrm>
              <a:off x="8221913"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22" name="文本框 21">
              <a:extLst>
                <a:ext uri="{FF2B5EF4-FFF2-40B4-BE49-F238E27FC236}">
                  <a16:creationId xmlns:a16="http://schemas.microsoft.com/office/drawing/2014/main" xmlns="" id="{5C036E81-A2A2-4B95-97B0-482EDA321C2F}"/>
                </a:ext>
              </a:extLst>
            </p:cNvPr>
            <p:cNvSpPr txBox="1"/>
            <p:nvPr/>
          </p:nvSpPr>
          <p:spPr>
            <a:xfrm>
              <a:off x="8126685" y="1236832"/>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D2C2F921-1991-4C63-917C-E794B45203DD}"/>
                </a:ext>
              </a:extLst>
            </p:cNvPr>
            <p:cNvSpPr txBox="1"/>
            <p:nvPr/>
          </p:nvSpPr>
          <p:spPr>
            <a:xfrm>
              <a:off x="7496677" y="1619766"/>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6" name="组合 25">
            <a:extLst>
              <a:ext uri="{FF2B5EF4-FFF2-40B4-BE49-F238E27FC236}">
                <a16:creationId xmlns:a16="http://schemas.microsoft.com/office/drawing/2014/main" xmlns="" id="{C91D4800-22E0-4E40-830E-602F2FC79BCA}"/>
              </a:ext>
            </a:extLst>
          </p:cNvPr>
          <p:cNvGrpSpPr/>
          <p:nvPr/>
        </p:nvGrpSpPr>
        <p:grpSpPr>
          <a:xfrm>
            <a:off x="2438842" y="2776272"/>
            <a:ext cx="2406485" cy="3516359"/>
            <a:chOff x="2438842" y="2776272"/>
            <a:chExt cx="2406485" cy="3516359"/>
          </a:xfrm>
        </p:grpSpPr>
        <p:sp>
          <p:nvSpPr>
            <p:cNvPr id="27" name="Freeform 6">
              <a:extLst>
                <a:ext uri="{FF2B5EF4-FFF2-40B4-BE49-F238E27FC236}">
                  <a16:creationId xmlns:a16="http://schemas.microsoft.com/office/drawing/2014/main" xmlns="" id="{E970DBD3-8F3F-4328-A900-149380FB0199}"/>
                </a:ext>
              </a:extLst>
            </p:cNvPr>
            <p:cNvSpPr/>
            <p:nvPr/>
          </p:nvSpPr>
          <p:spPr bwMode="auto">
            <a:xfrm>
              <a:off x="2752726" y="3554654"/>
              <a:ext cx="1754188"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91440" tIns="45720" rIns="91440" bIns="45720" numCol="1" anchor="t" anchorCtr="0" compatLnSpc="1"/>
            <a:lstStyle/>
            <a:p>
              <a:endParaRPr lang="en-US"/>
            </a:p>
          </p:txBody>
        </p:sp>
        <p:cxnSp>
          <p:nvCxnSpPr>
            <p:cNvPr id="28" name="Straight Connector 11">
              <a:extLst>
                <a:ext uri="{FF2B5EF4-FFF2-40B4-BE49-F238E27FC236}">
                  <a16:creationId xmlns:a16="http://schemas.microsoft.com/office/drawing/2014/main" xmlns="" id="{2C16896F-E64D-41C1-8D08-7F314A5C114D}"/>
                </a:ext>
              </a:extLst>
            </p:cNvPr>
            <p:cNvCxnSpPr/>
            <p:nvPr/>
          </p:nvCxnSpPr>
          <p:spPr>
            <a:xfrm flipV="1">
              <a:off x="3653952" y="41966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29" name="Freeform 32">
              <a:extLst>
                <a:ext uri="{FF2B5EF4-FFF2-40B4-BE49-F238E27FC236}">
                  <a16:creationId xmlns:a16="http://schemas.microsoft.com/office/drawing/2014/main" xmlns="" id="{BB60F89B-B75B-4260-917A-16A90CA4A455}"/>
                </a:ext>
              </a:extLst>
            </p:cNvPr>
            <p:cNvSpPr>
              <a:spLocks noEditPoints="1"/>
            </p:cNvSpPr>
            <p:nvPr/>
          </p:nvSpPr>
          <p:spPr bwMode="auto">
            <a:xfrm>
              <a:off x="3357924" y="2776272"/>
              <a:ext cx="543792" cy="444645"/>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2"/>
            </a:solidFill>
            <a:ln w="9525">
              <a:noFill/>
              <a:round/>
            </a:ln>
          </p:spPr>
          <p:txBody>
            <a:bodyPr vert="horz" wrap="square" lIns="121920" tIns="60960" rIns="121920" bIns="60960" numCol="1" anchor="t" anchorCtr="0" compatLnSpc="1"/>
            <a:lstStyle/>
            <a:p>
              <a:endParaRPr lang="en-US" sz="2400"/>
            </a:p>
          </p:txBody>
        </p:sp>
        <p:sp>
          <p:nvSpPr>
            <p:cNvPr id="30" name="TextBox 40">
              <a:extLst>
                <a:ext uri="{FF2B5EF4-FFF2-40B4-BE49-F238E27FC236}">
                  <a16:creationId xmlns:a16="http://schemas.microsoft.com/office/drawing/2014/main" xmlns="" id="{BFF13647-DB5A-4B42-9E51-14B36D07BCDB}"/>
                </a:ext>
              </a:extLst>
            </p:cNvPr>
            <p:cNvSpPr txBox="1"/>
            <p:nvPr/>
          </p:nvSpPr>
          <p:spPr>
            <a:xfrm>
              <a:off x="3262564"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31" name="文本框 30">
              <a:extLst>
                <a:ext uri="{FF2B5EF4-FFF2-40B4-BE49-F238E27FC236}">
                  <a16:creationId xmlns:a16="http://schemas.microsoft.com/office/drawing/2014/main" xmlns="" id="{9EAB25A9-099E-40C3-A7DE-B053BEB3ECBF}"/>
                </a:ext>
              </a:extLst>
            </p:cNvPr>
            <p:cNvSpPr txBox="1"/>
            <p:nvPr/>
          </p:nvSpPr>
          <p:spPr>
            <a:xfrm>
              <a:off x="3068850" y="5012207"/>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32" name="文本框 31">
              <a:extLst>
                <a:ext uri="{FF2B5EF4-FFF2-40B4-BE49-F238E27FC236}">
                  <a16:creationId xmlns:a16="http://schemas.microsoft.com/office/drawing/2014/main" xmlns="" id="{B3138A53-0D87-408A-AF07-5DA2DEDF7DEE}"/>
                </a:ext>
              </a:extLst>
            </p:cNvPr>
            <p:cNvSpPr txBox="1"/>
            <p:nvPr/>
          </p:nvSpPr>
          <p:spPr>
            <a:xfrm>
              <a:off x="2438842" y="5395141"/>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3" name="组合 32">
            <a:extLst>
              <a:ext uri="{FF2B5EF4-FFF2-40B4-BE49-F238E27FC236}">
                <a16:creationId xmlns:a16="http://schemas.microsoft.com/office/drawing/2014/main" xmlns="" id="{5598B446-F481-4ADC-90FC-E22EC2E12A70}"/>
              </a:ext>
            </a:extLst>
          </p:cNvPr>
          <p:cNvGrpSpPr/>
          <p:nvPr/>
        </p:nvGrpSpPr>
        <p:grpSpPr>
          <a:xfrm>
            <a:off x="5656009" y="2802351"/>
            <a:ext cx="2406485" cy="3490280"/>
            <a:chOff x="5656009" y="2802351"/>
            <a:chExt cx="2406485" cy="3490280"/>
          </a:xfrm>
        </p:grpSpPr>
        <p:sp>
          <p:nvSpPr>
            <p:cNvPr id="34" name="Freeform 8">
              <a:extLst>
                <a:ext uri="{FF2B5EF4-FFF2-40B4-BE49-F238E27FC236}">
                  <a16:creationId xmlns:a16="http://schemas.microsoft.com/office/drawing/2014/main" xmlns="" id="{0AD0E038-1BE6-420A-896A-D575C3D1F7D4}"/>
                </a:ext>
              </a:extLst>
            </p:cNvPr>
            <p:cNvSpPr/>
            <p:nvPr/>
          </p:nvSpPr>
          <p:spPr bwMode="auto">
            <a:xfrm>
              <a:off x="6056313"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p:spPr>
          <p:txBody>
            <a:bodyPr vert="horz" wrap="square" lIns="91440" tIns="45720" rIns="91440" bIns="45720" numCol="1" anchor="t" anchorCtr="0" compatLnSpc="1"/>
            <a:lstStyle/>
            <a:p>
              <a:endParaRPr lang="en-US"/>
            </a:p>
          </p:txBody>
        </p:sp>
        <p:cxnSp>
          <p:nvCxnSpPr>
            <p:cNvPr id="35" name="Straight Connector 13">
              <a:extLst>
                <a:ext uri="{FF2B5EF4-FFF2-40B4-BE49-F238E27FC236}">
                  <a16:creationId xmlns:a16="http://schemas.microsoft.com/office/drawing/2014/main" xmlns="" id="{7C7DBB8B-DFC2-4280-AA6C-8BD63EC34730}"/>
                </a:ext>
              </a:extLst>
            </p:cNvPr>
            <p:cNvCxnSpPr/>
            <p:nvPr/>
          </p:nvCxnSpPr>
          <p:spPr>
            <a:xfrm flipV="1">
              <a:off x="6964156" y="41966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grpSp>
          <p:nvGrpSpPr>
            <p:cNvPr id="36" name="Group 77">
              <a:extLst>
                <a:ext uri="{FF2B5EF4-FFF2-40B4-BE49-F238E27FC236}">
                  <a16:creationId xmlns:a16="http://schemas.microsoft.com/office/drawing/2014/main" xmlns="" id="{937E8874-7EBB-44FE-8F04-D2150DB096C8}"/>
                </a:ext>
              </a:extLst>
            </p:cNvPr>
            <p:cNvGrpSpPr/>
            <p:nvPr/>
          </p:nvGrpSpPr>
          <p:grpSpPr>
            <a:xfrm>
              <a:off x="6669731" y="2802351"/>
              <a:ext cx="525763" cy="402584"/>
              <a:chOff x="5552261" y="1554043"/>
              <a:chExt cx="363359" cy="278229"/>
            </a:xfrm>
            <a:solidFill>
              <a:schemeClr val="accent4"/>
            </a:solidFill>
          </p:grpSpPr>
          <p:sp>
            <p:nvSpPr>
              <p:cNvPr id="40" name="Freeform 96">
                <a:extLst>
                  <a:ext uri="{FF2B5EF4-FFF2-40B4-BE49-F238E27FC236}">
                    <a16:creationId xmlns:a16="http://schemas.microsoft.com/office/drawing/2014/main" xmlns="" id="{5D05B61D-2A6A-443B-BF2F-ACFF84049ED7}"/>
                  </a:ext>
                </a:extLst>
              </p:cNvPr>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21920" tIns="60960" rIns="121920" bIns="60960" numCol="1" anchor="t" anchorCtr="0" compatLnSpc="1"/>
              <a:lstStyle/>
              <a:p>
                <a:endParaRPr lang="en-US" sz="2400"/>
              </a:p>
            </p:txBody>
          </p:sp>
          <p:sp>
            <p:nvSpPr>
              <p:cNvPr id="41" name="Freeform 97">
                <a:extLst>
                  <a:ext uri="{FF2B5EF4-FFF2-40B4-BE49-F238E27FC236}">
                    <a16:creationId xmlns:a16="http://schemas.microsoft.com/office/drawing/2014/main" xmlns="" id="{13E06F84-CBD2-445A-BFA2-1B97FFC11FE5}"/>
                  </a:ext>
                </a:extLst>
              </p:cNvPr>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21920" tIns="60960" rIns="121920" bIns="60960" numCol="1" anchor="t" anchorCtr="0" compatLnSpc="1"/>
              <a:lstStyle/>
              <a:p>
                <a:endParaRPr lang="en-US" sz="2400"/>
              </a:p>
            </p:txBody>
          </p:sp>
          <p:sp>
            <p:nvSpPr>
              <p:cNvPr id="42" name="Rectangle 98">
                <a:extLst>
                  <a:ext uri="{FF2B5EF4-FFF2-40B4-BE49-F238E27FC236}">
                    <a16:creationId xmlns:a16="http://schemas.microsoft.com/office/drawing/2014/main" xmlns="" id="{715445BA-1735-4B6B-9B29-C054F9120611}"/>
                  </a:ext>
                </a:extLst>
              </p:cNvPr>
              <p:cNvSpPr>
                <a:spLocks noChangeArrowheads="1"/>
              </p:cNvSpPr>
              <p:nvPr/>
            </p:nvSpPr>
            <p:spPr bwMode="auto">
              <a:xfrm>
                <a:off x="5710062" y="1715997"/>
                <a:ext cx="45679" cy="18688"/>
              </a:xfrm>
              <a:prstGeom prst="rect">
                <a:avLst/>
              </a:prstGeom>
              <a:grpFill/>
              <a:ln w="9525">
                <a:noFill/>
                <a:miter lim="800000"/>
              </a:ln>
            </p:spPr>
            <p:txBody>
              <a:bodyPr vert="horz" wrap="square" lIns="121920" tIns="60960" rIns="121920" bIns="60960" numCol="1" anchor="t" anchorCtr="0" compatLnSpc="1"/>
              <a:lstStyle/>
              <a:p>
                <a:endParaRPr lang="en-US" sz="2400"/>
              </a:p>
            </p:txBody>
          </p:sp>
        </p:grpSp>
        <p:sp>
          <p:nvSpPr>
            <p:cNvPr id="37" name="TextBox 42">
              <a:extLst>
                <a:ext uri="{FF2B5EF4-FFF2-40B4-BE49-F238E27FC236}">
                  <a16:creationId xmlns:a16="http://schemas.microsoft.com/office/drawing/2014/main" xmlns="" id="{7564699F-4400-4198-9EAE-CADA202EB5F9}"/>
                </a:ext>
              </a:extLst>
            </p:cNvPr>
            <p:cNvSpPr txBox="1"/>
            <p:nvPr/>
          </p:nvSpPr>
          <p:spPr>
            <a:xfrm>
              <a:off x="6591070"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38" name="文本框 37">
              <a:extLst>
                <a:ext uri="{FF2B5EF4-FFF2-40B4-BE49-F238E27FC236}">
                  <a16:creationId xmlns:a16="http://schemas.microsoft.com/office/drawing/2014/main" xmlns="" id="{57A047C1-1E4D-410B-8F9B-F9B423286F22}"/>
                </a:ext>
              </a:extLst>
            </p:cNvPr>
            <p:cNvSpPr txBox="1"/>
            <p:nvPr/>
          </p:nvSpPr>
          <p:spPr>
            <a:xfrm>
              <a:off x="6286017" y="5012207"/>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39" name="文本框 38">
              <a:extLst>
                <a:ext uri="{FF2B5EF4-FFF2-40B4-BE49-F238E27FC236}">
                  <a16:creationId xmlns:a16="http://schemas.microsoft.com/office/drawing/2014/main" xmlns="" id="{14096B3F-9A69-4BE6-80E9-20AEFB4B2F8E}"/>
                </a:ext>
              </a:extLst>
            </p:cNvPr>
            <p:cNvSpPr txBox="1"/>
            <p:nvPr/>
          </p:nvSpPr>
          <p:spPr>
            <a:xfrm>
              <a:off x="5656009" y="5395141"/>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43" name="组合 42">
            <a:extLst>
              <a:ext uri="{FF2B5EF4-FFF2-40B4-BE49-F238E27FC236}">
                <a16:creationId xmlns:a16="http://schemas.microsoft.com/office/drawing/2014/main" xmlns="" id="{958A4FAC-9C16-47C4-95EC-3EFAE940D491}"/>
              </a:ext>
            </a:extLst>
          </p:cNvPr>
          <p:cNvGrpSpPr/>
          <p:nvPr/>
        </p:nvGrpSpPr>
        <p:grpSpPr>
          <a:xfrm>
            <a:off x="9074316" y="2745988"/>
            <a:ext cx="2406485" cy="3546643"/>
            <a:chOff x="9074316" y="2745988"/>
            <a:chExt cx="2406485" cy="3546643"/>
          </a:xfrm>
        </p:grpSpPr>
        <p:sp>
          <p:nvSpPr>
            <p:cNvPr id="44" name="Freeform 10">
              <a:extLst>
                <a:ext uri="{FF2B5EF4-FFF2-40B4-BE49-F238E27FC236}">
                  <a16:creationId xmlns:a16="http://schemas.microsoft.com/office/drawing/2014/main" xmlns="" id="{53DA20D6-0734-4B21-9B5F-DFC08E3D3E58}"/>
                </a:ext>
              </a:extLst>
            </p:cNvPr>
            <p:cNvSpPr/>
            <p:nvPr/>
          </p:nvSpPr>
          <p:spPr bwMode="auto">
            <a:xfrm>
              <a:off x="9371013" y="3554654"/>
              <a:ext cx="1730375" cy="503238"/>
            </a:xfrm>
            <a:custGeom>
              <a:avLst/>
              <a:gdLst>
                <a:gd name="T0" fmla="*/ 70 w 461"/>
                <a:gd name="T1" fmla="*/ 123 h 131"/>
                <a:gd name="T2" fmla="*/ 7 w 461"/>
                <a:gd name="T3" fmla="*/ 27 h 131"/>
                <a:gd name="T4" fmla="*/ 22 w 461"/>
                <a:gd name="T5" fmla="*/ 0 h 131"/>
                <a:gd name="T6" fmla="*/ 376 w 461"/>
                <a:gd name="T7" fmla="*/ 0 h 131"/>
                <a:gd name="T8" fmla="*/ 391 w 461"/>
                <a:gd name="T9" fmla="*/ 8 h 131"/>
                <a:gd name="T10" fmla="*/ 453 w 461"/>
                <a:gd name="T11" fmla="*/ 104 h 131"/>
                <a:gd name="T12" fmla="*/ 439 w 461"/>
                <a:gd name="T13" fmla="*/ 131 h 131"/>
                <a:gd name="T14" fmla="*/ 85 w 461"/>
                <a:gd name="T15" fmla="*/ 131 h 131"/>
                <a:gd name="T16" fmla="*/ 70 w 461"/>
                <a:gd name="T17"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131">
                  <a:moveTo>
                    <a:pt x="70" y="123"/>
                  </a:moveTo>
                  <a:cubicBezTo>
                    <a:pt x="7" y="27"/>
                    <a:pt x="7" y="27"/>
                    <a:pt x="7" y="27"/>
                  </a:cubicBezTo>
                  <a:cubicBezTo>
                    <a:pt x="0" y="16"/>
                    <a:pt x="8" y="0"/>
                    <a:pt x="22" y="0"/>
                  </a:cubicBezTo>
                  <a:cubicBezTo>
                    <a:pt x="376" y="0"/>
                    <a:pt x="376" y="0"/>
                    <a:pt x="376" y="0"/>
                  </a:cubicBezTo>
                  <a:cubicBezTo>
                    <a:pt x="382" y="0"/>
                    <a:pt x="387" y="3"/>
                    <a:pt x="391" y="8"/>
                  </a:cubicBezTo>
                  <a:cubicBezTo>
                    <a:pt x="453" y="104"/>
                    <a:pt x="453" y="104"/>
                    <a:pt x="453" y="104"/>
                  </a:cubicBezTo>
                  <a:cubicBezTo>
                    <a:pt x="461" y="116"/>
                    <a:pt x="453" y="131"/>
                    <a:pt x="439" y="131"/>
                  </a:cubicBezTo>
                  <a:cubicBezTo>
                    <a:pt x="85" y="131"/>
                    <a:pt x="85" y="131"/>
                    <a:pt x="85" y="131"/>
                  </a:cubicBezTo>
                  <a:cubicBezTo>
                    <a:pt x="79" y="131"/>
                    <a:pt x="73" y="128"/>
                    <a:pt x="70" y="123"/>
                  </a:cubicBezTo>
                  <a:close/>
                </a:path>
              </a:pathLst>
            </a:custGeom>
            <a:solidFill>
              <a:schemeClr val="accent6"/>
            </a:solidFill>
            <a:ln>
              <a:noFill/>
            </a:ln>
          </p:spPr>
          <p:txBody>
            <a:bodyPr vert="horz" wrap="square" lIns="91440" tIns="45720" rIns="91440" bIns="45720" numCol="1" anchor="t" anchorCtr="0" compatLnSpc="1"/>
            <a:lstStyle/>
            <a:p>
              <a:endParaRPr lang="en-US"/>
            </a:p>
          </p:txBody>
        </p:sp>
        <p:cxnSp>
          <p:nvCxnSpPr>
            <p:cNvPr id="45" name="Straight Connector 15">
              <a:extLst>
                <a:ext uri="{FF2B5EF4-FFF2-40B4-BE49-F238E27FC236}">
                  <a16:creationId xmlns:a16="http://schemas.microsoft.com/office/drawing/2014/main" xmlns="" id="{3309BAB8-D126-46E0-A9D3-F69C5747B9E9}"/>
                </a:ext>
              </a:extLst>
            </p:cNvPr>
            <p:cNvCxnSpPr/>
            <p:nvPr/>
          </p:nvCxnSpPr>
          <p:spPr>
            <a:xfrm flipV="1">
              <a:off x="10236200" y="41966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46" name="Freeform 23">
              <a:extLst>
                <a:ext uri="{FF2B5EF4-FFF2-40B4-BE49-F238E27FC236}">
                  <a16:creationId xmlns:a16="http://schemas.microsoft.com/office/drawing/2014/main" xmlns="" id="{1CE3D962-10EF-48A3-A384-D9BE836DB7D2}"/>
                </a:ext>
              </a:extLst>
            </p:cNvPr>
            <p:cNvSpPr>
              <a:spLocks noEditPoints="1"/>
            </p:cNvSpPr>
            <p:nvPr/>
          </p:nvSpPr>
          <p:spPr bwMode="auto">
            <a:xfrm>
              <a:off x="9989116" y="2745988"/>
              <a:ext cx="494168" cy="50521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6"/>
            </a:solidFill>
            <a:ln>
              <a:noFill/>
            </a:ln>
          </p:spPr>
          <p:txBody>
            <a:bodyPr vert="horz" wrap="square" lIns="121920" tIns="60960" rIns="121920" bIns="60960" numCol="1" anchor="t" anchorCtr="0" compatLnSpc="1"/>
            <a:lstStyle/>
            <a:p>
              <a:endParaRPr lang="en-US" sz="2400" dirty="0"/>
            </a:p>
          </p:txBody>
        </p:sp>
        <p:sp>
          <p:nvSpPr>
            <p:cNvPr id="47" name="TextBox 44">
              <a:extLst>
                <a:ext uri="{FF2B5EF4-FFF2-40B4-BE49-F238E27FC236}">
                  <a16:creationId xmlns:a16="http://schemas.microsoft.com/office/drawing/2014/main" xmlns="" id="{1FD4FE73-AE68-48B8-86FE-D82A6FD9C45F}"/>
                </a:ext>
              </a:extLst>
            </p:cNvPr>
            <p:cNvSpPr txBox="1"/>
            <p:nvPr/>
          </p:nvSpPr>
          <p:spPr>
            <a:xfrm>
              <a:off x="9868150"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48" name="文本框 47">
              <a:extLst>
                <a:ext uri="{FF2B5EF4-FFF2-40B4-BE49-F238E27FC236}">
                  <a16:creationId xmlns:a16="http://schemas.microsoft.com/office/drawing/2014/main" xmlns="" id="{1154B24D-BED6-4659-866A-D956E5BE7639}"/>
                </a:ext>
              </a:extLst>
            </p:cNvPr>
            <p:cNvSpPr txBox="1"/>
            <p:nvPr/>
          </p:nvSpPr>
          <p:spPr>
            <a:xfrm>
              <a:off x="9704324" y="5012207"/>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49" name="文本框 48">
              <a:extLst>
                <a:ext uri="{FF2B5EF4-FFF2-40B4-BE49-F238E27FC236}">
                  <a16:creationId xmlns:a16="http://schemas.microsoft.com/office/drawing/2014/main" xmlns="" id="{63CFD0D2-225B-47AE-A5C8-AD7DE1C0AD9B}"/>
                </a:ext>
              </a:extLst>
            </p:cNvPr>
            <p:cNvSpPr txBox="1"/>
            <p:nvPr/>
          </p:nvSpPr>
          <p:spPr>
            <a:xfrm>
              <a:off x="9074316" y="5395141"/>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1+#ppt_w/2"/>
                                          </p:val>
                                        </p:tav>
                                        <p:tav tm="100000">
                                          <p:val>
                                            <p:strVal val="#ppt_x"/>
                                          </p:val>
                                        </p:tav>
                                      </p:tavLst>
                                    </p:anim>
                                    <p:anim calcmode="lin" valueType="num">
                                      <p:cBhvr additive="base">
                                        <p:cTn id="3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73DFF5-2F86-4936-A84E-B4550217C152}"/>
              </a:ext>
            </a:extLst>
          </p:cNvPr>
          <p:cNvSpPr>
            <a:spLocks noGrp="1"/>
          </p:cNvSpPr>
          <p:nvPr>
            <p:ph type="title"/>
          </p:nvPr>
        </p:nvSpPr>
        <p:spPr/>
        <p:txBody>
          <a:bodyPr>
            <a:normAutofit fontScale="90000"/>
          </a:bodyPr>
          <a:lstStyle/>
          <a:p>
            <a:r>
              <a:rPr lang="zh-CN" altLang="en-US"/>
              <a:t>项目拓展</a:t>
            </a:r>
          </a:p>
        </p:txBody>
      </p:sp>
      <p:grpSp>
        <p:nvGrpSpPr>
          <p:cNvPr id="3" name="Group 34801">
            <a:extLst>
              <a:ext uri="{FF2B5EF4-FFF2-40B4-BE49-F238E27FC236}">
                <a16:creationId xmlns:a16="http://schemas.microsoft.com/office/drawing/2014/main" xmlns="" id="{31AF87E1-1AA2-4748-8107-3764BC0A0937}"/>
              </a:ext>
            </a:extLst>
          </p:cNvPr>
          <p:cNvGrpSpPr/>
          <p:nvPr/>
        </p:nvGrpSpPr>
        <p:grpSpPr>
          <a:xfrm>
            <a:off x="4636747" y="1942596"/>
            <a:ext cx="2918505" cy="3370699"/>
            <a:chOff x="0" y="0"/>
            <a:chExt cx="4445000" cy="5133710"/>
          </a:xfrm>
          <a:solidFill>
            <a:schemeClr val="tx1"/>
          </a:solidFill>
        </p:grpSpPr>
        <p:grpSp>
          <p:nvGrpSpPr>
            <p:cNvPr id="4" name="Group 34796">
              <a:extLst>
                <a:ext uri="{FF2B5EF4-FFF2-40B4-BE49-F238E27FC236}">
                  <a16:creationId xmlns:a16="http://schemas.microsoft.com/office/drawing/2014/main" xmlns="" id="{7305BD90-5C73-4F4B-BAB1-ECB4623E177F}"/>
                </a:ext>
              </a:extLst>
            </p:cNvPr>
            <p:cNvGrpSpPr/>
            <p:nvPr/>
          </p:nvGrpSpPr>
          <p:grpSpPr>
            <a:xfrm>
              <a:off x="0" y="0"/>
              <a:ext cx="4445001" cy="5133711"/>
              <a:chOff x="0" y="0"/>
              <a:chExt cx="4445000" cy="5133710"/>
            </a:xfrm>
            <a:grpFill/>
          </p:grpSpPr>
          <p:sp>
            <p:nvSpPr>
              <p:cNvPr id="9" name="Shape 34790">
                <a:extLst>
                  <a:ext uri="{FF2B5EF4-FFF2-40B4-BE49-F238E27FC236}">
                    <a16:creationId xmlns:a16="http://schemas.microsoft.com/office/drawing/2014/main" xmlns="" id="{6DADD309-B65E-496E-A828-D9E945F552B1}"/>
                  </a:ext>
                </a:extLst>
              </p:cNvPr>
              <p:cNvSpPr/>
              <p:nvPr/>
            </p:nvSpPr>
            <p:spPr>
              <a:xfrm>
                <a:off x="1957396" y="0"/>
                <a:ext cx="1314254" cy="2120158"/>
              </a:xfrm>
              <a:custGeom>
                <a:avLst/>
                <a:gdLst/>
                <a:ahLst/>
                <a:cxnLst>
                  <a:cxn ang="0">
                    <a:pos x="wd2" y="hd2"/>
                  </a:cxn>
                  <a:cxn ang="5400000">
                    <a:pos x="wd2" y="hd2"/>
                  </a:cxn>
                  <a:cxn ang="10800000">
                    <a:pos x="wd2" y="hd2"/>
                  </a:cxn>
                  <a:cxn ang="16200000">
                    <a:pos x="wd2" y="hd2"/>
                  </a:cxn>
                </a:cxnLst>
                <a:rect l="0" t="0" r="r" b="b"/>
                <a:pathLst>
                  <a:path w="21600" h="21600" extrusionOk="0">
                    <a:moveTo>
                      <a:pt x="19139" y="19910"/>
                    </a:moveTo>
                    <a:cubicBezTo>
                      <a:pt x="19563" y="18972"/>
                      <a:pt x="20388" y="18123"/>
                      <a:pt x="21600" y="17369"/>
                    </a:cubicBezTo>
                    <a:cubicBezTo>
                      <a:pt x="21527" y="17292"/>
                      <a:pt x="21454" y="17215"/>
                      <a:pt x="21381" y="17139"/>
                    </a:cubicBezTo>
                    <a:cubicBezTo>
                      <a:pt x="20718" y="16444"/>
                      <a:pt x="20058" y="15749"/>
                      <a:pt x="19399" y="15052"/>
                    </a:cubicBezTo>
                    <a:cubicBezTo>
                      <a:pt x="18864" y="14487"/>
                      <a:pt x="18213" y="13915"/>
                      <a:pt x="17422" y="13475"/>
                    </a:cubicBezTo>
                    <a:cubicBezTo>
                      <a:pt x="16589" y="13012"/>
                      <a:pt x="15936" y="12803"/>
                      <a:pt x="14860" y="12664"/>
                    </a:cubicBezTo>
                    <a:cubicBezTo>
                      <a:pt x="14541" y="12623"/>
                      <a:pt x="13766" y="12575"/>
                      <a:pt x="13438" y="12575"/>
                    </a:cubicBezTo>
                    <a:cubicBezTo>
                      <a:pt x="6890" y="12575"/>
                      <a:pt x="7324" y="11364"/>
                      <a:pt x="7324" y="10085"/>
                    </a:cubicBezTo>
                    <a:lnTo>
                      <a:pt x="7324" y="3658"/>
                    </a:lnTo>
                    <a:lnTo>
                      <a:pt x="8708" y="3658"/>
                    </a:lnTo>
                    <a:lnTo>
                      <a:pt x="6531" y="1829"/>
                    </a:lnTo>
                    <a:lnTo>
                      <a:pt x="4354" y="0"/>
                    </a:lnTo>
                    <a:lnTo>
                      <a:pt x="2177" y="1829"/>
                    </a:lnTo>
                    <a:lnTo>
                      <a:pt x="0" y="3658"/>
                    </a:lnTo>
                    <a:lnTo>
                      <a:pt x="1384" y="3658"/>
                    </a:lnTo>
                    <a:cubicBezTo>
                      <a:pt x="1384" y="3658"/>
                      <a:pt x="1384" y="7956"/>
                      <a:pt x="1384" y="9708"/>
                    </a:cubicBezTo>
                    <a:cubicBezTo>
                      <a:pt x="1384" y="10414"/>
                      <a:pt x="651" y="16116"/>
                      <a:pt x="11451" y="16116"/>
                    </a:cubicBezTo>
                    <a:cubicBezTo>
                      <a:pt x="13350" y="16116"/>
                      <a:pt x="14221" y="17016"/>
                      <a:pt x="14518" y="17264"/>
                    </a:cubicBezTo>
                    <a:cubicBezTo>
                      <a:pt x="15547" y="18118"/>
                      <a:pt x="17378" y="20038"/>
                      <a:pt x="18825" y="21600"/>
                    </a:cubicBezTo>
                    <a:cubicBezTo>
                      <a:pt x="18791" y="21018"/>
                      <a:pt x="18893" y="20454"/>
                      <a:pt x="19139" y="19910"/>
                    </a:cubicBezTo>
                    <a:close/>
                  </a:path>
                </a:pathLst>
              </a:custGeom>
              <a:solidFill>
                <a:schemeClr val="accent1"/>
              </a:solidFill>
              <a:ln w="12700" cap="flat">
                <a:noFill/>
                <a:miter lim="400000"/>
              </a:ln>
              <a:effectLst/>
            </p:spPr>
            <p:txBody>
              <a:bodyPr wrap="square" lIns="20092" tIns="20092" rIns="20092" bIns="20092" numCol="1" anchor="ctr">
                <a:noAutofit/>
              </a:bodyPr>
              <a:lstStyle/>
              <a:p>
                <a:endParaRPr/>
              </a:p>
            </p:txBody>
          </p:sp>
          <p:sp>
            <p:nvSpPr>
              <p:cNvPr id="10" name="Shape 34791">
                <a:extLst>
                  <a:ext uri="{FF2B5EF4-FFF2-40B4-BE49-F238E27FC236}">
                    <a16:creationId xmlns:a16="http://schemas.microsoft.com/office/drawing/2014/main" xmlns="" id="{16D0E81E-BF08-4407-A948-2841D2E1F365}"/>
                  </a:ext>
                </a:extLst>
              </p:cNvPr>
              <p:cNvSpPr/>
              <p:nvPr/>
            </p:nvSpPr>
            <p:spPr>
              <a:xfrm>
                <a:off x="1168805" y="3013545"/>
                <a:ext cx="1314253" cy="2120166"/>
              </a:xfrm>
              <a:custGeom>
                <a:avLst/>
                <a:gdLst/>
                <a:ahLst/>
                <a:cxnLst>
                  <a:cxn ang="0">
                    <a:pos x="wd2" y="hd2"/>
                  </a:cxn>
                  <a:cxn ang="5400000">
                    <a:pos x="wd2" y="hd2"/>
                  </a:cxn>
                  <a:cxn ang="10800000">
                    <a:pos x="wd2" y="hd2"/>
                  </a:cxn>
                  <a:cxn ang="16200000">
                    <a:pos x="wd2" y="hd2"/>
                  </a:cxn>
                </a:cxnLst>
                <a:rect l="0" t="0" r="r" b="b"/>
                <a:pathLst>
                  <a:path w="21600" h="21600" extrusionOk="0">
                    <a:moveTo>
                      <a:pt x="2461" y="1690"/>
                    </a:moveTo>
                    <a:cubicBezTo>
                      <a:pt x="2037" y="2628"/>
                      <a:pt x="1212" y="3477"/>
                      <a:pt x="0" y="4231"/>
                    </a:cubicBezTo>
                    <a:cubicBezTo>
                      <a:pt x="73" y="4308"/>
                      <a:pt x="146" y="4385"/>
                      <a:pt x="219" y="4461"/>
                    </a:cubicBezTo>
                    <a:cubicBezTo>
                      <a:pt x="882" y="5156"/>
                      <a:pt x="1542" y="5851"/>
                      <a:pt x="2201" y="6548"/>
                    </a:cubicBezTo>
                    <a:cubicBezTo>
                      <a:pt x="2736" y="7113"/>
                      <a:pt x="3387" y="7686"/>
                      <a:pt x="4178" y="8125"/>
                    </a:cubicBezTo>
                    <a:cubicBezTo>
                      <a:pt x="5011" y="8588"/>
                      <a:pt x="5664" y="8797"/>
                      <a:pt x="6740" y="8936"/>
                    </a:cubicBezTo>
                    <a:cubicBezTo>
                      <a:pt x="7059" y="8978"/>
                      <a:pt x="7834" y="9025"/>
                      <a:pt x="8162" y="9025"/>
                    </a:cubicBezTo>
                    <a:cubicBezTo>
                      <a:pt x="14710" y="9025"/>
                      <a:pt x="14276" y="10236"/>
                      <a:pt x="14276" y="11515"/>
                    </a:cubicBezTo>
                    <a:lnTo>
                      <a:pt x="14276" y="17942"/>
                    </a:lnTo>
                    <a:lnTo>
                      <a:pt x="12892" y="17942"/>
                    </a:lnTo>
                    <a:lnTo>
                      <a:pt x="15069" y="19771"/>
                    </a:lnTo>
                    <a:lnTo>
                      <a:pt x="17246" y="21600"/>
                    </a:lnTo>
                    <a:lnTo>
                      <a:pt x="19423" y="19771"/>
                    </a:lnTo>
                    <a:lnTo>
                      <a:pt x="21600" y="17942"/>
                    </a:lnTo>
                    <a:lnTo>
                      <a:pt x="20216" y="17942"/>
                    </a:lnTo>
                    <a:cubicBezTo>
                      <a:pt x="20216" y="17942"/>
                      <a:pt x="20216" y="13644"/>
                      <a:pt x="20216" y="11892"/>
                    </a:cubicBezTo>
                    <a:cubicBezTo>
                      <a:pt x="20216" y="11186"/>
                      <a:pt x="20949" y="5484"/>
                      <a:pt x="10149" y="5484"/>
                    </a:cubicBezTo>
                    <a:cubicBezTo>
                      <a:pt x="8250" y="5484"/>
                      <a:pt x="7379" y="4584"/>
                      <a:pt x="7082" y="4336"/>
                    </a:cubicBezTo>
                    <a:cubicBezTo>
                      <a:pt x="6053" y="3482"/>
                      <a:pt x="4222" y="1562"/>
                      <a:pt x="2775" y="0"/>
                    </a:cubicBezTo>
                    <a:cubicBezTo>
                      <a:pt x="2809" y="582"/>
                      <a:pt x="2707" y="1146"/>
                      <a:pt x="2461" y="1690"/>
                    </a:cubicBezTo>
                    <a:close/>
                  </a:path>
                </a:pathLst>
              </a:custGeom>
              <a:solidFill>
                <a:schemeClr val="accent4"/>
              </a:solidFill>
              <a:ln w="12700" cap="flat">
                <a:noFill/>
                <a:miter lim="400000"/>
              </a:ln>
              <a:effectLst/>
            </p:spPr>
            <p:txBody>
              <a:bodyPr wrap="square" lIns="20092" tIns="20092" rIns="20092" bIns="20092" numCol="1" anchor="ctr">
                <a:noAutofit/>
              </a:bodyPr>
              <a:lstStyle/>
              <a:p>
                <a:endParaRPr/>
              </a:p>
            </p:txBody>
          </p:sp>
          <p:sp>
            <p:nvSpPr>
              <p:cNvPr id="11" name="Shape 34792">
                <a:extLst>
                  <a:ext uri="{FF2B5EF4-FFF2-40B4-BE49-F238E27FC236}">
                    <a16:creationId xmlns:a16="http://schemas.microsoft.com/office/drawing/2014/main" xmlns="" id="{0357D668-BC08-4A5C-963F-8A0829142677}"/>
                  </a:ext>
                </a:extLst>
              </p:cNvPr>
              <p:cNvSpPr/>
              <p:nvPr/>
            </p:nvSpPr>
            <p:spPr>
              <a:xfrm>
                <a:off x="0" y="1225133"/>
                <a:ext cx="2276360" cy="809258"/>
              </a:xfrm>
              <a:custGeom>
                <a:avLst/>
                <a:gdLst/>
                <a:ahLst/>
                <a:cxnLst>
                  <a:cxn ang="0">
                    <a:pos x="wd2" y="hd2"/>
                  </a:cxn>
                  <a:cxn ang="5400000">
                    <a:pos x="wd2" y="hd2"/>
                  </a:cxn>
                  <a:cxn ang="10800000">
                    <a:pos x="wd2" y="hd2"/>
                  </a:cxn>
                  <a:cxn ang="16200000">
                    <a:pos x="wd2" y="hd2"/>
                  </a:cxn>
                </a:cxnLst>
                <a:rect l="0" t="0" r="r" b="b"/>
                <a:pathLst>
                  <a:path w="21600" h="16769" extrusionOk="0">
                    <a:moveTo>
                      <a:pt x="20328" y="5271"/>
                    </a:moveTo>
                    <a:cubicBezTo>
                      <a:pt x="19693" y="3854"/>
                      <a:pt x="19246" y="2090"/>
                      <a:pt x="18988" y="0"/>
                    </a:cubicBezTo>
                    <a:cubicBezTo>
                      <a:pt x="18905" y="2"/>
                      <a:pt x="18822" y="3"/>
                      <a:pt x="18740" y="5"/>
                    </a:cubicBezTo>
                    <a:cubicBezTo>
                      <a:pt x="17988" y="22"/>
                      <a:pt x="17236" y="36"/>
                      <a:pt x="16485" y="47"/>
                    </a:cubicBezTo>
                    <a:cubicBezTo>
                      <a:pt x="15874" y="56"/>
                      <a:pt x="15224" y="186"/>
                      <a:pt x="14642" y="602"/>
                    </a:cubicBezTo>
                    <a:cubicBezTo>
                      <a:pt x="14027" y="1042"/>
                      <a:pt x="13671" y="1542"/>
                      <a:pt x="13248" y="2574"/>
                    </a:cubicBezTo>
                    <a:cubicBezTo>
                      <a:pt x="13122" y="2881"/>
                      <a:pt x="12860" y="3678"/>
                      <a:pt x="12765" y="4037"/>
                    </a:cubicBezTo>
                    <a:cubicBezTo>
                      <a:pt x="10875" y="11186"/>
                      <a:pt x="10023" y="9481"/>
                      <a:pt x="8992" y="8180"/>
                    </a:cubicBezTo>
                    <a:lnTo>
                      <a:pt x="3808" y="1645"/>
                    </a:lnTo>
                    <a:lnTo>
                      <a:pt x="4208" y="134"/>
                    </a:lnTo>
                    <a:lnTo>
                      <a:pt x="2104" y="651"/>
                    </a:lnTo>
                    <a:lnTo>
                      <a:pt x="0" y="1167"/>
                    </a:lnTo>
                    <a:lnTo>
                      <a:pt x="847" y="5405"/>
                    </a:lnTo>
                    <a:lnTo>
                      <a:pt x="1694" y="9642"/>
                    </a:lnTo>
                    <a:lnTo>
                      <a:pt x="2093" y="8131"/>
                    </a:lnTo>
                    <a:cubicBezTo>
                      <a:pt x="2093" y="8131"/>
                      <a:pt x="5560" y="12502"/>
                      <a:pt x="6973" y="14283"/>
                    </a:cubicBezTo>
                    <a:cubicBezTo>
                      <a:pt x="7543" y="15001"/>
                      <a:pt x="11930" y="21600"/>
                      <a:pt x="15048" y="9808"/>
                    </a:cubicBezTo>
                    <a:cubicBezTo>
                      <a:pt x="15596" y="7734"/>
                      <a:pt x="16574" y="7699"/>
                      <a:pt x="16859" y="7626"/>
                    </a:cubicBezTo>
                    <a:cubicBezTo>
                      <a:pt x="17845" y="7372"/>
                      <a:pt x="19923" y="7324"/>
                      <a:pt x="21600" y="7333"/>
                    </a:cubicBezTo>
                    <a:cubicBezTo>
                      <a:pt x="21121" y="6779"/>
                      <a:pt x="20695" y="6093"/>
                      <a:pt x="20328" y="5271"/>
                    </a:cubicBezTo>
                    <a:close/>
                  </a:path>
                </a:pathLst>
              </a:custGeom>
              <a:solidFill>
                <a:schemeClr val="accent6"/>
              </a:solidFill>
              <a:ln w="12700" cap="flat">
                <a:noFill/>
                <a:miter lim="400000"/>
              </a:ln>
              <a:effectLst/>
            </p:spPr>
            <p:txBody>
              <a:bodyPr wrap="square" lIns="20092" tIns="20092" rIns="20092" bIns="20092" numCol="1" anchor="ctr">
                <a:noAutofit/>
              </a:bodyPr>
              <a:lstStyle/>
              <a:p>
                <a:endParaRPr/>
              </a:p>
            </p:txBody>
          </p:sp>
          <p:sp>
            <p:nvSpPr>
              <p:cNvPr id="12" name="Shape 34793">
                <a:extLst>
                  <a:ext uri="{FF2B5EF4-FFF2-40B4-BE49-F238E27FC236}">
                    <a16:creationId xmlns:a16="http://schemas.microsoft.com/office/drawing/2014/main" xmlns="" id="{2777B023-F0C0-4BCE-A777-15BF4EE163E8}"/>
                  </a:ext>
                </a:extLst>
              </p:cNvPr>
              <p:cNvSpPr/>
              <p:nvPr/>
            </p:nvSpPr>
            <p:spPr>
              <a:xfrm>
                <a:off x="2168626" y="3098037"/>
                <a:ext cx="2276375" cy="809250"/>
              </a:xfrm>
              <a:custGeom>
                <a:avLst/>
                <a:gdLst/>
                <a:ahLst/>
                <a:cxnLst>
                  <a:cxn ang="0">
                    <a:pos x="wd2" y="hd2"/>
                  </a:cxn>
                  <a:cxn ang="5400000">
                    <a:pos x="wd2" y="hd2"/>
                  </a:cxn>
                  <a:cxn ang="10800000">
                    <a:pos x="wd2" y="hd2"/>
                  </a:cxn>
                  <a:cxn ang="16200000">
                    <a:pos x="wd2" y="hd2"/>
                  </a:cxn>
                </a:cxnLst>
                <a:rect l="0" t="0" r="r" b="b"/>
                <a:pathLst>
                  <a:path w="21600" h="16769" extrusionOk="0">
                    <a:moveTo>
                      <a:pt x="1273" y="11498"/>
                    </a:moveTo>
                    <a:cubicBezTo>
                      <a:pt x="1907" y="12915"/>
                      <a:pt x="2354" y="14679"/>
                      <a:pt x="2612" y="16769"/>
                    </a:cubicBezTo>
                    <a:cubicBezTo>
                      <a:pt x="2695" y="16767"/>
                      <a:pt x="2778" y="16766"/>
                      <a:pt x="2861" y="16764"/>
                    </a:cubicBezTo>
                    <a:cubicBezTo>
                      <a:pt x="3612" y="16747"/>
                      <a:pt x="4364" y="16733"/>
                      <a:pt x="5116" y="16722"/>
                    </a:cubicBezTo>
                    <a:cubicBezTo>
                      <a:pt x="5726" y="16713"/>
                      <a:pt x="6376" y="16583"/>
                      <a:pt x="6958" y="16167"/>
                    </a:cubicBezTo>
                    <a:cubicBezTo>
                      <a:pt x="7573" y="15728"/>
                      <a:pt x="7930" y="15227"/>
                      <a:pt x="8352" y="14195"/>
                    </a:cubicBezTo>
                    <a:cubicBezTo>
                      <a:pt x="8478" y="13888"/>
                      <a:pt x="8740" y="13091"/>
                      <a:pt x="8835" y="12732"/>
                    </a:cubicBezTo>
                    <a:cubicBezTo>
                      <a:pt x="10725" y="5583"/>
                      <a:pt x="11577" y="7288"/>
                      <a:pt x="12608" y="8589"/>
                    </a:cubicBezTo>
                    <a:lnTo>
                      <a:pt x="17792" y="15124"/>
                    </a:lnTo>
                    <a:lnTo>
                      <a:pt x="17392" y="16635"/>
                    </a:lnTo>
                    <a:lnTo>
                      <a:pt x="19496" y="16118"/>
                    </a:lnTo>
                    <a:lnTo>
                      <a:pt x="21600" y="15601"/>
                    </a:lnTo>
                    <a:lnTo>
                      <a:pt x="20753" y="11364"/>
                    </a:lnTo>
                    <a:lnTo>
                      <a:pt x="19906" y="7127"/>
                    </a:lnTo>
                    <a:lnTo>
                      <a:pt x="19507" y="8638"/>
                    </a:lnTo>
                    <a:cubicBezTo>
                      <a:pt x="19507" y="8638"/>
                      <a:pt x="16040" y="4267"/>
                      <a:pt x="14627" y="2486"/>
                    </a:cubicBezTo>
                    <a:cubicBezTo>
                      <a:pt x="14058" y="1768"/>
                      <a:pt x="9670" y="-4831"/>
                      <a:pt x="6552" y="6961"/>
                    </a:cubicBezTo>
                    <a:cubicBezTo>
                      <a:pt x="6004" y="9035"/>
                      <a:pt x="5026" y="9070"/>
                      <a:pt x="4741" y="9143"/>
                    </a:cubicBezTo>
                    <a:cubicBezTo>
                      <a:pt x="3755" y="9397"/>
                      <a:pt x="1678" y="9445"/>
                      <a:pt x="0" y="9436"/>
                    </a:cubicBezTo>
                    <a:cubicBezTo>
                      <a:pt x="479" y="9990"/>
                      <a:pt x="905" y="10676"/>
                      <a:pt x="1273" y="11498"/>
                    </a:cubicBezTo>
                    <a:close/>
                  </a:path>
                </a:pathLst>
              </a:custGeom>
              <a:solidFill>
                <a:schemeClr val="accent3"/>
              </a:solidFill>
              <a:ln w="12700" cap="flat">
                <a:noFill/>
                <a:miter lim="400000"/>
              </a:ln>
              <a:effectLst/>
            </p:spPr>
            <p:txBody>
              <a:bodyPr wrap="square" lIns="20092" tIns="20092" rIns="20092" bIns="20092" numCol="1" anchor="ctr">
                <a:noAutofit/>
              </a:bodyPr>
              <a:lstStyle/>
              <a:p>
                <a:endParaRPr/>
              </a:p>
            </p:txBody>
          </p:sp>
          <p:sp>
            <p:nvSpPr>
              <p:cNvPr id="13" name="Shape 34794">
                <a:extLst>
                  <a:ext uri="{FF2B5EF4-FFF2-40B4-BE49-F238E27FC236}">
                    <a16:creationId xmlns:a16="http://schemas.microsoft.com/office/drawing/2014/main" xmlns="" id="{E00E7A0A-62DE-4168-B696-16B2ED4AE7D3}"/>
                  </a:ext>
                </a:extLst>
              </p:cNvPr>
              <p:cNvSpPr/>
              <p:nvPr/>
            </p:nvSpPr>
            <p:spPr>
              <a:xfrm>
                <a:off x="3041709" y="1225133"/>
                <a:ext cx="1395851" cy="1872493"/>
              </a:xfrm>
              <a:custGeom>
                <a:avLst/>
                <a:gdLst/>
                <a:ahLst/>
                <a:cxnLst>
                  <a:cxn ang="0">
                    <a:pos x="wd2" y="hd2"/>
                  </a:cxn>
                  <a:cxn ang="5400000">
                    <a:pos x="wd2" y="hd2"/>
                  </a:cxn>
                  <a:cxn ang="10800000">
                    <a:pos x="wd2" y="hd2"/>
                  </a:cxn>
                  <a:cxn ang="16200000">
                    <a:pos x="wd2" y="hd2"/>
                  </a:cxn>
                </a:cxnLst>
                <a:rect l="0" t="0" r="r" b="b"/>
                <a:pathLst>
                  <a:path w="20336" h="21600" extrusionOk="0">
                    <a:moveTo>
                      <a:pt x="2232" y="20834"/>
                    </a:moveTo>
                    <a:cubicBezTo>
                      <a:pt x="3582" y="20561"/>
                      <a:pt x="4999" y="20581"/>
                      <a:pt x="6470" y="20891"/>
                    </a:cubicBezTo>
                    <a:cubicBezTo>
                      <a:pt x="6533" y="20803"/>
                      <a:pt x="6595" y="20716"/>
                      <a:pt x="6658" y="20628"/>
                    </a:cubicBezTo>
                    <a:cubicBezTo>
                      <a:pt x="7224" y="19832"/>
                      <a:pt x="7793" y="19036"/>
                      <a:pt x="8363" y="18242"/>
                    </a:cubicBezTo>
                    <a:cubicBezTo>
                      <a:pt x="8826" y="17597"/>
                      <a:pt x="9246" y="16877"/>
                      <a:pt x="9440" y="16148"/>
                    </a:cubicBezTo>
                    <a:cubicBezTo>
                      <a:pt x="9644" y="15379"/>
                      <a:pt x="9613" y="14863"/>
                      <a:pt x="9309" y="14131"/>
                    </a:cubicBezTo>
                    <a:cubicBezTo>
                      <a:pt x="9219" y="13913"/>
                      <a:pt x="8935" y="13415"/>
                      <a:pt x="8789" y="13216"/>
                    </a:cubicBezTo>
                    <a:cubicBezTo>
                      <a:pt x="5887" y="9236"/>
                      <a:pt x="7579" y="8814"/>
                      <a:pt x="9163" y="8090"/>
                    </a:cubicBezTo>
                    <a:lnTo>
                      <a:pt x="17122" y="4452"/>
                    </a:lnTo>
                    <a:lnTo>
                      <a:pt x="17735" y="5293"/>
                    </a:lnTo>
                    <a:lnTo>
                      <a:pt x="19036" y="2934"/>
                    </a:lnTo>
                    <a:lnTo>
                      <a:pt x="20336" y="575"/>
                    </a:lnTo>
                    <a:lnTo>
                      <a:pt x="17106" y="288"/>
                    </a:lnTo>
                    <a:lnTo>
                      <a:pt x="13876" y="0"/>
                    </a:lnTo>
                    <a:lnTo>
                      <a:pt x="14489" y="841"/>
                    </a:lnTo>
                    <a:cubicBezTo>
                      <a:pt x="14489" y="841"/>
                      <a:pt x="9166" y="3274"/>
                      <a:pt x="6997" y="4266"/>
                    </a:cubicBezTo>
                    <a:cubicBezTo>
                      <a:pt x="6123" y="4666"/>
                      <a:pt x="-1264" y="7448"/>
                      <a:pt x="3523" y="14013"/>
                    </a:cubicBezTo>
                    <a:cubicBezTo>
                      <a:pt x="4365" y="15167"/>
                      <a:pt x="3636" y="16206"/>
                      <a:pt x="3461" y="16527"/>
                    </a:cubicBezTo>
                    <a:cubicBezTo>
                      <a:pt x="2859" y="17636"/>
                      <a:pt x="1293" y="19836"/>
                      <a:pt x="0" y="21600"/>
                    </a:cubicBezTo>
                    <a:cubicBezTo>
                      <a:pt x="705" y="21250"/>
                      <a:pt x="1449" y="20993"/>
                      <a:pt x="2232" y="20834"/>
                    </a:cubicBezTo>
                    <a:close/>
                  </a:path>
                </a:pathLst>
              </a:custGeom>
              <a:solidFill>
                <a:schemeClr val="accent2"/>
              </a:solidFill>
              <a:ln w="12700" cap="flat">
                <a:noFill/>
                <a:miter lim="400000"/>
              </a:ln>
              <a:effectLst/>
            </p:spPr>
            <p:txBody>
              <a:bodyPr wrap="square" lIns="20092" tIns="20092" rIns="20092" bIns="20092" numCol="1" anchor="ctr">
                <a:noAutofit/>
              </a:bodyPr>
              <a:lstStyle/>
              <a:p>
                <a:endParaRPr/>
              </a:p>
            </p:txBody>
          </p:sp>
          <p:sp>
            <p:nvSpPr>
              <p:cNvPr id="14" name="Shape 34795">
                <a:extLst>
                  <a:ext uri="{FF2B5EF4-FFF2-40B4-BE49-F238E27FC236}">
                    <a16:creationId xmlns:a16="http://schemas.microsoft.com/office/drawing/2014/main" xmlns="" id="{471B14CA-0051-42D0-A466-BD4CB41A4B48}"/>
                  </a:ext>
                </a:extLst>
              </p:cNvPr>
              <p:cNvSpPr/>
              <p:nvPr/>
            </p:nvSpPr>
            <p:spPr>
              <a:xfrm>
                <a:off x="0" y="2027806"/>
                <a:ext cx="1395864" cy="1872493"/>
              </a:xfrm>
              <a:custGeom>
                <a:avLst/>
                <a:gdLst/>
                <a:ahLst/>
                <a:cxnLst>
                  <a:cxn ang="0">
                    <a:pos x="wd2" y="hd2"/>
                  </a:cxn>
                  <a:cxn ang="5400000">
                    <a:pos x="wd2" y="hd2"/>
                  </a:cxn>
                  <a:cxn ang="10800000">
                    <a:pos x="wd2" y="hd2"/>
                  </a:cxn>
                  <a:cxn ang="16200000">
                    <a:pos x="wd2" y="hd2"/>
                  </a:cxn>
                </a:cxnLst>
                <a:rect l="0" t="0" r="r" b="b"/>
                <a:pathLst>
                  <a:path w="20336" h="21600" extrusionOk="0">
                    <a:moveTo>
                      <a:pt x="18104" y="766"/>
                    </a:moveTo>
                    <a:cubicBezTo>
                      <a:pt x="16754" y="1039"/>
                      <a:pt x="15337" y="1019"/>
                      <a:pt x="13866" y="709"/>
                    </a:cubicBezTo>
                    <a:cubicBezTo>
                      <a:pt x="13804" y="796"/>
                      <a:pt x="13741" y="884"/>
                      <a:pt x="13678" y="972"/>
                    </a:cubicBezTo>
                    <a:cubicBezTo>
                      <a:pt x="13112" y="1768"/>
                      <a:pt x="12543" y="2563"/>
                      <a:pt x="11973" y="3358"/>
                    </a:cubicBezTo>
                    <a:cubicBezTo>
                      <a:pt x="11510" y="4003"/>
                      <a:pt x="11090" y="4723"/>
                      <a:pt x="10896" y="5452"/>
                    </a:cubicBezTo>
                    <a:cubicBezTo>
                      <a:pt x="10692" y="6221"/>
                      <a:pt x="10723" y="6736"/>
                      <a:pt x="11027" y="7469"/>
                    </a:cubicBezTo>
                    <a:cubicBezTo>
                      <a:pt x="11117" y="7686"/>
                      <a:pt x="11401" y="8185"/>
                      <a:pt x="11546" y="8384"/>
                    </a:cubicBezTo>
                    <a:cubicBezTo>
                      <a:pt x="14449" y="12364"/>
                      <a:pt x="12757" y="12786"/>
                      <a:pt x="11173" y="13510"/>
                    </a:cubicBezTo>
                    <a:lnTo>
                      <a:pt x="3214" y="17148"/>
                    </a:lnTo>
                    <a:lnTo>
                      <a:pt x="2601" y="16307"/>
                    </a:lnTo>
                    <a:lnTo>
                      <a:pt x="1300" y="18666"/>
                    </a:lnTo>
                    <a:lnTo>
                      <a:pt x="0" y="21025"/>
                    </a:lnTo>
                    <a:lnTo>
                      <a:pt x="3230" y="21312"/>
                    </a:lnTo>
                    <a:lnTo>
                      <a:pt x="6460" y="21600"/>
                    </a:lnTo>
                    <a:lnTo>
                      <a:pt x="5847" y="20759"/>
                    </a:lnTo>
                    <a:cubicBezTo>
                      <a:pt x="5847" y="20759"/>
                      <a:pt x="11170" y="18325"/>
                      <a:pt x="13339" y="17334"/>
                    </a:cubicBezTo>
                    <a:cubicBezTo>
                      <a:pt x="14213" y="16934"/>
                      <a:pt x="21600" y="14151"/>
                      <a:pt x="16813" y="7587"/>
                    </a:cubicBezTo>
                    <a:cubicBezTo>
                      <a:pt x="15971" y="6432"/>
                      <a:pt x="16701" y="5394"/>
                      <a:pt x="16875" y="5073"/>
                    </a:cubicBezTo>
                    <a:cubicBezTo>
                      <a:pt x="17477" y="3964"/>
                      <a:pt x="19043" y="1764"/>
                      <a:pt x="20336" y="0"/>
                    </a:cubicBezTo>
                    <a:cubicBezTo>
                      <a:pt x="19631" y="350"/>
                      <a:pt x="18887" y="607"/>
                      <a:pt x="18104" y="766"/>
                    </a:cubicBezTo>
                    <a:close/>
                  </a:path>
                </a:pathLst>
              </a:custGeom>
              <a:solidFill>
                <a:schemeClr val="accent5"/>
              </a:solidFill>
              <a:ln w="12700" cap="flat">
                <a:noFill/>
                <a:miter lim="400000"/>
              </a:ln>
              <a:effectLst/>
            </p:spPr>
            <p:txBody>
              <a:bodyPr wrap="square" lIns="20092" tIns="20092" rIns="20092" bIns="20092" numCol="1" anchor="ctr">
                <a:noAutofit/>
              </a:bodyPr>
              <a:lstStyle/>
              <a:p>
                <a:endParaRPr/>
              </a:p>
            </p:txBody>
          </p:sp>
        </p:grpSp>
        <p:grpSp>
          <p:nvGrpSpPr>
            <p:cNvPr id="5" name="Group 34800">
              <a:extLst>
                <a:ext uri="{FF2B5EF4-FFF2-40B4-BE49-F238E27FC236}">
                  <a16:creationId xmlns:a16="http://schemas.microsoft.com/office/drawing/2014/main" xmlns="" id="{6C2F1085-6C20-4E37-B597-9A2D0187C490}"/>
                </a:ext>
              </a:extLst>
            </p:cNvPr>
            <p:cNvGrpSpPr/>
            <p:nvPr/>
          </p:nvGrpSpPr>
          <p:grpSpPr>
            <a:xfrm>
              <a:off x="1465829" y="2122905"/>
              <a:ext cx="1513342" cy="735501"/>
              <a:chOff x="0" y="0"/>
              <a:chExt cx="1513341" cy="735499"/>
            </a:xfrm>
            <a:grpFill/>
          </p:grpSpPr>
          <p:sp>
            <p:nvSpPr>
              <p:cNvPr id="6" name="Shape 34797">
                <a:extLst>
                  <a:ext uri="{FF2B5EF4-FFF2-40B4-BE49-F238E27FC236}">
                    <a16:creationId xmlns:a16="http://schemas.microsoft.com/office/drawing/2014/main" xmlns="" id="{DBDF7B1B-AAC7-4AC5-A33F-7BE3BE65CDEB}"/>
                  </a:ext>
                </a:extLst>
              </p:cNvPr>
              <p:cNvSpPr/>
              <p:nvPr/>
            </p:nvSpPr>
            <p:spPr>
              <a:xfrm>
                <a:off x="349030" y="0"/>
                <a:ext cx="810463" cy="735491"/>
              </a:xfrm>
              <a:custGeom>
                <a:avLst/>
                <a:gdLst/>
                <a:ahLst/>
                <a:cxnLst>
                  <a:cxn ang="0">
                    <a:pos x="wd2" y="hd2"/>
                  </a:cxn>
                  <a:cxn ang="5400000">
                    <a:pos x="wd2" y="hd2"/>
                  </a:cxn>
                  <a:cxn ang="10800000">
                    <a:pos x="wd2" y="hd2"/>
                  </a:cxn>
                  <a:cxn ang="16200000">
                    <a:pos x="wd2" y="hd2"/>
                  </a:cxn>
                </a:cxnLst>
                <a:rect l="0" t="0" r="r" b="b"/>
                <a:pathLst>
                  <a:path w="21600" h="21576" extrusionOk="0">
                    <a:moveTo>
                      <a:pt x="9934" y="72"/>
                    </a:moveTo>
                    <a:cubicBezTo>
                      <a:pt x="9273" y="182"/>
                      <a:pt x="8650" y="453"/>
                      <a:pt x="8085" y="848"/>
                    </a:cubicBezTo>
                    <a:cubicBezTo>
                      <a:pt x="7022" y="1592"/>
                      <a:pt x="6393" y="3038"/>
                      <a:pt x="6512" y="5362"/>
                    </a:cubicBezTo>
                    <a:cubicBezTo>
                      <a:pt x="6529" y="5690"/>
                      <a:pt x="6704" y="6228"/>
                      <a:pt x="6752" y="6565"/>
                    </a:cubicBezTo>
                    <a:cubicBezTo>
                      <a:pt x="6777" y="6739"/>
                      <a:pt x="6800" y="6744"/>
                      <a:pt x="6819" y="6869"/>
                    </a:cubicBezTo>
                    <a:cubicBezTo>
                      <a:pt x="6797" y="6860"/>
                      <a:pt x="6668" y="6795"/>
                      <a:pt x="6619" y="6970"/>
                    </a:cubicBezTo>
                    <a:cubicBezTo>
                      <a:pt x="6525" y="7311"/>
                      <a:pt x="6755" y="8304"/>
                      <a:pt x="6951" y="9039"/>
                    </a:cubicBezTo>
                    <a:cubicBezTo>
                      <a:pt x="7190" y="9932"/>
                      <a:pt x="7502" y="9936"/>
                      <a:pt x="7549" y="10163"/>
                    </a:cubicBezTo>
                    <a:cubicBezTo>
                      <a:pt x="7689" y="10835"/>
                      <a:pt x="7969" y="11549"/>
                      <a:pt x="8090" y="11642"/>
                    </a:cubicBezTo>
                    <a:cubicBezTo>
                      <a:pt x="8090" y="11642"/>
                      <a:pt x="8038" y="12736"/>
                      <a:pt x="7799" y="13480"/>
                    </a:cubicBezTo>
                    <a:cubicBezTo>
                      <a:pt x="7695" y="13804"/>
                      <a:pt x="7596" y="13381"/>
                      <a:pt x="7360" y="13784"/>
                    </a:cubicBezTo>
                    <a:cubicBezTo>
                      <a:pt x="6980" y="14432"/>
                      <a:pt x="4112" y="15835"/>
                      <a:pt x="2069" y="16696"/>
                    </a:cubicBezTo>
                    <a:cubicBezTo>
                      <a:pt x="1232" y="17049"/>
                      <a:pt x="689" y="17777"/>
                      <a:pt x="582" y="18214"/>
                    </a:cubicBezTo>
                    <a:cubicBezTo>
                      <a:pt x="355" y="19142"/>
                      <a:pt x="93" y="20860"/>
                      <a:pt x="0" y="21576"/>
                    </a:cubicBezTo>
                    <a:lnTo>
                      <a:pt x="10639" y="21576"/>
                    </a:lnTo>
                    <a:lnTo>
                      <a:pt x="10961" y="21576"/>
                    </a:lnTo>
                    <a:lnTo>
                      <a:pt x="21600" y="21576"/>
                    </a:lnTo>
                    <a:cubicBezTo>
                      <a:pt x="21507" y="20860"/>
                      <a:pt x="21245" y="19142"/>
                      <a:pt x="21018" y="18214"/>
                    </a:cubicBezTo>
                    <a:cubicBezTo>
                      <a:pt x="20911" y="17777"/>
                      <a:pt x="20368" y="17049"/>
                      <a:pt x="19531" y="16696"/>
                    </a:cubicBezTo>
                    <a:cubicBezTo>
                      <a:pt x="17488" y="15835"/>
                      <a:pt x="14620" y="14432"/>
                      <a:pt x="14240" y="13784"/>
                    </a:cubicBezTo>
                    <a:cubicBezTo>
                      <a:pt x="14004" y="13381"/>
                      <a:pt x="13905" y="13804"/>
                      <a:pt x="13801" y="13480"/>
                    </a:cubicBezTo>
                    <a:cubicBezTo>
                      <a:pt x="13562" y="12736"/>
                      <a:pt x="13510" y="11642"/>
                      <a:pt x="13510" y="11642"/>
                    </a:cubicBezTo>
                    <a:cubicBezTo>
                      <a:pt x="13631" y="11549"/>
                      <a:pt x="13911" y="10835"/>
                      <a:pt x="14051" y="10163"/>
                    </a:cubicBezTo>
                    <a:cubicBezTo>
                      <a:pt x="14098" y="9936"/>
                      <a:pt x="14410" y="9932"/>
                      <a:pt x="14649" y="9039"/>
                    </a:cubicBezTo>
                    <a:cubicBezTo>
                      <a:pt x="14845" y="8304"/>
                      <a:pt x="15075" y="7311"/>
                      <a:pt x="14981" y="6970"/>
                    </a:cubicBezTo>
                    <a:cubicBezTo>
                      <a:pt x="14932" y="6795"/>
                      <a:pt x="14803" y="6860"/>
                      <a:pt x="14781" y="6869"/>
                    </a:cubicBezTo>
                    <a:cubicBezTo>
                      <a:pt x="14800" y="6744"/>
                      <a:pt x="14823" y="6739"/>
                      <a:pt x="14848" y="6565"/>
                    </a:cubicBezTo>
                    <a:cubicBezTo>
                      <a:pt x="14896" y="6228"/>
                      <a:pt x="15071" y="5690"/>
                      <a:pt x="15088" y="5362"/>
                    </a:cubicBezTo>
                    <a:cubicBezTo>
                      <a:pt x="15207" y="3039"/>
                      <a:pt x="14578" y="1593"/>
                      <a:pt x="13515" y="848"/>
                    </a:cubicBezTo>
                    <a:cubicBezTo>
                      <a:pt x="12951" y="453"/>
                      <a:pt x="12327" y="182"/>
                      <a:pt x="11666" y="72"/>
                    </a:cubicBezTo>
                    <a:cubicBezTo>
                      <a:pt x="11092" y="-24"/>
                      <a:pt x="10508" y="-24"/>
                      <a:pt x="9934" y="72"/>
                    </a:cubicBezTo>
                    <a:close/>
                  </a:path>
                </a:pathLst>
              </a:custGeom>
              <a:solidFill>
                <a:schemeClr val="tx1"/>
              </a:solidFill>
              <a:ln w="12700" cap="flat">
                <a:noFill/>
                <a:miter lim="400000"/>
              </a:ln>
              <a:effectLst/>
            </p:spPr>
            <p:txBody>
              <a:bodyPr wrap="square" lIns="0" tIns="0" rIns="0" bIns="0" numCol="1" anchor="ctr">
                <a:noAutofit/>
              </a:bodyPr>
              <a:lstStyle/>
              <a:p>
                <a:endParaRPr/>
              </a:p>
            </p:txBody>
          </p:sp>
          <p:sp>
            <p:nvSpPr>
              <p:cNvPr id="7" name="Shape 34798">
                <a:extLst>
                  <a:ext uri="{FF2B5EF4-FFF2-40B4-BE49-F238E27FC236}">
                    <a16:creationId xmlns:a16="http://schemas.microsoft.com/office/drawing/2014/main" xmlns="" id="{921823F5-3CBD-44C8-9371-F16B4AE08B20}"/>
                  </a:ext>
                </a:extLst>
              </p:cNvPr>
              <p:cNvSpPr/>
              <p:nvPr/>
            </p:nvSpPr>
            <p:spPr>
              <a:xfrm>
                <a:off x="1134344" y="243424"/>
                <a:ext cx="378998" cy="492076"/>
              </a:xfrm>
              <a:custGeom>
                <a:avLst/>
                <a:gdLst/>
                <a:ahLst/>
                <a:cxnLst>
                  <a:cxn ang="0">
                    <a:pos x="wd2" y="hd2"/>
                  </a:cxn>
                  <a:cxn ang="5400000">
                    <a:pos x="wd2" y="hd2"/>
                  </a:cxn>
                  <a:cxn ang="10800000">
                    <a:pos x="wd2" y="hd2"/>
                  </a:cxn>
                  <a:cxn ang="16200000">
                    <a:pos x="wd2" y="hd2"/>
                  </a:cxn>
                </a:cxnLst>
                <a:rect l="0" t="0" r="r" b="b"/>
                <a:pathLst>
                  <a:path w="21451" h="21600" extrusionOk="0">
                    <a:moveTo>
                      <a:pt x="6106" y="0"/>
                    </a:moveTo>
                    <a:cubicBezTo>
                      <a:pt x="5694" y="0"/>
                      <a:pt x="5283" y="26"/>
                      <a:pt x="4876" y="75"/>
                    </a:cubicBezTo>
                    <a:cubicBezTo>
                      <a:pt x="3939" y="189"/>
                      <a:pt x="3055" y="458"/>
                      <a:pt x="2254" y="854"/>
                    </a:cubicBezTo>
                    <a:cubicBezTo>
                      <a:pt x="743" y="1599"/>
                      <a:pt x="-149" y="3046"/>
                      <a:pt x="20" y="5373"/>
                    </a:cubicBezTo>
                    <a:cubicBezTo>
                      <a:pt x="44" y="5701"/>
                      <a:pt x="286" y="6241"/>
                      <a:pt x="354" y="6578"/>
                    </a:cubicBezTo>
                    <a:cubicBezTo>
                      <a:pt x="390" y="6752"/>
                      <a:pt x="425" y="6754"/>
                      <a:pt x="452" y="6879"/>
                    </a:cubicBezTo>
                    <a:cubicBezTo>
                      <a:pt x="421" y="6870"/>
                      <a:pt x="240" y="6804"/>
                      <a:pt x="171" y="6980"/>
                    </a:cubicBezTo>
                    <a:cubicBezTo>
                      <a:pt x="36" y="7321"/>
                      <a:pt x="367" y="8311"/>
                      <a:pt x="646" y="9047"/>
                    </a:cubicBezTo>
                    <a:cubicBezTo>
                      <a:pt x="985" y="9940"/>
                      <a:pt x="1420" y="9949"/>
                      <a:pt x="1488" y="10177"/>
                    </a:cubicBezTo>
                    <a:cubicBezTo>
                      <a:pt x="1686" y="10849"/>
                      <a:pt x="2092" y="11565"/>
                      <a:pt x="2264" y="11658"/>
                    </a:cubicBezTo>
                    <a:cubicBezTo>
                      <a:pt x="2323" y="11721"/>
                      <a:pt x="2319" y="12791"/>
                      <a:pt x="1844" y="13499"/>
                    </a:cubicBezTo>
                    <a:cubicBezTo>
                      <a:pt x="1660" y="13773"/>
                      <a:pt x="1509" y="13444"/>
                      <a:pt x="1218" y="13800"/>
                    </a:cubicBezTo>
                    <a:cubicBezTo>
                      <a:pt x="1056" y="13999"/>
                      <a:pt x="828" y="14247"/>
                      <a:pt x="862" y="14579"/>
                    </a:cubicBezTo>
                    <a:cubicBezTo>
                      <a:pt x="1603" y="15287"/>
                      <a:pt x="2138" y="16025"/>
                      <a:pt x="2275" y="16570"/>
                    </a:cubicBezTo>
                    <a:cubicBezTo>
                      <a:pt x="2634" y="17999"/>
                      <a:pt x="3206" y="20452"/>
                      <a:pt x="3516" y="21600"/>
                    </a:cubicBezTo>
                    <a:lnTo>
                      <a:pt x="5879" y="21600"/>
                    </a:lnTo>
                    <a:lnTo>
                      <a:pt x="6343" y="21600"/>
                    </a:lnTo>
                    <a:lnTo>
                      <a:pt x="21451" y="21600"/>
                    </a:lnTo>
                    <a:cubicBezTo>
                      <a:pt x="21319" y="20883"/>
                      <a:pt x="20954" y="19165"/>
                      <a:pt x="20631" y="18236"/>
                    </a:cubicBezTo>
                    <a:cubicBezTo>
                      <a:pt x="20479" y="17798"/>
                      <a:pt x="19704" y="17066"/>
                      <a:pt x="18516" y="16713"/>
                    </a:cubicBezTo>
                    <a:cubicBezTo>
                      <a:pt x="15612" y="15850"/>
                      <a:pt x="11535" y="14449"/>
                      <a:pt x="10994" y="13800"/>
                    </a:cubicBezTo>
                    <a:cubicBezTo>
                      <a:pt x="10659" y="13397"/>
                      <a:pt x="10516" y="13823"/>
                      <a:pt x="10369" y="13499"/>
                    </a:cubicBezTo>
                    <a:cubicBezTo>
                      <a:pt x="10029" y="12754"/>
                      <a:pt x="9959" y="11658"/>
                      <a:pt x="9959" y="11658"/>
                    </a:cubicBezTo>
                    <a:cubicBezTo>
                      <a:pt x="10131" y="11565"/>
                      <a:pt x="10526" y="10849"/>
                      <a:pt x="10725" y="10177"/>
                    </a:cubicBezTo>
                    <a:cubicBezTo>
                      <a:pt x="10792" y="9949"/>
                      <a:pt x="11238" y="9940"/>
                      <a:pt x="11577" y="9047"/>
                    </a:cubicBezTo>
                    <a:cubicBezTo>
                      <a:pt x="11856" y="8311"/>
                      <a:pt x="12187" y="7321"/>
                      <a:pt x="12052" y="6980"/>
                    </a:cubicBezTo>
                    <a:cubicBezTo>
                      <a:pt x="11983" y="6804"/>
                      <a:pt x="11802" y="6870"/>
                      <a:pt x="11771" y="6879"/>
                    </a:cubicBezTo>
                    <a:cubicBezTo>
                      <a:pt x="11798" y="6754"/>
                      <a:pt x="11822" y="6752"/>
                      <a:pt x="11858" y="6578"/>
                    </a:cubicBezTo>
                    <a:cubicBezTo>
                      <a:pt x="11927" y="6241"/>
                      <a:pt x="12179" y="5701"/>
                      <a:pt x="12203" y="5373"/>
                    </a:cubicBezTo>
                    <a:cubicBezTo>
                      <a:pt x="12372" y="3047"/>
                      <a:pt x="11480" y="1599"/>
                      <a:pt x="9969" y="854"/>
                    </a:cubicBezTo>
                    <a:cubicBezTo>
                      <a:pt x="9168" y="458"/>
                      <a:pt x="8277" y="189"/>
                      <a:pt x="7336" y="75"/>
                    </a:cubicBezTo>
                    <a:cubicBezTo>
                      <a:pt x="6929" y="26"/>
                      <a:pt x="6518" y="0"/>
                      <a:pt x="6106" y="0"/>
                    </a:cubicBezTo>
                    <a:close/>
                  </a:path>
                </a:pathLst>
              </a:custGeom>
              <a:solidFill>
                <a:schemeClr val="tx1"/>
              </a:solidFill>
              <a:ln w="12700" cap="flat">
                <a:noFill/>
                <a:miter lim="400000"/>
              </a:ln>
              <a:effectLst/>
            </p:spPr>
            <p:txBody>
              <a:bodyPr wrap="square" lIns="0" tIns="0" rIns="0" bIns="0" numCol="1" anchor="ctr">
                <a:noAutofit/>
              </a:bodyPr>
              <a:lstStyle/>
              <a:p>
                <a:endParaRPr/>
              </a:p>
            </p:txBody>
          </p:sp>
          <p:sp>
            <p:nvSpPr>
              <p:cNvPr id="8" name="Shape 34799">
                <a:extLst>
                  <a:ext uri="{FF2B5EF4-FFF2-40B4-BE49-F238E27FC236}">
                    <a16:creationId xmlns:a16="http://schemas.microsoft.com/office/drawing/2014/main" xmlns="" id="{C04F5B6E-0FE2-4F08-BF96-17A219E1792C}"/>
                  </a:ext>
                </a:extLst>
              </p:cNvPr>
              <p:cNvSpPr/>
              <p:nvPr/>
            </p:nvSpPr>
            <p:spPr>
              <a:xfrm flipH="1">
                <a:off x="-1" y="243424"/>
                <a:ext cx="378998" cy="492076"/>
              </a:xfrm>
              <a:custGeom>
                <a:avLst/>
                <a:gdLst/>
                <a:ahLst/>
                <a:cxnLst>
                  <a:cxn ang="0">
                    <a:pos x="wd2" y="hd2"/>
                  </a:cxn>
                  <a:cxn ang="5400000">
                    <a:pos x="wd2" y="hd2"/>
                  </a:cxn>
                  <a:cxn ang="10800000">
                    <a:pos x="wd2" y="hd2"/>
                  </a:cxn>
                  <a:cxn ang="16200000">
                    <a:pos x="wd2" y="hd2"/>
                  </a:cxn>
                </a:cxnLst>
                <a:rect l="0" t="0" r="r" b="b"/>
                <a:pathLst>
                  <a:path w="21451" h="21600" extrusionOk="0">
                    <a:moveTo>
                      <a:pt x="6106" y="0"/>
                    </a:moveTo>
                    <a:cubicBezTo>
                      <a:pt x="5694" y="0"/>
                      <a:pt x="5283" y="26"/>
                      <a:pt x="4876" y="75"/>
                    </a:cubicBezTo>
                    <a:cubicBezTo>
                      <a:pt x="3939" y="189"/>
                      <a:pt x="3055" y="458"/>
                      <a:pt x="2254" y="854"/>
                    </a:cubicBezTo>
                    <a:cubicBezTo>
                      <a:pt x="743" y="1599"/>
                      <a:pt x="-149" y="3046"/>
                      <a:pt x="20" y="5373"/>
                    </a:cubicBezTo>
                    <a:cubicBezTo>
                      <a:pt x="44" y="5701"/>
                      <a:pt x="286" y="6241"/>
                      <a:pt x="354" y="6578"/>
                    </a:cubicBezTo>
                    <a:cubicBezTo>
                      <a:pt x="390" y="6752"/>
                      <a:pt x="425" y="6754"/>
                      <a:pt x="452" y="6879"/>
                    </a:cubicBezTo>
                    <a:cubicBezTo>
                      <a:pt x="421" y="6870"/>
                      <a:pt x="240" y="6804"/>
                      <a:pt x="171" y="6980"/>
                    </a:cubicBezTo>
                    <a:cubicBezTo>
                      <a:pt x="36" y="7321"/>
                      <a:pt x="367" y="8311"/>
                      <a:pt x="646" y="9047"/>
                    </a:cubicBezTo>
                    <a:cubicBezTo>
                      <a:pt x="985" y="9940"/>
                      <a:pt x="1420" y="9949"/>
                      <a:pt x="1488" y="10177"/>
                    </a:cubicBezTo>
                    <a:cubicBezTo>
                      <a:pt x="1686" y="10849"/>
                      <a:pt x="2092" y="11565"/>
                      <a:pt x="2264" y="11658"/>
                    </a:cubicBezTo>
                    <a:cubicBezTo>
                      <a:pt x="2323" y="11721"/>
                      <a:pt x="2319" y="12791"/>
                      <a:pt x="1844" y="13499"/>
                    </a:cubicBezTo>
                    <a:cubicBezTo>
                      <a:pt x="1660" y="13773"/>
                      <a:pt x="1509" y="13444"/>
                      <a:pt x="1218" y="13800"/>
                    </a:cubicBezTo>
                    <a:cubicBezTo>
                      <a:pt x="1056" y="13999"/>
                      <a:pt x="828" y="14247"/>
                      <a:pt x="862" y="14579"/>
                    </a:cubicBezTo>
                    <a:cubicBezTo>
                      <a:pt x="1603" y="15287"/>
                      <a:pt x="2138" y="16025"/>
                      <a:pt x="2275" y="16570"/>
                    </a:cubicBezTo>
                    <a:cubicBezTo>
                      <a:pt x="2634" y="17999"/>
                      <a:pt x="3206" y="20452"/>
                      <a:pt x="3516" y="21600"/>
                    </a:cubicBezTo>
                    <a:lnTo>
                      <a:pt x="5879" y="21600"/>
                    </a:lnTo>
                    <a:lnTo>
                      <a:pt x="6343" y="21600"/>
                    </a:lnTo>
                    <a:lnTo>
                      <a:pt x="21451" y="21600"/>
                    </a:lnTo>
                    <a:cubicBezTo>
                      <a:pt x="21319" y="20883"/>
                      <a:pt x="20954" y="19165"/>
                      <a:pt x="20631" y="18236"/>
                    </a:cubicBezTo>
                    <a:cubicBezTo>
                      <a:pt x="20479" y="17798"/>
                      <a:pt x="19704" y="17066"/>
                      <a:pt x="18516" y="16713"/>
                    </a:cubicBezTo>
                    <a:cubicBezTo>
                      <a:pt x="15612" y="15850"/>
                      <a:pt x="11535" y="14449"/>
                      <a:pt x="10994" y="13800"/>
                    </a:cubicBezTo>
                    <a:cubicBezTo>
                      <a:pt x="10659" y="13397"/>
                      <a:pt x="10516" y="13823"/>
                      <a:pt x="10369" y="13499"/>
                    </a:cubicBezTo>
                    <a:cubicBezTo>
                      <a:pt x="10029" y="12754"/>
                      <a:pt x="9959" y="11658"/>
                      <a:pt x="9959" y="11658"/>
                    </a:cubicBezTo>
                    <a:cubicBezTo>
                      <a:pt x="10131" y="11565"/>
                      <a:pt x="10526" y="10849"/>
                      <a:pt x="10725" y="10177"/>
                    </a:cubicBezTo>
                    <a:cubicBezTo>
                      <a:pt x="10792" y="9949"/>
                      <a:pt x="11238" y="9940"/>
                      <a:pt x="11577" y="9047"/>
                    </a:cubicBezTo>
                    <a:cubicBezTo>
                      <a:pt x="11856" y="8311"/>
                      <a:pt x="12187" y="7321"/>
                      <a:pt x="12052" y="6980"/>
                    </a:cubicBezTo>
                    <a:cubicBezTo>
                      <a:pt x="11983" y="6804"/>
                      <a:pt x="11802" y="6870"/>
                      <a:pt x="11771" y="6879"/>
                    </a:cubicBezTo>
                    <a:cubicBezTo>
                      <a:pt x="11798" y="6754"/>
                      <a:pt x="11822" y="6752"/>
                      <a:pt x="11858" y="6578"/>
                    </a:cubicBezTo>
                    <a:cubicBezTo>
                      <a:pt x="11927" y="6241"/>
                      <a:pt x="12179" y="5701"/>
                      <a:pt x="12203" y="5373"/>
                    </a:cubicBezTo>
                    <a:cubicBezTo>
                      <a:pt x="12372" y="3047"/>
                      <a:pt x="11480" y="1599"/>
                      <a:pt x="9969" y="854"/>
                    </a:cubicBezTo>
                    <a:cubicBezTo>
                      <a:pt x="9168" y="458"/>
                      <a:pt x="8277" y="189"/>
                      <a:pt x="7336" y="75"/>
                    </a:cubicBezTo>
                    <a:cubicBezTo>
                      <a:pt x="6929" y="26"/>
                      <a:pt x="6518" y="0"/>
                      <a:pt x="6106" y="0"/>
                    </a:cubicBezTo>
                    <a:close/>
                  </a:path>
                </a:pathLst>
              </a:custGeom>
              <a:solidFill>
                <a:schemeClr val="tx1"/>
              </a:solidFill>
              <a:ln w="12700" cap="flat">
                <a:noFill/>
                <a:miter lim="400000"/>
              </a:ln>
              <a:effectLst/>
            </p:spPr>
            <p:txBody>
              <a:bodyPr wrap="square" lIns="0" tIns="0" rIns="0" bIns="0" numCol="1" anchor="ctr">
                <a:noAutofit/>
              </a:bodyPr>
              <a:lstStyle/>
              <a:p>
                <a:endParaRPr/>
              </a:p>
            </p:txBody>
          </p:sp>
        </p:grpSp>
      </p:grpSp>
      <p:grpSp>
        <p:nvGrpSpPr>
          <p:cNvPr id="15" name="组合 14">
            <a:extLst>
              <a:ext uri="{FF2B5EF4-FFF2-40B4-BE49-F238E27FC236}">
                <a16:creationId xmlns:a16="http://schemas.microsoft.com/office/drawing/2014/main" xmlns="" id="{7CB6080C-F703-4022-BE50-DFE131AFB1A5}"/>
              </a:ext>
            </a:extLst>
          </p:cNvPr>
          <p:cNvGrpSpPr/>
          <p:nvPr/>
        </p:nvGrpSpPr>
        <p:grpSpPr>
          <a:xfrm>
            <a:off x="5804149" y="943026"/>
            <a:ext cx="4434587" cy="1033469"/>
            <a:chOff x="5804149" y="943026"/>
            <a:chExt cx="4434587" cy="1033469"/>
          </a:xfrm>
        </p:grpSpPr>
        <p:grpSp>
          <p:nvGrpSpPr>
            <p:cNvPr id="16" name="Group 34810">
              <a:extLst>
                <a:ext uri="{FF2B5EF4-FFF2-40B4-BE49-F238E27FC236}">
                  <a16:creationId xmlns:a16="http://schemas.microsoft.com/office/drawing/2014/main" xmlns="" id="{96015225-E9C8-4FCE-A4FA-F84968F5AF23}"/>
                </a:ext>
              </a:extLst>
            </p:cNvPr>
            <p:cNvGrpSpPr/>
            <p:nvPr/>
          </p:nvGrpSpPr>
          <p:grpSpPr>
            <a:xfrm>
              <a:off x="5804149" y="1259788"/>
              <a:ext cx="583702" cy="583701"/>
              <a:chOff x="0" y="0"/>
              <a:chExt cx="889000" cy="889000"/>
            </a:xfrm>
            <a:solidFill>
              <a:schemeClr val="tx1"/>
            </a:solidFill>
          </p:grpSpPr>
          <p:sp>
            <p:nvSpPr>
              <p:cNvPr id="20" name="Shape 34808">
                <a:extLst>
                  <a:ext uri="{FF2B5EF4-FFF2-40B4-BE49-F238E27FC236}">
                    <a16:creationId xmlns:a16="http://schemas.microsoft.com/office/drawing/2014/main" xmlns="" id="{17D80EB7-5F5E-4382-A196-260AD5A735D3}"/>
                  </a:ext>
                </a:extLst>
              </p:cNvPr>
              <p:cNvSpPr/>
              <p:nvPr/>
            </p:nvSpPr>
            <p:spPr>
              <a:xfrm>
                <a:off x="0" y="0"/>
                <a:ext cx="889000" cy="889000"/>
              </a:xfrm>
              <a:prstGeom prst="ellipse">
                <a:avLst/>
              </a:prstGeom>
              <a:solidFill>
                <a:schemeClr val="accent1"/>
              </a:solidFill>
              <a:ln w="12700" cap="flat">
                <a:noFill/>
                <a:miter lim="400000"/>
              </a:ln>
              <a:effectLst/>
            </p:spPr>
            <p:txBody>
              <a:bodyPr wrap="square" lIns="0" tIns="0" rIns="0" bIns="0" numCol="1" anchor="t">
                <a:noAutofit/>
              </a:bodyPr>
              <a:lstStyle/>
              <a:p>
                <a:endParaRPr/>
              </a:p>
            </p:txBody>
          </p:sp>
          <p:sp>
            <p:nvSpPr>
              <p:cNvPr id="21" name="Shape 34809">
                <a:extLst>
                  <a:ext uri="{FF2B5EF4-FFF2-40B4-BE49-F238E27FC236}">
                    <a16:creationId xmlns:a16="http://schemas.microsoft.com/office/drawing/2014/main" xmlns="" id="{1212CAB8-65E2-46F5-BAAF-DEDAFB67B477}"/>
                  </a:ext>
                </a:extLst>
              </p:cNvPr>
              <p:cNvSpPr/>
              <p:nvPr/>
            </p:nvSpPr>
            <p:spPr>
              <a:xfrm rot="60000">
                <a:off x="278268" y="278388"/>
                <a:ext cx="380424" cy="334062"/>
              </a:xfrm>
              <a:custGeom>
                <a:avLst/>
                <a:gdLst/>
                <a:ahLst/>
                <a:cxnLst>
                  <a:cxn ang="0">
                    <a:pos x="wd2" y="hd2"/>
                  </a:cxn>
                  <a:cxn ang="5400000">
                    <a:pos x="wd2" y="hd2"/>
                  </a:cxn>
                  <a:cxn ang="10800000">
                    <a:pos x="wd2" y="hd2"/>
                  </a:cxn>
                  <a:cxn ang="16200000">
                    <a:pos x="wd2" y="hd2"/>
                  </a:cxn>
                </a:cxnLst>
                <a:rect l="0" t="0" r="r" b="b"/>
                <a:pathLst>
                  <a:path w="21557" h="21600" extrusionOk="0">
                    <a:moveTo>
                      <a:pt x="0" y="307"/>
                    </a:moveTo>
                    <a:lnTo>
                      <a:pt x="120" y="8229"/>
                    </a:lnTo>
                    <a:cubicBezTo>
                      <a:pt x="120" y="8229"/>
                      <a:pt x="1074" y="9367"/>
                      <a:pt x="2052" y="8590"/>
                    </a:cubicBezTo>
                    <a:cubicBezTo>
                      <a:pt x="3133" y="7728"/>
                      <a:pt x="5865" y="7659"/>
                      <a:pt x="5855" y="10716"/>
                    </a:cubicBezTo>
                    <a:cubicBezTo>
                      <a:pt x="5845" y="13772"/>
                      <a:pt x="3624" y="13944"/>
                      <a:pt x="2389" y="13251"/>
                    </a:cubicBezTo>
                    <a:cubicBezTo>
                      <a:pt x="1272" y="12623"/>
                      <a:pt x="199" y="13432"/>
                      <a:pt x="199" y="13432"/>
                    </a:cubicBezTo>
                    <a:lnTo>
                      <a:pt x="323" y="21600"/>
                    </a:lnTo>
                    <a:lnTo>
                      <a:pt x="6451" y="21477"/>
                    </a:lnTo>
                    <a:cubicBezTo>
                      <a:pt x="6451" y="21477"/>
                      <a:pt x="6986" y="20514"/>
                      <a:pt x="6421" y="19495"/>
                    </a:cubicBezTo>
                    <a:cubicBezTo>
                      <a:pt x="5733" y="18260"/>
                      <a:pt x="5615" y="15424"/>
                      <a:pt x="8509" y="15365"/>
                    </a:cubicBezTo>
                    <a:cubicBezTo>
                      <a:pt x="11403" y="15307"/>
                      <a:pt x="11419" y="18067"/>
                      <a:pt x="10615" y="19535"/>
                    </a:cubicBezTo>
                    <a:cubicBezTo>
                      <a:pt x="10013" y="20636"/>
                      <a:pt x="10643" y="21392"/>
                      <a:pt x="10643" y="21392"/>
                    </a:cubicBezTo>
                    <a:lnTo>
                      <a:pt x="15804" y="21289"/>
                    </a:lnTo>
                    <a:cubicBezTo>
                      <a:pt x="15804" y="21289"/>
                      <a:pt x="15557" y="15444"/>
                      <a:pt x="15758" y="13903"/>
                    </a:cubicBezTo>
                    <a:cubicBezTo>
                      <a:pt x="15974" y="12251"/>
                      <a:pt x="17639" y="13349"/>
                      <a:pt x="17948" y="13520"/>
                    </a:cubicBezTo>
                    <a:cubicBezTo>
                      <a:pt x="19729" y="14509"/>
                      <a:pt x="21600" y="13423"/>
                      <a:pt x="21556" y="10521"/>
                    </a:cubicBezTo>
                    <a:cubicBezTo>
                      <a:pt x="21512" y="7619"/>
                      <a:pt x="18822" y="6942"/>
                      <a:pt x="17537" y="8101"/>
                    </a:cubicBezTo>
                    <a:cubicBezTo>
                      <a:pt x="16582" y="8962"/>
                      <a:pt x="15790" y="9114"/>
                      <a:pt x="15630" y="8309"/>
                    </a:cubicBezTo>
                    <a:cubicBezTo>
                      <a:pt x="15257" y="6427"/>
                      <a:pt x="15266" y="0"/>
                      <a:pt x="15266" y="0"/>
                    </a:cubicBezTo>
                    <a:lnTo>
                      <a:pt x="10428" y="97"/>
                    </a:lnTo>
                    <a:cubicBezTo>
                      <a:pt x="10428" y="97"/>
                      <a:pt x="9511" y="1388"/>
                      <a:pt x="10249" y="2454"/>
                    </a:cubicBezTo>
                    <a:cubicBezTo>
                      <a:pt x="11360" y="4059"/>
                      <a:pt x="10780" y="6532"/>
                      <a:pt x="8483" y="6578"/>
                    </a:cubicBezTo>
                    <a:cubicBezTo>
                      <a:pt x="6187" y="6624"/>
                      <a:pt x="5468" y="4417"/>
                      <a:pt x="6490" y="2673"/>
                    </a:cubicBezTo>
                    <a:cubicBezTo>
                      <a:pt x="7062" y="1695"/>
                      <a:pt x="6320" y="191"/>
                      <a:pt x="6320" y="191"/>
                    </a:cubicBezTo>
                    <a:lnTo>
                      <a:pt x="0" y="307"/>
                    </a:ln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17" name="组合 16">
              <a:extLst>
                <a:ext uri="{FF2B5EF4-FFF2-40B4-BE49-F238E27FC236}">
                  <a16:creationId xmlns:a16="http://schemas.microsoft.com/office/drawing/2014/main" xmlns="" id="{9D905AE4-D5A8-472B-80C9-F2022784E051}"/>
                </a:ext>
              </a:extLst>
            </p:cNvPr>
            <p:cNvGrpSpPr/>
            <p:nvPr/>
          </p:nvGrpSpPr>
          <p:grpSpPr>
            <a:xfrm>
              <a:off x="6481439" y="943026"/>
              <a:ext cx="3757297" cy="1033469"/>
              <a:chOff x="6481439" y="943026"/>
              <a:chExt cx="3757297" cy="1033469"/>
            </a:xfrm>
          </p:grpSpPr>
          <p:sp>
            <p:nvSpPr>
              <p:cNvPr id="18" name="文本框 17">
                <a:extLst>
                  <a:ext uri="{FF2B5EF4-FFF2-40B4-BE49-F238E27FC236}">
                    <a16:creationId xmlns:a16="http://schemas.microsoft.com/office/drawing/2014/main" xmlns="" id="{7287C1F0-57D6-4CFA-B7D0-B793CAC47BAA}"/>
                  </a:ext>
                </a:extLst>
              </p:cNvPr>
              <p:cNvSpPr txBox="1"/>
              <p:nvPr/>
            </p:nvSpPr>
            <p:spPr>
              <a:xfrm>
                <a:off x="6481440" y="1356004"/>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A1085B34-1FFE-4671-B449-B6D1000A9522}"/>
                  </a:ext>
                </a:extLst>
              </p:cNvPr>
              <p:cNvSpPr txBox="1"/>
              <p:nvPr/>
            </p:nvSpPr>
            <p:spPr>
              <a:xfrm>
                <a:off x="6481439" y="943026"/>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grpSp>
        <p:nvGrpSpPr>
          <p:cNvPr id="22" name="组合 21">
            <a:extLst>
              <a:ext uri="{FF2B5EF4-FFF2-40B4-BE49-F238E27FC236}">
                <a16:creationId xmlns:a16="http://schemas.microsoft.com/office/drawing/2014/main" xmlns="" id="{F5C9B552-7CFF-456B-B069-7BAC227D94B2}"/>
              </a:ext>
            </a:extLst>
          </p:cNvPr>
          <p:cNvGrpSpPr/>
          <p:nvPr/>
        </p:nvGrpSpPr>
        <p:grpSpPr>
          <a:xfrm>
            <a:off x="7570705" y="2297868"/>
            <a:ext cx="3757297" cy="1715531"/>
            <a:chOff x="7570705" y="2297868"/>
            <a:chExt cx="3757297" cy="1715531"/>
          </a:xfrm>
        </p:grpSpPr>
        <p:grpSp>
          <p:nvGrpSpPr>
            <p:cNvPr id="23" name="Group 34819">
              <a:extLst>
                <a:ext uri="{FF2B5EF4-FFF2-40B4-BE49-F238E27FC236}">
                  <a16:creationId xmlns:a16="http://schemas.microsoft.com/office/drawing/2014/main" xmlns="" id="{3FDF315C-29EA-4579-9EEF-66E4836837D0}"/>
                </a:ext>
              </a:extLst>
            </p:cNvPr>
            <p:cNvGrpSpPr/>
            <p:nvPr/>
          </p:nvGrpSpPr>
          <p:grpSpPr>
            <a:xfrm>
              <a:off x="7602212" y="2297868"/>
              <a:ext cx="583846" cy="583846"/>
              <a:chOff x="162587" y="162587"/>
              <a:chExt cx="889220" cy="889220"/>
            </a:xfrm>
            <a:solidFill>
              <a:schemeClr val="tx1"/>
            </a:solidFill>
          </p:grpSpPr>
          <p:sp>
            <p:nvSpPr>
              <p:cNvPr id="27" name="Shape 34817">
                <a:extLst>
                  <a:ext uri="{FF2B5EF4-FFF2-40B4-BE49-F238E27FC236}">
                    <a16:creationId xmlns:a16="http://schemas.microsoft.com/office/drawing/2014/main" xmlns="" id="{36CBAA55-A299-470A-8512-F41105C77095}"/>
                  </a:ext>
                </a:extLst>
              </p:cNvPr>
              <p:cNvSpPr/>
              <p:nvPr/>
            </p:nvSpPr>
            <p:spPr>
              <a:xfrm>
                <a:off x="162587" y="162587"/>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19150" y="12263"/>
                    </a:moveTo>
                    <a:cubicBezTo>
                      <a:pt x="17758" y="17459"/>
                      <a:pt x="12417" y="20542"/>
                      <a:pt x="7221" y="19150"/>
                    </a:cubicBezTo>
                    <a:cubicBezTo>
                      <a:pt x="2025" y="17758"/>
                      <a:pt x="-1058" y="12417"/>
                      <a:pt x="334" y="7221"/>
                    </a:cubicBezTo>
                    <a:cubicBezTo>
                      <a:pt x="1726" y="2025"/>
                      <a:pt x="7067" y="-1058"/>
                      <a:pt x="12263" y="334"/>
                    </a:cubicBezTo>
                    <a:cubicBezTo>
                      <a:pt x="17459" y="1726"/>
                      <a:pt x="20542" y="7067"/>
                      <a:pt x="19150" y="12263"/>
                    </a:cubicBez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28" name="Shape 34818">
                <a:extLst>
                  <a:ext uri="{FF2B5EF4-FFF2-40B4-BE49-F238E27FC236}">
                    <a16:creationId xmlns:a16="http://schemas.microsoft.com/office/drawing/2014/main" xmlns="" id="{DF42E676-9B51-49F7-94D3-64140B5613EF}"/>
                  </a:ext>
                </a:extLst>
              </p:cNvPr>
              <p:cNvSpPr/>
              <p:nvPr/>
            </p:nvSpPr>
            <p:spPr>
              <a:xfrm>
                <a:off x="428984" y="401275"/>
                <a:ext cx="356429" cy="41184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07" y="15970"/>
                    </a:lnTo>
                    <a:lnTo>
                      <a:pt x="6112" y="19464"/>
                    </a:lnTo>
                    <a:cubicBezTo>
                      <a:pt x="6112" y="19464"/>
                      <a:pt x="0" y="21600"/>
                      <a:pt x="0" y="21600"/>
                    </a:cubicBezTo>
                    <a:close/>
                    <a:moveTo>
                      <a:pt x="6773" y="18782"/>
                    </a:moveTo>
                    <a:lnTo>
                      <a:pt x="1968" y="15288"/>
                    </a:lnTo>
                    <a:lnTo>
                      <a:pt x="13737" y="3150"/>
                    </a:lnTo>
                    <a:lnTo>
                      <a:pt x="18545" y="6642"/>
                    </a:lnTo>
                    <a:cubicBezTo>
                      <a:pt x="18545" y="6642"/>
                      <a:pt x="6773" y="18782"/>
                      <a:pt x="6773" y="18782"/>
                    </a:cubicBezTo>
                    <a:close/>
                    <a:moveTo>
                      <a:pt x="19218" y="5946"/>
                    </a:moveTo>
                    <a:lnTo>
                      <a:pt x="14411" y="2455"/>
                    </a:lnTo>
                    <a:lnTo>
                      <a:pt x="16792" y="0"/>
                    </a:lnTo>
                    <a:lnTo>
                      <a:pt x="21600" y="3492"/>
                    </a:lnTo>
                    <a:cubicBezTo>
                      <a:pt x="21600" y="3492"/>
                      <a:pt x="19218" y="5946"/>
                      <a:pt x="19218" y="5946"/>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24" name="组合 23">
              <a:extLst>
                <a:ext uri="{FF2B5EF4-FFF2-40B4-BE49-F238E27FC236}">
                  <a16:creationId xmlns:a16="http://schemas.microsoft.com/office/drawing/2014/main" xmlns="" id="{17623B03-D2BC-4EE5-84FF-D7FD01D68411}"/>
                </a:ext>
              </a:extLst>
            </p:cNvPr>
            <p:cNvGrpSpPr/>
            <p:nvPr/>
          </p:nvGrpSpPr>
          <p:grpSpPr>
            <a:xfrm>
              <a:off x="7570705" y="2979930"/>
              <a:ext cx="3757297" cy="1033469"/>
              <a:chOff x="7570705" y="2979930"/>
              <a:chExt cx="3757297" cy="1033469"/>
            </a:xfrm>
          </p:grpSpPr>
          <p:sp>
            <p:nvSpPr>
              <p:cNvPr id="25" name="文本框 24">
                <a:extLst>
                  <a:ext uri="{FF2B5EF4-FFF2-40B4-BE49-F238E27FC236}">
                    <a16:creationId xmlns:a16="http://schemas.microsoft.com/office/drawing/2014/main" xmlns="" id="{0C1E87C0-6ACA-4B90-85EB-DDBAAA9F2072}"/>
                  </a:ext>
                </a:extLst>
              </p:cNvPr>
              <p:cNvSpPr txBox="1"/>
              <p:nvPr/>
            </p:nvSpPr>
            <p:spPr>
              <a:xfrm>
                <a:off x="7570706" y="3392908"/>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5A5965EA-8AA4-413D-B6F0-EF8DCAD94738}"/>
                  </a:ext>
                </a:extLst>
              </p:cNvPr>
              <p:cNvSpPr txBox="1"/>
              <p:nvPr/>
            </p:nvSpPr>
            <p:spPr>
              <a:xfrm>
                <a:off x="7570705" y="2979930"/>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grpSp>
        <p:nvGrpSpPr>
          <p:cNvPr id="29" name="组合 28">
            <a:extLst>
              <a:ext uri="{FF2B5EF4-FFF2-40B4-BE49-F238E27FC236}">
                <a16:creationId xmlns:a16="http://schemas.microsoft.com/office/drawing/2014/main" xmlns="" id="{3951EB1D-D604-463D-A8BB-B58E791292A2}"/>
              </a:ext>
            </a:extLst>
          </p:cNvPr>
          <p:cNvGrpSpPr/>
          <p:nvPr/>
        </p:nvGrpSpPr>
        <p:grpSpPr>
          <a:xfrm>
            <a:off x="7443705" y="4374175"/>
            <a:ext cx="3757297" cy="1658717"/>
            <a:chOff x="7443705" y="4374175"/>
            <a:chExt cx="3757297" cy="1658717"/>
          </a:xfrm>
        </p:grpSpPr>
        <p:grpSp>
          <p:nvGrpSpPr>
            <p:cNvPr id="30" name="Group 34813">
              <a:extLst>
                <a:ext uri="{FF2B5EF4-FFF2-40B4-BE49-F238E27FC236}">
                  <a16:creationId xmlns:a16="http://schemas.microsoft.com/office/drawing/2014/main" xmlns="" id="{E1ADD2E7-FA39-4B5C-B358-C670353000B6}"/>
                </a:ext>
              </a:extLst>
            </p:cNvPr>
            <p:cNvGrpSpPr/>
            <p:nvPr/>
          </p:nvGrpSpPr>
          <p:grpSpPr>
            <a:xfrm>
              <a:off x="7602212" y="4374175"/>
              <a:ext cx="583846" cy="583846"/>
              <a:chOff x="0" y="0"/>
              <a:chExt cx="889220" cy="889220"/>
            </a:xfrm>
            <a:solidFill>
              <a:schemeClr val="tx1"/>
            </a:solidFill>
          </p:grpSpPr>
          <p:sp>
            <p:nvSpPr>
              <p:cNvPr id="34" name="Shape 34811">
                <a:extLst>
                  <a:ext uri="{FF2B5EF4-FFF2-40B4-BE49-F238E27FC236}">
                    <a16:creationId xmlns:a16="http://schemas.microsoft.com/office/drawing/2014/main" xmlns="" id="{09ADDA47-2B88-4177-9C31-B544BD6EF157}"/>
                  </a:ext>
                </a:extLst>
              </p:cNvPr>
              <p:cNvSpPr/>
              <p:nvPr/>
            </p:nvSpPr>
            <p:spPr>
              <a:xfrm>
                <a:off x="-1" y="-1"/>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7221" y="334"/>
                    </a:moveTo>
                    <a:cubicBezTo>
                      <a:pt x="12417" y="-1058"/>
                      <a:pt x="17758" y="2025"/>
                      <a:pt x="19150" y="7221"/>
                    </a:cubicBezTo>
                    <a:cubicBezTo>
                      <a:pt x="20542" y="12417"/>
                      <a:pt x="17459" y="17758"/>
                      <a:pt x="12263" y="19150"/>
                    </a:cubicBezTo>
                    <a:cubicBezTo>
                      <a:pt x="7067" y="20542"/>
                      <a:pt x="1726" y="17459"/>
                      <a:pt x="334" y="12263"/>
                    </a:cubicBezTo>
                    <a:cubicBezTo>
                      <a:pt x="-1058" y="7067"/>
                      <a:pt x="2025" y="1726"/>
                      <a:pt x="7221" y="334"/>
                    </a:cubicBezTo>
                    <a:close/>
                  </a:path>
                </a:pathLst>
              </a:custGeom>
              <a:solidFill>
                <a:schemeClr val="accent3"/>
              </a:solidFill>
              <a:ln w="12700" cap="flat">
                <a:noFill/>
                <a:miter lim="400000"/>
              </a:ln>
              <a:effectLst/>
            </p:spPr>
            <p:txBody>
              <a:bodyPr wrap="square" lIns="0" tIns="0" rIns="0" bIns="0" numCol="1" anchor="t">
                <a:noAutofit/>
              </a:bodyPr>
              <a:lstStyle/>
              <a:p>
                <a:endParaRPr/>
              </a:p>
            </p:txBody>
          </p:sp>
          <p:sp>
            <p:nvSpPr>
              <p:cNvPr id="35" name="Shape 34812">
                <a:extLst>
                  <a:ext uri="{FF2B5EF4-FFF2-40B4-BE49-F238E27FC236}">
                    <a16:creationId xmlns:a16="http://schemas.microsoft.com/office/drawing/2014/main" xmlns="" id="{9BA3F3CB-9E6A-4999-9B83-1CE2EFE14041}"/>
                  </a:ext>
                </a:extLst>
              </p:cNvPr>
              <p:cNvSpPr/>
              <p:nvPr/>
            </p:nvSpPr>
            <p:spPr>
              <a:xfrm>
                <a:off x="257116" y="286480"/>
                <a:ext cx="374989" cy="316261"/>
              </a:xfrm>
              <a:custGeom>
                <a:avLst/>
                <a:gdLst/>
                <a:ahLst/>
                <a:cxnLst>
                  <a:cxn ang="0">
                    <a:pos x="wd2" y="hd2"/>
                  </a:cxn>
                  <a:cxn ang="5400000">
                    <a:pos x="wd2" y="hd2"/>
                  </a:cxn>
                  <a:cxn ang="10800000">
                    <a:pos x="wd2" y="hd2"/>
                  </a:cxn>
                  <a:cxn ang="16200000">
                    <a:pos x="wd2" y="hd2"/>
                  </a:cxn>
                </a:cxnLst>
                <a:rect l="0" t="0" r="r" b="b"/>
                <a:pathLst>
                  <a:path w="21600" h="21600" extrusionOk="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31" name="组合 30">
              <a:extLst>
                <a:ext uri="{FF2B5EF4-FFF2-40B4-BE49-F238E27FC236}">
                  <a16:creationId xmlns:a16="http://schemas.microsoft.com/office/drawing/2014/main" xmlns="" id="{9D0CC796-DD94-495A-90B9-92E43D671EC9}"/>
                </a:ext>
              </a:extLst>
            </p:cNvPr>
            <p:cNvGrpSpPr/>
            <p:nvPr/>
          </p:nvGrpSpPr>
          <p:grpSpPr>
            <a:xfrm>
              <a:off x="7443705" y="4999423"/>
              <a:ext cx="3757297" cy="1033469"/>
              <a:chOff x="7443705" y="4999423"/>
              <a:chExt cx="3757297" cy="1033469"/>
            </a:xfrm>
          </p:grpSpPr>
          <p:sp>
            <p:nvSpPr>
              <p:cNvPr id="32" name="文本框 31">
                <a:extLst>
                  <a:ext uri="{FF2B5EF4-FFF2-40B4-BE49-F238E27FC236}">
                    <a16:creationId xmlns:a16="http://schemas.microsoft.com/office/drawing/2014/main" xmlns="" id="{44F577CE-2928-4F4D-ACC5-63D507EE1FC7}"/>
                  </a:ext>
                </a:extLst>
              </p:cNvPr>
              <p:cNvSpPr txBox="1"/>
              <p:nvPr/>
            </p:nvSpPr>
            <p:spPr>
              <a:xfrm>
                <a:off x="7443706" y="5412401"/>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3" name="文本框 32">
                <a:extLst>
                  <a:ext uri="{FF2B5EF4-FFF2-40B4-BE49-F238E27FC236}">
                    <a16:creationId xmlns:a16="http://schemas.microsoft.com/office/drawing/2014/main" xmlns="" id="{145FF2F3-26A2-4C61-BD41-00324799EF1D}"/>
                  </a:ext>
                </a:extLst>
              </p:cNvPr>
              <p:cNvSpPr txBox="1"/>
              <p:nvPr/>
            </p:nvSpPr>
            <p:spPr>
              <a:xfrm>
                <a:off x="7443705" y="4999423"/>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grpSp>
        <p:nvGrpSpPr>
          <p:cNvPr id="36" name="组合 35">
            <a:extLst>
              <a:ext uri="{FF2B5EF4-FFF2-40B4-BE49-F238E27FC236}">
                <a16:creationId xmlns:a16="http://schemas.microsoft.com/office/drawing/2014/main" xmlns="" id="{1D803FE8-ED05-4383-B36E-AD777D8E64EE}"/>
              </a:ext>
            </a:extLst>
          </p:cNvPr>
          <p:cNvGrpSpPr/>
          <p:nvPr/>
        </p:nvGrpSpPr>
        <p:grpSpPr>
          <a:xfrm>
            <a:off x="997932" y="3297874"/>
            <a:ext cx="3757297" cy="1660147"/>
            <a:chOff x="997932" y="3297874"/>
            <a:chExt cx="3757297" cy="1660147"/>
          </a:xfrm>
        </p:grpSpPr>
        <p:grpSp>
          <p:nvGrpSpPr>
            <p:cNvPr id="37" name="Group 34804">
              <a:extLst>
                <a:ext uri="{FF2B5EF4-FFF2-40B4-BE49-F238E27FC236}">
                  <a16:creationId xmlns:a16="http://schemas.microsoft.com/office/drawing/2014/main" xmlns="" id="{17172389-1677-42D2-AC49-DB102DE865CC}"/>
                </a:ext>
              </a:extLst>
            </p:cNvPr>
            <p:cNvGrpSpPr/>
            <p:nvPr/>
          </p:nvGrpSpPr>
          <p:grpSpPr>
            <a:xfrm>
              <a:off x="4005941" y="4374175"/>
              <a:ext cx="583846" cy="583846"/>
              <a:chOff x="0" y="0"/>
              <a:chExt cx="889220" cy="889220"/>
            </a:xfrm>
            <a:solidFill>
              <a:schemeClr val="tx1"/>
            </a:solidFill>
          </p:grpSpPr>
          <p:sp>
            <p:nvSpPr>
              <p:cNvPr id="41" name="Shape 34802">
                <a:extLst>
                  <a:ext uri="{FF2B5EF4-FFF2-40B4-BE49-F238E27FC236}">
                    <a16:creationId xmlns:a16="http://schemas.microsoft.com/office/drawing/2014/main" xmlns="" id="{9ED3B8D8-49B5-4B27-ADF3-1CC9C653ED81}"/>
                  </a:ext>
                </a:extLst>
              </p:cNvPr>
              <p:cNvSpPr/>
              <p:nvPr/>
            </p:nvSpPr>
            <p:spPr>
              <a:xfrm>
                <a:off x="-1" y="-1"/>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19150" y="12263"/>
                    </a:moveTo>
                    <a:cubicBezTo>
                      <a:pt x="17758" y="17459"/>
                      <a:pt x="12417" y="20542"/>
                      <a:pt x="7221" y="19150"/>
                    </a:cubicBezTo>
                    <a:cubicBezTo>
                      <a:pt x="2025" y="17758"/>
                      <a:pt x="-1058" y="12417"/>
                      <a:pt x="334" y="7221"/>
                    </a:cubicBezTo>
                    <a:cubicBezTo>
                      <a:pt x="1726" y="2025"/>
                      <a:pt x="7067" y="-1058"/>
                      <a:pt x="12263" y="334"/>
                    </a:cubicBezTo>
                    <a:cubicBezTo>
                      <a:pt x="17459" y="1726"/>
                      <a:pt x="20542" y="7067"/>
                      <a:pt x="19150" y="12263"/>
                    </a:cubicBezTo>
                    <a:close/>
                  </a:path>
                </a:pathLst>
              </a:custGeom>
              <a:solidFill>
                <a:schemeClr val="accent5"/>
              </a:solidFill>
              <a:ln w="12700" cap="flat">
                <a:noFill/>
                <a:miter lim="400000"/>
              </a:ln>
              <a:effectLst/>
            </p:spPr>
            <p:txBody>
              <a:bodyPr wrap="square" lIns="0" tIns="0" rIns="0" bIns="0" numCol="1" anchor="t">
                <a:noAutofit/>
              </a:bodyPr>
              <a:lstStyle/>
              <a:p>
                <a:endParaRPr/>
              </a:p>
            </p:txBody>
          </p:sp>
          <p:sp>
            <p:nvSpPr>
              <p:cNvPr id="42" name="Shape 34803">
                <a:extLst>
                  <a:ext uri="{FF2B5EF4-FFF2-40B4-BE49-F238E27FC236}">
                    <a16:creationId xmlns:a16="http://schemas.microsoft.com/office/drawing/2014/main" xmlns="" id="{446CCA96-410C-4465-8952-8002BB2B2E89}"/>
                  </a:ext>
                </a:extLst>
              </p:cNvPr>
              <p:cNvSpPr/>
              <p:nvPr/>
            </p:nvSpPr>
            <p:spPr>
              <a:xfrm>
                <a:off x="264276" y="206489"/>
                <a:ext cx="360669" cy="476243"/>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38" name="组合 37">
              <a:extLst>
                <a:ext uri="{FF2B5EF4-FFF2-40B4-BE49-F238E27FC236}">
                  <a16:creationId xmlns:a16="http://schemas.microsoft.com/office/drawing/2014/main" xmlns="" id="{EF1BC8A7-B374-4BA2-ACD3-4F0D30B97A48}"/>
                </a:ext>
              </a:extLst>
            </p:cNvPr>
            <p:cNvGrpSpPr/>
            <p:nvPr/>
          </p:nvGrpSpPr>
          <p:grpSpPr>
            <a:xfrm>
              <a:off x="997932" y="3297874"/>
              <a:ext cx="3757297" cy="1033469"/>
              <a:chOff x="997932" y="3297874"/>
              <a:chExt cx="3757297" cy="1033469"/>
            </a:xfrm>
          </p:grpSpPr>
          <p:sp>
            <p:nvSpPr>
              <p:cNvPr id="39" name="文本框 38">
                <a:extLst>
                  <a:ext uri="{FF2B5EF4-FFF2-40B4-BE49-F238E27FC236}">
                    <a16:creationId xmlns:a16="http://schemas.microsoft.com/office/drawing/2014/main" xmlns="" id="{8818721B-4001-439E-AC7F-1AD74AF1431B}"/>
                  </a:ext>
                </a:extLst>
              </p:cNvPr>
              <p:cNvSpPr txBox="1"/>
              <p:nvPr/>
            </p:nvSpPr>
            <p:spPr>
              <a:xfrm>
                <a:off x="997933" y="3710852"/>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47D64056-0F9D-4849-8906-D56EF2DFFE61}"/>
                  </a:ext>
                </a:extLst>
              </p:cNvPr>
              <p:cNvSpPr txBox="1"/>
              <p:nvPr/>
            </p:nvSpPr>
            <p:spPr>
              <a:xfrm>
                <a:off x="997932" y="3297874"/>
                <a:ext cx="2552700" cy="400110"/>
              </a:xfrm>
              <a:prstGeom prst="rect">
                <a:avLst/>
              </a:prstGeom>
              <a:noFill/>
            </p:spPr>
            <p:txBody>
              <a:bodyPr wrap="square">
                <a:spAutoFit/>
              </a:bodyPr>
              <a:lstStyle/>
              <a:p>
                <a:r>
                  <a:rPr lang="zh-CN" altLang="en-US" sz="2000">
                    <a:latin typeface="+mj-ea"/>
                    <a:ea typeface="+mj-ea"/>
                  </a:rPr>
                  <a:t>璞石设计</a:t>
                </a:r>
              </a:p>
            </p:txBody>
          </p:sp>
        </p:grpSp>
      </p:grpSp>
      <p:grpSp>
        <p:nvGrpSpPr>
          <p:cNvPr id="43" name="组合 42">
            <a:extLst>
              <a:ext uri="{FF2B5EF4-FFF2-40B4-BE49-F238E27FC236}">
                <a16:creationId xmlns:a16="http://schemas.microsoft.com/office/drawing/2014/main" xmlns="" id="{9C84BFA2-2008-4DB7-BA6A-9934084E02AB}"/>
              </a:ext>
            </a:extLst>
          </p:cNvPr>
          <p:cNvGrpSpPr/>
          <p:nvPr/>
        </p:nvGrpSpPr>
        <p:grpSpPr>
          <a:xfrm>
            <a:off x="1965165" y="5300821"/>
            <a:ext cx="4422686" cy="1033469"/>
            <a:chOff x="1965165" y="5300821"/>
            <a:chExt cx="4422686" cy="1033469"/>
          </a:xfrm>
        </p:grpSpPr>
        <p:grpSp>
          <p:nvGrpSpPr>
            <p:cNvPr id="44" name="Group 34807">
              <a:extLst>
                <a:ext uri="{FF2B5EF4-FFF2-40B4-BE49-F238E27FC236}">
                  <a16:creationId xmlns:a16="http://schemas.microsoft.com/office/drawing/2014/main" xmlns="" id="{B9E12204-F2EA-4ECD-9BDF-C939641FD0FB}"/>
                </a:ext>
              </a:extLst>
            </p:cNvPr>
            <p:cNvGrpSpPr/>
            <p:nvPr/>
          </p:nvGrpSpPr>
          <p:grpSpPr>
            <a:xfrm>
              <a:off x="5804149" y="5412401"/>
              <a:ext cx="583702" cy="583701"/>
              <a:chOff x="0" y="0"/>
              <a:chExt cx="889000" cy="889000"/>
            </a:xfrm>
            <a:solidFill>
              <a:schemeClr val="tx1"/>
            </a:solidFill>
          </p:grpSpPr>
          <p:sp>
            <p:nvSpPr>
              <p:cNvPr id="48" name="Shape 34805">
                <a:extLst>
                  <a:ext uri="{FF2B5EF4-FFF2-40B4-BE49-F238E27FC236}">
                    <a16:creationId xmlns:a16="http://schemas.microsoft.com/office/drawing/2014/main" xmlns="" id="{414740C3-F7CC-4E37-9D77-95A7863D7363}"/>
                  </a:ext>
                </a:extLst>
              </p:cNvPr>
              <p:cNvSpPr/>
              <p:nvPr/>
            </p:nvSpPr>
            <p:spPr>
              <a:xfrm>
                <a:off x="0" y="0"/>
                <a:ext cx="889000" cy="889000"/>
              </a:xfrm>
              <a:prstGeom prst="ellipse">
                <a:avLst/>
              </a:prstGeom>
              <a:solidFill>
                <a:schemeClr val="accent4"/>
              </a:solidFill>
              <a:ln w="12700" cap="flat">
                <a:noFill/>
                <a:miter lim="400000"/>
              </a:ln>
              <a:effectLst/>
            </p:spPr>
            <p:txBody>
              <a:bodyPr wrap="square" lIns="0" tIns="0" rIns="0" bIns="0" numCol="1" anchor="t">
                <a:noAutofit/>
              </a:bodyPr>
              <a:lstStyle/>
              <a:p>
                <a:endParaRPr/>
              </a:p>
            </p:txBody>
          </p:sp>
          <p:sp>
            <p:nvSpPr>
              <p:cNvPr id="49" name="Shape 34806">
                <a:extLst>
                  <a:ext uri="{FF2B5EF4-FFF2-40B4-BE49-F238E27FC236}">
                    <a16:creationId xmlns:a16="http://schemas.microsoft.com/office/drawing/2014/main" xmlns="" id="{620F4CFA-429B-4AAD-8D42-59CDADCAFB41}"/>
                  </a:ext>
                </a:extLst>
              </p:cNvPr>
              <p:cNvSpPr/>
              <p:nvPr/>
            </p:nvSpPr>
            <p:spPr>
              <a:xfrm>
                <a:off x="248823" y="248823"/>
                <a:ext cx="391354" cy="391354"/>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grpSp>
        <p:grpSp>
          <p:nvGrpSpPr>
            <p:cNvPr id="45" name="组合 44">
              <a:extLst>
                <a:ext uri="{FF2B5EF4-FFF2-40B4-BE49-F238E27FC236}">
                  <a16:creationId xmlns:a16="http://schemas.microsoft.com/office/drawing/2014/main" xmlns="" id="{85E9CB40-D205-417C-9BB6-DCE191CEC4BD}"/>
                </a:ext>
              </a:extLst>
            </p:cNvPr>
            <p:cNvGrpSpPr/>
            <p:nvPr/>
          </p:nvGrpSpPr>
          <p:grpSpPr>
            <a:xfrm>
              <a:off x="1965165" y="5300821"/>
              <a:ext cx="3757297" cy="1033469"/>
              <a:chOff x="1965165" y="5300821"/>
              <a:chExt cx="3757297" cy="1033469"/>
            </a:xfrm>
          </p:grpSpPr>
          <p:sp>
            <p:nvSpPr>
              <p:cNvPr id="46" name="文本框 45">
                <a:extLst>
                  <a:ext uri="{FF2B5EF4-FFF2-40B4-BE49-F238E27FC236}">
                    <a16:creationId xmlns:a16="http://schemas.microsoft.com/office/drawing/2014/main" xmlns="" id="{F08E4CBA-D24E-4C16-B935-72FAFFF51931}"/>
                  </a:ext>
                </a:extLst>
              </p:cNvPr>
              <p:cNvSpPr txBox="1"/>
              <p:nvPr/>
            </p:nvSpPr>
            <p:spPr>
              <a:xfrm>
                <a:off x="1965166" y="5713799"/>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5FE08C61-2BF2-4E32-9C0A-24E6D11CED13}"/>
                  </a:ext>
                </a:extLst>
              </p:cNvPr>
              <p:cNvSpPr txBox="1"/>
              <p:nvPr/>
            </p:nvSpPr>
            <p:spPr>
              <a:xfrm>
                <a:off x="1965165" y="5300821"/>
                <a:ext cx="2552700" cy="400110"/>
              </a:xfrm>
              <a:prstGeom prst="rect">
                <a:avLst/>
              </a:prstGeom>
              <a:noFill/>
            </p:spPr>
            <p:txBody>
              <a:bodyPr wrap="square">
                <a:spAutoFit/>
              </a:bodyPr>
              <a:lstStyle/>
              <a:p>
                <a:r>
                  <a:rPr lang="zh-CN" altLang="en-US" sz="2000">
                    <a:latin typeface="+mj-ea"/>
                    <a:ea typeface="+mj-ea"/>
                  </a:rPr>
                  <a:t>璞石设计</a:t>
                </a:r>
              </a:p>
            </p:txBody>
          </p:sp>
        </p:grpSp>
      </p:grpSp>
      <p:grpSp>
        <p:nvGrpSpPr>
          <p:cNvPr id="50" name="组合 49">
            <a:extLst>
              <a:ext uri="{FF2B5EF4-FFF2-40B4-BE49-F238E27FC236}">
                <a16:creationId xmlns:a16="http://schemas.microsoft.com/office/drawing/2014/main" xmlns="" id="{68CA3EC9-51E2-4DB6-9630-7211B9DA76CB}"/>
              </a:ext>
            </a:extLst>
          </p:cNvPr>
          <p:cNvGrpSpPr/>
          <p:nvPr/>
        </p:nvGrpSpPr>
        <p:grpSpPr>
          <a:xfrm>
            <a:off x="943004" y="1378821"/>
            <a:ext cx="3757297" cy="1502893"/>
            <a:chOff x="943004" y="1378821"/>
            <a:chExt cx="3757297" cy="1502893"/>
          </a:xfrm>
        </p:grpSpPr>
        <p:grpSp>
          <p:nvGrpSpPr>
            <p:cNvPr id="51" name="Group 34816">
              <a:extLst>
                <a:ext uri="{FF2B5EF4-FFF2-40B4-BE49-F238E27FC236}">
                  <a16:creationId xmlns:a16="http://schemas.microsoft.com/office/drawing/2014/main" xmlns="" id="{675F3AC9-34C2-41FF-BC2C-A0FB0ADD4D40}"/>
                </a:ext>
              </a:extLst>
            </p:cNvPr>
            <p:cNvGrpSpPr/>
            <p:nvPr/>
          </p:nvGrpSpPr>
          <p:grpSpPr>
            <a:xfrm>
              <a:off x="4005940" y="2297868"/>
              <a:ext cx="583847" cy="583846"/>
              <a:chOff x="0" y="0"/>
              <a:chExt cx="889220" cy="889220"/>
            </a:xfrm>
            <a:solidFill>
              <a:schemeClr val="tx1"/>
            </a:solidFill>
          </p:grpSpPr>
          <p:sp>
            <p:nvSpPr>
              <p:cNvPr id="55" name="Shape 34814">
                <a:extLst>
                  <a:ext uri="{FF2B5EF4-FFF2-40B4-BE49-F238E27FC236}">
                    <a16:creationId xmlns:a16="http://schemas.microsoft.com/office/drawing/2014/main" xmlns="" id="{2EFB986A-7946-4732-8A53-2393BC553C22}"/>
                  </a:ext>
                </a:extLst>
              </p:cNvPr>
              <p:cNvSpPr/>
              <p:nvPr/>
            </p:nvSpPr>
            <p:spPr>
              <a:xfrm>
                <a:off x="-1" y="-1"/>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7221" y="334"/>
                    </a:moveTo>
                    <a:cubicBezTo>
                      <a:pt x="12417" y="-1058"/>
                      <a:pt x="17758" y="2025"/>
                      <a:pt x="19150" y="7221"/>
                    </a:cubicBezTo>
                    <a:cubicBezTo>
                      <a:pt x="20542" y="12417"/>
                      <a:pt x="17459" y="17758"/>
                      <a:pt x="12263" y="19150"/>
                    </a:cubicBezTo>
                    <a:cubicBezTo>
                      <a:pt x="7067" y="20542"/>
                      <a:pt x="1726" y="17459"/>
                      <a:pt x="334" y="12263"/>
                    </a:cubicBezTo>
                    <a:cubicBezTo>
                      <a:pt x="-1058" y="7067"/>
                      <a:pt x="2025" y="1726"/>
                      <a:pt x="7221" y="334"/>
                    </a:cubicBezTo>
                    <a:close/>
                  </a:path>
                </a:pathLst>
              </a:custGeom>
              <a:solidFill>
                <a:schemeClr val="accent6"/>
              </a:solidFill>
              <a:ln w="12700" cap="flat">
                <a:noFill/>
                <a:miter lim="400000"/>
              </a:ln>
              <a:effectLst/>
            </p:spPr>
            <p:txBody>
              <a:bodyPr wrap="square" lIns="0" tIns="0" rIns="0" bIns="0" numCol="1" anchor="t">
                <a:noAutofit/>
              </a:bodyPr>
              <a:lstStyle/>
              <a:p>
                <a:endParaRPr/>
              </a:p>
            </p:txBody>
          </p:sp>
          <p:sp>
            <p:nvSpPr>
              <p:cNvPr id="56" name="Shape 34815">
                <a:extLst>
                  <a:ext uri="{FF2B5EF4-FFF2-40B4-BE49-F238E27FC236}">
                    <a16:creationId xmlns:a16="http://schemas.microsoft.com/office/drawing/2014/main" xmlns="" id="{AD48F74D-E786-40C9-B667-BA2CC2D37A43}"/>
                  </a:ext>
                </a:extLst>
              </p:cNvPr>
              <p:cNvSpPr/>
              <p:nvPr/>
            </p:nvSpPr>
            <p:spPr>
              <a:xfrm>
                <a:off x="239718" y="285386"/>
                <a:ext cx="409785" cy="318448"/>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52" name="组合 51">
              <a:extLst>
                <a:ext uri="{FF2B5EF4-FFF2-40B4-BE49-F238E27FC236}">
                  <a16:creationId xmlns:a16="http://schemas.microsoft.com/office/drawing/2014/main" xmlns="" id="{F4064BCC-DCCB-4F3B-9FF4-D2535832625A}"/>
                </a:ext>
              </a:extLst>
            </p:cNvPr>
            <p:cNvGrpSpPr/>
            <p:nvPr/>
          </p:nvGrpSpPr>
          <p:grpSpPr>
            <a:xfrm>
              <a:off x="943004" y="1378821"/>
              <a:ext cx="3757297" cy="1033469"/>
              <a:chOff x="943004" y="1378821"/>
              <a:chExt cx="3757297" cy="1033469"/>
            </a:xfrm>
          </p:grpSpPr>
          <p:sp>
            <p:nvSpPr>
              <p:cNvPr id="53" name="文本框 52">
                <a:extLst>
                  <a:ext uri="{FF2B5EF4-FFF2-40B4-BE49-F238E27FC236}">
                    <a16:creationId xmlns:a16="http://schemas.microsoft.com/office/drawing/2014/main" xmlns="" id="{193F4EC9-D159-4442-9D06-A6D6703DEC28}"/>
                  </a:ext>
                </a:extLst>
              </p:cNvPr>
              <p:cNvSpPr txBox="1"/>
              <p:nvPr/>
            </p:nvSpPr>
            <p:spPr>
              <a:xfrm>
                <a:off x="943005" y="1791799"/>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4" name="文本框 53">
                <a:extLst>
                  <a:ext uri="{FF2B5EF4-FFF2-40B4-BE49-F238E27FC236}">
                    <a16:creationId xmlns:a16="http://schemas.microsoft.com/office/drawing/2014/main" xmlns="" id="{DB313448-23E0-4598-B61A-41DE7AA90F82}"/>
                  </a:ext>
                </a:extLst>
              </p:cNvPr>
              <p:cNvSpPr txBox="1"/>
              <p:nvPr/>
            </p:nvSpPr>
            <p:spPr>
              <a:xfrm>
                <a:off x="943004" y="1378821"/>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41218-6A9D-48CD-9A2D-EBCFF38E9676}"/>
              </a:ext>
            </a:extLst>
          </p:cNvPr>
          <p:cNvSpPr>
            <a:spLocks noGrp="1"/>
          </p:cNvSpPr>
          <p:nvPr>
            <p:ph type="title"/>
          </p:nvPr>
        </p:nvSpPr>
        <p:spPr/>
        <p:txBody>
          <a:bodyPr>
            <a:normAutofit fontScale="90000"/>
          </a:bodyPr>
          <a:lstStyle/>
          <a:p>
            <a:r>
              <a:rPr lang="zh-CN" altLang="en-US"/>
              <a:t>实施计划</a:t>
            </a:r>
          </a:p>
        </p:txBody>
      </p:sp>
      <p:grpSp>
        <p:nvGrpSpPr>
          <p:cNvPr id="3" name="组合 2">
            <a:extLst>
              <a:ext uri="{FF2B5EF4-FFF2-40B4-BE49-F238E27FC236}">
                <a16:creationId xmlns:a16="http://schemas.microsoft.com/office/drawing/2014/main" xmlns="" id="{D712AA85-A15D-4B2E-9E33-7E242393A32C}"/>
              </a:ext>
            </a:extLst>
          </p:cNvPr>
          <p:cNvGrpSpPr/>
          <p:nvPr/>
        </p:nvGrpSpPr>
        <p:grpSpPr>
          <a:xfrm>
            <a:off x="280042" y="954286"/>
            <a:ext cx="11648433" cy="5161223"/>
            <a:chOff x="280042" y="954286"/>
            <a:chExt cx="11648433" cy="5161223"/>
          </a:xfrm>
        </p:grpSpPr>
        <p:sp>
          <p:nvSpPr>
            <p:cNvPr id="4" name="Rectangle 4">
              <a:extLst>
                <a:ext uri="{FF2B5EF4-FFF2-40B4-BE49-F238E27FC236}">
                  <a16:creationId xmlns:a16="http://schemas.microsoft.com/office/drawing/2014/main" xmlns="" id="{AE5114E0-C7AD-46EF-915A-9C014A53FF7D}"/>
                </a:ext>
              </a:extLst>
            </p:cNvPr>
            <p:cNvSpPr/>
            <p:nvPr/>
          </p:nvSpPr>
          <p:spPr>
            <a:xfrm>
              <a:off x="9981263" y="2767185"/>
              <a:ext cx="992735" cy="1488732"/>
            </a:xfrm>
            <a:prstGeom prst="rect">
              <a:avLst/>
            </a:prstGeom>
            <a:solidFill>
              <a:schemeClr val="accent3">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5" name="Rectangle 3">
              <a:extLst>
                <a:ext uri="{FF2B5EF4-FFF2-40B4-BE49-F238E27FC236}">
                  <a16:creationId xmlns:a16="http://schemas.microsoft.com/office/drawing/2014/main" xmlns="" id="{DD155DF6-98E9-4C5A-8657-98C2458C45E4}"/>
                </a:ext>
              </a:extLst>
            </p:cNvPr>
            <p:cNvSpPr/>
            <p:nvPr/>
          </p:nvSpPr>
          <p:spPr>
            <a:xfrm>
              <a:off x="7825052" y="2750081"/>
              <a:ext cx="992735" cy="1488732"/>
            </a:xfrm>
            <a:prstGeom prst="rect">
              <a:avLst/>
            </a:prstGeom>
            <a:solidFill>
              <a:schemeClr val="accent4">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6" name="Rectangle 2">
              <a:extLst>
                <a:ext uri="{FF2B5EF4-FFF2-40B4-BE49-F238E27FC236}">
                  <a16:creationId xmlns:a16="http://schemas.microsoft.com/office/drawing/2014/main" xmlns="" id="{F33A8328-6339-442D-934C-13DC57DDF5BA}"/>
                </a:ext>
              </a:extLst>
            </p:cNvPr>
            <p:cNvSpPr/>
            <p:nvPr/>
          </p:nvSpPr>
          <p:spPr>
            <a:xfrm>
              <a:off x="1257300" y="2758633"/>
              <a:ext cx="992735" cy="1488732"/>
            </a:xfrm>
            <a:prstGeom prst="rect">
              <a:avLst/>
            </a:prstGeom>
            <a:solidFill>
              <a:schemeClr val="accent1">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7" name="Rectangle 3">
              <a:extLst>
                <a:ext uri="{FF2B5EF4-FFF2-40B4-BE49-F238E27FC236}">
                  <a16:creationId xmlns:a16="http://schemas.microsoft.com/office/drawing/2014/main" xmlns="" id="{C8917E7C-9947-45D2-85F5-7FFF56341863}"/>
                </a:ext>
              </a:extLst>
            </p:cNvPr>
            <p:cNvSpPr/>
            <p:nvPr/>
          </p:nvSpPr>
          <p:spPr>
            <a:xfrm>
              <a:off x="3477511" y="2750081"/>
              <a:ext cx="992735" cy="1488732"/>
            </a:xfrm>
            <a:prstGeom prst="rect">
              <a:avLst/>
            </a:prstGeom>
            <a:solidFill>
              <a:schemeClr val="accent2">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8" name="Rectangle 4">
              <a:extLst>
                <a:ext uri="{FF2B5EF4-FFF2-40B4-BE49-F238E27FC236}">
                  <a16:creationId xmlns:a16="http://schemas.microsoft.com/office/drawing/2014/main" xmlns="" id="{00DA3508-9224-42D0-A390-4484C64F7E90}"/>
                </a:ext>
              </a:extLst>
            </p:cNvPr>
            <p:cNvSpPr/>
            <p:nvPr/>
          </p:nvSpPr>
          <p:spPr>
            <a:xfrm>
              <a:off x="5534624" y="2767185"/>
              <a:ext cx="992735" cy="1488732"/>
            </a:xfrm>
            <a:prstGeom prst="rect">
              <a:avLst/>
            </a:prstGeom>
            <a:solidFill>
              <a:schemeClr val="accent3">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9" name="Arrow: Pentagon 5">
              <a:extLst>
                <a:ext uri="{FF2B5EF4-FFF2-40B4-BE49-F238E27FC236}">
                  <a16:creationId xmlns:a16="http://schemas.microsoft.com/office/drawing/2014/main" xmlns="" id="{6FFB9B67-91DF-47A9-894E-4BD8A6FAF199}"/>
                </a:ext>
              </a:extLst>
            </p:cNvPr>
            <p:cNvSpPr/>
            <p:nvPr/>
          </p:nvSpPr>
          <p:spPr>
            <a:xfrm>
              <a:off x="280042" y="2946068"/>
              <a:ext cx="11648433" cy="11428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82" y="0"/>
                  </a:lnTo>
                  <a:lnTo>
                    <a:pt x="21600" y="10800"/>
                  </a:lnTo>
                  <a:lnTo>
                    <a:pt x="20482" y="21600"/>
                  </a:lnTo>
                  <a:lnTo>
                    <a:pt x="0" y="21600"/>
                  </a:lnTo>
                  <a:close/>
                </a:path>
              </a:pathLst>
            </a:cu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思源黑体 CN Normal" panose="020B0400000000000000" pitchFamily="34" charset="-122"/>
              </a:endParaRPr>
            </a:p>
          </p:txBody>
        </p:sp>
        <p:sp>
          <p:nvSpPr>
            <p:cNvPr id="10" name="Arrow: Chevron 6">
              <a:extLst>
                <a:ext uri="{FF2B5EF4-FFF2-40B4-BE49-F238E27FC236}">
                  <a16:creationId xmlns:a16="http://schemas.microsoft.com/office/drawing/2014/main" xmlns="" id="{DB5B4689-3028-468A-BA8F-24654C0ACAB1}"/>
                </a:ext>
              </a:extLst>
            </p:cNvPr>
            <p:cNvSpPr/>
            <p:nvPr/>
          </p:nvSpPr>
          <p:spPr>
            <a:xfrm>
              <a:off x="5534624" y="2758633"/>
              <a:ext cx="1520707" cy="1505836"/>
            </a:xfrm>
            <a:prstGeom prst="chevron">
              <a:avLst>
                <a:gd name="adj" fmla="val 34352"/>
              </a:avLst>
            </a:prstGeom>
            <a:solidFill>
              <a:schemeClr val="accent3"/>
            </a:solidFill>
            <a:ln w="12700">
              <a:miter lim="400000"/>
            </a:ln>
          </p:spPr>
          <p:txBody>
            <a:bodyPr lIns="45719" rIns="45719" anchor="ctr"/>
            <a:lstStyle/>
            <a:p>
              <a:pPr algn="ctr"/>
              <a:endParaRPr>
                <a:solidFill>
                  <a:schemeClr val="tx1">
                    <a:lumMod val="50000"/>
                  </a:schemeClr>
                </a:solidFill>
              </a:endParaRPr>
            </a:p>
          </p:txBody>
        </p:sp>
        <p:sp>
          <p:nvSpPr>
            <p:cNvPr id="11" name="Arrow: Chevron 7">
              <a:extLst>
                <a:ext uri="{FF2B5EF4-FFF2-40B4-BE49-F238E27FC236}">
                  <a16:creationId xmlns:a16="http://schemas.microsoft.com/office/drawing/2014/main" xmlns="" id="{8096BCD5-950F-4DFE-9F7E-4F04AFAB7E72}"/>
                </a:ext>
              </a:extLst>
            </p:cNvPr>
            <p:cNvSpPr/>
            <p:nvPr/>
          </p:nvSpPr>
          <p:spPr>
            <a:xfrm>
              <a:off x="1257300" y="2750081"/>
              <a:ext cx="1520707" cy="1505837"/>
            </a:xfrm>
            <a:prstGeom prst="chevron">
              <a:avLst>
                <a:gd name="adj" fmla="val 34352"/>
              </a:avLst>
            </a:prstGeom>
            <a:solidFill>
              <a:schemeClr val="accent1"/>
            </a:solidFill>
            <a:ln w="12700">
              <a:miter lim="400000"/>
            </a:ln>
          </p:spPr>
          <p:txBody>
            <a:bodyPr lIns="45719" rIns="45719" anchor="ctr"/>
            <a:lstStyle/>
            <a:p>
              <a:pPr algn="ctr"/>
              <a:endParaRPr>
                <a:solidFill>
                  <a:schemeClr val="tx1">
                    <a:lumMod val="50000"/>
                  </a:schemeClr>
                </a:solidFill>
              </a:endParaRPr>
            </a:p>
          </p:txBody>
        </p:sp>
        <p:sp>
          <p:nvSpPr>
            <p:cNvPr id="12" name="Arrow: Chevron 8">
              <a:extLst>
                <a:ext uri="{FF2B5EF4-FFF2-40B4-BE49-F238E27FC236}">
                  <a16:creationId xmlns:a16="http://schemas.microsoft.com/office/drawing/2014/main" xmlns="" id="{5E4AC44D-3B8E-47C6-946E-9BB497576ACC}"/>
                </a:ext>
              </a:extLst>
            </p:cNvPr>
            <p:cNvSpPr/>
            <p:nvPr/>
          </p:nvSpPr>
          <p:spPr>
            <a:xfrm>
              <a:off x="3477511" y="2741529"/>
              <a:ext cx="1520707" cy="1505837"/>
            </a:xfrm>
            <a:prstGeom prst="chevron">
              <a:avLst>
                <a:gd name="adj" fmla="val 34352"/>
              </a:avLst>
            </a:prstGeom>
            <a:solidFill>
              <a:schemeClr val="accent2"/>
            </a:solidFill>
            <a:ln w="12700">
              <a:miter lim="400000"/>
            </a:ln>
          </p:spPr>
          <p:txBody>
            <a:bodyPr lIns="45719" rIns="45719" anchor="ctr"/>
            <a:lstStyle/>
            <a:p>
              <a:pPr algn="ctr"/>
              <a:endParaRPr>
                <a:solidFill>
                  <a:schemeClr val="tx1">
                    <a:lumMod val="50000"/>
                  </a:schemeClr>
                </a:solidFill>
              </a:endParaRPr>
            </a:p>
          </p:txBody>
        </p:sp>
        <p:sp>
          <p:nvSpPr>
            <p:cNvPr id="13" name="TextBox 9">
              <a:extLst>
                <a:ext uri="{FF2B5EF4-FFF2-40B4-BE49-F238E27FC236}">
                  <a16:creationId xmlns:a16="http://schemas.microsoft.com/office/drawing/2014/main" xmlns="" id="{7CB44661-4D5A-4790-9A72-CEBC9938BFF0}"/>
                </a:ext>
              </a:extLst>
            </p:cNvPr>
            <p:cNvSpPr txBox="1"/>
            <p:nvPr/>
          </p:nvSpPr>
          <p:spPr>
            <a:xfrm>
              <a:off x="6071030" y="3242298"/>
              <a:ext cx="801625" cy="548641"/>
            </a:xfrm>
            <a:prstGeom prst="rect">
              <a:avLst/>
            </a:prstGeom>
            <a:ln w="12700">
              <a:miter lim="400000"/>
            </a:ln>
          </p:spPr>
          <p:txBody>
            <a:bodyPr lIns="45719" rIns="45719">
              <a:spAutoFit/>
            </a:bodyPr>
            <a:lstStyle>
              <a:lvl1pPr algn="ctr">
                <a:defRPr sz="3000"/>
              </a:lvl1pPr>
            </a:lstStyle>
            <a:p>
              <a:r>
                <a:rPr lang="en-US" altLang="zh-CN" dirty="0">
                  <a:solidFill>
                    <a:schemeClr val="bg1"/>
                  </a:solidFill>
                </a:rPr>
                <a:t>03</a:t>
              </a:r>
              <a:endParaRPr dirty="0">
                <a:solidFill>
                  <a:schemeClr val="bg1"/>
                </a:solidFill>
              </a:endParaRPr>
            </a:p>
          </p:txBody>
        </p:sp>
        <p:sp>
          <p:nvSpPr>
            <p:cNvPr id="14" name="TextBox 10">
              <a:extLst>
                <a:ext uri="{FF2B5EF4-FFF2-40B4-BE49-F238E27FC236}">
                  <a16:creationId xmlns:a16="http://schemas.microsoft.com/office/drawing/2014/main" xmlns="" id="{C0063F4B-D845-4A05-9E98-22CC1D682366}"/>
                </a:ext>
              </a:extLst>
            </p:cNvPr>
            <p:cNvSpPr txBox="1"/>
            <p:nvPr/>
          </p:nvSpPr>
          <p:spPr>
            <a:xfrm>
              <a:off x="1778226" y="3242298"/>
              <a:ext cx="801625" cy="548641"/>
            </a:xfrm>
            <a:prstGeom prst="rect">
              <a:avLst/>
            </a:prstGeom>
            <a:ln w="12700">
              <a:miter lim="400000"/>
            </a:ln>
          </p:spPr>
          <p:txBody>
            <a:bodyPr lIns="45719" rIns="45719">
              <a:spAutoFit/>
            </a:bodyPr>
            <a:lstStyle>
              <a:lvl1pPr algn="ctr">
                <a:defRPr sz="3000"/>
              </a:lvl1pPr>
            </a:lstStyle>
            <a:p>
              <a:r>
                <a:rPr dirty="0">
                  <a:solidFill>
                    <a:schemeClr val="bg1"/>
                  </a:solidFill>
                </a:rPr>
                <a:t>0</a:t>
              </a:r>
              <a:r>
                <a:rPr lang="en-US" altLang="zh-CN" dirty="0">
                  <a:solidFill>
                    <a:schemeClr val="bg1"/>
                  </a:solidFill>
                </a:rPr>
                <a:t>1</a:t>
              </a:r>
              <a:endParaRPr dirty="0">
                <a:solidFill>
                  <a:schemeClr val="bg1"/>
                </a:solidFill>
              </a:endParaRPr>
            </a:p>
          </p:txBody>
        </p:sp>
        <p:sp>
          <p:nvSpPr>
            <p:cNvPr id="15" name="TextBox 11">
              <a:extLst>
                <a:ext uri="{FF2B5EF4-FFF2-40B4-BE49-F238E27FC236}">
                  <a16:creationId xmlns:a16="http://schemas.microsoft.com/office/drawing/2014/main" xmlns="" id="{9011DE1A-0108-48E6-B812-EA4ADD1A402C}"/>
                </a:ext>
              </a:extLst>
            </p:cNvPr>
            <p:cNvSpPr txBox="1"/>
            <p:nvPr/>
          </p:nvSpPr>
          <p:spPr>
            <a:xfrm>
              <a:off x="3986266" y="3242298"/>
              <a:ext cx="801625" cy="548641"/>
            </a:xfrm>
            <a:prstGeom prst="rect">
              <a:avLst/>
            </a:prstGeom>
            <a:ln w="12700">
              <a:miter lim="400000"/>
            </a:ln>
          </p:spPr>
          <p:txBody>
            <a:bodyPr lIns="45719" rIns="45719">
              <a:spAutoFit/>
            </a:bodyPr>
            <a:lstStyle>
              <a:lvl1pPr algn="ctr">
                <a:defRPr sz="3000"/>
              </a:lvl1pPr>
            </a:lstStyle>
            <a:p>
              <a:r>
                <a:rPr dirty="0">
                  <a:solidFill>
                    <a:schemeClr val="bg1"/>
                  </a:solidFill>
                </a:rPr>
                <a:t>0</a:t>
              </a:r>
              <a:r>
                <a:rPr lang="en-US" altLang="zh-CN" dirty="0">
                  <a:solidFill>
                    <a:schemeClr val="bg1"/>
                  </a:solidFill>
                </a:rPr>
                <a:t>2</a:t>
              </a:r>
              <a:endParaRPr dirty="0">
                <a:solidFill>
                  <a:schemeClr val="bg1"/>
                </a:solidFill>
              </a:endParaRPr>
            </a:p>
          </p:txBody>
        </p:sp>
        <p:sp>
          <p:nvSpPr>
            <p:cNvPr id="16" name="TextBox 11">
              <a:extLst>
                <a:ext uri="{FF2B5EF4-FFF2-40B4-BE49-F238E27FC236}">
                  <a16:creationId xmlns:a16="http://schemas.microsoft.com/office/drawing/2014/main" xmlns="" id="{1F2A409D-3564-4329-A096-BE81573697ED}"/>
                </a:ext>
              </a:extLst>
            </p:cNvPr>
            <p:cNvSpPr txBox="1"/>
            <p:nvPr/>
          </p:nvSpPr>
          <p:spPr>
            <a:xfrm>
              <a:off x="989644" y="4385184"/>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7" name="矩形 16">
              <a:extLst>
                <a:ext uri="{FF2B5EF4-FFF2-40B4-BE49-F238E27FC236}">
                  <a16:creationId xmlns:a16="http://schemas.microsoft.com/office/drawing/2014/main" xmlns="" id="{D52724EC-D4D8-496F-85EB-AE1C94C16FE7}"/>
                </a:ext>
              </a:extLst>
            </p:cNvPr>
            <p:cNvSpPr/>
            <p:nvPr/>
          </p:nvSpPr>
          <p:spPr>
            <a:xfrm>
              <a:off x="606316" y="4938777"/>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8" name="TextBox 11">
              <a:extLst>
                <a:ext uri="{FF2B5EF4-FFF2-40B4-BE49-F238E27FC236}">
                  <a16:creationId xmlns:a16="http://schemas.microsoft.com/office/drawing/2014/main" xmlns="" id="{86292F75-4A2E-4F9E-8515-DD1C6976F55F}"/>
                </a:ext>
              </a:extLst>
            </p:cNvPr>
            <p:cNvSpPr txBox="1"/>
            <p:nvPr/>
          </p:nvSpPr>
          <p:spPr>
            <a:xfrm>
              <a:off x="3197684" y="954286"/>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9" name="矩形 18">
              <a:extLst>
                <a:ext uri="{FF2B5EF4-FFF2-40B4-BE49-F238E27FC236}">
                  <a16:creationId xmlns:a16="http://schemas.microsoft.com/office/drawing/2014/main" xmlns="" id="{C70DA692-47D3-4C22-A2E1-CC084E970788}"/>
                </a:ext>
              </a:extLst>
            </p:cNvPr>
            <p:cNvSpPr/>
            <p:nvPr/>
          </p:nvSpPr>
          <p:spPr>
            <a:xfrm>
              <a:off x="2814356" y="1507879"/>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20" name="TextBox 11">
              <a:extLst>
                <a:ext uri="{FF2B5EF4-FFF2-40B4-BE49-F238E27FC236}">
                  <a16:creationId xmlns:a16="http://schemas.microsoft.com/office/drawing/2014/main" xmlns="" id="{75E9A6F5-9D0A-452D-BACB-C78C527CD5C5}"/>
                </a:ext>
              </a:extLst>
            </p:cNvPr>
            <p:cNvSpPr txBox="1"/>
            <p:nvPr/>
          </p:nvSpPr>
          <p:spPr>
            <a:xfrm>
              <a:off x="5282448" y="4385184"/>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1" name="矩形 20">
              <a:extLst>
                <a:ext uri="{FF2B5EF4-FFF2-40B4-BE49-F238E27FC236}">
                  <a16:creationId xmlns:a16="http://schemas.microsoft.com/office/drawing/2014/main" xmlns="" id="{4431869C-9FA5-4E7B-8DAA-C851BB33CAAD}"/>
                </a:ext>
              </a:extLst>
            </p:cNvPr>
            <p:cNvSpPr/>
            <p:nvPr/>
          </p:nvSpPr>
          <p:spPr>
            <a:xfrm>
              <a:off x="4899120" y="4938777"/>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22" name="Arrow: Chevron 8">
              <a:extLst>
                <a:ext uri="{FF2B5EF4-FFF2-40B4-BE49-F238E27FC236}">
                  <a16:creationId xmlns:a16="http://schemas.microsoft.com/office/drawing/2014/main" xmlns="" id="{E58E2C1E-A01C-4AE8-86F1-D773B48D37C5}"/>
                </a:ext>
              </a:extLst>
            </p:cNvPr>
            <p:cNvSpPr/>
            <p:nvPr/>
          </p:nvSpPr>
          <p:spPr>
            <a:xfrm>
              <a:off x="7825052" y="2741529"/>
              <a:ext cx="1520707" cy="1505837"/>
            </a:xfrm>
            <a:prstGeom prst="chevron">
              <a:avLst>
                <a:gd name="adj" fmla="val 34352"/>
              </a:avLst>
            </a:prstGeom>
            <a:solidFill>
              <a:schemeClr val="accent4"/>
            </a:solidFill>
            <a:ln w="12700">
              <a:miter lim="400000"/>
            </a:ln>
          </p:spPr>
          <p:txBody>
            <a:bodyPr lIns="45719" rIns="45719" anchor="ctr"/>
            <a:lstStyle/>
            <a:p>
              <a:pPr algn="ctr"/>
              <a:endParaRPr>
                <a:solidFill>
                  <a:schemeClr val="tx1">
                    <a:lumMod val="50000"/>
                  </a:schemeClr>
                </a:solidFill>
              </a:endParaRPr>
            </a:p>
          </p:txBody>
        </p:sp>
        <p:sp>
          <p:nvSpPr>
            <p:cNvPr id="23" name="TextBox 11">
              <a:extLst>
                <a:ext uri="{FF2B5EF4-FFF2-40B4-BE49-F238E27FC236}">
                  <a16:creationId xmlns:a16="http://schemas.microsoft.com/office/drawing/2014/main" xmlns="" id="{B2FDA9AA-5E76-4A67-B4D4-791E80B87CB7}"/>
                </a:ext>
              </a:extLst>
            </p:cNvPr>
            <p:cNvSpPr txBox="1"/>
            <p:nvPr/>
          </p:nvSpPr>
          <p:spPr>
            <a:xfrm>
              <a:off x="8333807" y="3242298"/>
              <a:ext cx="801625" cy="548641"/>
            </a:xfrm>
            <a:prstGeom prst="rect">
              <a:avLst/>
            </a:prstGeom>
            <a:ln w="12700">
              <a:miter lim="400000"/>
            </a:ln>
          </p:spPr>
          <p:txBody>
            <a:bodyPr lIns="45719" rIns="45719">
              <a:spAutoFit/>
            </a:bodyPr>
            <a:lstStyle>
              <a:lvl1pPr algn="ctr">
                <a:defRPr sz="3000"/>
              </a:lvl1pPr>
            </a:lstStyle>
            <a:p>
              <a:r>
                <a:rPr>
                  <a:solidFill>
                    <a:schemeClr val="bg1"/>
                  </a:solidFill>
                </a:rPr>
                <a:t>0</a:t>
              </a:r>
              <a:r>
                <a:rPr lang="en-US" altLang="zh-CN">
                  <a:solidFill>
                    <a:schemeClr val="bg1"/>
                  </a:solidFill>
                </a:rPr>
                <a:t>4</a:t>
              </a:r>
              <a:endParaRPr dirty="0">
                <a:solidFill>
                  <a:schemeClr val="bg1"/>
                </a:solidFill>
              </a:endParaRPr>
            </a:p>
          </p:txBody>
        </p:sp>
        <p:sp>
          <p:nvSpPr>
            <p:cNvPr id="24" name="TextBox 11">
              <a:extLst>
                <a:ext uri="{FF2B5EF4-FFF2-40B4-BE49-F238E27FC236}">
                  <a16:creationId xmlns:a16="http://schemas.microsoft.com/office/drawing/2014/main" xmlns="" id="{B7A77851-2C07-4AE3-96AE-2DEB9C8ACA10}"/>
                </a:ext>
              </a:extLst>
            </p:cNvPr>
            <p:cNvSpPr txBox="1"/>
            <p:nvPr/>
          </p:nvSpPr>
          <p:spPr>
            <a:xfrm>
              <a:off x="7545225" y="954286"/>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5" name="矩形 24">
              <a:extLst>
                <a:ext uri="{FF2B5EF4-FFF2-40B4-BE49-F238E27FC236}">
                  <a16:creationId xmlns:a16="http://schemas.microsoft.com/office/drawing/2014/main" xmlns="" id="{9420EBE5-5670-4F8B-AB96-2BF92825D6DE}"/>
                </a:ext>
              </a:extLst>
            </p:cNvPr>
            <p:cNvSpPr/>
            <p:nvPr/>
          </p:nvSpPr>
          <p:spPr>
            <a:xfrm>
              <a:off x="7161897" y="1507879"/>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26" name="Arrow: Chevron 6">
              <a:extLst>
                <a:ext uri="{FF2B5EF4-FFF2-40B4-BE49-F238E27FC236}">
                  <a16:creationId xmlns:a16="http://schemas.microsoft.com/office/drawing/2014/main" xmlns="" id="{D5FC606E-261A-4A3F-8D22-138C8CB1AC52}"/>
                </a:ext>
              </a:extLst>
            </p:cNvPr>
            <p:cNvSpPr/>
            <p:nvPr/>
          </p:nvSpPr>
          <p:spPr>
            <a:xfrm>
              <a:off x="9981263" y="2758633"/>
              <a:ext cx="1520707" cy="1505836"/>
            </a:xfrm>
            <a:prstGeom prst="chevron">
              <a:avLst>
                <a:gd name="adj" fmla="val 34352"/>
              </a:avLst>
            </a:prstGeom>
            <a:solidFill>
              <a:schemeClr val="accent3"/>
            </a:solidFill>
            <a:ln w="12700">
              <a:miter lim="400000"/>
            </a:ln>
          </p:spPr>
          <p:txBody>
            <a:bodyPr lIns="45719" rIns="45719" anchor="ctr"/>
            <a:lstStyle/>
            <a:p>
              <a:pPr algn="ctr"/>
              <a:endParaRPr>
                <a:solidFill>
                  <a:schemeClr val="tx1">
                    <a:lumMod val="50000"/>
                  </a:schemeClr>
                </a:solidFill>
              </a:endParaRPr>
            </a:p>
          </p:txBody>
        </p:sp>
        <p:sp>
          <p:nvSpPr>
            <p:cNvPr id="27" name="TextBox 9">
              <a:extLst>
                <a:ext uri="{FF2B5EF4-FFF2-40B4-BE49-F238E27FC236}">
                  <a16:creationId xmlns:a16="http://schemas.microsoft.com/office/drawing/2014/main" xmlns="" id="{37DB1753-8203-411A-878D-9808206FAF3A}"/>
                </a:ext>
              </a:extLst>
            </p:cNvPr>
            <p:cNvSpPr txBox="1"/>
            <p:nvPr/>
          </p:nvSpPr>
          <p:spPr>
            <a:xfrm>
              <a:off x="10517669" y="3242298"/>
              <a:ext cx="801625" cy="548641"/>
            </a:xfrm>
            <a:prstGeom prst="rect">
              <a:avLst/>
            </a:prstGeom>
            <a:ln w="12700">
              <a:miter lim="400000"/>
            </a:ln>
          </p:spPr>
          <p:txBody>
            <a:bodyPr lIns="45719" rIns="45719">
              <a:spAutoFit/>
            </a:bodyPr>
            <a:lstStyle>
              <a:lvl1pPr algn="ctr">
                <a:defRPr sz="3000"/>
              </a:lvl1pPr>
            </a:lstStyle>
            <a:p>
              <a:r>
                <a:rPr lang="en-US" altLang="zh-CN">
                  <a:solidFill>
                    <a:schemeClr val="bg1"/>
                  </a:solidFill>
                </a:rPr>
                <a:t>05</a:t>
              </a:r>
              <a:endParaRPr dirty="0">
                <a:solidFill>
                  <a:schemeClr val="bg1"/>
                </a:solidFill>
              </a:endParaRPr>
            </a:p>
          </p:txBody>
        </p:sp>
        <p:sp>
          <p:nvSpPr>
            <p:cNvPr id="28" name="TextBox 11">
              <a:extLst>
                <a:ext uri="{FF2B5EF4-FFF2-40B4-BE49-F238E27FC236}">
                  <a16:creationId xmlns:a16="http://schemas.microsoft.com/office/drawing/2014/main" xmlns="" id="{DCB5B590-E0C5-4FBE-83CD-8CBEB11F7C71}"/>
                </a:ext>
              </a:extLst>
            </p:cNvPr>
            <p:cNvSpPr txBox="1"/>
            <p:nvPr/>
          </p:nvSpPr>
          <p:spPr>
            <a:xfrm>
              <a:off x="9729087" y="4385184"/>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9" name="矩形 28">
              <a:extLst>
                <a:ext uri="{FF2B5EF4-FFF2-40B4-BE49-F238E27FC236}">
                  <a16:creationId xmlns:a16="http://schemas.microsoft.com/office/drawing/2014/main" xmlns="" id="{4770D397-E9BD-4648-B02B-E2E172BDD747}"/>
                </a:ext>
              </a:extLst>
            </p:cNvPr>
            <p:cNvSpPr/>
            <p:nvPr/>
          </p:nvSpPr>
          <p:spPr>
            <a:xfrm>
              <a:off x="9345759" y="4938777"/>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1EE434-DEC8-448D-A199-566CA4F727C7}"/>
              </a:ext>
            </a:extLst>
          </p:cNvPr>
          <p:cNvSpPr>
            <a:spLocks noGrp="1"/>
          </p:cNvSpPr>
          <p:nvPr>
            <p:ph type="title"/>
          </p:nvPr>
        </p:nvSpPr>
        <p:spPr/>
        <p:txBody>
          <a:bodyPr>
            <a:normAutofit fontScale="90000"/>
          </a:bodyPr>
          <a:lstStyle/>
          <a:p>
            <a:r>
              <a:rPr lang="zh-CN" altLang="en-US"/>
              <a:t>重点规划项目</a:t>
            </a:r>
          </a:p>
        </p:txBody>
      </p:sp>
      <p:sp>
        <p:nvSpPr>
          <p:cNvPr id="3" name="Freeform 5">
            <a:extLst>
              <a:ext uri="{FF2B5EF4-FFF2-40B4-BE49-F238E27FC236}">
                <a16:creationId xmlns:a16="http://schemas.microsoft.com/office/drawing/2014/main" xmlns="" id="{0009E5A0-6502-46C7-B793-54EF3F15165A}"/>
              </a:ext>
            </a:extLst>
          </p:cNvPr>
          <p:cNvSpPr>
            <a:spLocks noEditPoints="1"/>
          </p:cNvSpPr>
          <p:nvPr/>
        </p:nvSpPr>
        <p:spPr bwMode="auto">
          <a:xfrm>
            <a:off x="4706256" y="2840038"/>
            <a:ext cx="2590800" cy="2590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Freeform 5">
            <a:extLst>
              <a:ext uri="{FF2B5EF4-FFF2-40B4-BE49-F238E27FC236}">
                <a16:creationId xmlns:a16="http://schemas.microsoft.com/office/drawing/2014/main" xmlns="" id="{EF99874F-6470-4E60-88AC-58D8199C6F39}"/>
              </a:ext>
            </a:extLst>
          </p:cNvPr>
          <p:cNvSpPr>
            <a:spLocks noEditPoints="1"/>
          </p:cNvSpPr>
          <p:nvPr/>
        </p:nvSpPr>
        <p:spPr bwMode="auto">
          <a:xfrm>
            <a:off x="7090228" y="1789113"/>
            <a:ext cx="2082800" cy="2082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a:extLst>
              <a:ext uri="{FF2B5EF4-FFF2-40B4-BE49-F238E27FC236}">
                <a16:creationId xmlns:a16="http://schemas.microsoft.com/office/drawing/2014/main" xmlns="" id="{243DE451-246A-4EB8-B311-AC49AC540AA4}"/>
              </a:ext>
            </a:extLst>
          </p:cNvPr>
          <p:cNvSpPr>
            <a:spLocks noEditPoints="1"/>
          </p:cNvSpPr>
          <p:nvPr/>
        </p:nvSpPr>
        <p:spPr bwMode="auto">
          <a:xfrm>
            <a:off x="8392432" y="3608388"/>
            <a:ext cx="1822450" cy="182245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423D59F8-8FB5-4D2C-89EB-D5AB7BD91DA5}"/>
              </a:ext>
            </a:extLst>
          </p:cNvPr>
          <p:cNvSpPr txBox="1"/>
          <p:nvPr/>
        </p:nvSpPr>
        <p:spPr>
          <a:xfrm flipH="1">
            <a:off x="5546374" y="3673773"/>
            <a:ext cx="1375125" cy="923330"/>
          </a:xfrm>
          <a:prstGeom prst="rect">
            <a:avLst/>
          </a:prstGeom>
          <a:noFill/>
          <a:effectLst/>
        </p:spPr>
        <p:txBody>
          <a:bodyPr wrap="square" rtlCol="0">
            <a:spAutoFit/>
          </a:bodyPr>
          <a:lstStyle/>
          <a:p>
            <a:r>
              <a:rPr lang="en-US" altLang="zh-CN" sz="5400" dirty="0">
                <a:solidFill>
                  <a:schemeClr val="accent2"/>
                </a:solidFill>
                <a:latin typeface="+mj-lt"/>
              </a:rPr>
              <a:t>02</a:t>
            </a:r>
            <a:endParaRPr lang="zh-CN" altLang="en-US" sz="5400" dirty="0">
              <a:solidFill>
                <a:schemeClr val="accent2"/>
              </a:solidFill>
              <a:latin typeface="+mj-lt"/>
            </a:endParaRPr>
          </a:p>
        </p:txBody>
      </p:sp>
      <p:sp>
        <p:nvSpPr>
          <p:cNvPr id="7" name="文本框 6">
            <a:extLst>
              <a:ext uri="{FF2B5EF4-FFF2-40B4-BE49-F238E27FC236}">
                <a16:creationId xmlns:a16="http://schemas.microsoft.com/office/drawing/2014/main" xmlns="" id="{B8FB31D8-B0DE-4A1E-93A4-95B32157358A}"/>
              </a:ext>
            </a:extLst>
          </p:cNvPr>
          <p:cNvSpPr txBox="1"/>
          <p:nvPr/>
        </p:nvSpPr>
        <p:spPr>
          <a:xfrm flipH="1">
            <a:off x="7736958" y="2455317"/>
            <a:ext cx="1375125" cy="769441"/>
          </a:xfrm>
          <a:prstGeom prst="rect">
            <a:avLst/>
          </a:prstGeom>
          <a:noFill/>
          <a:effectLst/>
        </p:spPr>
        <p:txBody>
          <a:bodyPr wrap="square" rtlCol="0">
            <a:spAutoFit/>
          </a:bodyPr>
          <a:lstStyle/>
          <a:p>
            <a:r>
              <a:rPr lang="en-US" altLang="zh-CN" sz="4400" dirty="0">
                <a:solidFill>
                  <a:schemeClr val="accent3"/>
                </a:solidFill>
                <a:latin typeface="+mj-lt"/>
              </a:rPr>
              <a:t>03</a:t>
            </a:r>
            <a:endParaRPr lang="zh-CN" altLang="en-US" sz="4400" dirty="0">
              <a:solidFill>
                <a:schemeClr val="accent3"/>
              </a:solidFill>
              <a:latin typeface="+mj-lt"/>
            </a:endParaRPr>
          </a:p>
        </p:txBody>
      </p:sp>
      <p:sp>
        <p:nvSpPr>
          <p:cNvPr id="8" name="文本框 7">
            <a:extLst>
              <a:ext uri="{FF2B5EF4-FFF2-40B4-BE49-F238E27FC236}">
                <a16:creationId xmlns:a16="http://schemas.microsoft.com/office/drawing/2014/main" xmlns="" id="{14A1688B-FA85-44F7-84D5-02F90DE49CBA}"/>
              </a:ext>
            </a:extLst>
          </p:cNvPr>
          <p:cNvSpPr txBox="1"/>
          <p:nvPr/>
        </p:nvSpPr>
        <p:spPr>
          <a:xfrm flipH="1">
            <a:off x="8912616" y="4149952"/>
            <a:ext cx="1375125" cy="769441"/>
          </a:xfrm>
          <a:prstGeom prst="rect">
            <a:avLst/>
          </a:prstGeom>
          <a:noFill/>
          <a:effectLst/>
        </p:spPr>
        <p:txBody>
          <a:bodyPr wrap="square" rtlCol="0">
            <a:spAutoFit/>
          </a:bodyPr>
          <a:lstStyle/>
          <a:p>
            <a:r>
              <a:rPr lang="en-US" altLang="zh-CN" sz="4400" dirty="0">
                <a:solidFill>
                  <a:schemeClr val="accent4"/>
                </a:solidFill>
                <a:latin typeface="+mj-lt"/>
              </a:rPr>
              <a:t>04</a:t>
            </a:r>
            <a:endParaRPr lang="zh-CN" altLang="en-US" sz="4400" dirty="0">
              <a:solidFill>
                <a:schemeClr val="accent4"/>
              </a:solidFill>
              <a:latin typeface="+mj-lt"/>
            </a:endParaRPr>
          </a:p>
        </p:txBody>
      </p:sp>
      <p:sp>
        <p:nvSpPr>
          <p:cNvPr id="9" name="Freeform 5">
            <a:extLst>
              <a:ext uri="{FF2B5EF4-FFF2-40B4-BE49-F238E27FC236}">
                <a16:creationId xmlns:a16="http://schemas.microsoft.com/office/drawing/2014/main" xmlns="" id="{C0873C2C-7CF4-4ACD-921C-5D48883D44C1}"/>
              </a:ext>
            </a:extLst>
          </p:cNvPr>
          <p:cNvSpPr>
            <a:spLocks noEditPoints="1"/>
          </p:cNvSpPr>
          <p:nvPr/>
        </p:nvSpPr>
        <p:spPr bwMode="auto">
          <a:xfrm>
            <a:off x="1606881" y="1994242"/>
            <a:ext cx="3110818" cy="3110818"/>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文本框 9">
            <a:extLst>
              <a:ext uri="{FF2B5EF4-FFF2-40B4-BE49-F238E27FC236}">
                <a16:creationId xmlns:a16="http://schemas.microsoft.com/office/drawing/2014/main" xmlns="" id="{B4AA7CB0-74A5-4C0B-8640-62FFDA2A6CE6}"/>
              </a:ext>
            </a:extLst>
          </p:cNvPr>
          <p:cNvSpPr txBox="1"/>
          <p:nvPr/>
        </p:nvSpPr>
        <p:spPr>
          <a:xfrm flipH="1">
            <a:off x="2718190" y="3041819"/>
            <a:ext cx="2465882" cy="1015663"/>
          </a:xfrm>
          <a:prstGeom prst="rect">
            <a:avLst/>
          </a:prstGeom>
          <a:noFill/>
          <a:effectLst/>
        </p:spPr>
        <p:txBody>
          <a:bodyPr wrap="square" rtlCol="0">
            <a:spAutoFit/>
          </a:bodyPr>
          <a:lstStyle/>
          <a:p>
            <a:r>
              <a:rPr lang="en-US" altLang="zh-CN" sz="6000" dirty="0">
                <a:solidFill>
                  <a:schemeClr val="accent1"/>
                </a:solidFill>
                <a:latin typeface="+mj-lt"/>
              </a:rPr>
              <a:t>01</a:t>
            </a:r>
            <a:endParaRPr lang="zh-CN" altLang="en-US" sz="6000" dirty="0">
              <a:solidFill>
                <a:schemeClr val="accent1"/>
              </a:solidFill>
              <a:latin typeface="+mj-lt"/>
            </a:endParaRPr>
          </a:p>
        </p:txBody>
      </p:sp>
      <p:sp>
        <p:nvSpPr>
          <p:cNvPr id="11" name="TextBox 11">
            <a:extLst>
              <a:ext uri="{FF2B5EF4-FFF2-40B4-BE49-F238E27FC236}">
                <a16:creationId xmlns:a16="http://schemas.microsoft.com/office/drawing/2014/main" xmlns="" id="{CD1C1FD8-E35C-4C16-8679-871661B4BEA4}"/>
              </a:ext>
            </a:extLst>
          </p:cNvPr>
          <p:cNvSpPr txBox="1"/>
          <p:nvPr/>
        </p:nvSpPr>
        <p:spPr>
          <a:xfrm>
            <a:off x="2161461" y="5065075"/>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2" name="矩形 11">
            <a:extLst>
              <a:ext uri="{FF2B5EF4-FFF2-40B4-BE49-F238E27FC236}">
                <a16:creationId xmlns:a16="http://schemas.microsoft.com/office/drawing/2014/main" xmlns="" id="{3F1CD960-9533-41CB-88FC-66508DF124E7}"/>
              </a:ext>
            </a:extLst>
          </p:cNvPr>
          <p:cNvSpPr/>
          <p:nvPr/>
        </p:nvSpPr>
        <p:spPr>
          <a:xfrm>
            <a:off x="695325" y="5618668"/>
            <a:ext cx="3043298" cy="899733"/>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3" name="TextBox 11">
            <a:extLst>
              <a:ext uri="{FF2B5EF4-FFF2-40B4-BE49-F238E27FC236}">
                <a16:creationId xmlns:a16="http://schemas.microsoft.com/office/drawing/2014/main" xmlns="" id="{E6135B90-D43A-43C8-9FB0-FC3116C2DC6F}"/>
              </a:ext>
            </a:extLst>
          </p:cNvPr>
          <p:cNvSpPr txBox="1"/>
          <p:nvPr/>
        </p:nvSpPr>
        <p:spPr>
          <a:xfrm>
            <a:off x="5082747" y="1023937"/>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4" name="矩形 13">
            <a:extLst>
              <a:ext uri="{FF2B5EF4-FFF2-40B4-BE49-F238E27FC236}">
                <a16:creationId xmlns:a16="http://schemas.microsoft.com/office/drawing/2014/main" xmlns="" id="{929A2858-777A-4900-A3AA-192D2E0D236B}"/>
              </a:ext>
            </a:extLst>
          </p:cNvPr>
          <p:cNvSpPr/>
          <p:nvPr/>
        </p:nvSpPr>
        <p:spPr>
          <a:xfrm>
            <a:off x="4390837" y="1577530"/>
            <a:ext cx="2269072" cy="1176732"/>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5" name="TextBox 11">
            <a:extLst>
              <a:ext uri="{FF2B5EF4-FFF2-40B4-BE49-F238E27FC236}">
                <a16:creationId xmlns:a16="http://schemas.microsoft.com/office/drawing/2014/main" xmlns="" id="{0C0DB465-2D04-4ABC-9815-D3B53DA762B1}"/>
              </a:ext>
            </a:extLst>
          </p:cNvPr>
          <p:cNvSpPr txBox="1"/>
          <p:nvPr/>
        </p:nvSpPr>
        <p:spPr>
          <a:xfrm>
            <a:off x="9341757" y="172478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6" name="矩形 15">
            <a:extLst>
              <a:ext uri="{FF2B5EF4-FFF2-40B4-BE49-F238E27FC236}">
                <a16:creationId xmlns:a16="http://schemas.microsoft.com/office/drawing/2014/main" xmlns="" id="{DE65A0D9-DFC6-4F1E-8A73-6C435552B6C4}"/>
              </a:ext>
            </a:extLst>
          </p:cNvPr>
          <p:cNvSpPr/>
          <p:nvPr/>
        </p:nvSpPr>
        <p:spPr>
          <a:xfrm>
            <a:off x="9341757" y="2278374"/>
            <a:ext cx="2269072" cy="1176732"/>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7" name="TextBox 11">
            <a:extLst>
              <a:ext uri="{FF2B5EF4-FFF2-40B4-BE49-F238E27FC236}">
                <a16:creationId xmlns:a16="http://schemas.microsoft.com/office/drawing/2014/main" xmlns="" id="{1104E4EE-1EBC-4C9C-9A55-96CB1092987D}"/>
              </a:ext>
            </a:extLst>
          </p:cNvPr>
          <p:cNvSpPr txBox="1"/>
          <p:nvPr/>
        </p:nvSpPr>
        <p:spPr>
          <a:xfrm>
            <a:off x="7390279" y="491463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8" name="矩形 17">
            <a:extLst>
              <a:ext uri="{FF2B5EF4-FFF2-40B4-BE49-F238E27FC236}">
                <a16:creationId xmlns:a16="http://schemas.microsoft.com/office/drawing/2014/main" xmlns="" id="{8CEBDA63-8B17-4C72-9B20-EEFF9BEA05A1}"/>
              </a:ext>
            </a:extLst>
          </p:cNvPr>
          <p:cNvSpPr/>
          <p:nvPr/>
        </p:nvSpPr>
        <p:spPr>
          <a:xfrm>
            <a:off x="7390278" y="5468224"/>
            <a:ext cx="2883341" cy="899733"/>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Tree>
    <p:extLst>
      <p:ext uri="{BB962C8B-B14F-4D97-AF65-F5344CB8AC3E}">
        <p14:creationId xmlns:p14="http://schemas.microsoft.com/office/powerpoint/2010/main" val="8534494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动物, 珊瑚, 看着, 游戏机&#10;&#10;描述已自动生成">
            <a:extLst>
              <a:ext uri="{FF2B5EF4-FFF2-40B4-BE49-F238E27FC236}">
                <a16:creationId xmlns:a16="http://schemas.microsoft.com/office/drawing/2014/main" xmlns="" id="{D6333811-CB1F-4385-9382-A199C49E2E7E}"/>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H="1">
            <a:off x="6560585" y="0"/>
            <a:ext cx="5617052" cy="3178630"/>
          </a:xfrm>
          <a:prstGeom prst="rect">
            <a:avLst/>
          </a:prstGeom>
        </p:spPr>
      </p:pic>
      <p:pic>
        <p:nvPicPr>
          <p:cNvPr id="7" name="图片 6" descr="图片包含 动物, 珊瑚, 看着, 游戏机&#10;&#10;描述已自动生成">
            <a:extLst>
              <a:ext uri="{FF2B5EF4-FFF2-40B4-BE49-F238E27FC236}">
                <a16:creationId xmlns:a16="http://schemas.microsoft.com/office/drawing/2014/main" xmlns="" id="{4899870B-EB48-43E5-8D45-2356C817C964}"/>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a:off x="0" y="-1"/>
            <a:ext cx="7664100" cy="4337033"/>
          </a:xfrm>
          <a:prstGeom prst="rect">
            <a:avLst/>
          </a:prstGeom>
        </p:spPr>
      </p:pic>
      <p:pic>
        <p:nvPicPr>
          <p:cNvPr id="8" name="图片 7" descr="图片包含 动物, 珊瑚, 看着, 游戏机&#10;&#10;描述已自动生成">
            <a:extLst>
              <a:ext uri="{FF2B5EF4-FFF2-40B4-BE49-F238E27FC236}">
                <a16:creationId xmlns:a16="http://schemas.microsoft.com/office/drawing/2014/main" xmlns="" id="{7D425075-DA59-40DA-BE30-0B7697DCCA14}"/>
              </a:ext>
            </a:extLst>
          </p:cNvPr>
          <p:cNvPicPr>
            <a:picLocks noChangeAspect="1"/>
          </p:cNvPicPr>
          <p:nvPr/>
        </p:nvPicPr>
        <p:blipFill rotWithShape="1">
          <a:blip r:embed="rId2">
            <a:extLst>
              <a:ext uri="{28A0092B-C50C-407E-A947-70E740481C1C}">
                <a14:useLocalDpi xmlns:a14="http://schemas.microsoft.com/office/drawing/2010/main" val="0"/>
              </a:ext>
            </a:extLst>
          </a:blip>
          <a:srcRect l="50300" t="50000"/>
          <a:stretch/>
        </p:blipFill>
        <p:spPr>
          <a:xfrm rot="10800000">
            <a:off x="4527900" y="2520967"/>
            <a:ext cx="7664100" cy="4337033"/>
          </a:xfrm>
          <a:prstGeom prst="rect">
            <a:avLst/>
          </a:prstGeom>
        </p:spPr>
      </p:pic>
      <p:pic>
        <p:nvPicPr>
          <p:cNvPr id="9" name="图片 8" descr="图片包含 动物, 珊瑚, 看着, 游戏机&#10;&#10;描述已自动生成">
            <a:extLst>
              <a:ext uri="{FF2B5EF4-FFF2-40B4-BE49-F238E27FC236}">
                <a16:creationId xmlns:a16="http://schemas.microsoft.com/office/drawing/2014/main" xmlns="" id="{ADD1E886-A161-4709-BFB7-03B6E33540FE}"/>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0300" t="50000"/>
          <a:stretch/>
        </p:blipFill>
        <p:spPr>
          <a:xfrm flipV="1">
            <a:off x="0" y="3679370"/>
            <a:ext cx="5617052" cy="3178630"/>
          </a:xfrm>
          <a:prstGeom prst="rect">
            <a:avLst/>
          </a:prstGeom>
        </p:spPr>
      </p:pic>
      <p:sp>
        <p:nvSpPr>
          <p:cNvPr id="24" name="文本框 23">
            <a:extLst>
              <a:ext uri="{FF2B5EF4-FFF2-40B4-BE49-F238E27FC236}">
                <a16:creationId xmlns:a16="http://schemas.microsoft.com/office/drawing/2014/main" xmlns="" id="{3645EC2E-E6B9-49BE-9445-4A7FF542411F}"/>
              </a:ext>
            </a:extLst>
          </p:cNvPr>
          <p:cNvSpPr txBox="1"/>
          <p:nvPr/>
        </p:nvSpPr>
        <p:spPr>
          <a:xfrm>
            <a:off x="5083543" y="5580682"/>
            <a:ext cx="2024913" cy="707886"/>
          </a:xfrm>
          <a:prstGeom prst="rect">
            <a:avLst/>
          </a:prstGeom>
          <a:noFill/>
        </p:spPr>
        <p:txBody>
          <a:bodyPr wrap="none" rtlCol="0">
            <a:spAutoFit/>
          </a:bodyPr>
          <a:lstStyle/>
          <a:p>
            <a:pPr algn="ctr"/>
            <a:r>
              <a:rPr lang="zh-CN" altLang="en-US" sz="2000">
                <a:latin typeface="+mj-ea"/>
                <a:ea typeface="+mj-ea"/>
              </a:rPr>
              <a:t>汇报人：璞石</a:t>
            </a:r>
          </a:p>
          <a:p>
            <a:pPr algn="ctr"/>
            <a:r>
              <a:rPr lang="en-US" altLang="zh-CN" sz="2000">
                <a:latin typeface="+mn-ea"/>
              </a:rPr>
              <a:t>20xx</a:t>
            </a:r>
            <a:r>
              <a:rPr lang="zh-CN" altLang="en-US" sz="2000">
                <a:latin typeface="+mn-ea"/>
              </a:rPr>
              <a:t>年</a:t>
            </a:r>
            <a:r>
              <a:rPr lang="en-US" altLang="zh-CN" sz="2000">
                <a:latin typeface="+mn-ea"/>
              </a:rPr>
              <a:t>xx</a:t>
            </a:r>
            <a:r>
              <a:rPr lang="zh-CN" altLang="en-US" sz="2000">
                <a:latin typeface="+mn-ea"/>
              </a:rPr>
              <a:t>月</a:t>
            </a:r>
            <a:r>
              <a:rPr lang="en-US" altLang="zh-CN" sz="2000">
                <a:latin typeface="+mn-ea"/>
              </a:rPr>
              <a:t>xx</a:t>
            </a:r>
            <a:r>
              <a:rPr lang="zh-CN" altLang="en-US" sz="2000">
                <a:latin typeface="+mn-ea"/>
              </a:rPr>
              <a:t>日</a:t>
            </a:r>
          </a:p>
        </p:txBody>
      </p:sp>
      <p:sp>
        <p:nvSpPr>
          <p:cNvPr id="25" name="文本框 24">
            <a:extLst>
              <a:ext uri="{FF2B5EF4-FFF2-40B4-BE49-F238E27FC236}">
                <a16:creationId xmlns:a16="http://schemas.microsoft.com/office/drawing/2014/main" xmlns="" id="{C7C5BB61-3A2A-4238-92A8-010ECB135335}"/>
              </a:ext>
            </a:extLst>
          </p:cNvPr>
          <p:cNvSpPr txBox="1"/>
          <p:nvPr/>
        </p:nvSpPr>
        <p:spPr>
          <a:xfrm>
            <a:off x="4285280" y="1500563"/>
            <a:ext cx="3621441" cy="1107996"/>
          </a:xfrm>
          <a:prstGeom prst="rect">
            <a:avLst/>
          </a:prstGeom>
          <a:noFill/>
        </p:spPr>
        <p:txBody>
          <a:bodyPr wrap="none" rtlCol="0">
            <a:spAutoFit/>
          </a:bodyPr>
          <a:lstStyle/>
          <a:p>
            <a:pPr algn="ctr"/>
            <a:r>
              <a:rPr lang="en-US" altLang="zh-CN" sz="6600">
                <a:latin typeface="+mj-ea"/>
                <a:ea typeface="+mj-ea"/>
              </a:rPr>
              <a:t>THANKS</a:t>
            </a:r>
          </a:p>
        </p:txBody>
      </p:sp>
      <p:sp>
        <p:nvSpPr>
          <p:cNvPr id="31" name="文本框 30">
            <a:extLst>
              <a:ext uri="{FF2B5EF4-FFF2-40B4-BE49-F238E27FC236}">
                <a16:creationId xmlns:a16="http://schemas.microsoft.com/office/drawing/2014/main" xmlns="" id="{241D504F-56E0-4A52-819A-BD299E226BD6}"/>
              </a:ext>
            </a:extLst>
          </p:cNvPr>
          <p:cNvSpPr txBox="1"/>
          <p:nvPr/>
        </p:nvSpPr>
        <p:spPr>
          <a:xfrm>
            <a:off x="2464236" y="2477922"/>
            <a:ext cx="7263528" cy="2215991"/>
          </a:xfrm>
          <a:prstGeom prst="rect">
            <a:avLst/>
          </a:prstGeom>
          <a:noFill/>
        </p:spPr>
        <p:txBody>
          <a:bodyPr wrap="none" rtlCol="0">
            <a:spAutoFit/>
          </a:bodyPr>
          <a:lstStyle/>
          <a:p>
            <a:pPr algn="ctr"/>
            <a:r>
              <a:rPr lang="zh-CN" altLang="en-US" sz="13800">
                <a:solidFill>
                  <a:schemeClr val="accent1"/>
                </a:solidFill>
                <a:latin typeface="+mj-ea"/>
                <a:ea typeface="+mj-ea"/>
              </a:rPr>
              <a:t>谢谢观看</a:t>
            </a:r>
          </a:p>
        </p:txBody>
      </p:sp>
    </p:spTree>
    <p:extLst>
      <p:ext uri="{BB962C8B-B14F-4D97-AF65-F5344CB8AC3E}">
        <p14:creationId xmlns:p14="http://schemas.microsoft.com/office/powerpoint/2010/main" val="18625014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231</a:t>
            </a:r>
          </a:p>
          <a:p>
            <a:pPr algn="ctr">
              <a:lnSpc>
                <a:spcPct val="150000"/>
              </a:lnSpc>
            </a:pPr>
            <a:r>
              <a:rPr lang="en-US" altLang="zh-CN" sz="1100"/>
              <a:t>230</a:t>
            </a:r>
          </a:p>
          <a:p>
            <a:pPr algn="ctr">
              <a:lnSpc>
                <a:spcPct val="150000"/>
              </a:lnSpc>
            </a:pPr>
            <a:r>
              <a:rPr lang="en-US" altLang="zh-CN" sz="1100"/>
              <a:t>230</a:t>
            </a:r>
            <a:endParaRPr lang="zh-CN" altLang="en-US" sz="1100"/>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68</a:t>
            </a:r>
          </a:p>
          <a:p>
            <a:pPr algn="ctr">
              <a:lnSpc>
                <a:spcPct val="150000"/>
              </a:lnSpc>
            </a:pPr>
            <a:r>
              <a:rPr lang="en-US" altLang="zh-CN" sz="1100">
                <a:solidFill>
                  <a:schemeClr val="tx1"/>
                </a:solidFill>
              </a:rPr>
              <a:t>84</a:t>
            </a:r>
          </a:p>
          <a:p>
            <a:pPr algn="ctr">
              <a:lnSpc>
                <a:spcPct val="150000"/>
              </a:lnSpc>
            </a:pPr>
            <a:r>
              <a:rPr lang="en-US" altLang="zh-CN" sz="1100">
                <a:solidFill>
                  <a:schemeClr val="tx1"/>
                </a:solidFill>
              </a:rPr>
              <a:t>106</a:t>
            </a:r>
            <a:endParaRPr lang="zh-CN" altLang="en-US" sz="1100">
              <a:solidFill>
                <a:schemeClr val="tx1"/>
              </a:solidFill>
            </a:endParaRPr>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79</a:t>
            </a:r>
          </a:p>
          <a:p>
            <a:pPr algn="ctr">
              <a:lnSpc>
                <a:spcPct val="150000"/>
              </a:lnSpc>
            </a:pPr>
            <a:r>
              <a:rPr lang="en-US" altLang="zh-CN" sz="1100"/>
              <a:t>245</a:t>
            </a:r>
          </a:p>
          <a:p>
            <a:pPr algn="ctr">
              <a:lnSpc>
                <a:spcPct val="150000"/>
              </a:lnSpc>
            </a:pPr>
            <a:r>
              <a:rPr lang="en-US" altLang="zh-CN" sz="1100"/>
              <a:t>255</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79</a:t>
            </a:r>
          </a:p>
          <a:p>
            <a:pPr algn="ctr">
              <a:lnSpc>
                <a:spcPct val="150000"/>
              </a:lnSpc>
            </a:pPr>
            <a:r>
              <a:rPr lang="en-US" altLang="zh-CN" sz="1100"/>
              <a:t>245</a:t>
            </a:r>
          </a:p>
          <a:p>
            <a:pPr algn="ctr">
              <a:lnSpc>
                <a:spcPct val="150000"/>
              </a:lnSpc>
            </a:pPr>
            <a:r>
              <a:rPr lang="en-US" altLang="zh-CN" sz="1100"/>
              <a:t>255</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79</a:t>
            </a:r>
          </a:p>
          <a:p>
            <a:pPr algn="ctr">
              <a:lnSpc>
                <a:spcPct val="150000"/>
              </a:lnSpc>
            </a:pPr>
            <a:r>
              <a:rPr lang="en-US" altLang="zh-CN" sz="1100"/>
              <a:t>245</a:t>
            </a:r>
          </a:p>
          <a:p>
            <a:pPr algn="ctr">
              <a:lnSpc>
                <a:spcPct val="150000"/>
              </a:lnSpc>
            </a:pPr>
            <a:r>
              <a:rPr lang="en-US" altLang="zh-CN" sz="1100"/>
              <a:t>255</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0</a:t>
            </a:r>
          </a:p>
          <a:p>
            <a:pPr algn="ctr">
              <a:lnSpc>
                <a:spcPct val="150000"/>
              </a:lnSpc>
            </a:pPr>
            <a:r>
              <a:rPr lang="en-US" altLang="zh-CN" sz="1100">
                <a:solidFill>
                  <a:schemeClr val="tx1"/>
                </a:solidFill>
              </a:rPr>
              <a:t>0</a:t>
            </a:r>
          </a:p>
          <a:p>
            <a:pPr algn="ctr">
              <a:lnSpc>
                <a:spcPct val="150000"/>
              </a:lnSpc>
            </a:pPr>
            <a:r>
              <a:rPr lang="en-US" altLang="zh-CN" sz="1100">
                <a:solidFill>
                  <a:schemeClr val="tx1"/>
                </a:solidFill>
              </a:rPr>
              <a:t>0</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chemeClr val="bg1">
              <a:lumMod val="50000"/>
              <a:lumOff val="50000"/>
            </a:schemeClr>
          </a:solidFill>
          <a:ln>
            <a:noFill/>
          </a:ln>
        </p:spPr>
        <p:txBody>
          <a:bodyPr wrap="square" rtlCol="0">
            <a:spAutoFit/>
          </a:bodyPr>
          <a:lstStyle/>
          <a:p>
            <a:pPr algn="dist"/>
            <a:r>
              <a:rPr lang="zh-CN" altLang="en-US" sz="1600"/>
              <a:t>英文字体</a:t>
            </a:r>
          </a:p>
        </p:txBody>
      </p:sp>
      <p:sp>
        <p:nvSpPr>
          <p:cNvPr id="19" name="文本框 18"/>
          <p:cNvSpPr txBox="1"/>
          <p:nvPr/>
        </p:nvSpPr>
        <p:spPr>
          <a:xfrm>
            <a:off x="1113013" y="4317579"/>
            <a:ext cx="1005403" cy="338554"/>
          </a:xfrm>
          <a:prstGeom prst="rect">
            <a:avLst/>
          </a:prstGeom>
          <a:solidFill>
            <a:schemeClr val="bg1">
              <a:lumMod val="50000"/>
              <a:lumOff val="50000"/>
            </a:schemeClr>
          </a:solidFill>
          <a:ln>
            <a:noFill/>
          </a:ln>
        </p:spPr>
        <p:txBody>
          <a:bodyPr wrap="square" rtlCol="0">
            <a:spAutoFit/>
          </a:bodyPr>
          <a:lstStyle/>
          <a:p>
            <a:pPr algn="dist"/>
            <a:r>
              <a:rPr lang="zh-CN" altLang="en-US" sz="1600"/>
              <a:t>中文字体</a:t>
            </a:r>
          </a:p>
        </p:txBody>
      </p:sp>
      <p:sp>
        <p:nvSpPr>
          <p:cNvPr id="21" name="文本框 20"/>
          <p:cNvSpPr txBox="1"/>
          <p:nvPr/>
        </p:nvSpPr>
        <p:spPr>
          <a:xfrm>
            <a:off x="1113013"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封面标题</a:t>
            </a:r>
          </a:p>
        </p:txBody>
      </p:sp>
      <p:sp>
        <p:nvSpPr>
          <p:cNvPr id="22" name="文本框 21"/>
          <p:cNvSpPr txBox="1"/>
          <p:nvPr/>
        </p:nvSpPr>
        <p:spPr>
          <a:xfrm>
            <a:off x="3177662"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段落标题</a:t>
            </a:r>
          </a:p>
        </p:txBody>
      </p:sp>
      <p:sp>
        <p:nvSpPr>
          <p:cNvPr id="50" name="文本框 49"/>
          <p:cNvSpPr txBox="1"/>
          <p:nvPr/>
        </p:nvSpPr>
        <p:spPr>
          <a:xfrm>
            <a:off x="7306960"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正文</a:t>
            </a:r>
          </a:p>
        </p:txBody>
      </p:sp>
      <p:sp>
        <p:nvSpPr>
          <p:cNvPr id="51" name="文本框 50"/>
          <p:cNvSpPr txBox="1"/>
          <p:nvPr/>
        </p:nvSpPr>
        <p:spPr>
          <a:xfrm>
            <a:off x="9371610"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注释</a:t>
            </a:r>
          </a:p>
        </p:txBody>
      </p:sp>
      <p:sp>
        <p:nvSpPr>
          <p:cNvPr id="52" name="矩形 51"/>
          <p:cNvSpPr/>
          <p:nvPr/>
        </p:nvSpPr>
        <p:spPr>
          <a:xfrm>
            <a:off x="2127652"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53389" y="4749749"/>
            <a:ext cx="5452005"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璞石</a:t>
            </a:r>
            <a:r>
              <a:rPr lang="en-US" altLang="zh-CN" b="1" u="sng" dirty="0" smtClean="0">
                <a:solidFill>
                  <a:srgbClr val="0033CC"/>
                </a:solidFill>
                <a:latin typeface="微软雅黑" panose="020B0503020204020204" pitchFamily="34" charset="-122"/>
                <a:ea typeface="微软雅黑" panose="020B0503020204020204" pitchFamily="34" charset="-122"/>
                <a:hlinkClick r:id="rId2"/>
              </a:rPr>
              <a:t>PPT</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作</a:t>
            </a:r>
            <a:r>
              <a:rPr lang="zh-CN" altLang="en-US" b="1" u="sng" dirty="0" smtClean="0">
                <a:solidFill>
                  <a:srgbClr val="0033CC"/>
                </a:solidFill>
                <a:latin typeface="微软雅黑" panose="020B0503020204020204" pitchFamily="34" charset="-122"/>
                <a:ea typeface="微软雅黑" panose="020B0503020204020204" pitchFamily="34" charset="-122"/>
              </a:rPr>
              <a:t>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118080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descr="城市的风景&#10;&#10;描述已自动生成">
            <a:extLst>
              <a:ext uri="{FF2B5EF4-FFF2-40B4-BE49-F238E27FC236}">
                <a16:creationId xmlns:a16="http://schemas.microsoft.com/office/drawing/2014/main" xmlns="" id="{2BB32349-19DA-4C3B-BC68-F0BB4586857A}"/>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7" name="图片占位符 16" descr="图示, 工程绘图&#10;&#10;描述已自动生成">
            <a:extLst>
              <a:ext uri="{FF2B5EF4-FFF2-40B4-BE49-F238E27FC236}">
                <a16:creationId xmlns:a16="http://schemas.microsoft.com/office/drawing/2014/main" xmlns="" id="{7B139C5C-3EF0-4572-ADC0-48B4E4D3A694}"/>
              </a:ext>
            </a:extLst>
          </p:cNvPr>
          <p:cNvPicPr>
            <a:picLocks noGrp="1" noChangeAspect="1"/>
          </p:cNvPicPr>
          <p:nvPr>
            <p:ph type="pic" sz="quarter" idx="11"/>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xmlns="" id="{4D63E778-D7CF-48C8-A191-9E7486C0A702}"/>
              </a:ext>
            </a:extLst>
          </p:cNvPr>
          <p:cNvPicPr>
            <a:picLocks noGrp="1" noChangeAspect="1"/>
          </p:cNvPicPr>
          <p:nvPr>
            <p:ph type="pic" sz="quarter" idx="12"/>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27" name="图片占位符 26">
            <a:extLst>
              <a:ext uri="{FF2B5EF4-FFF2-40B4-BE49-F238E27FC236}">
                <a16:creationId xmlns:a16="http://schemas.microsoft.com/office/drawing/2014/main" xmlns="" id="{AE2A2CD9-FEE3-4312-9C27-AAC86A0A5964}"/>
              </a:ext>
            </a:extLst>
          </p:cNvPr>
          <p:cNvPicPr>
            <a:picLocks noGrp="1" noChangeAspect="1"/>
          </p:cNvPicPr>
          <p:nvPr>
            <p:ph type="pic" sz="quarter" idx="14"/>
          </p:nvPr>
        </p:nvPicPr>
        <p:blipFill>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normAutofit fontScale="90000"/>
          </a:bodyPr>
          <a:lstStyle/>
          <a:p>
            <a:r>
              <a:rPr lang="zh-CN" altLang="en-US"/>
              <a:t>公司简介</a:t>
            </a:r>
          </a:p>
        </p:txBody>
      </p:sp>
      <p:pic>
        <p:nvPicPr>
          <p:cNvPr id="31" name="图片占位符 30" descr="跳起来的男人&#10;&#10;描述已自动生成">
            <a:extLst>
              <a:ext uri="{FF2B5EF4-FFF2-40B4-BE49-F238E27FC236}">
                <a16:creationId xmlns:a16="http://schemas.microsoft.com/office/drawing/2014/main" xmlns="" id="{E1B4105E-0B3F-428D-871A-D748358FFAEC}"/>
              </a:ext>
            </a:extLst>
          </p:cNvPr>
          <p:cNvPicPr>
            <a:picLocks noGrp="1" noChangeAspect="1"/>
          </p:cNvPicPr>
          <p:nvPr>
            <p:ph type="pic" sz="quarter" idx="13"/>
          </p:nvPr>
        </p:nvPicPr>
        <p:blipFill>
          <a:blip r:embed="rId10" cstate="emai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33" name="组合 32">
            <a:extLst>
              <a:ext uri="{FF2B5EF4-FFF2-40B4-BE49-F238E27FC236}">
                <a16:creationId xmlns:a16="http://schemas.microsoft.com/office/drawing/2014/main" xmlns="" id="{6B092783-7284-4BAC-8A67-D8016309EE0A}"/>
              </a:ext>
            </a:extLst>
          </p:cNvPr>
          <p:cNvGrpSpPr/>
          <p:nvPr/>
        </p:nvGrpSpPr>
        <p:grpSpPr>
          <a:xfrm>
            <a:off x="695325" y="1420903"/>
            <a:ext cx="5109029" cy="1892163"/>
            <a:chOff x="6096000" y="1297200"/>
            <a:chExt cx="5109029" cy="1892163"/>
          </a:xfrm>
        </p:grpSpPr>
        <p:sp>
          <p:nvSpPr>
            <p:cNvPr id="34" name="文本框 33">
              <a:extLst>
                <a:ext uri="{FF2B5EF4-FFF2-40B4-BE49-F238E27FC236}">
                  <a16:creationId xmlns:a16="http://schemas.microsoft.com/office/drawing/2014/main" xmlns="" id="{3835B257-E4F5-4255-86E9-63D74FFF239A}"/>
                </a:ext>
              </a:extLst>
            </p:cNvPr>
            <p:cNvSpPr txBox="1"/>
            <p:nvPr/>
          </p:nvSpPr>
          <p:spPr>
            <a:xfrm>
              <a:off x="6096000" y="1486716"/>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35" name="文本框 34">
              <a:extLst>
                <a:ext uri="{FF2B5EF4-FFF2-40B4-BE49-F238E27FC236}">
                  <a16:creationId xmlns:a16="http://schemas.microsoft.com/office/drawing/2014/main" xmlns="" id="{7AD07F42-124A-40F3-AE4F-F13F74CCCB05}"/>
                </a:ext>
              </a:extLst>
            </p:cNvPr>
            <p:cNvSpPr txBox="1"/>
            <p:nvPr/>
          </p:nvSpPr>
          <p:spPr>
            <a:xfrm>
              <a:off x="6096001" y="2568872"/>
              <a:ext cx="410890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6" name="Freeform 102">
              <a:extLst>
                <a:ext uri="{FF2B5EF4-FFF2-40B4-BE49-F238E27FC236}">
                  <a16:creationId xmlns:a16="http://schemas.microsoft.com/office/drawing/2014/main" xmlns="" id="{278C3906-3AEE-43BC-B5EE-8628FA59E82A}"/>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7" name="组合 36">
            <a:extLst>
              <a:ext uri="{FF2B5EF4-FFF2-40B4-BE49-F238E27FC236}">
                <a16:creationId xmlns:a16="http://schemas.microsoft.com/office/drawing/2014/main" xmlns="" id="{72C91300-7DDE-467F-A936-13838194C1B0}"/>
              </a:ext>
            </a:extLst>
          </p:cNvPr>
          <p:cNvGrpSpPr/>
          <p:nvPr/>
        </p:nvGrpSpPr>
        <p:grpSpPr>
          <a:xfrm>
            <a:off x="695325" y="3698270"/>
            <a:ext cx="2600325" cy="1628147"/>
            <a:chOff x="6096000" y="3992267"/>
            <a:chExt cx="2600325" cy="1628147"/>
          </a:xfrm>
        </p:grpSpPr>
        <p:sp>
          <p:nvSpPr>
            <p:cNvPr id="38" name="文本框 37">
              <a:extLst>
                <a:ext uri="{FF2B5EF4-FFF2-40B4-BE49-F238E27FC236}">
                  <a16:creationId xmlns:a16="http://schemas.microsoft.com/office/drawing/2014/main" xmlns="" id="{2F32B0DD-DF03-4CC4-9EFC-723E6506F9DB}"/>
                </a:ext>
              </a:extLst>
            </p:cNvPr>
            <p:cNvSpPr txBox="1"/>
            <p:nvPr/>
          </p:nvSpPr>
          <p:spPr>
            <a:xfrm>
              <a:off x="6096000" y="4264081"/>
              <a:ext cx="2600325"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40" name="Freeform 98">
              <a:extLst>
                <a:ext uri="{FF2B5EF4-FFF2-40B4-BE49-F238E27FC236}">
                  <a16:creationId xmlns:a16="http://schemas.microsoft.com/office/drawing/2014/main" xmlns="" id="{F8764A3C-846C-451F-B84C-F74EEB7D8C5A}"/>
                </a:ext>
              </a:extLst>
            </p:cNvPr>
            <p:cNvSpPr>
              <a:spLocks noEditPoints="1"/>
            </p:cNvSpPr>
            <p:nvPr/>
          </p:nvSpPr>
          <p:spPr bwMode="auto">
            <a:xfrm>
              <a:off x="6219033" y="3992267"/>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32" name="菱形 31">
            <a:extLst>
              <a:ext uri="{FF2B5EF4-FFF2-40B4-BE49-F238E27FC236}">
                <a16:creationId xmlns:a16="http://schemas.microsoft.com/office/drawing/2014/main" xmlns="" id="{3ECC466D-C95E-451E-99BC-8285B449A83E}"/>
              </a:ext>
            </a:extLst>
          </p:cNvPr>
          <p:cNvSpPr/>
          <p:nvPr/>
        </p:nvSpPr>
        <p:spPr>
          <a:xfrm>
            <a:off x="10749908" y="1390650"/>
            <a:ext cx="1447800" cy="2895600"/>
          </a:xfrm>
          <a:custGeom>
            <a:avLst/>
            <a:gdLst>
              <a:gd name="connsiteX0" fmla="*/ 0 w 2895600"/>
              <a:gd name="connsiteY0" fmla="*/ 1447800 h 2895600"/>
              <a:gd name="connsiteX1" fmla="*/ 1447800 w 2895600"/>
              <a:gd name="connsiteY1" fmla="*/ 0 h 2895600"/>
              <a:gd name="connsiteX2" fmla="*/ 2895600 w 2895600"/>
              <a:gd name="connsiteY2" fmla="*/ 1447800 h 2895600"/>
              <a:gd name="connsiteX3" fmla="*/ 1447800 w 2895600"/>
              <a:gd name="connsiteY3" fmla="*/ 2895600 h 2895600"/>
              <a:gd name="connsiteX4" fmla="*/ 0 w 2895600"/>
              <a:gd name="connsiteY4" fmla="*/ 1447800 h 2895600"/>
              <a:gd name="connsiteX0" fmla="*/ 0 w 1447800"/>
              <a:gd name="connsiteY0" fmla="*/ 1447800 h 2895600"/>
              <a:gd name="connsiteX1" fmla="*/ 1447800 w 1447800"/>
              <a:gd name="connsiteY1" fmla="*/ 0 h 2895600"/>
              <a:gd name="connsiteX2" fmla="*/ 1447800 w 1447800"/>
              <a:gd name="connsiteY2" fmla="*/ 2895600 h 2895600"/>
              <a:gd name="connsiteX3" fmla="*/ 0 w 1447800"/>
              <a:gd name="connsiteY3" fmla="*/ 1447800 h 2895600"/>
            </a:gdLst>
            <a:ahLst/>
            <a:cxnLst>
              <a:cxn ang="0">
                <a:pos x="connsiteX0" y="connsiteY0"/>
              </a:cxn>
              <a:cxn ang="0">
                <a:pos x="connsiteX1" y="connsiteY1"/>
              </a:cxn>
              <a:cxn ang="0">
                <a:pos x="connsiteX2" y="connsiteY2"/>
              </a:cxn>
              <a:cxn ang="0">
                <a:pos x="connsiteX3" y="connsiteY3"/>
              </a:cxn>
            </a:cxnLst>
            <a:rect l="l" t="t" r="r" b="b"/>
            <a:pathLst>
              <a:path w="1447800" h="2895600">
                <a:moveTo>
                  <a:pt x="0" y="1447800"/>
                </a:moveTo>
                <a:lnTo>
                  <a:pt x="1447800" y="0"/>
                </a:lnTo>
                <a:lnTo>
                  <a:pt x="1447800" y="2895600"/>
                </a:lnTo>
                <a:lnTo>
                  <a:pt x="0" y="1447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菱形 31">
            <a:extLst>
              <a:ext uri="{FF2B5EF4-FFF2-40B4-BE49-F238E27FC236}">
                <a16:creationId xmlns:a16="http://schemas.microsoft.com/office/drawing/2014/main" xmlns="" id="{A3EDE237-413A-41AB-9684-E4F66262D9A1}"/>
              </a:ext>
            </a:extLst>
          </p:cNvPr>
          <p:cNvSpPr/>
          <p:nvPr/>
        </p:nvSpPr>
        <p:spPr>
          <a:xfrm rot="5400000">
            <a:off x="7429500" y="4685684"/>
            <a:ext cx="1447800" cy="2895600"/>
          </a:xfrm>
          <a:custGeom>
            <a:avLst/>
            <a:gdLst>
              <a:gd name="connsiteX0" fmla="*/ 0 w 2895600"/>
              <a:gd name="connsiteY0" fmla="*/ 1447800 h 2895600"/>
              <a:gd name="connsiteX1" fmla="*/ 1447800 w 2895600"/>
              <a:gd name="connsiteY1" fmla="*/ 0 h 2895600"/>
              <a:gd name="connsiteX2" fmla="*/ 2895600 w 2895600"/>
              <a:gd name="connsiteY2" fmla="*/ 1447800 h 2895600"/>
              <a:gd name="connsiteX3" fmla="*/ 1447800 w 2895600"/>
              <a:gd name="connsiteY3" fmla="*/ 2895600 h 2895600"/>
              <a:gd name="connsiteX4" fmla="*/ 0 w 2895600"/>
              <a:gd name="connsiteY4" fmla="*/ 1447800 h 2895600"/>
              <a:gd name="connsiteX0" fmla="*/ 0 w 1447800"/>
              <a:gd name="connsiteY0" fmla="*/ 1447800 h 2895600"/>
              <a:gd name="connsiteX1" fmla="*/ 1447800 w 1447800"/>
              <a:gd name="connsiteY1" fmla="*/ 0 h 2895600"/>
              <a:gd name="connsiteX2" fmla="*/ 1447800 w 1447800"/>
              <a:gd name="connsiteY2" fmla="*/ 2895600 h 2895600"/>
              <a:gd name="connsiteX3" fmla="*/ 0 w 1447800"/>
              <a:gd name="connsiteY3" fmla="*/ 1447800 h 2895600"/>
            </a:gdLst>
            <a:ahLst/>
            <a:cxnLst>
              <a:cxn ang="0">
                <a:pos x="connsiteX0" y="connsiteY0"/>
              </a:cxn>
              <a:cxn ang="0">
                <a:pos x="connsiteX1" y="connsiteY1"/>
              </a:cxn>
              <a:cxn ang="0">
                <a:pos x="connsiteX2" y="connsiteY2"/>
              </a:cxn>
              <a:cxn ang="0">
                <a:pos x="connsiteX3" y="connsiteY3"/>
              </a:cxn>
            </a:cxnLst>
            <a:rect l="l" t="t" r="r" b="b"/>
            <a:pathLst>
              <a:path w="1447800" h="2895600">
                <a:moveTo>
                  <a:pt x="0" y="1447800"/>
                </a:moveTo>
                <a:lnTo>
                  <a:pt x="1447800" y="0"/>
                </a:lnTo>
                <a:lnTo>
                  <a:pt x="1447800" y="2895600"/>
                </a:lnTo>
                <a:lnTo>
                  <a:pt x="0" y="1447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1+#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6F73DC-0490-46AD-B71D-8A522BC96FFC}"/>
              </a:ext>
            </a:extLst>
          </p:cNvPr>
          <p:cNvSpPr>
            <a:spLocks noGrp="1"/>
          </p:cNvSpPr>
          <p:nvPr>
            <p:ph type="title"/>
          </p:nvPr>
        </p:nvSpPr>
        <p:spPr/>
        <p:txBody>
          <a:bodyPr>
            <a:normAutofit fontScale="90000"/>
          </a:bodyPr>
          <a:lstStyle/>
          <a:p>
            <a:r>
              <a:rPr lang="zh-CN" altLang="en-US"/>
              <a:t>发展历程</a:t>
            </a:r>
          </a:p>
        </p:txBody>
      </p:sp>
      <p:grpSp>
        <p:nvGrpSpPr>
          <p:cNvPr id="3" name="组合 2">
            <a:extLst>
              <a:ext uri="{FF2B5EF4-FFF2-40B4-BE49-F238E27FC236}">
                <a16:creationId xmlns:a16="http://schemas.microsoft.com/office/drawing/2014/main" xmlns="" id="{33E248B9-9B0C-4717-8DF6-14BA8A0C4A53}"/>
              </a:ext>
            </a:extLst>
          </p:cNvPr>
          <p:cNvGrpSpPr/>
          <p:nvPr/>
        </p:nvGrpSpPr>
        <p:grpSpPr>
          <a:xfrm>
            <a:off x="0" y="1828992"/>
            <a:ext cx="12192000" cy="3273040"/>
            <a:chOff x="0" y="1828992"/>
            <a:chExt cx="12192000" cy="3273040"/>
          </a:xfrm>
        </p:grpSpPr>
        <p:sp>
          <p:nvSpPr>
            <p:cNvPr id="4" name="不完整圆 1">
              <a:extLst>
                <a:ext uri="{FF2B5EF4-FFF2-40B4-BE49-F238E27FC236}">
                  <a16:creationId xmlns:a16="http://schemas.microsoft.com/office/drawing/2014/main" xmlns="" id="{FE335C81-638D-4D39-ACED-E5876367CD84}"/>
                </a:ext>
              </a:extLst>
            </p:cNvPr>
            <p:cNvSpPr/>
            <p:nvPr/>
          </p:nvSpPr>
          <p:spPr>
            <a:xfrm flipH="1">
              <a:off x="9468092" y="2112573"/>
              <a:ext cx="676470" cy="1352940"/>
            </a:xfrm>
            <a:custGeom>
              <a:avLst/>
              <a:gdLst>
                <a:gd name="connsiteX0" fmla="*/ 676470 w 1352939"/>
                <a:gd name="connsiteY0" fmla="*/ 1352939 h 1352939"/>
                <a:gd name="connsiteX1" fmla="*/ 0 w 1352939"/>
                <a:gd name="connsiteY1" fmla="*/ 676469 h 1352939"/>
                <a:gd name="connsiteX2" fmla="*/ 676470 w 1352939"/>
                <a:gd name="connsiteY2" fmla="*/ -1 h 1352939"/>
                <a:gd name="connsiteX3" fmla="*/ 676470 w 1352939"/>
                <a:gd name="connsiteY3" fmla="*/ 676470 h 1352939"/>
                <a:gd name="connsiteX4" fmla="*/ 676470 w 1352939"/>
                <a:gd name="connsiteY4" fmla="*/ 1352939 h 1352939"/>
                <a:gd name="connsiteX0-1" fmla="*/ 676470 w 767910"/>
                <a:gd name="connsiteY0-2" fmla="*/ 676471 h 1352940"/>
                <a:gd name="connsiteX1-3" fmla="*/ 676470 w 767910"/>
                <a:gd name="connsiteY1-4" fmla="*/ 1352940 h 1352940"/>
                <a:gd name="connsiteX2-5" fmla="*/ 0 w 767910"/>
                <a:gd name="connsiteY2-6" fmla="*/ 676470 h 1352940"/>
                <a:gd name="connsiteX3-7" fmla="*/ 676470 w 767910"/>
                <a:gd name="connsiteY3-8" fmla="*/ 0 h 1352940"/>
                <a:gd name="connsiteX4-9" fmla="*/ 767910 w 767910"/>
                <a:gd name="connsiteY4-10" fmla="*/ 767911 h 1352940"/>
                <a:gd name="connsiteX0-11" fmla="*/ 676470 w 676470"/>
                <a:gd name="connsiteY0-12" fmla="*/ 676471 h 1352940"/>
                <a:gd name="connsiteX1-13" fmla="*/ 676470 w 676470"/>
                <a:gd name="connsiteY1-14" fmla="*/ 1352940 h 1352940"/>
                <a:gd name="connsiteX2-15" fmla="*/ 0 w 676470"/>
                <a:gd name="connsiteY2-16" fmla="*/ 676470 h 1352940"/>
                <a:gd name="connsiteX3-17" fmla="*/ 676470 w 676470"/>
                <a:gd name="connsiteY3-18" fmla="*/ 0 h 1352940"/>
                <a:gd name="connsiteX0-19" fmla="*/ 676470 w 676470"/>
                <a:gd name="connsiteY0-20" fmla="*/ 1352940 h 1352940"/>
                <a:gd name="connsiteX1-21" fmla="*/ 0 w 676470"/>
                <a:gd name="connsiteY1-22" fmla="*/ 676470 h 1352940"/>
                <a:gd name="connsiteX2-23" fmla="*/ 676470 w 676470"/>
                <a:gd name="connsiteY2-24" fmla="*/ 0 h 1352940"/>
              </a:gdLst>
              <a:ahLst/>
              <a:cxnLst>
                <a:cxn ang="0">
                  <a:pos x="connsiteX0-1" y="connsiteY0-2"/>
                </a:cxn>
                <a:cxn ang="0">
                  <a:pos x="connsiteX1-3" y="connsiteY1-4"/>
                </a:cxn>
                <a:cxn ang="0">
                  <a:pos x="connsiteX2-5" y="connsiteY2-6"/>
                </a:cxn>
              </a:cxnLst>
              <a:rect l="l" t="t" r="r" b="b"/>
              <a:pathLst>
                <a:path w="676470" h="1352940">
                  <a:moveTo>
                    <a:pt x="676470" y="1352940"/>
                  </a:moveTo>
                  <a:cubicBezTo>
                    <a:pt x="302866" y="1352940"/>
                    <a:pt x="0" y="1050074"/>
                    <a:pt x="0" y="676470"/>
                  </a:cubicBezTo>
                  <a:cubicBezTo>
                    <a:pt x="0" y="302866"/>
                    <a:pt x="302866" y="0"/>
                    <a:pt x="676470" y="0"/>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cxnSp>
          <p:nvCxnSpPr>
            <p:cNvPr id="5" name="直接连接符 4">
              <a:extLst>
                <a:ext uri="{FF2B5EF4-FFF2-40B4-BE49-F238E27FC236}">
                  <a16:creationId xmlns:a16="http://schemas.microsoft.com/office/drawing/2014/main" xmlns="" id="{01A1D2F0-DFFB-4ECD-AF43-B76100F42F29}"/>
                </a:ext>
              </a:extLst>
            </p:cNvPr>
            <p:cNvCxnSpPr/>
            <p:nvPr/>
          </p:nvCxnSpPr>
          <p:spPr>
            <a:xfrm>
              <a:off x="0" y="2112574"/>
              <a:ext cx="947135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534BE832-1B2B-46E3-ABBD-550EEEB6BAAF}"/>
                </a:ext>
              </a:extLst>
            </p:cNvPr>
            <p:cNvCxnSpPr/>
            <p:nvPr/>
          </p:nvCxnSpPr>
          <p:spPr>
            <a:xfrm>
              <a:off x="2720651" y="3465513"/>
              <a:ext cx="675069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9DE51D4-10B3-4B3A-8703-FADCBEBFB4C7}"/>
                </a:ext>
              </a:extLst>
            </p:cNvPr>
            <p:cNvCxnSpPr/>
            <p:nvPr/>
          </p:nvCxnSpPr>
          <p:spPr>
            <a:xfrm>
              <a:off x="2720651" y="4818452"/>
              <a:ext cx="947134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不完整圆 1">
              <a:extLst>
                <a:ext uri="{FF2B5EF4-FFF2-40B4-BE49-F238E27FC236}">
                  <a16:creationId xmlns:a16="http://schemas.microsoft.com/office/drawing/2014/main" xmlns="" id="{FBD804E8-F7EA-4641-A6E3-BBDF040B49DC}"/>
                </a:ext>
              </a:extLst>
            </p:cNvPr>
            <p:cNvSpPr/>
            <p:nvPr/>
          </p:nvSpPr>
          <p:spPr>
            <a:xfrm>
              <a:off x="2047439" y="3465512"/>
              <a:ext cx="676470" cy="1352940"/>
            </a:xfrm>
            <a:custGeom>
              <a:avLst/>
              <a:gdLst>
                <a:gd name="connsiteX0" fmla="*/ 676470 w 1352939"/>
                <a:gd name="connsiteY0" fmla="*/ 1352939 h 1352939"/>
                <a:gd name="connsiteX1" fmla="*/ 0 w 1352939"/>
                <a:gd name="connsiteY1" fmla="*/ 676469 h 1352939"/>
                <a:gd name="connsiteX2" fmla="*/ 676470 w 1352939"/>
                <a:gd name="connsiteY2" fmla="*/ -1 h 1352939"/>
                <a:gd name="connsiteX3" fmla="*/ 676470 w 1352939"/>
                <a:gd name="connsiteY3" fmla="*/ 676470 h 1352939"/>
                <a:gd name="connsiteX4" fmla="*/ 676470 w 1352939"/>
                <a:gd name="connsiteY4" fmla="*/ 1352939 h 1352939"/>
                <a:gd name="connsiteX0-1" fmla="*/ 676470 w 767910"/>
                <a:gd name="connsiteY0-2" fmla="*/ 676471 h 1352940"/>
                <a:gd name="connsiteX1-3" fmla="*/ 676470 w 767910"/>
                <a:gd name="connsiteY1-4" fmla="*/ 1352940 h 1352940"/>
                <a:gd name="connsiteX2-5" fmla="*/ 0 w 767910"/>
                <a:gd name="connsiteY2-6" fmla="*/ 676470 h 1352940"/>
                <a:gd name="connsiteX3-7" fmla="*/ 676470 w 767910"/>
                <a:gd name="connsiteY3-8" fmla="*/ 0 h 1352940"/>
                <a:gd name="connsiteX4-9" fmla="*/ 767910 w 767910"/>
                <a:gd name="connsiteY4-10" fmla="*/ 767911 h 1352940"/>
                <a:gd name="connsiteX0-11" fmla="*/ 676470 w 676470"/>
                <a:gd name="connsiteY0-12" fmla="*/ 676471 h 1352940"/>
                <a:gd name="connsiteX1-13" fmla="*/ 676470 w 676470"/>
                <a:gd name="connsiteY1-14" fmla="*/ 1352940 h 1352940"/>
                <a:gd name="connsiteX2-15" fmla="*/ 0 w 676470"/>
                <a:gd name="connsiteY2-16" fmla="*/ 676470 h 1352940"/>
                <a:gd name="connsiteX3-17" fmla="*/ 676470 w 676470"/>
                <a:gd name="connsiteY3-18" fmla="*/ 0 h 1352940"/>
                <a:gd name="connsiteX0-19" fmla="*/ 676470 w 676470"/>
                <a:gd name="connsiteY0-20" fmla="*/ 1352940 h 1352940"/>
                <a:gd name="connsiteX1-21" fmla="*/ 0 w 676470"/>
                <a:gd name="connsiteY1-22" fmla="*/ 676470 h 1352940"/>
                <a:gd name="connsiteX2-23" fmla="*/ 676470 w 676470"/>
                <a:gd name="connsiteY2-24" fmla="*/ 0 h 1352940"/>
              </a:gdLst>
              <a:ahLst/>
              <a:cxnLst>
                <a:cxn ang="0">
                  <a:pos x="connsiteX0-1" y="connsiteY0-2"/>
                </a:cxn>
                <a:cxn ang="0">
                  <a:pos x="connsiteX1-3" y="connsiteY1-4"/>
                </a:cxn>
                <a:cxn ang="0">
                  <a:pos x="connsiteX2-5" y="connsiteY2-6"/>
                </a:cxn>
              </a:cxnLst>
              <a:rect l="l" t="t" r="r" b="b"/>
              <a:pathLst>
                <a:path w="676470" h="1352940">
                  <a:moveTo>
                    <a:pt x="676470" y="1352940"/>
                  </a:moveTo>
                  <a:cubicBezTo>
                    <a:pt x="302866" y="1352940"/>
                    <a:pt x="0" y="1050074"/>
                    <a:pt x="0" y="676470"/>
                  </a:cubicBezTo>
                  <a:cubicBezTo>
                    <a:pt x="0" y="302866"/>
                    <a:pt x="302866" y="0"/>
                    <a:pt x="676470" y="0"/>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xmlns="" id="{5131F772-992B-4C17-97BD-3D3F40736BEB}"/>
                </a:ext>
              </a:extLst>
            </p:cNvPr>
            <p:cNvGrpSpPr/>
            <p:nvPr/>
          </p:nvGrpSpPr>
          <p:grpSpPr>
            <a:xfrm>
              <a:off x="4313353" y="4534872"/>
              <a:ext cx="567160" cy="567160"/>
              <a:chOff x="6412375" y="5352389"/>
              <a:chExt cx="636607" cy="636607"/>
            </a:xfrm>
          </p:grpSpPr>
          <p:sp>
            <p:nvSpPr>
              <p:cNvPr id="19" name="矩形 18">
                <a:extLst>
                  <a:ext uri="{FF2B5EF4-FFF2-40B4-BE49-F238E27FC236}">
                    <a16:creationId xmlns:a16="http://schemas.microsoft.com/office/drawing/2014/main" xmlns="" id="{46330A90-DF72-461F-BCA7-43D2009F9B54}"/>
                  </a:ext>
                </a:extLst>
              </p:cNvPr>
              <p:cNvSpPr/>
              <p:nvPr/>
            </p:nvSpPr>
            <p:spPr>
              <a:xfrm>
                <a:off x="6412375" y="5352389"/>
                <a:ext cx="636607" cy="6366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Freeform 9">
                <a:extLst>
                  <a:ext uri="{FF2B5EF4-FFF2-40B4-BE49-F238E27FC236}">
                    <a16:creationId xmlns:a16="http://schemas.microsoft.com/office/drawing/2014/main" xmlns="" id="{9F96433A-32C7-4B8E-849F-2C5EC22F8030}"/>
                  </a:ext>
                </a:extLst>
              </p:cNvPr>
              <p:cNvSpPr>
                <a:spLocks noEditPoints="1"/>
              </p:cNvSpPr>
              <p:nvPr/>
            </p:nvSpPr>
            <p:spPr bwMode="auto">
              <a:xfrm>
                <a:off x="6560209" y="5516330"/>
                <a:ext cx="340939" cy="30872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a:extLst>
                <a:ext uri="{FF2B5EF4-FFF2-40B4-BE49-F238E27FC236}">
                  <a16:creationId xmlns:a16="http://schemas.microsoft.com/office/drawing/2014/main" xmlns="" id="{7215BC80-90D4-47B8-B9AC-3D7F86DEBC14}"/>
                </a:ext>
              </a:extLst>
            </p:cNvPr>
            <p:cNvGrpSpPr/>
            <p:nvPr/>
          </p:nvGrpSpPr>
          <p:grpSpPr>
            <a:xfrm>
              <a:off x="2720651" y="1828993"/>
              <a:ext cx="567160" cy="567160"/>
              <a:chOff x="6412375" y="3333509"/>
              <a:chExt cx="636607" cy="636607"/>
            </a:xfrm>
          </p:grpSpPr>
          <p:sp>
            <p:nvSpPr>
              <p:cNvPr id="17" name="矩形 16">
                <a:extLst>
                  <a:ext uri="{FF2B5EF4-FFF2-40B4-BE49-F238E27FC236}">
                    <a16:creationId xmlns:a16="http://schemas.microsoft.com/office/drawing/2014/main" xmlns="" id="{833D495A-941E-48BC-8A23-18D075D3D035}"/>
                  </a:ext>
                </a:extLst>
              </p:cNvPr>
              <p:cNvSpPr/>
              <p:nvPr/>
            </p:nvSpPr>
            <p:spPr>
              <a:xfrm>
                <a:off x="6412375" y="3333509"/>
                <a:ext cx="636607" cy="6366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Freeform 10">
                <a:extLst>
                  <a:ext uri="{FF2B5EF4-FFF2-40B4-BE49-F238E27FC236}">
                    <a16:creationId xmlns:a16="http://schemas.microsoft.com/office/drawing/2014/main" xmlns="" id="{77E3329A-FEDA-44B5-BE75-BABD22CE6E92}"/>
                  </a:ext>
                </a:extLst>
              </p:cNvPr>
              <p:cNvSpPr>
                <a:spLocks noEditPoints="1"/>
              </p:cNvSpPr>
              <p:nvPr/>
            </p:nvSpPr>
            <p:spPr bwMode="auto">
              <a:xfrm>
                <a:off x="6532022" y="3461209"/>
                <a:ext cx="397313" cy="381206"/>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a:extLst>
                <a:ext uri="{FF2B5EF4-FFF2-40B4-BE49-F238E27FC236}">
                  <a16:creationId xmlns:a16="http://schemas.microsoft.com/office/drawing/2014/main" xmlns="" id="{56A5F381-00BA-4F89-8A75-5F59BF9C6086}"/>
                </a:ext>
              </a:extLst>
            </p:cNvPr>
            <p:cNvGrpSpPr/>
            <p:nvPr/>
          </p:nvGrpSpPr>
          <p:grpSpPr>
            <a:xfrm>
              <a:off x="6598972" y="1828992"/>
              <a:ext cx="567160" cy="567160"/>
              <a:chOff x="6412375" y="4340206"/>
              <a:chExt cx="636607" cy="636607"/>
            </a:xfrm>
          </p:grpSpPr>
          <p:sp>
            <p:nvSpPr>
              <p:cNvPr id="15" name="矩形 14">
                <a:extLst>
                  <a:ext uri="{FF2B5EF4-FFF2-40B4-BE49-F238E27FC236}">
                    <a16:creationId xmlns:a16="http://schemas.microsoft.com/office/drawing/2014/main" xmlns="" id="{37C4A83F-D850-4AA0-910D-A3519E4A6529}"/>
                  </a:ext>
                </a:extLst>
              </p:cNvPr>
              <p:cNvSpPr/>
              <p:nvPr/>
            </p:nvSpPr>
            <p:spPr>
              <a:xfrm>
                <a:off x="6412375" y="4340206"/>
                <a:ext cx="636607" cy="6366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Freeform 11">
                <a:extLst>
                  <a:ext uri="{FF2B5EF4-FFF2-40B4-BE49-F238E27FC236}">
                    <a16:creationId xmlns:a16="http://schemas.microsoft.com/office/drawing/2014/main" xmlns="" id="{55C8F3FE-458B-461D-B2D9-3F10902A127C}"/>
                  </a:ext>
                </a:extLst>
              </p:cNvPr>
              <p:cNvSpPr>
                <a:spLocks noEditPoints="1"/>
              </p:cNvSpPr>
              <p:nvPr/>
            </p:nvSpPr>
            <p:spPr bwMode="auto">
              <a:xfrm>
                <a:off x="6591082" y="4479986"/>
                <a:ext cx="279193" cy="357046"/>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a:extLst>
                <a:ext uri="{FF2B5EF4-FFF2-40B4-BE49-F238E27FC236}">
                  <a16:creationId xmlns:a16="http://schemas.microsoft.com/office/drawing/2014/main" xmlns="" id="{E7F171F8-5BD2-4ED4-B8C6-4F22341193E2}"/>
                </a:ext>
              </a:extLst>
            </p:cNvPr>
            <p:cNvGrpSpPr/>
            <p:nvPr/>
          </p:nvGrpSpPr>
          <p:grpSpPr>
            <a:xfrm>
              <a:off x="8191674" y="4534872"/>
              <a:ext cx="567160" cy="567160"/>
              <a:chOff x="8191674" y="4848314"/>
              <a:chExt cx="567160" cy="567160"/>
            </a:xfrm>
          </p:grpSpPr>
          <p:sp>
            <p:nvSpPr>
              <p:cNvPr id="13" name="矩形 12">
                <a:extLst>
                  <a:ext uri="{FF2B5EF4-FFF2-40B4-BE49-F238E27FC236}">
                    <a16:creationId xmlns:a16="http://schemas.microsoft.com/office/drawing/2014/main" xmlns="" id="{18F51147-B92E-43B9-93EE-9B6F932F2D06}"/>
                  </a:ext>
                </a:extLst>
              </p:cNvPr>
              <p:cNvSpPr/>
              <p:nvPr/>
            </p:nvSpPr>
            <p:spPr>
              <a:xfrm>
                <a:off x="8191674" y="4848314"/>
                <a:ext cx="567160" cy="56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a:extLst>
                  <a:ext uri="{FF2B5EF4-FFF2-40B4-BE49-F238E27FC236}">
                    <a16:creationId xmlns:a16="http://schemas.microsoft.com/office/drawing/2014/main" xmlns="" id="{28C7FE2B-7965-490B-B8BB-09A30660FAE3}"/>
                  </a:ext>
                </a:extLst>
              </p:cNvPr>
              <p:cNvSpPr>
                <a:spLocks noEditPoints="1"/>
              </p:cNvSpPr>
              <p:nvPr/>
            </p:nvSpPr>
            <p:spPr bwMode="auto">
              <a:xfrm>
                <a:off x="8253025" y="5013942"/>
                <a:ext cx="444458" cy="235904"/>
              </a:xfrm>
              <a:custGeom>
                <a:avLst/>
                <a:gdLst>
                  <a:gd name="T0" fmla="*/ 88 w 93"/>
                  <a:gd name="T1" fmla="*/ 23 h 47"/>
                  <a:gd name="T2" fmla="*/ 86 w 93"/>
                  <a:gd name="T3" fmla="*/ 27 h 47"/>
                  <a:gd name="T4" fmla="*/ 90 w 93"/>
                  <a:gd name="T5" fmla="*/ 30 h 47"/>
                  <a:gd name="T6" fmla="*/ 92 w 93"/>
                  <a:gd name="T7" fmla="*/ 38 h 47"/>
                  <a:gd name="T8" fmla="*/ 89 w 93"/>
                  <a:gd name="T9" fmla="*/ 39 h 47"/>
                  <a:gd name="T10" fmla="*/ 69 w 93"/>
                  <a:gd name="T11" fmla="*/ 39 h 47"/>
                  <a:gd name="T12" fmla="*/ 54 w 93"/>
                  <a:gd name="T13" fmla="*/ 40 h 47"/>
                  <a:gd name="T14" fmla="*/ 31 w 93"/>
                  <a:gd name="T15" fmla="*/ 43 h 47"/>
                  <a:gd name="T16" fmla="*/ 25 w 93"/>
                  <a:gd name="T17" fmla="*/ 34 h 47"/>
                  <a:gd name="T18" fmla="*/ 56 w 93"/>
                  <a:gd name="T19" fmla="*/ 6 h 47"/>
                  <a:gd name="T20" fmla="*/ 82 w 93"/>
                  <a:gd name="T21" fmla="*/ 19 h 47"/>
                  <a:gd name="T22" fmla="*/ 16 w 93"/>
                  <a:gd name="T23" fmla="*/ 31 h 47"/>
                  <a:gd name="T24" fmla="*/ 16 w 93"/>
                  <a:gd name="T25" fmla="*/ 47 h 47"/>
                  <a:gd name="T26" fmla="*/ 16 w 93"/>
                  <a:gd name="T27" fmla="*/ 31 h 47"/>
                  <a:gd name="T28" fmla="*/ 20 w 93"/>
                  <a:gd name="T29" fmla="*/ 39 h 47"/>
                  <a:gd name="T30" fmla="*/ 11 w 93"/>
                  <a:gd name="T31" fmla="*/ 39 h 47"/>
                  <a:gd name="T32" fmla="*/ 51 w 93"/>
                  <a:gd name="T33" fmla="*/ 0 h 47"/>
                  <a:gd name="T34" fmla="*/ 2 w 93"/>
                  <a:gd name="T35" fmla="*/ 3 h 47"/>
                  <a:gd name="T36" fmla="*/ 32 w 93"/>
                  <a:gd name="T37" fmla="*/ 11 h 47"/>
                  <a:gd name="T38" fmla="*/ 48 w 93"/>
                  <a:gd name="T39" fmla="*/ 16 h 47"/>
                  <a:gd name="T40" fmla="*/ 32 w 93"/>
                  <a:gd name="T41" fmla="*/ 21 h 47"/>
                  <a:gd name="T42" fmla="*/ 2 w 93"/>
                  <a:gd name="T43" fmla="*/ 30 h 47"/>
                  <a:gd name="T44" fmla="*/ 8 w 93"/>
                  <a:gd name="T45" fmla="*/ 32 h 47"/>
                  <a:gd name="T46" fmla="*/ 23 w 93"/>
                  <a:gd name="T47" fmla="*/ 32 h 47"/>
                  <a:gd name="T48" fmla="*/ 52 w 93"/>
                  <a:gd name="T49" fmla="*/ 30 h 47"/>
                  <a:gd name="T50" fmla="*/ 51 w 93"/>
                  <a:gd name="T51" fmla="*/ 0 h 47"/>
                  <a:gd name="T52" fmla="*/ 6 w 93"/>
                  <a:gd name="T53" fmla="*/ 39 h 47"/>
                  <a:gd name="T54" fmla="*/ 4 w 93"/>
                  <a:gd name="T55" fmla="*/ 40 h 47"/>
                  <a:gd name="T56" fmla="*/ 0 w 93"/>
                  <a:gd name="T57" fmla="*/ 34 h 47"/>
                  <a:gd name="T58" fmla="*/ 69 w 93"/>
                  <a:gd name="T59" fmla="*/ 42 h 47"/>
                  <a:gd name="T60" fmla="*/ 55 w 93"/>
                  <a:gd name="T61" fmla="*/ 44 h 47"/>
                  <a:gd name="T62" fmla="*/ 69 w 93"/>
                  <a:gd name="T63" fmla="*/ 42 h 47"/>
                  <a:gd name="T64" fmla="*/ 71 w 93"/>
                  <a:gd name="T65" fmla="*/ 39 h 47"/>
                  <a:gd name="T66" fmla="*/ 87 w 93"/>
                  <a:gd name="T67" fmla="*/ 39 h 47"/>
                  <a:gd name="T68" fmla="*/ 79 w 93"/>
                  <a:gd name="T69" fmla="*/ 34 h 47"/>
                  <a:gd name="T70" fmla="*/ 79 w 93"/>
                  <a:gd name="T71" fmla="*/ 43 h 47"/>
                  <a:gd name="T72" fmla="*/ 79 w 93"/>
                  <a:gd name="T73" fmla="*/ 34 h 47"/>
                  <a:gd name="T74" fmla="*/ 59 w 93"/>
                  <a:gd name="T75" fmla="*/ 23 h 47"/>
                  <a:gd name="T76" fmla="*/ 65 w 93"/>
                  <a:gd name="T77" fmla="*/ 21 h 47"/>
                  <a:gd name="T78" fmla="*/ 78 w 93"/>
                  <a:gd name="T79" fmla="*/ 21 h 47"/>
                  <a:gd name="T80" fmla="*/ 60 w 93"/>
                  <a:gd name="T81" fmla="*/ 9 h 47"/>
                  <a:gd name="T82" fmla="*/ 71 w 93"/>
                  <a:gd name="T83" fmla="*/ 19 h 47"/>
                  <a:gd name="T84" fmla="*/ 78 w 93"/>
                  <a:gd name="T85"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 h="47">
                    <a:moveTo>
                      <a:pt x="87" y="21"/>
                    </a:moveTo>
                    <a:cubicBezTo>
                      <a:pt x="88" y="22"/>
                      <a:pt x="88" y="23"/>
                      <a:pt x="88" y="23"/>
                    </a:cubicBezTo>
                    <a:cubicBezTo>
                      <a:pt x="86" y="23"/>
                      <a:pt x="86" y="23"/>
                      <a:pt x="86" y="23"/>
                    </a:cubicBezTo>
                    <a:cubicBezTo>
                      <a:pt x="86" y="27"/>
                      <a:pt x="86" y="27"/>
                      <a:pt x="86" y="27"/>
                    </a:cubicBezTo>
                    <a:cubicBezTo>
                      <a:pt x="90" y="27"/>
                      <a:pt x="90" y="27"/>
                      <a:pt x="90" y="27"/>
                    </a:cubicBezTo>
                    <a:cubicBezTo>
                      <a:pt x="90" y="28"/>
                      <a:pt x="90" y="29"/>
                      <a:pt x="90" y="30"/>
                    </a:cubicBezTo>
                    <a:cubicBezTo>
                      <a:pt x="91" y="30"/>
                      <a:pt x="92" y="30"/>
                      <a:pt x="93" y="31"/>
                    </a:cubicBezTo>
                    <a:cubicBezTo>
                      <a:pt x="92" y="32"/>
                      <a:pt x="92" y="36"/>
                      <a:pt x="92" y="38"/>
                    </a:cubicBezTo>
                    <a:cubicBezTo>
                      <a:pt x="89" y="39"/>
                      <a:pt x="89" y="39"/>
                      <a:pt x="89" y="39"/>
                    </a:cubicBezTo>
                    <a:cubicBezTo>
                      <a:pt x="89" y="39"/>
                      <a:pt x="89" y="39"/>
                      <a:pt x="89" y="39"/>
                    </a:cubicBezTo>
                    <a:cubicBezTo>
                      <a:pt x="89" y="33"/>
                      <a:pt x="85" y="29"/>
                      <a:pt x="79" y="29"/>
                    </a:cubicBezTo>
                    <a:cubicBezTo>
                      <a:pt x="74" y="29"/>
                      <a:pt x="69" y="33"/>
                      <a:pt x="69" y="39"/>
                    </a:cubicBezTo>
                    <a:cubicBezTo>
                      <a:pt x="69" y="39"/>
                      <a:pt x="69" y="40"/>
                      <a:pt x="69" y="40"/>
                    </a:cubicBezTo>
                    <a:cubicBezTo>
                      <a:pt x="54" y="40"/>
                      <a:pt x="54" y="40"/>
                      <a:pt x="54" y="40"/>
                    </a:cubicBezTo>
                    <a:cubicBezTo>
                      <a:pt x="53" y="43"/>
                      <a:pt x="53" y="43"/>
                      <a:pt x="53" y="43"/>
                    </a:cubicBezTo>
                    <a:cubicBezTo>
                      <a:pt x="31" y="43"/>
                      <a:pt x="31" y="43"/>
                      <a:pt x="31" y="43"/>
                    </a:cubicBezTo>
                    <a:cubicBezTo>
                      <a:pt x="25" y="43"/>
                      <a:pt x="25" y="43"/>
                      <a:pt x="25" y="43"/>
                    </a:cubicBezTo>
                    <a:cubicBezTo>
                      <a:pt x="27" y="40"/>
                      <a:pt x="26" y="36"/>
                      <a:pt x="25" y="34"/>
                    </a:cubicBezTo>
                    <a:cubicBezTo>
                      <a:pt x="54" y="34"/>
                      <a:pt x="54" y="34"/>
                      <a:pt x="54" y="34"/>
                    </a:cubicBezTo>
                    <a:cubicBezTo>
                      <a:pt x="56" y="6"/>
                      <a:pt x="56" y="6"/>
                      <a:pt x="56" y="6"/>
                    </a:cubicBezTo>
                    <a:cubicBezTo>
                      <a:pt x="64" y="7"/>
                      <a:pt x="70" y="7"/>
                      <a:pt x="74" y="7"/>
                    </a:cubicBezTo>
                    <a:cubicBezTo>
                      <a:pt x="82" y="19"/>
                      <a:pt x="82" y="19"/>
                      <a:pt x="82" y="19"/>
                    </a:cubicBezTo>
                    <a:cubicBezTo>
                      <a:pt x="87" y="21"/>
                      <a:pt x="87" y="21"/>
                      <a:pt x="87" y="21"/>
                    </a:cubicBezTo>
                    <a:close/>
                    <a:moveTo>
                      <a:pt x="16" y="31"/>
                    </a:moveTo>
                    <a:cubicBezTo>
                      <a:pt x="11" y="31"/>
                      <a:pt x="8" y="34"/>
                      <a:pt x="8" y="39"/>
                    </a:cubicBezTo>
                    <a:cubicBezTo>
                      <a:pt x="8" y="43"/>
                      <a:pt x="11" y="47"/>
                      <a:pt x="16" y="47"/>
                    </a:cubicBezTo>
                    <a:cubicBezTo>
                      <a:pt x="20" y="47"/>
                      <a:pt x="24" y="43"/>
                      <a:pt x="24" y="39"/>
                    </a:cubicBezTo>
                    <a:cubicBezTo>
                      <a:pt x="24" y="34"/>
                      <a:pt x="20" y="31"/>
                      <a:pt x="16" y="31"/>
                    </a:cubicBezTo>
                    <a:close/>
                    <a:moveTo>
                      <a:pt x="16" y="34"/>
                    </a:moveTo>
                    <a:cubicBezTo>
                      <a:pt x="18" y="34"/>
                      <a:pt x="20" y="36"/>
                      <a:pt x="20" y="39"/>
                    </a:cubicBezTo>
                    <a:cubicBezTo>
                      <a:pt x="20" y="41"/>
                      <a:pt x="18" y="43"/>
                      <a:pt x="16" y="43"/>
                    </a:cubicBezTo>
                    <a:cubicBezTo>
                      <a:pt x="13" y="43"/>
                      <a:pt x="11" y="41"/>
                      <a:pt x="11" y="39"/>
                    </a:cubicBezTo>
                    <a:cubicBezTo>
                      <a:pt x="11" y="36"/>
                      <a:pt x="13" y="34"/>
                      <a:pt x="16" y="34"/>
                    </a:cubicBezTo>
                    <a:close/>
                    <a:moveTo>
                      <a:pt x="51" y="0"/>
                    </a:moveTo>
                    <a:cubicBezTo>
                      <a:pt x="4" y="0"/>
                      <a:pt x="4" y="0"/>
                      <a:pt x="4" y="0"/>
                    </a:cubicBezTo>
                    <a:cubicBezTo>
                      <a:pt x="3" y="0"/>
                      <a:pt x="2" y="1"/>
                      <a:pt x="2" y="3"/>
                    </a:cubicBezTo>
                    <a:cubicBezTo>
                      <a:pt x="2" y="11"/>
                      <a:pt x="2" y="11"/>
                      <a:pt x="2" y="11"/>
                    </a:cubicBezTo>
                    <a:cubicBezTo>
                      <a:pt x="32" y="11"/>
                      <a:pt x="32" y="11"/>
                      <a:pt x="32" y="11"/>
                    </a:cubicBezTo>
                    <a:cubicBezTo>
                      <a:pt x="32" y="6"/>
                      <a:pt x="32" y="6"/>
                      <a:pt x="32" y="6"/>
                    </a:cubicBezTo>
                    <a:cubicBezTo>
                      <a:pt x="48" y="16"/>
                      <a:pt x="48" y="16"/>
                      <a:pt x="48" y="16"/>
                    </a:cubicBezTo>
                    <a:cubicBezTo>
                      <a:pt x="32" y="26"/>
                      <a:pt x="32" y="26"/>
                      <a:pt x="32" y="26"/>
                    </a:cubicBezTo>
                    <a:cubicBezTo>
                      <a:pt x="32" y="21"/>
                      <a:pt x="32" y="21"/>
                      <a:pt x="32" y="21"/>
                    </a:cubicBezTo>
                    <a:cubicBezTo>
                      <a:pt x="2" y="21"/>
                      <a:pt x="2" y="21"/>
                      <a:pt x="2" y="21"/>
                    </a:cubicBezTo>
                    <a:cubicBezTo>
                      <a:pt x="2" y="30"/>
                      <a:pt x="2" y="30"/>
                      <a:pt x="2" y="30"/>
                    </a:cubicBezTo>
                    <a:cubicBezTo>
                      <a:pt x="2" y="31"/>
                      <a:pt x="3" y="32"/>
                      <a:pt x="4" y="32"/>
                    </a:cubicBezTo>
                    <a:cubicBezTo>
                      <a:pt x="8" y="32"/>
                      <a:pt x="8" y="32"/>
                      <a:pt x="8" y="32"/>
                    </a:cubicBezTo>
                    <a:cubicBezTo>
                      <a:pt x="10" y="30"/>
                      <a:pt x="13" y="29"/>
                      <a:pt x="16" y="29"/>
                    </a:cubicBezTo>
                    <a:cubicBezTo>
                      <a:pt x="19" y="29"/>
                      <a:pt x="21" y="30"/>
                      <a:pt x="23" y="32"/>
                    </a:cubicBezTo>
                    <a:cubicBezTo>
                      <a:pt x="50" y="32"/>
                      <a:pt x="50" y="32"/>
                      <a:pt x="50" y="32"/>
                    </a:cubicBezTo>
                    <a:cubicBezTo>
                      <a:pt x="51" y="32"/>
                      <a:pt x="52" y="31"/>
                      <a:pt x="52" y="30"/>
                    </a:cubicBezTo>
                    <a:cubicBezTo>
                      <a:pt x="53" y="3"/>
                      <a:pt x="53" y="3"/>
                      <a:pt x="53" y="3"/>
                    </a:cubicBezTo>
                    <a:cubicBezTo>
                      <a:pt x="53" y="1"/>
                      <a:pt x="52" y="0"/>
                      <a:pt x="51" y="0"/>
                    </a:cubicBezTo>
                    <a:close/>
                    <a:moveTo>
                      <a:pt x="7" y="34"/>
                    </a:moveTo>
                    <a:cubicBezTo>
                      <a:pt x="6" y="36"/>
                      <a:pt x="6" y="37"/>
                      <a:pt x="6" y="39"/>
                    </a:cubicBezTo>
                    <a:cubicBezTo>
                      <a:pt x="6" y="39"/>
                      <a:pt x="6" y="40"/>
                      <a:pt x="6" y="40"/>
                    </a:cubicBezTo>
                    <a:cubicBezTo>
                      <a:pt x="4" y="40"/>
                      <a:pt x="4" y="40"/>
                      <a:pt x="4" y="40"/>
                    </a:cubicBezTo>
                    <a:cubicBezTo>
                      <a:pt x="3" y="40"/>
                      <a:pt x="1" y="39"/>
                      <a:pt x="0" y="39"/>
                    </a:cubicBezTo>
                    <a:cubicBezTo>
                      <a:pt x="0" y="37"/>
                      <a:pt x="0" y="36"/>
                      <a:pt x="0" y="34"/>
                    </a:cubicBezTo>
                    <a:cubicBezTo>
                      <a:pt x="7" y="34"/>
                      <a:pt x="7" y="34"/>
                      <a:pt x="7" y="34"/>
                    </a:cubicBezTo>
                    <a:close/>
                    <a:moveTo>
                      <a:pt x="69" y="42"/>
                    </a:moveTo>
                    <a:cubicBezTo>
                      <a:pt x="56" y="42"/>
                      <a:pt x="56" y="42"/>
                      <a:pt x="56" y="42"/>
                    </a:cubicBezTo>
                    <a:cubicBezTo>
                      <a:pt x="55" y="44"/>
                      <a:pt x="55" y="44"/>
                      <a:pt x="55" y="44"/>
                    </a:cubicBezTo>
                    <a:cubicBezTo>
                      <a:pt x="69" y="44"/>
                      <a:pt x="69" y="44"/>
                      <a:pt x="69" y="44"/>
                    </a:cubicBezTo>
                    <a:cubicBezTo>
                      <a:pt x="69" y="42"/>
                      <a:pt x="69" y="42"/>
                      <a:pt x="69" y="42"/>
                    </a:cubicBezTo>
                    <a:close/>
                    <a:moveTo>
                      <a:pt x="79" y="31"/>
                    </a:moveTo>
                    <a:cubicBezTo>
                      <a:pt x="75" y="31"/>
                      <a:pt x="71" y="34"/>
                      <a:pt x="71" y="39"/>
                    </a:cubicBezTo>
                    <a:cubicBezTo>
                      <a:pt x="71" y="43"/>
                      <a:pt x="75" y="47"/>
                      <a:pt x="79" y="47"/>
                    </a:cubicBezTo>
                    <a:cubicBezTo>
                      <a:pt x="84" y="47"/>
                      <a:pt x="87" y="43"/>
                      <a:pt x="87" y="39"/>
                    </a:cubicBezTo>
                    <a:cubicBezTo>
                      <a:pt x="87" y="34"/>
                      <a:pt x="84" y="31"/>
                      <a:pt x="79" y="31"/>
                    </a:cubicBezTo>
                    <a:close/>
                    <a:moveTo>
                      <a:pt x="79" y="34"/>
                    </a:moveTo>
                    <a:cubicBezTo>
                      <a:pt x="77" y="34"/>
                      <a:pt x="75" y="36"/>
                      <a:pt x="75" y="39"/>
                    </a:cubicBezTo>
                    <a:cubicBezTo>
                      <a:pt x="75" y="41"/>
                      <a:pt x="77" y="43"/>
                      <a:pt x="79" y="43"/>
                    </a:cubicBezTo>
                    <a:cubicBezTo>
                      <a:pt x="82" y="43"/>
                      <a:pt x="84" y="41"/>
                      <a:pt x="84" y="39"/>
                    </a:cubicBezTo>
                    <a:cubicBezTo>
                      <a:pt x="84" y="36"/>
                      <a:pt x="82" y="34"/>
                      <a:pt x="79" y="34"/>
                    </a:cubicBezTo>
                    <a:close/>
                    <a:moveTo>
                      <a:pt x="59" y="21"/>
                    </a:moveTo>
                    <a:cubicBezTo>
                      <a:pt x="59" y="23"/>
                      <a:pt x="59" y="23"/>
                      <a:pt x="59" y="23"/>
                    </a:cubicBezTo>
                    <a:cubicBezTo>
                      <a:pt x="59" y="23"/>
                      <a:pt x="64" y="23"/>
                      <a:pt x="64" y="23"/>
                    </a:cubicBezTo>
                    <a:cubicBezTo>
                      <a:pt x="65" y="22"/>
                      <a:pt x="65" y="21"/>
                      <a:pt x="65" y="21"/>
                    </a:cubicBezTo>
                    <a:cubicBezTo>
                      <a:pt x="59" y="21"/>
                      <a:pt x="59" y="21"/>
                      <a:pt x="59" y="21"/>
                    </a:cubicBezTo>
                    <a:close/>
                    <a:moveTo>
                      <a:pt x="78" y="21"/>
                    </a:moveTo>
                    <a:cubicBezTo>
                      <a:pt x="77" y="18"/>
                      <a:pt x="73" y="12"/>
                      <a:pt x="71" y="10"/>
                    </a:cubicBezTo>
                    <a:cubicBezTo>
                      <a:pt x="68" y="10"/>
                      <a:pt x="64" y="10"/>
                      <a:pt x="60" y="9"/>
                    </a:cubicBezTo>
                    <a:cubicBezTo>
                      <a:pt x="60" y="13"/>
                      <a:pt x="59" y="16"/>
                      <a:pt x="59" y="19"/>
                    </a:cubicBezTo>
                    <a:cubicBezTo>
                      <a:pt x="71" y="19"/>
                      <a:pt x="71" y="19"/>
                      <a:pt x="71" y="19"/>
                    </a:cubicBezTo>
                    <a:cubicBezTo>
                      <a:pt x="72" y="21"/>
                      <a:pt x="72" y="21"/>
                      <a:pt x="72" y="21"/>
                    </a:cubicBezTo>
                    <a:lnTo>
                      <a:pt x="78" y="2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grpSp>
        <p:nvGrpSpPr>
          <p:cNvPr id="21" name="组合 20">
            <a:extLst>
              <a:ext uri="{FF2B5EF4-FFF2-40B4-BE49-F238E27FC236}">
                <a16:creationId xmlns:a16="http://schemas.microsoft.com/office/drawing/2014/main" xmlns="" id="{28582A46-BD7A-4F34-8E8B-A518CCDD1890}"/>
              </a:ext>
            </a:extLst>
          </p:cNvPr>
          <p:cNvGrpSpPr/>
          <p:nvPr/>
        </p:nvGrpSpPr>
        <p:grpSpPr>
          <a:xfrm>
            <a:off x="5172996" y="2467815"/>
            <a:ext cx="3361404" cy="911596"/>
            <a:chOff x="5172996" y="2467815"/>
            <a:chExt cx="3361404" cy="911596"/>
          </a:xfrm>
        </p:grpSpPr>
        <p:sp>
          <p:nvSpPr>
            <p:cNvPr id="22" name="文本框 21">
              <a:extLst>
                <a:ext uri="{FF2B5EF4-FFF2-40B4-BE49-F238E27FC236}">
                  <a16:creationId xmlns:a16="http://schemas.microsoft.com/office/drawing/2014/main" xmlns="" id="{AA33E14F-A07A-4E57-9196-DA3D401C5F67}"/>
                </a:ext>
              </a:extLst>
            </p:cNvPr>
            <p:cNvSpPr txBox="1"/>
            <p:nvPr/>
          </p:nvSpPr>
          <p:spPr>
            <a:xfrm>
              <a:off x="5577348" y="2467815"/>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23" name="文本框 22">
              <a:extLst>
                <a:ext uri="{FF2B5EF4-FFF2-40B4-BE49-F238E27FC236}">
                  <a16:creationId xmlns:a16="http://schemas.microsoft.com/office/drawing/2014/main" xmlns="" id="{98A41004-C34A-491F-99C1-E068355642BE}"/>
                </a:ext>
              </a:extLst>
            </p:cNvPr>
            <p:cNvSpPr txBox="1"/>
            <p:nvPr/>
          </p:nvSpPr>
          <p:spPr>
            <a:xfrm>
              <a:off x="5172996" y="2758920"/>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B1FBBE97-8928-4ACE-A17B-8CFBC2F59C82}"/>
              </a:ext>
            </a:extLst>
          </p:cNvPr>
          <p:cNvGrpSpPr/>
          <p:nvPr/>
        </p:nvGrpSpPr>
        <p:grpSpPr>
          <a:xfrm>
            <a:off x="1356301" y="2467815"/>
            <a:ext cx="3361404" cy="911596"/>
            <a:chOff x="1356301" y="2467815"/>
            <a:chExt cx="3361404" cy="911596"/>
          </a:xfrm>
        </p:grpSpPr>
        <p:sp>
          <p:nvSpPr>
            <p:cNvPr id="25" name="文本框 24">
              <a:extLst>
                <a:ext uri="{FF2B5EF4-FFF2-40B4-BE49-F238E27FC236}">
                  <a16:creationId xmlns:a16="http://schemas.microsoft.com/office/drawing/2014/main" xmlns="" id="{6D445F96-2823-4C11-BCEB-BC5BB3F1E0A1}"/>
                </a:ext>
              </a:extLst>
            </p:cNvPr>
            <p:cNvSpPr txBox="1"/>
            <p:nvPr/>
          </p:nvSpPr>
          <p:spPr>
            <a:xfrm>
              <a:off x="1760653" y="2467815"/>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26" name="文本框 25">
              <a:extLst>
                <a:ext uri="{FF2B5EF4-FFF2-40B4-BE49-F238E27FC236}">
                  <a16:creationId xmlns:a16="http://schemas.microsoft.com/office/drawing/2014/main" xmlns="" id="{E21C1779-B755-4F51-B63D-ECDA92617FC9}"/>
                </a:ext>
              </a:extLst>
            </p:cNvPr>
            <p:cNvSpPr txBox="1"/>
            <p:nvPr/>
          </p:nvSpPr>
          <p:spPr>
            <a:xfrm>
              <a:off x="1356301" y="2758920"/>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F913B2EF-7BF9-4C25-AB50-887DEEC512BB}"/>
              </a:ext>
            </a:extLst>
          </p:cNvPr>
          <p:cNvGrpSpPr/>
          <p:nvPr/>
        </p:nvGrpSpPr>
        <p:grpSpPr>
          <a:xfrm>
            <a:off x="6758184" y="5148213"/>
            <a:ext cx="3361404" cy="911596"/>
            <a:chOff x="6758184" y="5148213"/>
            <a:chExt cx="3361404" cy="911596"/>
          </a:xfrm>
        </p:grpSpPr>
        <p:sp>
          <p:nvSpPr>
            <p:cNvPr id="28" name="文本框 27">
              <a:extLst>
                <a:ext uri="{FF2B5EF4-FFF2-40B4-BE49-F238E27FC236}">
                  <a16:creationId xmlns:a16="http://schemas.microsoft.com/office/drawing/2014/main" xmlns="" id="{51DAA9BE-233E-431A-95F4-D278387EAED4}"/>
                </a:ext>
              </a:extLst>
            </p:cNvPr>
            <p:cNvSpPr txBox="1"/>
            <p:nvPr/>
          </p:nvSpPr>
          <p:spPr>
            <a:xfrm>
              <a:off x="7162536" y="5148213"/>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29" name="文本框 28">
              <a:extLst>
                <a:ext uri="{FF2B5EF4-FFF2-40B4-BE49-F238E27FC236}">
                  <a16:creationId xmlns:a16="http://schemas.microsoft.com/office/drawing/2014/main" xmlns="" id="{03DE71EF-3760-4905-BFFB-E7595F772A3E}"/>
                </a:ext>
              </a:extLst>
            </p:cNvPr>
            <p:cNvSpPr txBox="1"/>
            <p:nvPr/>
          </p:nvSpPr>
          <p:spPr>
            <a:xfrm>
              <a:off x="6758184" y="5439318"/>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0" name="组合 29">
            <a:extLst>
              <a:ext uri="{FF2B5EF4-FFF2-40B4-BE49-F238E27FC236}">
                <a16:creationId xmlns:a16="http://schemas.microsoft.com/office/drawing/2014/main" xmlns="" id="{FAE5AB9C-D724-4D59-AB3A-6B304F68024F}"/>
              </a:ext>
            </a:extLst>
          </p:cNvPr>
          <p:cNvGrpSpPr/>
          <p:nvPr/>
        </p:nvGrpSpPr>
        <p:grpSpPr>
          <a:xfrm>
            <a:off x="2941489" y="5148213"/>
            <a:ext cx="3361404" cy="911596"/>
            <a:chOff x="2941489" y="5148213"/>
            <a:chExt cx="3361404" cy="911596"/>
          </a:xfrm>
        </p:grpSpPr>
        <p:sp>
          <p:nvSpPr>
            <p:cNvPr id="31" name="文本框 30">
              <a:extLst>
                <a:ext uri="{FF2B5EF4-FFF2-40B4-BE49-F238E27FC236}">
                  <a16:creationId xmlns:a16="http://schemas.microsoft.com/office/drawing/2014/main" xmlns="" id="{589663AB-867E-418C-B854-6D87D50C838B}"/>
                </a:ext>
              </a:extLst>
            </p:cNvPr>
            <p:cNvSpPr txBox="1"/>
            <p:nvPr/>
          </p:nvSpPr>
          <p:spPr>
            <a:xfrm>
              <a:off x="3345841" y="5148213"/>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32" name="文本框 31">
              <a:extLst>
                <a:ext uri="{FF2B5EF4-FFF2-40B4-BE49-F238E27FC236}">
                  <a16:creationId xmlns:a16="http://schemas.microsoft.com/office/drawing/2014/main" xmlns="" id="{E1394D90-8F11-43F1-8E3F-32F5CA0B8835}"/>
                </a:ext>
              </a:extLst>
            </p:cNvPr>
            <p:cNvSpPr txBox="1"/>
            <p:nvPr/>
          </p:nvSpPr>
          <p:spPr>
            <a:xfrm>
              <a:off x="2941489" y="5439318"/>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9B3FC9-F138-49AD-9700-7620A5CA64C5}"/>
              </a:ext>
            </a:extLst>
          </p:cNvPr>
          <p:cNvSpPr>
            <a:spLocks noGrp="1"/>
          </p:cNvSpPr>
          <p:nvPr>
            <p:ph type="title"/>
          </p:nvPr>
        </p:nvSpPr>
        <p:spPr/>
        <p:txBody>
          <a:bodyPr>
            <a:normAutofit fontScale="90000"/>
          </a:bodyPr>
          <a:lstStyle/>
          <a:p>
            <a:r>
              <a:rPr lang="zh-CN" altLang="en-US"/>
              <a:t>产业结构</a:t>
            </a:r>
          </a:p>
        </p:txBody>
      </p:sp>
      <p:grpSp>
        <p:nvGrpSpPr>
          <p:cNvPr id="3" name="组合 2">
            <a:extLst>
              <a:ext uri="{FF2B5EF4-FFF2-40B4-BE49-F238E27FC236}">
                <a16:creationId xmlns:a16="http://schemas.microsoft.com/office/drawing/2014/main" xmlns="" id="{D0CC7CD1-6F09-4610-AD4A-A74B48969FF4}"/>
              </a:ext>
            </a:extLst>
          </p:cNvPr>
          <p:cNvGrpSpPr/>
          <p:nvPr/>
        </p:nvGrpSpPr>
        <p:grpSpPr>
          <a:xfrm>
            <a:off x="825893" y="1745686"/>
            <a:ext cx="5562211" cy="4771630"/>
            <a:chOff x="825893" y="1745686"/>
            <a:chExt cx="5562211" cy="4771630"/>
          </a:xfrm>
        </p:grpSpPr>
        <p:sp>
          <p:nvSpPr>
            <p:cNvPr id="4" name="Freeform 85">
              <a:extLst>
                <a:ext uri="{FF2B5EF4-FFF2-40B4-BE49-F238E27FC236}">
                  <a16:creationId xmlns:a16="http://schemas.microsoft.com/office/drawing/2014/main" xmlns="" id="{5E2ABD18-3D70-44B4-A5E0-B43DD70416FA}"/>
                </a:ext>
              </a:extLst>
            </p:cNvPr>
            <p:cNvSpPr/>
            <p:nvPr/>
          </p:nvSpPr>
          <p:spPr bwMode="auto">
            <a:xfrm>
              <a:off x="2913775" y="1745686"/>
              <a:ext cx="692051" cy="1194081"/>
            </a:xfrm>
            <a:custGeom>
              <a:avLst/>
              <a:gdLst>
                <a:gd name="T0" fmla="*/ 0 w 295"/>
                <a:gd name="T1" fmla="*/ 380 h 509"/>
                <a:gd name="T2" fmla="*/ 295 w 295"/>
                <a:gd name="T3" fmla="*/ 509 h 509"/>
                <a:gd name="T4" fmla="*/ 295 w 295"/>
                <a:gd name="T5" fmla="*/ 0 h 509"/>
                <a:gd name="T6" fmla="*/ 0 w 295"/>
                <a:gd name="T7" fmla="*/ 380 h 509"/>
              </a:gdLst>
              <a:ahLst/>
              <a:cxnLst>
                <a:cxn ang="0">
                  <a:pos x="T0" y="T1"/>
                </a:cxn>
                <a:cxn ang="0">
                  <a:pos x="T2" y="T3"/>
                </a:cxn>
                <a:cxn ang="0">
                  <a:pos x="T4" y="T5"/>
                </a:cxn>
                <a:cxn ang="0">
                  <a:pos x="T6" y="T7"/>
                </a:cxn>
              </a:cxnLst>
              <a:rect l="0" t="0" r="r" b="b"/>
              <a:pathLst>
                <a:path w="295" h="509">
                  <a:moveTo>
                    <a:pt x="0" y="380"/>
                  </a:moveTo>
                  <a:lnTo>
                    <a:pt x="295" y="509"/>
                  </a:lnTo>
                  <a:lnTo>
                    <a:pt x="295" y="0"/>
                  </a:lnTo>
                  <a:lnTo>
                    <a:pt x="0" y="380"/>
                  </a:lnTo>
                  <a:close/>
                </a:path>
              </a:pathLst>
            </a:custGeom>
            <a:solidFill>
              <a:schemeClr val="accent4"/>
            </a:solidFill>
            <a:ln w="9525">
              <a:solidFill>
                <a:schemeClr val="bg1"/>
              </a:solidFill>
              <a:miter lim="800000"/>
            </a:ln>
          </p:spPr>
          <p:txBody>
            <a:bodyPr/>
            <a:lstStyle/>
            <a:p>
              <a:endParaRPr lang="zh-CN" altLang="en-US" sz="1600"/>
            </a:p>
          </p:txBody>
        </p:sp>
        <p:sp>
          <p:nvSpPr>
            <p:cNvPr id="5" name="Freeform 86">
              <a:extLst>
                <a:ext uri="{FF2B5EF4-FFF2-40B4-BE49-F238E27FC236}">
                  <a16:creationId xmlns:a16="http://schemas.microsoft.com/office/drawing/2014/main" xmlns="" id="{BE6A8393-1DB1-423B-A9EE-D0B52CCC4397}"/>
                </a:ext>
              </a:extLst>
            </p:cNvPr>
            <p:cNvSpPr/>
            <p:nvPr/>
          </p:nvSpPr>
          <p:spPr bwMode="auto">
            <a:xfrm>
              <a:off x="3601134" y="1745686"/>
              <a:ext cx="699088" cy="1194081"/>
            </a:xfrm>
            <a:custGeom>
              <a:avLst/>
              <a:gdLst>
                <a:gd name="T0" fmla="*/ 0 w 298"/>
                <a:gd name="T1" fmla="*/ 509 h 509"/>
                <a:gd name="T2" fmla="*/ 298 w 298"/>
                <a:gd name="T3" fmla="*/ 380 h 509"/>
                <a:gd name="T4" fmla="*/ 0 w 298"/>
                <a:gd name="T5" fmla="*/ 0 h 509"/>
                <a:gd name="T6" fmla="*/ 0 w 298"/>
                <a:gd name="T7" fmla="*/ 509 h 509"/>
              </a:gdLst>
              <a:ahLst/>
              <a:cxnLst>
                <a:cxn ang="0">
                  <a:pos x="T0" y="T1"/>
                </a:cxn>
                <a:cxn ang="0">
                  <a:pos x="T2" y="T3"/>
                </a:cxn>
                <a:cxn ang="0">
                  <a:pos x="T4" y="T5"/>
                </a:cxn>
                <a:cxn ang="0">
                  <a:pos x="T6" y="T7"/>
                </a:cxn>
              </a:cxnLst>
              <a:rect l="0" t="0" r="r" b="b"/>
              <a:pathLst>
                <a:path w="298" h="509">
                  <a:moveTo>
                    <a:pt x="0" y="509"/>
                  </a:moveTo>
                  <a:lnTo>
                    <a:pt x="298" y="380"/>
                  </a:lnTo>
                  <a:lnTo>
                    <a:pt x="0" y="0"/>
                  </a:lnTo>
                  <a:lnTo>
                    <a:pt x="0" y="509"/>
                  </a:lnTo>
                  <a:close/>
                </a:path>
              </a:pathLst>
            </a:custGeom>
            <a:solidFill>
              <a:schemeClr val="accent4"/>
            </a:solidFill>
            <a:ln w="9525">
              <a:solidFill>
                <a:schemeClr val="bg1"/>
              </a:solidFill>
              <a:miter lim="800000"/>
            </a:ln>
          </p:spPr>
          <p:txBody>
            <a:bodyPr/>
            <a:lstStyle/>
            <a:p>
              <a:endParaRPr lang="zh-CN" altLang="en-US" sz="1600"/>
            </a:p>
          </p:txBody>
        </p:sp>
        <p:sp>
          <p:nvSpPr>
            <p:cNvPr id="6" name="Freeform 87">
              <a:extLst>
                <a:ext uri="{FF2B5EF4-FFF2-40B4-BE49-F238E27FC236}">
                  <a16:creationId xmlns:a16="http://schemas.microsoft.com/office/drawing/2014/main" xmlns="" id="{FCD1901B-C091-42DF-BBFE-117F9BD68360}"/>
                </a:ext>
              </a:extLst>
            </p:cNvPr>
            <p:cNvSpPr/>
            <p:nvPr/>
          </p:nvSpPr>
          <p:spPr bwMode="auto">
            <a:xfrm>
              <a:off x="2214686" y="2641833"/>
              <a:ext cx="1391140" cy="1489669"/>
            </a:xfrm>
            <a:custGeom>
              <a:avLst/>
              <a:gdLst>
                <a:gd name="T0" fmla="*/ 0 w 593"/>
                <a:gd name="T1" fmla="*/ 381 h 635"/>
                <a:gd name="T2" fmla="*/ 593 w 593"/>
                <a:gd name="T3" fmla="*/ 635 h 635"/>
                <a:gd name="T4" fmla="*/ 593 w 593"/>
                <a:gd name="T5" fmla="*/ 127 h 635"/>
                <a:gd name="T6" fmla="*/ 298 w 593"/>
                <a:gd name="T7" fmla="*/ 0 h 635"/>
                <a:gd name="T8" fmla="*/ 0 w 593"/>
                <a:gd name="T9" fmla="*/ 381 h 635"/>
              </a:gdLst>
              <a:ahLst/>
              <a:cxnLst>
                <a:cxn ang="0">
                  <a:pos x="T0" y="T1"/>
                </a:cxn>
                <a:cxn ang="0">
                  <a:pos x="T2" y="T3"/>
                </a:cxn>
                <a:cxn ang="0">
                  <a:pos x="T4" y="T5"/>
                </a:cxn>
                <a:cxn ang="0">
                  <a:pos x="T6" y="T7"/>
                </a:cxn>
                <a:cxn ang="0">
                  <a:pos x="T8" y="T9"/>
                </a:cxn>
              </a:cxnLst>
              <a:rect l="0" t="0" r="r" b="b"/>
              <a:pathLst>
                <a:path w="593" h="635">
                  <a:moveTo>
                    <a:pt x="0" y="381"/>
                  </a:moveTo>
                  <a:lnTo>
                    <a:pt x="593" y="635"/>
                  </a:lnTo>
                  <a:lnTo>
                    <a:pt x="593" y="127"/>
                  </a:lnTo>
                  <a:lnTo>
                    <a:pt x="298" y="0"/>
                  </a:lnTo>
                  <a:lnTo>
                    <a:pt x="0" y="381"/>
                  </a:lnTo>
                  <a:close/>
                </a:path>
              </a:pathLst>
            </a:custGeom>
            <a:solidFill>
              <a:schemeClr val="accent3"/>
            </a:solidFill>
            <a:ln>
              <a:solidFill>
                <a:schemeClr val="bg1"/>
              </a:solidFill>
            </a:ln>
          </p:spPr>
          <p:txBody>
            <a:bodyPr/>
            <a:lstStyle/>
            <a:p>
              <a:endParaRPr lang="zh-CN" altLang="en-US" sz="1600"/>
            </a:p>
          </p:txBody>
        </p:sp>
        <p:sp>
          <p:nvSpPr>
            <p:cNvPr id="7" name="Freeform 88">
              <a:extLst>
                <a:ext uri="{FF2B5EF4-FFF2-40B4-BE49-F238E27FC236}">
                  <a16:creationId xmlns:a16="http://schemas.microsoft.com/office/drawing/2014/main" xmlns="" id="{32CB0946-C609-42F4-9AE5-2AB9DA6E6367}"/>
                </a:ext>
              </a:extLst>
            </p:cNvPr>
            <p:cNvSpPr/>
            <p:nvPr/>
          </p:nvSpPr>
          <p:spPr bwMode="auto">
            <a:xfrm>
              <a:off x="3605826" y="2641833"/>
              <a:ext cx="1391140" cy="1489669"/>
            </a:xfrm>
            <a:custGeom>
              <a:avLst/>
              <a:gdLst>
                <a:gd name="T0" fmla="*/ 0 w 593"/>
                <a:gd name="T1" fmla="*/ 635 h 635"/>
                <a:gd name="T2" fmla="*/ 593 w 593"/>
                <a:gd name="T3" fmla="*/ 381 h 635"/>
                <a:gd name="T4" fmla="*/ 298 w 593"/>
                <a:gd name="T5" fmla="*/ 0 h 635"/>
                <a:gd name="T6" fmla="*/ 0 w 593"/>
                <a:gd name="T7" fmla="*/ 127 h 635"/>
                <a:gd name="T8" fmla="*/ 0 w 593"/>
                <a:gd name="T9" fmla="*/ 635 h 635"/>
              </a:gdLst>
              <a:ahLst/>
              <a:cxnLst>
                <a:cxn ang="0">
                  <a:pos x="T0" y="T1"/>
                </a:cxn>
                <a:cxn ang="0">
                  <a:pos x="T2" y="T3"/>
                </a:cxn>
                <a:cxn ang="0">
                  <a:pos x="T4" y="T5"/>
                </a:cxn>
                <a:cxn ang="0">
                  <a:pos x="T6" y="T7"/>
                </a:cxn>
                <a:cxn ang="0">
                  <a:pos x="T8" y="T9"/>
                </a:cxn>
              </a:cxnLst>
              <a:rect l="0" t="0" r="r" b="b"/>
              <a:pathLst>
                <a:path w="593" h="635">
                  <a:moveTo>
                    <a:pt x="0" y="635"/>
                  </a:moveTo>
                  <a:lnTo>
                    <a:pt x="593" y="381"/>
                  </a:lnTo>
                  <a:lnTo>
                    <a:pt x="298" y="0"/>
                  </a:lnTo>
                  <a:lnTo>
                    <a:pt x="0" y="127"/>
                  </a:lnTo>
                  <a:lnTo>
                    <a:pt x="0" y="635"/>
                  </a:lnTo>
                  <a:close/>
                </a:path>
              </a:pathLst>
            </a:custGeom>
            <a:solidFill>
              <a:schemeClr val="accent3"/>
            </a:solidFill>
            <a:ln>
              <a:solidFill>
                <a:schemeClr val="bg1"/>
              </a:solidFill>
            </a:ln>
          </p:spPr>
          <p:txBody>
            <a:bodyPr/>
            <a:lstStyle/>
            <a:p>
              <a:endParaRPr lang="zh-CN" altLang="en-US" sz="1600"/>
            </a:p>
          </p:txBody>
        </p:sp>
        <p:sp>
          <p:nvSpPr>
            <p:cNvPr id="8" name="Freeform 89">
              <a:extLst>
                <a:ext uri="{FF2B5EF4-FFF2-40B4-BE49-F238E27FC236}">
                  <a16:creationId xmlns:a16="http://schemas.microsoft.com/office/drawing/2014/main" xmlns="" id="{C8DA5F85-303B-45A4-83E6-96AA75905FDD}"/>
                </a:ext>
              </a:extLst>
            </p:cNvPr>
            <p:cNvSpPr/>
            <p:nvPr/>
          </p:nvSpPr>
          <p:spPr bwMode="auto">
            <a:xfrm>
              <a:off x="1517944" y="3535634"/>
              <a:ext cx="2087882" cy="1785257"/>
            </a:xfrm>
            <a:custGeom>
              <a:avLst/>
              <a:gdLst>
                <a:gd name="T0" fmla="*/ 0 w 890"/>
                <a:gd name="T1" fmla="*/ 381 h 761"/>
                <a:gd name="T2" fmla="*/ 890 w 890"/>
                <a:gd name="T3" fmla="*/ 761 h 761"/>
                <a:gd name="T4" fmla="*/ 890 w 890"/>
                <a:gd name="T5" fmla="*/ 254 h 761"/>
                <a:gd name="T6" fmla="*/ 297 w 890"/>
                <a:gd name="T7" fmla="*/ 0 h 761"/>
                <a:gd name="T8" fmla="*/ 0 w 890"/>
                <a:gd name="T9" fmla="*/ 381 h 761"/>
              </a:gdLst>
              <a:ahLst/>
              <a:cxnLst>
                <a:cxn ang="0">
                  <a:pos x="T0" y="T1"/>
                </a:cxn>
                <a:cxn ang="0">
                  <a:pos x="T2" y="T3"/>
                </a:cxn>
                <a:cxn ang="0">
                  <a:pos x="T4" y="T5"/>
                </a:cxn>
                <a:cxn ang="0">
                  <a:pos x="T6" y="T7"/>
                </a:cxn>
                <a:cxn ang="0">
                  <a:pos x="T8" y="T9"/>
                </a:cxn>
              </a:cxnLst>
              <a:rect l="0" t="0" r="r" b="b"/>
              <a:pathLst>
                <a:path w="890" h="761">
                  <a:moveTo>
                    <a:pt x="0" y="381"/>
                  </a:moveTo>
                  <a:lnTo>
                    <a:pt x="890" y="761"/>
                  </a:lnTo>
                  <a:lnTo>
                    <a:pt x="890" y="254"/>
                  </a:lnTo>
                  <a:lnTo>
                    <a:pt x="297" y="0"/>
                  </a:lnTo>
                  <a:lnTo>
                    <a:pt x="0" y="381"/>
                  </a:lnTo>
                  <a:close/>
                </a:path>
              </a:pathLst>
            </a:custGeom>
            <a:solidFill>
              <a:schemeClr val="accent2"/>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9" name="Freeform 90">
              <a:extLst>
                <a:ext uri="{FF2B5EF4-FFF2-40B4-BE49-F238E27FC236}">
                  <a16:creationId xmlns:a16="http://schemas.microsoft.com/office/drawing/2014/main" xmlns="" id="{8B5FF8C9-5490-44BA-BCB9-D7B918104B1C}"/>
                </a:ext>
              </a:extLst>
            </p:cNvPr>
            <p:cNvSpPr/>
            <p:nvPr/>
          </p:nvSpPr>
          <p:spPr bwMode="auto">
            <a:xfrm>
              <a:off x="3605826" y="3535634"/>
              <a:ext cx="2087882" cy="1785257"/>
            </a:xfrm>
            <a:custGeom>
              <a:avLst/>
              <a:gdLst>
                <a:gd name="T0" fmla="*/ 0 w 890"/>
                <a:gd name="T1" fmla="*/ 761 h 761"/>
                <a:gd name="T2" fmla="*/ 890 w 890"/>
                <a:gd name="T3" fmla="*/ 381 h 761"/>
                <a:gd name="T4" fmla="*/ 593 w 890"/>
                <a:gd name="T5" fmla="*/ 0 h 761"/>
                <a:gd name="T6" fmla="*/ 0 w 890"/>
                <a:gd name="T7" fmla="*/ 254 h 761"/>
                <a:gd name="T8" fmla="*/ 0 w 890"/>
                <a:gd name="T9" fmla="*/ 761 h 761"/>
              </a:gdLst>
              <a:ahLst/>
              <a:cxnLst>
                <a:cxn ang="0">
                  <a:pos x="T0" y="T1"/>
                </a:cxn>
                <a:cxn ang="0">
                  <a:pos x="T2" y="T3"/>
                </a:cxn>
                <a:cxn ang="0">
                  <a:pos x="T4" y="T5"/>
                </a:cxn>
                <a:cxn ang="0">
                  <a:pos x="T6" y="T7"/>
                </a:cxn>
                <a:cxn ang="0">
                  <a:pos x="T8" y="T9"/>
                </a:cxn>
              </a:cxnLst>
              <a:rect l="0" t="0" r="r" b="b"/>
              <a:pathLst>
                <a:path w="890" h="761">
                  <a:moveTo>
                    <a:pt x="0" y="761"/>
                  </a:moveTo>
                  <a:lnTo>
                    <a:pt x="890" y="381"/>
                  </a:lnTo>
                  <a:lnTo>
                    <a:pt x="593" y="0"/>
                  </a:lnTo>
                  <a:lnTo>
                    <a:pt x="0" y="254"/>
                  </a:lnTo>
                  <a:lnTo>
                    <a:pt x="0" y="761"/>
                  </a:lnTo>
                  <a:close/>
                </a:path>
              </a:pathLst>
            </a:custGeom>
            <a:solidFill>
              <a:schemeClr val="accent2"/>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0" name="Freeform 91">
              <a:extLst>
                <a:ext uri="{FF2B5EF4-FFF2-40B4-BE49-F238E27FC236}">
                  <a16:creationId xmlns:a16="http://schemas.microsoft.com/office/drawing/2014/main" xmlns="" id="{653C427C-2332-45E2-A291-ECAA459D37D4}"/>
                </a:ext>
              </a:extLst>
            </p:cNvPr>
            <p:cNvSpPr/>
            <p:nvPr/>
          </p:nvSpPr>
          <p:spPr bwMode="auto">
            <a:xfrm>
              <a:off x="825893" y="4429435"/>
              <a:ext cx="2779933" cy="2087881"/>
            </a:xfrm>
            <a:custGeom>
              <a:avLst/>
              <a:gdLst>
                <a:gd name="T0" fmla="*/ 0 w 1185"/>
                <a:gd name="T1" fmla="*/ 380 h 890"/>
                <a:gd name="T2" fmla="*/ 1185 w 1185"/>
                <a:gd name="T3" fmla="*/ 890 h 890"/>
                <a:gd name="T4" fmla="*/ 1185 w 1185"/>
                <a:gd name="T5" fmla="*/ 380 h 890"/>
                <a:gd name="T6" fmla="*/ 295 w 1185"/>
                <a:gd name="T7" fmla="*/ 0 h 890"/>
                <a:gd name="T8" fmla="*/ 0 w 1185"/>
                <a:gd name="T9" fmla="*/ 380 h 890"/>
              </a:gdLst>
              <a:ahLst/>
              <a:cxnLst>
                <a:cxn ang="0">
                  <a:pos x="T0" y="T1"/>
                </a:cxn>
                <a:cxn ang="0">
                  <a:pos x="T2" y="T3"/>
                </a:cxn>
                <a:cxn ang="0">
                  <a:pos x="T4" y="T5"/>
                </a:cxn>
                <a:cxn ang="0">
                  <a:pos x="T6" y="T7"/>
                </a:cxn>
                <a:cxn ang="0">
                  <a:pos x="T8" y="T9"/>
                </a:cxn>
              </a:cxnLst>
              <a:rect l="0" t="0" r="r" b="b"/>
              <a:pathLst>
                <a:path w="1185" h="890">
                  <a:moveTo>
                    <a:pt x="0" y="380"/>
                  </a:moveTo>
                  <a:lnTo>
                    <a:pt x="1185" y="890"/>
                  </a:lnTo>
                  <a:lnTo>
                    <a:pt x="1185" y="380"/>
                  </a:lnTo>
                  <a:lnTo>
                    <a:pt x="295" y="0"/>
                  </a:lnTo>
                  <a:lnTo>
                    <a:pt x="0" y="380"/>
                  </a:lnTo>
                  <a:close/>
                </a:path>
              </a:pathLst>
            </a:custGeom>
            <a:solidFill>
              <a:schemeClr val="accent1"/>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1" name="Freeform 92">
              <a:extLst>
                <a:ext uri="{FF2B5EF4-FFF2-40B4-BE49-F238E27FC236}">
                  <a16:creationId xmlns:a16="http://schemas.microsoft.com/office/drawing/2014/main" xmlns="" id="{BFAB783F-1DBD-43BB-A4C9-17C37C6C67AC}"/>
                </a:ext>
              </a:extLst>
            </p:cNvPr>
            <p:cNvSpPr/>
            <p:nvPr/>
          </p:nvSpPr>
          <p:spPr bwMode="auto">
            <a:xfrm>
              <a:off x="3605826" y="4429435"/>
              <a:ext cx="2782278" cy="2087881"/>
            </a:xfrm>
            <a:custGeom>
              <a:avLst/>
              <a:gdLst>
                <a:gd name="T0" fmla="*/ 0 w 1186"/>
                <a:gd name="T1" fmla="*/ 890 h 890"/>
                <a:gd name="T2" fmla="*/ 1186 w 1186"/>
                <a:gd name="T3" fmla="*/ 380 h 890"/>
                <a:gd name="T4" fmla="*/ 890 w 1186"/>
                <a:gd name="T5" fmla="*/ 0 h 890"/>
                <a:gd name="T6" fmla="*/ 0 w 1186"/>
                <a:gd name="T7" fmla="*/ 380 h 890"/>
                <a:gd name="T8" fmla="*/ 0 w 1186"/>
                <a:gd name="T9" fmla="*/ 890 h 890"/>
              </a:gdLst>
              <a:ahLst/>
              <a:cxnLst>
                <a:cxn ang="0">
                  <a:pos x="T0" y="T1"/>
                </a:cxn>
                <a:cxn ang="0">
                  <a:pos x="T2" y="T3"/>
                </a:cxn>
                <a:cxn ang="0">
                  <a:pos x="T4" y="T5"/>
                </a:cxn>
                <a:cxn ang="0">
                  <a:pos x="T6" y="T7"/>
                </a:cxn>
                <a:cxn ang="0">
                  <a:pos x="T8" y="T9"/>
                </a:cxn>
              </a:cxnLst>
              <a:rect l="0" t="0" r="r" b="b"/>
              <a:pathLst>
                <a:path w="1186" h="890">
                  <a:moveTo>
                    <a:pt x="0" y="890"/>
                  </a:moveTo>
                  <a:lnTo>
                    <a:pt x="1186" y="380"/>
                  </a:lnTo>
                  <a:lnTo>
                    <a:pt x="890" y="0"/>
                  </a:lnTo>
                  <a:lnTo>
                    <a:pt x="0" y="380"/>
                  </a:lnTo>
                  <a:lnTo>
                    <a:pt x="0" y="890"/>
                  </a:lnTo>
                  <a:close/>
                </a:path>
              </a:pathLst>
            </a:custGeom>
            <a:solidFill>
              <a:schemeClr val="accent1"/>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2" name="TextBox 682">
              <a:extLst>
                <a:ext uri="{FF2B5EF4-FFF2-40B4-BE49-F238E27FC236}">
                  <a16:creationId xmlns:a16="http://schemas.microsoft.com/office/drawing/2014/main" xmlns="" id="{BF20CE18-6D26-4620-9810-4771FE7E462F}"/>
                </a:ext>
              </a:extLst>
            </p:cNvPr>
            <p:cNvSpPr txBox="1"/>
            <p:nvPr/>
          </p:nvSpPr>
          <p:spPr>
            <a:xfrm>
              <a:off x="3592553" y="2035557"/>
              <a:ext cx="489236"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A</a:t>
              </a:r>
              <a:endParaRPr lang="zh-CN" altLang="en-US" sz="3600" dirty="0"/>
            </a:p>
          </p:txBody>
        </p:sp>
        <p:sp>
          <p:nvSpPr>
            <p:cNvPr id="13" name="TextBox 682">
              <a:extLst>
                <a:ext uri="{FF2B5EF4-FFF2-40B4-BE49-F238E27FC236}">
                  <a16:creationId xmlns:a16="http://schemas.microsoft.com/office/drawing/2014/main" xmlns="" id="{764D464D-FA51-4B67-AC82-2F265F7534F8}"/>
                </a:ext>
              </a:extLst>
            </p:cNvPr>
            <p:cNvSpPr txBox="1"/>
            <p:nvPr/>
          </p:nvSpPr>
          <p:spPr>
            <a:xfrm>
              <a:off x="3922720" y="2955164"/>
              <a:ext cx="503664"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B</a:t>
              </a:r>
              <a:endParaRPr lang="zh-CN" altLang="en-US" sz="3600" dirty="0"/>
            </a:p>
          </p:txBody>
        </p:sp>
        <p:sp>
          <p:nvSpPr>
            <p:cNvPr id="14" name="TextBox 682">
              <a:extLst>
                <a:ext uri="{FF2B5EF4-FFF2-40B4-BE49-F238E27FC236}">
                  <a16:creationId xmlns:a16="http://schemas.microsoft.com/office/drawing/2014/main" xmlns="" id="{F067D224-5030-4B6D-8160-6210BB7F1064}"/>
                </a:ext>
              </a:extLst>
            </p:cNvPr>
            <p:cNvSpPr txBox="1"/>
            <p:nvPr/>
          </p:nvSpPr>
          <p:spPr>
            <a:xfrm>
              <a:off x="4348872" y="3917360"/>
              <a:ext cx="516488"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C</a:t>
              </a:r>
              <a:endParaRPr lang="zh-CN" altLang="en-US" sz="3600" dirty="0"/>
            </a:p>
          </p:txBody>
        </p:sp>
        <p:sp>
          <p:nvSpPr>
            <p:cNvPr id="15" name="TextBox 682">
              <a:extLst>
                <a:ext uri="{FF2B5EF4-FFF2-40B4-BE49-F238E27FC236}">
                  <a16:creationId xmlns:a16="http://schemas.microsoft.com/office/drawing/2014/main" xmlns="" id="{6FBDD5FE-E96D-4B88-A45F-0D1FBF69A8AD}"/>
                </a:ext>
              </a:extLst>
            </p:cNvPr>
            <p:cNvSpPr txBox="1"/>
            <p:nvPr/>
          </p:nvSpPr>
          <p:spPr>
            <a:xfrm>
              <a:off x="4783663" y="4934319"/>
              <a:ext cx="535724"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D</a:t>
              </a:r>
              <a:endParaRPr lang="zh-CN" altLang="en-US" sz="3600" dirty="0"/>
            </a:p>
          </p:txBody>
        </p:sp>
      </p:grpSp>
      <p:grpSp>
        <p:nvGrpSpPr>
          <p:cNvPr id="16" name="组合 15">
            <a:extLst>
              <a:ext uri="{FF2B5EF4-FFF2-40B4-BE49-F238E27FC236}">
                <a16:creationId xmlns:a16="http://schemas.microsoft.com/office/drawing/2014/main" xmlns="" id="{B35187A2-C3B6-42E5-8915-033E36EDF3B7}"/>
              </a:ext>
            </a:extLst>
          </p:cNvPr>
          <p:cNvGrpSpPr/>
          <p:nvPr/>
        </p:nvGrpSpPr>
        <p:grpSpPr>
          <a:xfrm>
            <a:off x="5933578" y="4272586"/>
            <a:ext cx="5576251" cy="911596"/>
            <a:chOff x="5933578" y="4272586"/>
            <a:chExt cx="5576251" cy="911596"/>
          </a:xfrm>
        </p:grpSpPr>
        <p:sp>
          <p:nvSpPr>
            <p:cNvPr id="17" name="Freeform 106">
              <a:extLst>
                <a:ext uri="{FF2B5EF4-FFF2-40B4-BE49-F238E27FC236}">
                  <a16:creationId xmlns:a16="http://schemas.microsoft.com/office/drawing/2014/main" xmlns="" id="{66F4859B-774F-4249-A1B4-DD95D9F977AF}"/>
                </a:ext>
              </a:extLst>
            </p:cNvPr>
            <p:cNvSpPr>
              <a:spLocks noEditPoints="1"/>
            </p:cNvSpPr>
            <p:nvPr/>
          </p:nvSpPr>
          <p:spPr bwMode="auto">
            <a:xfrm>
              <a:off x="7048115" y="4272586"/>
              <a:ext cx="392893" cy="602430"/>
            </a:xfrm>
            <a:custGeom>
              <a:avLst/>
              <a:gdLst>
                <a:gd name="T0" fmla="*/ 149 w 203"/>
                <a:gd name="T1" fmla="*/ 49 h 310"/>
                <a:gd name="T2" fmla="*/ 129 w 203"/>
                <a:gd name="T3" fmla="*/ 87 h 310"/>
                <a:gd name="T4" fmla="*/ 77 w 203"/>
                <a:gd name="T5" fmla="*/ 49 h 310"/>
                <a:gd name="T6" fmla="*/ 73 w 203"/>
                <a:gd name="T7" fmla="*/ 31 h 310"/>
                <a:gd name="T8" fmla="*/ 52 w 203"/>
                <a:gd name="T9" fmla="*/ 16 h 310"/>
                <a:gd name="T10" fmla="*/ 168 w 203"/>
                <a:gd name="T11" fmla="*/ 16 h 310"/>
                <a:gd name="T12" fmla="*/ 165 w 203"/>
                <a:gd name="T13" fmla="*/ 25 h 310"/>
                <a:gd name="T14" fmla="*/ 167 w 203"/>
                <a:gd name="T15" fmla="*/ 56 h 310"/>
                <a:gd name="T16" fmla="*/ 160 w 203"/>
                <a:gd name="T17" fmla="*/ 37 h 310"/>
                <a:gd name="T18" fmla="*/ 149 w 203"/>
                <a:gd name="T19" fmla="*/ 31 h 310"/>
                <a:gd name="T20" fmla="*/ 71 w 203"/>
                <a:gd name="T21" fmla="*/ 264 h 310"/>
                <a:gd name="T22" fmla="*/ 5 w 203"/>
                <a:gd name="T23" fmla="*/ 259 h 310"/>
                <a:gd name="T24" fmla="*/ 17 w 203"/>
                <a:gd name="T25" fmla="*/ 236 h 310"/>
                <a:gd name="T26" fmla="*/ 20 w 203"/>
                <a:gd name="T27" fmla="*/ 241 h 310"/>
                <a:gd name="T28" fmla="*/ 27 w 203"/>
                <a:gd name="T29" fmla="*/ 248 h 310"/>
                <a:gd name="T30" fmla="*/ 29 w 203"/>
                <a:gd name="T31" fmla="*/ 241 h 310"/>
                <a:gd name="T32" fmla="*/ 51 w 203"/>
                <a:gd name="T33" fmla="*/ 238 h 310"/>
                <a:gd name="T34" fmla="*/ 54 w 203"/>
                <a:gd name="T35" fmla="*/ 241 h 310"/>
                <a:gd name="T36" fmla="*/ 61 w 203"/>
                <a:gd name="T37" fmla="*/ 248 h 310"/>
                <a:gd name="T38" fmla="*/ 63 w 203"/>
                <a:gd name="T39" fmla="*/ 241 h 310"/>
                <a:gd name="T40" fmla="*/ 75 w 203"/>
                <a:gd name="T41" fmla="*/ 234 h 310"/>
                <a:gd name="T42" fmla="*/ 0 w 203"/>
                <a:gd name="T43" fmla="*/ 229 h 310"/>
                <a:gd name="T44" fmla="*/ 77 w 203"/>
                <a:gd name="T45" fmla="*/ 203 h 310"/>
                <a:gd name="T46" fmla="*/ 54 w 203"/>
                <a:gd name="T47" fmla="*/ 185 h 310"/>
                <a:gd name="T48" fmla="*/ 58 w 203"/>
                <a:gd name="T49" fmla="*/ 199 h 310"/>
                <a:gd name="T50" fmla="*/ 51 w 203"/>
                <a:gd name="T51" fmla="*/ 191 h 310"/>
                <a:gd name="T52" fmla="*/ 30 w 203"/>
                <a:gd name="T53" fmla="*/ 199 h 310"/>
                <a:gd name="T54" fmla="*/ 23 w 203"/>
                <a:gd name="T55" fmla="*/ 191 h 310"/>
                <a:gd name="T56" fmla="*/ 33 w 203"/>
                <a:gd name="T57" fmla="*/ 184 h 310"/>
                <a:gd name="T58" fmla="*/ 145 w 203"/>
                <a:gd name="T59" fmla="*/ 99 h 310"/>
                <a:gd name="T60" fmla="*/ 203 w 203"/>
                <a:gd name="T61" fmla="*/ 184 h 310"/>
                <a:gd name="T62" fmla="*/ 152 w 203"/>
                <a:gd name="T63" fmla="*/ 166 h 310"/>
                <a:gd name="T64" fmla="*/ 139 w 203"/>
                <a:gd name="T65" fmla="*/ 310 h 310"/>
                <a:gd name="T66" fmla="*/ 118 w 203"/>
                <a:gd name="T67" fmla="*/ 214 h 310"/>
                <a:gd name="T68" fmla="*/ 89 w 203"/>
                <a:gd name="T69" fmla="*/ 309 h 310"/>
                <a:gd name="T70" fmla="*/ 73 w 203"/>
                <a:gd name="T71" fmla="*/ 26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chemeClr val="accent1"/>
            </a:solidFill>
            <a:ln>
              <a:noFill/>
            </a:ln>
          </p:spPr>
          <p:txBody>
            <a:bodyPr/>
            <a:lstStyle/>
            <a:p>
              <a:endParaRPr lang="zh-CN" altLang="en-US" sz="1600"/>
            </a:p>
          </p:txBody>
        </p:sp>
        <p:sp>
          <p:nvSpPr>
            <p:cNvPr id="18" name="任意多边形 145">
              <a:extLst>
                <a:ext uri="{FF2B5EF4-FFF2-40B4-BE49-F238E27FC236}">
                  <a16:creationId xmlns:a16="http://schemas.microsoft.com/office/drawing/2014/main" xmlns="" id="{22733E78-8486-47F5-B19F-0166A4EC4801}"/>
                </a:ext>
              </a:extLst>
            </p:cNvPr>
            <p:cNvSpPr/>
            <p:nvPr/>
          </p:nvSpPr>
          <p:spPr>
            <a:xfrm>
              <a:off x="5933578" y="4705136"/>
              <a:ext cx="1029768" cy="67561"/>
            </a:xfrm>
            <a:custGeom>
              <a:avLst/>
              <a:gdLst>
                <a:gd name="connsiteX0" fmla="*/ 0 w 1577340"/>
                <a:gd name="connsiteY0" fmla="*/ 0 h 0"/>
                <a:gd name="connsiteX1" fmla="*/ 1577340 w 1577340"/>
                <a:gd name="connsiteY1" fmla="*/ 0 h 0"/>
              </a:gdLst>
              <a:ahLst/>
              <a:cxnLst>
                <a:cxn ang="0">
                  <a:pos x="connsiteX0" y="connsiteY0"/>
                </a:cxn>
                <a:cxn ang="0">
                  <a:pos x="connsiteX1" y="connsiteY1"/>
                </a:cxn>
              </a:cxnLst>
              <a:rect l="l" t="t" r="r" b="b"/>
              <a:pathLst>
                <a:path w="1577340">
                  <a:moveTo>
                    <a:pt x="0" y="0"/>
                  </a:moveTo>
                  <a:lnTo>
                    <a:pt x="157734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8F05139-6955-46CB-9626-EF3D9E2A6479}"/>
                </a:ext>
              </a:extLst>
            </p:cNvPr>
            <p:cNvSpPr txBox="1"/>
            <p:nvPr/>
          </p:nvSpPr>
          <p:spPr>
            <a:xfrm>
              <a:off x="7623357" y="4272586"/>
              <a:ext cx="2552700" cy="400110"/>
            </a:xfrm>
            <a:prstGeom prst="rect">
              <a:avLst/>
            </a:prstGeom>
            <a:noFill/>
          </p:spPr>
          <p:txBody>
            <a:bodyPr wrap="square">
              <a:spAutoFit/>
            </a:bodyPr>
            <a:lstStyle/>
            <a:p>
              <a:r>
                <a:rPr lang="zh-CN" altLang="en-US" sz="2000">
                  <a:latin typeface="+mj-ea"/>
                  <a:ea typeface="+mj-ea"/>
                </a:rPr>
                <a:t>璞石设计</a:t>
              </a:r>
            </a:p>
          </p:txBody>
        </p:sp>
        <p:sp>
          <p:nvSpPr>
            <p:cNvPr id="20" name="文本框 19">
              <a:extLst>
                <a:ext uri="{FF2B5EF4-FFF2-40B4-BE49-F238E27FC236}">
                  <a16:creationId xmlns:a16="http://schemas.microsoft.com/office/drawing/2014/main" xmlns="" id="{0B8331A5-C822-4892-88BE-E30CDB471171}"/>
                </a:ext>
              </a:extLst>
            </p:cNvPr>
            <p:cNvSpPr txBox="1"/>
            <p:nvPr/>
          </p:nvSpPr>
          <p:spPr>
            <a:xfrm>
              <a:off x="7623357" y="4563691"/>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E097E86B-24B7-4F0B-B96D-08024BFC3675}"/>
              </a:ext>
            </a:extLst>
          </p:cNvPr>
          <p:cNvGrpSpPr/>
          <p:nvPr/>
        </p:nvGrpSpPr>
        <p:grpSpPr>
          <a:xfrm>
            <a:off x="5127419" y="3347771"/>
            <a:ext cx="6382410" cy="911596"/>
            <a:chOff x="5127419" y="3347771"/>
            <a:chExt cx="6382410" cy="911596"/>
          </a:xfrm>
        </p:grpSpPr>
        <p:grpSp>
          <p:nvGrpSpPr>
            <p:cNvPr id="22" name="组合 21">
              <a:extLst>
                <a:ext uri="{FF2B5EF4-FFF2-40B4-BE49-F238E27FC236}">
                  <a16:creationId xmlns:a16="http://schemas.microsoft.com/office/drawing/2014/main" xmlns="" id="{E4631CD1-618F-47F7-9377-49ACCFB563B3}"/>
                </a:ext>
              </a:extLst>
            </p:cNvPr>
            <p:cNvGrpSpPr/>
            <p:nvPr/>
          </p:nvGrpSpPr>
          <p:grpSpPr>
            <a:xfrm>
              <a:off x="7116644" y="3376062"/>
              <a:ext cx="255835" cy="645678"/>
              <a:chOff x="6134100" y="2141538"/>
              <a:chExt cx="266700" cy="673100"/>
            </a:xfrm>
            <a:solidFill>
              <a:srgbClr val="404040"/>
            </a:solidFill>
          </p:grpSpPr>
          <p:sp>
            <p:nvSpPr>
              <p:cNvPr id="26" name="Freeform 83">
                <a:extLst>
                  <a:ext uri="{FF2B5EF4-FFF2-40B4-BE49-F238E27FC236}">
                    <a16:creationId xmlns:a16="http://schemas.microsoft.com/office/drawing/2014/main" xmlns="" id="{368D1FEE-A90D-46C8-9AD4-E930007373DE}"/>
                  </a:ext>
                </a:extLst>
              </p:cNvPr>
              <p:cNvSpPr/>
              <p:nvPr/>
            </p:nvSpPr>
            <p:spPr bwMode="auto">
              <a:xfrm>
                <a:off x="6134100" y="2262188"/>
                <a:ext cx="266700" cy="552450"/>
              </a:xfrm>
              <a:custGeom>
                <a:avLst/>
                <a:gdLst>
                  <a:gd name="T0" fmla="*/ 20 w 89"/>
                  <a:gd name="T1" fmla="*/ 30 h 184"/>
                  <a:gd name="T2" fmla="*/ 18 w 89"/>
                  <a:gd name="T3" fmla="*/ 30 h 184"/>
                  <a:gd name="T4" fmla="*/ 18 w 89"/>
                  <a:gd name="T5" fmla="*/ 77 h 184"/>
                  <a:gd name="T6" fmla="*/ 9 w 89"/>
                  <a:gd name="T7" fmla="*/ 89 h 184"/>
                  <a:gd name="T8" fmla="*/ 0 w 89"/>
                  <a:gd name="T9" fmla="*/ 77 h 184"/>
                  <a:gd name="T10" fmla="*/ 0 w 89"/>
                  <a:gd name="T11" fmla="*/ 30 h 184"/>
                  <a:gd name="T12" fmla="*/ 25 w 89"/>
                  <a:gd name="T13" fmla="*/ 0 h 184"/>
                  <a:gd name="T14" fmla="*/ 64 w 89"/>
                  <a:gd name="T15" fmla="*/ 0 h 184"/>
                  <a:gd name="T16" fmla="*/ 89 w 89"/>
                  <a:gd name="T17" fmla="*/ 30 h 184"/>
                  <a:gd name="T18" fmla="*/ 89 w 89"/>
                  <a:gd name="T19" fmla="*/ 77 h 184"/>
                  <a:gd name="T20" fmla="*/ 80 w 89"/>
                  <a:gd name="T21" fmla="*/ 89 h 184"/>
                  <a:gd name="T22" fmla="*/ 71 w 89"/>
                  <a:gd name="T23" fmla="*/ 77 h 184"/>
                  <a:gd name="T24" fmla="*/ 71 w 89"/>
                  <a:gd name="T25" fmla="*/ 30 h 184"/>
                  <a:gd name="T26" fmla="*/ 69 w 89"/>
                  <a:gd name="T27" fmla="*/ 30 h 184"/>
                  <a:gd name="T28" fmla="*/ 69 w 89"/>
                  <a:gd name="T29" fmla="*/ 169 h 184"/>
                  <a:gd name="T30" fmla="*/ 69 w 89"/>
                  <a:gd name="T31" fmla="*/ 171 h 184"/>
                  <a:gd name="T32" fmla="*/ 57 w 89"/>
                  <a:gd name="T33" fmla="*/ 184 h 184"/>
                  <a:gd name="T34" fmla="*/ 46 w 89"/>
                  <a:gd name="T35" fmla="*/ 171 h 184"/>
                  <a:gd name="T36" fmla="*/ 46 w 89"/>
                  <a:gd name="T37" fmla="*/ 169 h 184"/>
                  <a:gd name="T38" fmla="*/ 46 w 89"/>
                  <a:gd name="T39" fmla="*/ 90 h 184"/>
                  <a:gd name="T40" fmla="*/ 43 w 89"/>
                  <a:gd name="T41" fmla="*/ 90 h 184"/>
                  <a:gd name="T42" fmla="*/ 43 w 89"/>
                  <a:gd name="T43" fmla="*/ 169 h 184"/>
                  <a:gd name="T44" fmla="*/ 43 w 89"/>
                  <a:gd name="T45" fmla="*/ 171 h 184"/>
                  <a:gd name="T46" fmla="*/ 32 w 89"/>
                  <a:gd name="T47" fmla="*/ 184 h 184"/>
                  <a:gd name="T48" fmla="*/ 20 w 89"/>
                  <a:gd name="T49" fmla="*/ 171 h 184"/>
                  <a:gd name="T50" fmla="*/ 20 w 89"/>
                  <a:gd name="T51" fmla="*/ 169 h 184"/>
                  <a:gd name="T52" fmla="*/ 20 w 89"/>
                  <a:gd name="T53"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solidFill>
                <a:schemeClr val="accent2"/>
              </a:solidFill>
              <a:ln>
                <a:noFill/>
              </a:ln>
            </p:spPr>
            <p:txBody>
              <a:bodyPr/>
              <a:lstStyle/>
              <a:p>
                <a:endParaRPr lang="zh-CN" altLang="en-US" sz="1600"/>
              </a:p>
            </p:txBody>
          </p:sp>
          <p:sp>
            <p:nvSpPr>
              <p:cNvPr id="27" name="Oval 84">
                <a:extLst>
                  <a:ext uri="{FF2B5EF4-FFF2-40B4-BE49-F238E27FC236}">
                    <a16:creationId xmlns:a16="http://schemas.microsoft.com/office/drawing/2014/main" xmlns="" id="{FD13473C-D3F8-4C26-89E4-012D724730CB}"/>
                  </a:ext>
                </a:extLst>
              </p:cNvPr>
              <p:cNvSpPr>
                <a:spLocks noChangeArrowheads="1"/>
              </p:cNvSpPr>
              <p:nvPr/>
            </p:nvSpPr>
            <p:spPr bwMode="auto">
              <a:xfrm>
                <a:off x="6215063" y="2141538"/>
                <a:ext cx="104775" cy="107950"/>
              </a:xfrm>
              <a:prstGeom prst="ellipse">
                <a:avLst/>
              </a:prstGeom>
              <a:solidFill>
                <a:schemeClr val="accent2"/>
              </a:solidFill>
              <a:ln>
                <a:noFill/>
              </a:ln>
            </p:spPr>
            <p:txBody>
              <a:bodyPr/>
              <a:lstStyle/>
              <a:p>
                <a:endParaRPr lang="zh-CN" altLang="en-US" sz="1600"/>
              </a:p>
            </p:txBody>
          </p:sp>
        </p:grpSp>
        <p:sp>
          <p:nvSpPr>
            <p:cNvPr id="23" name="任意多边形 144">
              <a:extLst>
                <a:ext uri="{FF2B5EF4-FFF2-40B4-BE49-F238E27FC236}">
                  <a16:creationId xmlns:a16="http://schemas.microsoft.com/office/drawing/2014/main" xmlns="" id="{3E2FAAA6-D983-4547-BF12-D377D2187D47}"/>
                </a:ext>
              </a:extLst>
            </p:cNvPr>
            <p:cNvSpPr/>
            <p:nvPr/>
          </p:nvSpPr>
          <p:spPr>
            <a:xfrm>
              <a:off x="5127419" y="3724630"/>
              <a:ext cx="1835927" cy="67563"/>
            </a:xfrm>
            <a:custGeom>
              <a:avLst/>
              <a:gdLst>
                <a:gd name="connsiteX0" fmla="*/ 0 w 1577340"/>
                <a:gd name="connsiteY0" fmla="*/ 0 h 0"/>
                <a:gd name="connsiteX1" fmla="*/ 1577340 w 1577340"/>
                <a:gd name="connsiteY1" fmla="*/ 0 h 0"/>
              </a:gdLst>
              <a:ahLst/>
              <a:cxnLst>
                <a:cxn ang="0">
                  <a:pos x="connsiteX0" y="connsiteY0"/>
                </a:cxn>
                <a:cxn ang="0">
                  <a:pos x="connsiteX1" y="connsiteY1"/>
                </a:cxn>
              </a:cxnLst>
              <a:rect l="l" t="t" r="r" b="b"/>
              <a:pathLst>
                <a:path w="1577340">
                  <a:moveTo>
                    <a:pt x="0" y="0"/>
                  </a:moveTo>
                  <a:lnTo>
                    <a:pt x="157734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4D6E99A6-5B28-4144-A1B8-E474B96C11A0}"/>
                </a:ext>
              </a:extLst>
            </p:cNvPr>
            <p:cNvSpPr txBox="1"/>
            <p:nvPr/>
          </p:nvSpPr>
          <p:spPr>
            <a:xfrm>
              <a:off x="7623357" y="3347771"/>
              <a:ext cx="2552700" cy="400110"/>
            </a:xfrm>
            <a:prstGeom prst="rect">
              <a:avLst/>
            </a:prstGeom>
            <a:noFill/>
          </p:spPr>
          <p:txBody>
            <a:bodyPr wrap="square">
              <a:spAutoFit/>
            </a:bodyPr>
            <a:lstStyle/>
            <a:p>
              <a:r>
                <a:rPr lang="zh-CN" altLang="en-US" sz="2000">
                  <a:latin typeface="+mj-ea"/>
                  <a:ea typeface="+mj-ea"/>
                </a:rPr>
                <a:t>璞石设计</a:t>
              </a:r>
            </a:p>
          </p:txBody>
        </p:sp>
        <p:sp>
          <p:nvSpPr>
            <p:cNvPr id="25" name="文本框 24">
              <a:extLst>
                <a:ext uri="{FF2B5EF4-FFF2-40B4-BE49-F238E27FC236}">
                  <a16:creationId xmlns:a16="http://schemas.microsoft.com/office/drawing/2014/main" xmlns="" id="{9AC865FD-1C69-45B2-8981-132FE667B85F}"/>
                </a:ext>
              </a:extLst>
            </p:cNvPr>
            <p:cNvSpPr txBox="1"/>
            <p:nvPr/>
          </p:nvSpPr>
          <p:spPr>
            <a:xfrm>
              <a:off x="7623357" y="3638876"/>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9B628E2F-76EC-4186-AF16-BE1276BB8154}"/>
              </a:ext>
            </a:extLst>
          </p:cNvPr>
          <p:cNvGrpSpPr/>
          <p:nvPr/>
        </p:nvGrpSpPr>
        <p:grpSpPr>
          <a:xfrm>
            <a:off x="4443836" y="2400747"/>
            <a:ext cx="7065993" cy="911596"/>
            <a:chOff x="4443836" y="2400747"/>
            <a:chExt cx="7065993" cy="911596"/>
          </a:xfrm>
        </p:grpSpPr>
        <p:sp>
          <p:nvSpPr>
            <p:cNvPr id="29" name="Freeform 100">
              <a:extLst>
                <a:ext uri="{FF2B5EF4-FFF2-40B4-BE49-F238E27FC236}">
                  <a16:creationId xmlns:a16="http://schemas.microsoft.com/office/drawing/2014/main" xmlns="" id="{069C4EB4-6299-4747-AACC-0A6B40CDD3B9}"/>
                </a:ext>
              </a:extLst>
            </p:cNvPr>
            <p:cNvSpPr>
              <a:spLocks noEditPoints="1"/>
            </p:cNvSpPr>
            <p:nvPr/>
          </p:nvSpPr>
          <p:spPr bwMode="auto">
            <a:xfrm>
              <a:off x="7094299" y="2426751"/>
              <a:ext cx="300525" cy="610567"/>
            </a:xfrm>
            <a:custGeom>
              <a:avLst/>
              <a:gdLst>
                <a:gd name="T0" fmla="*/ 25 w 40"/>
                <a:gd name="T1" fmla="*/ 10 h 81"/>
                <a:gd name="T2" fmla="*/ 6 w 40"/>
                <a:gd name="T3" fmla="*/ 10 h 81"/>
                <a:gd name="T4" fmla="*/ 18 w 40"/>
                <a:gd name="T5" fmla="*/ 53 h 81"/>
                <a:gd name="T6" fmla="*/ 26 w 40"/>
                <a:gd name="T7" fmla="*/ 52 h 81"/>
                <a:gd name="T8" fmla="*/ 15 w 40"/>
                <a:gd name="T9" fmla="*/ 55 h 81"/>
                <a:gd name="T10" fmla="*/ 13 w 40"/>
                <a:gd name="T11" fmla="*/ 81 h 81"/>
                <a:gd name="T12" fmla="*/ 5 w 40"/>
                <a:gd name="T13" fmla="*/ 53 h 81"/>
                <a:gd name="T14" fmla="*/ 0 w 40"/>
                <a:gd name="T15" fmla="*/ 30 h 81"/>
                <a:gd name="T16" fmla="*/ 21 w 40"/>
                <a:gd name="T17" fmla="*/ 21 h 81"/>
                <a:gd name="T18" fmla="*/ 30 w 40"/>
                <a:gd name="T19" fmla="*/ 45 h 81"/>
                <a:gd name="T20" fmla="*/ 30 w 40"/>
                <a:gd name="T21" fmla="*/ 53 h 81"/>
                <a:gd name="T22" fmla="*/ 40 w 40"/>
                <a:gd name="T23" fmla="*/ 55 h 81"/>
                <a:gd name="T24" fmla="*/ 38 w 40"/>
                <a:gd name="T25" fmla="*/ 71 h 81"/>
                <a:gd name="T26" fmla="*/ 16 w 40"/>
                <a:gd name="T27" fmla="*/ 69 h 81"/>
                <a:gd name="T28" fmla="*/ 18 w 40"/>
                <a:gd name="T29" fmla="*/ 53 h 81"/>
                <a:gd name="T30" fmla="*/ 32 w 40"/>
                <a:gd name="T31" fmla="*/ 59 h 81"/>
                <a:gd name="T32" fmla="*/ 29 w 40"/>
                <a:gd name="T33" fmla="*/ 56 h 81"/>
                <a:gd name="T34" fmla="*/ 28 w 40"/>
                <a:gd name="T35" fmla="*/ 55 h 81"/>
                <a:gd name="T36" fmla="*/ 25 w 40"/>
                <a:gd name="T37" fmla="*/ 57 h 81"/>
                <a:gd name="T38" fmla="*/ 25 w 40"/>
                <a:gd name="T39" fmla="*/ 60 h 81"/>
                <a:gd name="T40" fmla="*/ 28 w 40"/>
                <a:gd name="T41" fmla="*/ 63 h 81"/>
                <a:gd name="T42" fmla="*/ 29 w 40"/>
                <a:gd name="T43" fmla="*/ 65 h 81"/>
                <a:gd name="T44" fmla="*/ 28 w 40"/>
                <a:gd name="T45" fmla="*/ 66 h 81"/>
                <a:gd name="T46" fmla="*/ 28 w 40"/>
                <a:gd name="T47" fmla="*/ 64 h 81"/>
                <a:gd name="T48" fmla="*/ 25 w 40"/>
                <a:gd name="T49" fmla="*/ 63 h 81"/>
                <a:gd name="T50" fmla="*/ 26 w 40"/>
                <a:gd name="T51" fmla="*/ 67 h 81"/>
                <a:gd name="T52" fmla="*/ 28 w 40"/>
                <a:gd name="T53" fmla="*/ 69 h 81"/>
                <a:gd name="T54" fmla="*/ 29 w 40"/>
                <a:gd name="T55" fmla="*/ 68 h 81"/>
                <a:gd name="T56" fmla="*/ 32 w 40"/>
                <a:gd name="T57" fmla="*/ 64 h 81"/>
                <a:gd name="T58" fmla="*/ 31 w 40"/>
                <a:gd name="T59" fmla="*/ 62 h 81"/>
                <a:gd name="T60" fmla="*/ 28 w 40"/>
                <a:gd name="T61" fmla="*/ 59 h 81"/>
                <a:gd name="T62" fmla="*/ 28 w 40"/>
                <a:gd name="T63" fmla="*/ 58 h 81"/>
                <a:gd name="T64" fmla="*/ 29 w 40"/>
                <a:gd name="T65" fmla="*/ 58 h 81"/>
                <a:gd name="T66" fmla="*/ 29 w 40"/>
                <a:gd name="T67" fmla="*/ 59 h 81"/>
                <a:gd name="T68" fmla="*/ 25 w 40"/>
                <a:gd name="T69" fmla="*/ 72 h 81"/>
                <a:gd name="T70" fmla="*/ 17 w 40"/>
                <a:gd name="T71" fmla="*/ 72 h 81"/>
                <a:gd name="T72" fmla="*/ 25 w 40"/>
                <a:gd name="T73"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chemeClr val="accent3"/>
            </a:solidFill>
            <a:ln>
              <a:noFill/>
            </a:ln>
          </p:spPr>
          <p:txBody>
            <a:bodyPr/>
            <a:lstStyle/>
            <a:p>
              <a:endParaRPr lang="zh-CN" altLang="en-US" sz="1600"/>
            </a:p>
          </p:txBody>
        </p:sp>
        <p:sp>
          <p:nvSpPr>
            <p:cNvPr id="30" name="任意多边形 138">
              <a:extLst>
                <a:ext uri="{FF2B5EF4-FFF2-40B4-BE49-F238E27FC236}">
                  <a16:creationId xmlns:a16="http://schemas.microsoft.com/office/drawing/2014/main" xmlns="" id="{E91E4F1B-7835-4A5A-BFDB-79006C3E0FB0}"/>
                </a:ext>
              </a:extLst>
            </p:cNvPr>
            <p:cNvSpPr/>
            <p:nvPr/>
          </p:nvSpPr>
          <p:spPr>
            <a:xfrm>
              <a:off x="4443836" y="2756228"/>
              <a:ext cx="2519511" cy="67561"/>
            </a:xfrm>
            <a:custGeom>
              <a:avLst/>
              <a:gdLst>
                <a:gd name="connsiteX0" fmla="*/ 0 w 1577340"/>
                <a:gd name="connsiteY0" fmla="*/ 0 h 0"/>
                <a:gd name="connsiteX1" fmla="*/ 1577340 w 1577340"/>
                <a:gd name="connsiteY1" fmla="*/ 0 h 0"/>
              </a:gdLst>
              <a:ahLst/>
              <a:cxnLst>
                <a:cxn ang="0">
                  <a:pos x="connsiteX0" y="connsiteY0"/>
                </a:cxn>
                <a:cxn ang="0">
                  <a:pos x="connsiteX1" y="connsiteY1"/>
                </a:cxn>
              </a:cxnLst>
              <a:rect l="l" t="t" r="r" b="b"/>
              <a:pathLst>
                <a:path w="1577340">
                  <a:moveTo>
                    <a:pt x="0" y="0"/>
                  </a:moveTo>
                  <a:lnTo>
                    <a:pt x="157734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30C4ED5-CF7A-4DE9-BA6A-61C9BCE6B459}"/>
                </a:ext>
              </a:extLst>
            </p:cNvPr>
            <p:cNvSpPr txBox="1"/>
            <p:nvPr/>
          </p:nvSpPr>
          <p:spPr>
            <a:xfrm>
              <a:off x="7623357" y="2400747"/>
              <a:ext cx="2552700" cy="400110"/>
            </a:xfrm>
            <a:prstGeom prst="rect">
              <a:avLst/>
            </a:prstGeom>
            <a:noFill/>
          </p:spPr>
          <p:txBody>
            <a:bodyPr wrap="square">
              <a:spAutoFit/>
            </a:bodyPr>
            <a:lstStyle/>
            <a:p>
              <a:r>
                <a:rPr lang="zh-CN" altLang="en-US" sz="2000">
                  <a:latin typeface="+mj-ea"/>
                  <a:ea typeface="+mj-ea"/>
                </a:rPr>
                <a:t>璞石设计</a:t>
              </a:r>
            </a:p>
          </p:txBody>
        </p:sp>
        <p:sp>
          <p:nvSpPr>
            <p:cNvPr id="32" name="文本框 31">
              <a:extLst>
                <a:ext uri="{FF2B5EF4-FFF2-40B4-BE49-F238E27FC236}">
                  <a16:creationId xmlns:a16="http://schemas.microsoft.com/office/drawing/2014/main" xmlns="" id="{479B6B42-8EB5-40C5-B740-71EFE604BA75}"/>
                </a:ext>
              </a:extLst>
            </p:cNvPr>
            <p:cNvSpPr txBox="1"/>
            <p:nvPr/>
          </p:nvSpPr>
          <p:spPr>
            <a:xfrm>
              <a:off x="7623357" y="2691852"/>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3" name="组合 32">
            <a:extLst>
              <a:ext uri="{FF2B5EF4-FFF2-40B4-BE49-F238E27FC236}">
                <a16:creationId xmlns:a16="http://schemas.microsoft.com/office/drawing/2014/main" xmlns="" id="{88FABD01-0A6A-479F-9BD6-3BE26C87E7C4}"/>
              </a:ext>
            </a:extLst>
          </p:cNvPr>
          <p:cNvGrpSpPr/>
          <p:nvPr/>
        </p:nvGrpSpPr>
        <p:grpSpPr>
          <a:xfrm>
            <a:off x="3968059" y="1412567"/>
            <a:ext cx="7541770" cy="911596"/>
            <a:chOff x="3968059" y="1412567"/>
            <a:chExt cx="7541770" cy="911596"/>
          </a:xfrm>
        </p:grpSpPr>
        <p:grpSp>
          <p:nvGrpSpPr>
            <p:cNvPr id="34" name="组合 33">
              <a:extLst>
                <a:ext uri="{FF2B5EF4-FFF2-40B4-BE49-F238E27FC236}">
                  <a16:creationId xmlns:a16="http://schemas.microsoft.com/office/drawing/2014/main" xmlns="" id="{9841D864-C160-4F69-8D73-C8EC2C88425E}"/>
                </a:ext>
              </a:extLst>
            </p:cNvPr>
            <p:cNvGrpSpPr/>
            <p:nvPr/>
          </p:nvGrpSpPr>
          <p:grpSpPr>
            <a:xfrm>
              <a:off x="7091918" y="1458966"/>
              <a:ext cx="305286" cy="654722"/>
              <a:chOff x="5283200" y="671513"/>
              <a:chExt cx="384175" cy="823913"/>
            </a:xfrm>
            <a:solidFill>
              <a:srgbClr val="FFC100"/>
            </a:solidFill>
          </p:grpSpPr>
          <p:sp>
            <p:nvSpPr>
              <p:cNvPr id="38" name="Freeform 81">
                <a:extLst>
                  <a:ext uri="{FF2B5EF4-FFF2-40B4-BE49-F238E27FC236}">
                    <a16:creationId xmlns:a16="http://schemas.microsoft.com/office/drawing/2014/main" xmlns="" id="{4DD2F6F3-33AD-4AB4-8230-AE1923EA33A6}"/>
                  </a:ext>
                </a:extLst>
              </p:cNvPr>
              <p:cNvSpPr/>
              <p:nvPr/>
            </p:nvSpPr>
            <p:spPr bwMode="auto">
              <a:xfrm>
                <a:off x="5283200" y="819151"/>
                <a:ext cx="384175" cy="676275"/>
              </a:xfrm>
              <a:custGeom>
                <a:avLst/>
                <a:gdLst>
                  <a:gd name="T0" fmla="*/ 90 w 128"/>
                  <a:gd name="T1" fmla="*/ 32 h 225"/>
                  <a:gd name="T2" fmla="*/ 86 w 128"/>
                  <a:gd name="T3" fmla="*/ 32 h 225"/>
                  <a:gd name="T4" fmla="*/ 117 w 128"/>
                  <a:gd name="T5" fmla="*/ 137 h 225"/>
                  <a:gd name="T6" fmla="*/ 90 w 128"/>
                  <a:gd name="T7" fmla="*/ 137 h 225"/>
                  <a:gd name="T8" fmla="*/ 90 w 128"/>
                  <a:gd name="T9" fmla="*/ 210 h 225"/>
                  <a:gd name="T10" fmla="*/ 78 w 128"/>
                  <a:gd name="T11" fmla="*/ 225 h 225"/>
                  <a:gd name="T12" fmla="*/ 67 w 128"/>
                  <a:gd name="T13" fmla="*/ 210 h 225"/>
                  <a:gd name="T14" fmla="*/ 67 w 128"/>
                  <a:gd name="T15" fmla="*/ 137 h 225"/>
                  <a:gd name="T16" fmla="*/ 61 w 128"/>
                  <a:gd name="T17" fmla="*/ 137 h 225"/>
                  <a:gd name="T18" fmla="*/ 61 w 128"/>
                  <a:gd name="T19" fmla="*/ 210 h 225"/>
                  <a:gd name="T20" fmla="*/ 50 w 128"/>
                  <a:gd name="T21" fmla="*/ 225 h 225"/>
                  <a:gd name="T22" fmla="*/ 39 w 128"/>
                  <a:gd name="T23" fmla="*/ 210 h 225"/>
                  <a:gd name="T24" fmla="*/ 39 w 128"/>
                  <a:gd name="T25" fmla="*/ 137 h 225"/>
                  <a:gd name="T26" fmla="*/ 11 w 128"/>
                  <a:gd name="T27" fmla="*/ 137 h 225"/>
                  <a:gd name="T28" fmla="*/ 42 w 128"/>
                  <a:gd name="T29" fmla="*/ 32 h 225"/>
                  <a:gd name="T30" fmla="*/ 39 w 128"/>
                  <a:gd name="T31" fmla="*/ 32 h 225"/>
                  <a:gd name="T32" fmla="*/ 21 w 128"/>
                  <a:gd name="T33" fmla="*/ 87 h 225"/>
                  <a:gd name="T34" fmla="*/ 10 w 128"/>
                  <a:gd name="T35" fmla="*/ 97 h 225"/>
                  <a:gd name="T36" fmla="*/ 0 w 128"/>
                  <a:gd name="T37" fmla="*/ 88 h 225"/>
                  <a:gd name="T38" fmla="*/ 2 w 128"/>
                  <a:gd name="T39" fmla="*/ 81 h 225"/>
                  <a:gd name="T40" fmla="*/ 18 w 128"/>
                  <a:gd name="T41" fmla="*/ 27 h 225"/>
                  <a:gd name="T42" fmla="*/ 51 w 128"/>
                  <a:gd name="T43" fmla="*/ 0 h 225"/>
                  <a:gd name="T44" fmla="*/ 77 w 128"/>
                  <a:gd name="T45" fmla="*/ 0 h 225"/>
                  <a:gd name="T46" fmla="*/ 110 w 128"/>
                  <a:gd name="T47" fmla="*/ 27 h 225"/>
                  <a:gd name="T48" fmla="*/ 127 w 128"/>
                  <a:gd name="T49" fmla="*/ 81 h 225"/>
                  <a:gd name="T50" fmla="*/ 128 w 128"/>
                  <a:gd name="T51" fmla="*/ 88 h 225"/>
                  <a:gd name="T52" fmla="*/ 118 w 128"/>
                  <a:gd name="T53" fmla="*/ 97 h 225"/>
                  <a:gd name="T54" fmla="*/ 107 w 128"/>
                  <a:gd name="T55" fmla="*/ 87 h 225"/>
                  <a:gd name="T56" fmla="*/ 90 w 128"/>
                  <a:gd name="T57" fmla="*/ 3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p>
            </p:txBody>
          </p:sp>
          <p:sp>
            <p:nvSpPr>
              <p:cNvPr id="39" name="Oval 82">
                <a:extLst>
                  <a:ext uri="{FF2B5EF4-FFF2-40B4-BE49-F238E27FC236}">
                    <a16:creationId xmlns:a16="http://schemas.microsoft.com/office/drawing/2014/main" xmlns="" id="{5B0C5F74-35DC-494B-96E5-9793F59E4695}"/>
                  </a:ext>
                </a:extLst>
              </p:cNvPr>
              <p:cNvSpPr>
                <a:spLocks noChangeArrowheads="1"/>
              </p:cNvSpPr>
              <p:nvPr/>
            </p:nvSpPr>
            <p:spPr bwMode="auto">
              <a:xfrm>
                <a:off x="5411788" y="671513"/>
                <a:ext cx="130175" cy="131763"/>
              </a:xfrm>
              <a:prstGeom prst="ellipse">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p>
            </p:txBody>
          </p:sp>
        </p:grpSp>
        <p:sp>
          <p:nvSpPr>
            <p:cNvPr id="35" name="任意多边形 137">
              <a:extLst>
                <a:ext uri="{FF2B5EF4-FFF2-40B4-BE49-F238E27FC236}">
                  <a16:creationId xmlns:a16="http://schemas.microsoft.com/office/drawing/2014/main" xmlns="" id="{37E34981-0660-4960-9793-7BD61E91527F}"/>
                </a:ext>
              </a:extLst>
            </p:cNvPr>
            <p:cNvSpPr/>
            <p:nvPr/>
          </p:nvSpPr>
          <p:spPr>
            <a:xfrm>
              <a:off x="3968059" y="1817995"/>
              <a:ext cx="2961507" cy="436251"/>
            </a:xfrm>
            <a:custGeom>
              <a:avLst/>
              <a:gdLst>
                <a:gd name="connsiteX0" fmla="*/ 0 w 2004060"/>
                <a:gd name="connsiteY0" fmla="*/ 472440 h 472440"/>
                <a:gd name="connsiteX1" fmla="*/ 182880 w 2004060"/>
                <a:gd name="connsiteY1" fmla="*/ 0 h 472440"/>
                <a:gd name="connsiteX2" fmla="*/ 2004060 w 2004060"/>
                <a:gd name="connsiteY2" fmla="*/ 0 h 472440"/>
              </a:gdLst>
              <a:ahLst/>
              <a:cxnLst>
                <a:cxn ang="0">
                  <a:pos x="connsiteX0" y="connsiteY0"/>
                </a:cxn>
                <a:cxn ang="0">
                  <a:pos x="connsiteX1" y="connsiteY1"/>
                </a:cxn>
                <a:cxn ang="0">
                  <a:pos x="connsiteX2" y="connsiteY2"/>
                </a:cxn>
              </a:cxnLst>
              <a:rect l="l" t="t" r="r" b="b"/>
              <a:pathLst>
                <a:path w="2004060" h="472440">
                  <a:moveTo>
                    <a:pt x="0" y="472440"/>
                  </a:moveTo>
                  <a:lnTo>
                    <a:pt x="182880" y="0"/>
                  </a:lnTo>
                  <a:lnTo>
                    <a:pt x="200406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63F6DB24-925E-447E-A10C-FCCAB956F5AB}"/>
                </a:ext>
              </a:extLst>
            </p:cNvPr>
            <p:cNvSpPr txBox="1"/>
            <p:nvPr/>
          </p:nvSpPr>
          <p:spPr>
            <a:xfrm>
              <a:off x="7623357" y="1412567"/>
              <a:ext cx="2552700" cy="400110"/>
            </a:xfrm>
            <a:prstGeom prst="rect">
              <a:avLst/>
            </a:prstGeom>
            <a:noFill/>
          </p:spPr>
          <p:txBody>
            <a:bodyPr wrap="square">
              <a:spAutoFit/>
            </a:bodyPr>
            <a:lstStyle/>
            <a:p>
              <a:r>
                <a:rPr lang="zh-CN" altLang="en-US" sz="2000">
                  <a:latin typeface="+mj-ea"/>
                  <a:ea typeface="+mj-ea"/>
                </a:rPr>
                <a:t>璞石设计</a:t>
              </a:r>
            </a:p>
          </p:txBody>
        </p:sp>
        <p:sp>
          <p:nvSpPr>
            <p:cNvPr id="37" name="文本框 36">
              <a:extLst>
                <a:ext uri="{FF2B5EF4-FFF2-40B4-BE49-F238E27FC236}">
                  <a16:creationId xmlns:a16="http://schemas.microsoft.com/office/drawing/2014/main" xmlns="" id="{E53DF78C-9BC1-4058-8E1B-2A68B3A26CA2}"/>
                </a:ext>
              </a:extLst>
            </p:cNvPr>
            <p:cNvSpPr txBox="1"/>
            <p:nvPr/>
          </p:nvSpPr>
          <p:spPr>
            <a:xfrm>
              <a:off x="7623357" y="1703672"/>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1E23C5-F7A1-49CB-9909-2D90BEB501DA}"/>
              </a:ext>
            </a:extLst>
          </p:cNvPr>
          <p:cNvSpPr>
            <a:spLocks noGrp="1"/>
          </p:cNvSpPr>
          <p:nvPr>
            <p:ph type="title"/>
          </p:nvPr>
        </p:nvSpPr>
        <p:spPr/>
        <p:txBody>
          <a:bodyPr>
            <a:normAutofit fontScale="90000"/>
          </a:bodyPr>
          <a:lstStyle/>
          <a:p>
            <a:r>
              <a:rPr lang="zh-CN" altLang="en-US"/>
              <a:t>分支机构</a:t>
            </a:r>
          </a:p>
        </p:txBody>
      </p:sp>
      <p:grpSp>
        <p:nvGrpSpPr>
          <p:cNvPr id="3" name="组合 2">
            <a:extLst>
              <a:ext uri="{FF2B5EF4-FFF2-40B4-BE49-F238E27FC236}">
                <a16:creationId xmlns:a16="http://schemas.microsoft.com/office/drawing/2014/main" xmlns="" id="{C4AA461E-E983-43B9-AA83-38C1B2FE3644}"/>
              </a:ext>
            </a:extLst>
          </p:cNvPr>
          <p:cNvGrpSpPr/>
          <p:nvPr/>
        </p:nvGrpSpPr>
        <p:grpSpPr>
          <a:xfrm>
            <a:off x="6357104" y="1085499"/>
            <a:ext cx="5045778" cy="5045778"/>
            <a:chOff x="1111907" y="1626306"/>
            <a:chExt cx="4389008" cy="4389008"/>
          </a:xfrm>
        </p:grpSpPr>
        <p:grpSp>
          <p:nvGrpSpPr>
            <p:cNvPr id="4" name="组合 3">
              <a:extLst>
                <a:ext uri="{FF2B5EF4-FFF2-40B4-BE49-F238E27FC236}">
                  <a16:creationId xmlns:a16="http://schemas.microsoft.com/office/drawing/2014/main" xmlns="" id="{B29C5703-7BCB-4BB7-99FB-EF48AD34BE9B}"/>
                </a:ext>
              </a:extLst>
            </p:cNvPr>
            <p:cNvGrpSpPr/>
            <p:nvPr/>
          </p:nvGrpSpPr>
          <p:grpSpPr>
            <a:xfrm>
              <a:off x="1111907" y="1626306"/>
              <a:ext cx="4389008" cy="4389008"/>
              <a:chOff x="442363" y="985070"/>
              <a:chExt cx="2835478" cy="2835478"/>
            </a:xfrm>
          </p:grpSpPr>
          <p:sp>
            <p:nvSpPr>
              <p:cNvPr id="6" name="矩形: 圆角 5">
                <a:extLst>
                  <a:ext uri="{FF2B5EF4-FFF2-40B4-BE49-F238E27FC236}">
                    <a16:creationId xmlns:a16="http://schemas.microsoft.com/office/drawing/2014/main" xmlns="" id="{5F840B64-441F-4C51-8F9A-91F24D32E81D}"/>
                  </a:ext>
                </a:extLst>
              </p:cNvPr>
              <p:cNvSpPr/>
              <p:nvPr/>
            </p:nvSpPr>
            <p:spPr>
              <a:xfrm>
                <a:off x="442363" y="985070"/>
                <a:ext cx="2835478" cy="2835478"/>
              </a:xfrm>
              <a:prstGeom prst="roundRect">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圆角 6">
                <a:extLst>
                  <a:ext uri="{FF2B5EF4-FFF2-40B4-BE49-F238E27FC236}">
                    <a16:creationId xmlns:a16="http://schemas.microsoft.com/office/drawing/2014/main" xmlns="" id="{0BBCC155-4F80-4E07-ABE0-CDF054935B76}"/>
                  </a:ext>
                </a:extLst>
              </p:cNvPr>
              <p:cNvSpPr/>
              <p:nvPr/>
            </p:nvSpPr>
            <p:spPr>
              <a:xfrm>
                <a:off x="547253" y="1089960"/>
                <a:ext cx="2625698" cy="26256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矩形: 圆角 4">
              <a:extLst>
                <a:ext uri="{FF2B5EF4-FFF2-40B4-BE49-F238E27FC236}">
                  <a16:creationId xmlns:a16="http://schemas.microsoft.com/office/drawing/2014/main" xmlns="" id="{01AECA84-1B9F-4833-A8CF-78B228EC6EAB}"/>
                </a:ext>
              </a:extLst>
            </p:cNvPr>
            <p:cNvSpPr/>
            <p:nvPr/>
          </p:nvSpPr>
          <p:spPr>
            <a:xfrm>
              <a:off x="1436045" y="1950444"/>
              <a:ext cx="3740732" cy="3740732"/>
            </a:xfrm>
            <a:prstGeom prst="roundRect">
              <a:avLst/>
            </a:prstGeom>
            <a: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0D012B22-4527-4F4E-9DB5-B09E2D286EA3}"/>
              </a:ext>
            </a:extLst>
          </p:cNvPr>
          <p:cNvGrpSpPr/>
          <p:nvPr/>
        </p:nvGrpSpPr>
        <p:grpSpPr>
          <a:xfrm>
            <a:off x="695325" y="1297200"/>
            <a:ext cx="5109029" cy="1892163"/>
            <a:chOff x="6096000" y="1297200"/>
            <a:chExt cx="5109029" cy="1892163"/>
          </a:xfrm>
        </p:grpSpPr>
        <p:sp>
          <p:nvSpPr>
            <p:cNvPr id="9" name="文本框 8">
              <a:extLst>
                <a:ext uri="{FF2B5EF4-FFF2-40B4-BE49-F238E27FC236}">
                  <a16:creationId xmlns:a16="http://schemas.microsoft.com/office/drawing/2014/main" xmlns="" id="{F5C648EA-9B10-403F-BBD9-8772962392B5}"/>
                </a:ext>
              </a:extLst>
            </p:cNvPr>
            <p:cNvSpPr txBox="1"/>
            <p:nvPr/>
          </p:nvSpPr>
          <p:spPr>
            <a:xfrm>
              <a:off x="6096000" y="1486716"/>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B030584D-801E-491E-B5AE-5D7555BA2962}"/>
                </a:ext>
              </a:extLst>
            </p:cNvPr>
            <p:cNvSpPr txBox="1"/>
            <p:nvPr/>
          </p:nvSpPr>
          <p:spPr>
            <a:xfrm>
              <a:off x="6096000" y="2568872"/>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Freeform 102">
              <a:extLst>
                <a:ext uri="{FF2B5EF4-FFF2-40B4-BE49-F238E27FC236}">
                  <a16:creationId xmlns:a16="http://schemas.microsoft.com/office/drawing/2014/main" xmlns="" id="{090D0810-52C5-47A4-82D9-A3F4D0AF0E70}"/>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2" name="组合 11">
            <a:extLst>
              <a:ext uri="{FF2B5EF4-FFF2-40B4-BE49-F238E27FC236}">
                <a16:creationId xmlns:a16="http://schemas.microsoft.com/office/drawing/2014/main" xmlns="" id="{F51DDBDE-381E-4CE5-81A6-4EEFF0960890}"/>
              </a:ext>
            </a:extLst>
          </p:cNvPr>
          <p:cNvGrpSpPr/>
          <p:nvPr/>
        </p:nvGrpSpPr>
        <p:grpSpPr>
          <a:xfrm>
            <a:off x="695325" y="3992267"/>
            <a:ext cx="5109029" cy="1974461"/>
            <a:chOff x="6096000" y="3992267"/>
            <a:chExt cx="5109029" cy="1974461"/>
          </a:xfrm>
        </p:grpSpPr>
        <p:sp>
          <p:nvSpPr>
            <p:cNvPr id="13" name="文本框 12">
              <a:extLst>
                <a:ext uri="{FF2B5EF4-FFF2-40B4-BE49-F238E27FC236}">
                  <a16:creationId xmlns:a16="http://schemas.microsoft.com/office/drawing/2014/main" xmlns="" id="{DBAEB575-9251-4F4C-91FA-14578FE7DEBB}"/>
                </a:ext>
              </a:extLst>
            </p:cNvPr>
            <p:cNvSpPr txBox="1"/>
            <p:nvPr/>
          </p:nvSpPr>
          <p:spPr>
            <a:xfrm>
              <a:off x="6096000" y="4264081"/>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183BA0CC-2FA9-4975-9BBD-4F27DE2499F7}"/>
                </a:ext>
              </a:extLst>
            </p:cNvPr>
            <p:cNvSpPr txBox="1"/>
            <p:nvPr/>
          </p:nvSpPr>
          <p:spPr>
            <a:xfrm>
              <a:off x="6096000" y="5346237"/>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Freeform 98">
              <a:extLst>
                <a:ext uri="{FF2B5EF4-FFF2-40B4-BE49-F238E27FC236}">
                  <a16:creationId xmlns:a16="http://schemas.microsoft.com/office/drawing/2014/main" xmlns="" id="{E2DC2BB7-F4D9-4B38-8A09-8FB310D6B4D5}"/>
                </a:ext>
              </a:extLst>
            </p:cNvPr>
            <p:cNvSpPr>
              <a:spLocks noEditPoints="1"/>
            </p:cNvSpPr>
            <p:nvPr/>
          </p:nvSpPr>
          <p:spPr bwMode="auto">
            <a:xfrm>
              <a:off x="6219033" y="3992267"/>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xmlns="" id="{9EB43108-F9AF-4F2E-8E6D-CFD26FA229D5}"/>
              </a:ext>
            </a:extLst>
          </p:cNvPr>
          <p:cNvSpPr/>
          <p:nvPr/>
        </p:nvSpPr>
        <p:spPr>
          <a:xfrm>
            <a:off x="5985554" y="3917157"/>
            <a:ext cx="7715932" cy="193992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xmlns="" id="{B641C18B-DF42-4AD0-84F2-B7FD339A1FA2}"/>
              </a:ext>
            </a:extLst>
          </p:cNvPr>
          <p:cNvSpPr/>
          <p:nvPr/>
        </p:nvSpPr>
        <p:spPr>
          <a:xfrm>
            <a:off x="-972457" y="1740012"/>
            <a:ext cx="6813097" cy="19399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a:extLst>
              <a:ext uri="{FF2B5EF4-FFF2-40B4-BE49-F238E27FC236}">
                <a16:creationId xmlns:a16="http://schemas.microsoft.com/office/drawing/2014/main" xmlns="" id="{5B50BDE2-C30E-4C93-83DF-D79752D4FABC}"/>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874713" y="1819275"/>
            <a:ext cx="1781402" cy="1781402"/>
          </a:xfrm>
        </p:spPr>
      </p:pic>
      <p:pic>
        <p:nvPicPr>
          <p:cNvPr id="10" name="图片占位符 9">
            <a:extLst>
              <a:ext uri="{FF2B5EF4-FFF2-40B4-BE49-F238E27FC236}">
                <a16:creationId xmlns:a16="http://schemas.microsoft.com/office/drawing/2014/main" xmlns="" id="{AD4C1725-89E5-4A04-B64A-6AFC8684929A}"/>
              </a:ext>
            </a:extLst>
          </p:cNvPr>
          <p:cNvPicPr>
            <a:picLocks noGrp="1" noChangeAspect="1"/>
          </p:cNvPicPr>
          <p:nvPr>
            <p:ph type="pic" sz="quarter" idx="11"/>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6096000" y="1819275"/>
            <a:ext cx="1781402" cy="1781402"/>
          </a:xfrm>
        </p:spPr>
      </p:pic>
      <p:pic>
        <p:nvPicPr>
          <p:cNvPr id="18" name="图片占位符 17">
            <a:extLst>
              <a:ext uri="{FF2B5EF4-FFF2-40B4-BE49-F238E27FC236}">
                <a16:creationId xmlns:a16="http://schemas.microsoft.com/office/drawing/2014/main" xmlns="" id="{9651B689-4CF3-446D-8BC4-5ACDD45984A4}"/>
              </a:ext>
            </a:extLst>
          </p:cNvPr>
          <p:cNvPicPr>
            <a:picLocks noGrp="1" noChangeAspect="1"/>
          </p:cNvPicPr>
          <p:nvPr>
            <p:ph type="pic" sz="quarter" idx="13"/>
          </p:nvPr>
        </p:nvPicPr>
        <p:blipFill rotWithShape="1">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6096000" y="3996419"/>
            <a:ext cx="1781402" cy="1781402"/>
          </a:xfrm>
        </p:spPr>
      </p:pic>
      <p:sp>
        <p:nvSpPr>
          <p:cNvPr id="2" name="标题 1">
            <a:extLst>
              <a:ext uri="{FF2B5EF4-FFF2-40B4-BE49-F238E27FC236}">
                <a16:creationId xmlns:a16="http://schemas.microsoft.com/office/drawing/2014/main" xmlns="" id="{332959D2-00FD-44CE-866F-B32618836188}"/>
              </a:ext>
            </a:extLst>
          </p:cNvPr>
          <p:cNvSpPr>
            <a:spLocks noGrp="1"/>
          </p:cNvSpPr>
          <p:nvPr>
            <p:ph type="title"/>
          </p:nvPr>
        </p:nvSpPr>
        <p:spPr/>
        <p:txBody>
          <a:bodyPr>
            <a:normAutofit fontScale="90000"/>
          </a:bodyPr>
          <a:lstStyle/>
          <a:p>
            <a:r>
              <a:rPr lang="zh-CN" altLang="en-US"/>
              <a:t>团队介绍</a:t>
            </a:r>
          </a:p>
        </p:txBody>
      </p:sp>
      <p:pic>
        <p:nvPicPr>
          <p:cNvPr id="16" name="图片占位符 15">
            <a:extLst>
              <a:ext uri="{FF2B5EF4-FFF2-40B4-BE49-F238E27FC236}">
                <a16:creationId xmlns:a16="http://schemas.microsoft.com/office/drawing/2014/main" xmlns="" id="{4654B306-EC5F-40D6-AACD-E5B65949A82F}"/>
              </a:ext>
            </a:extLst>
          </p:cNvPr>
          <p:cNvPicPr>
            <a:picLocks noGrp="1" noChangeAspect="1"/>
          </p:cNvPicPr>
          <p:nvPr>
            <p:ph type="pic" sz="quarter" idx="12"/>
          </p:nvPr>
        </p:nvPicPr>
        <p:blipFill rotWithShape="1">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874713" y="3996419"/>
            <a:ext cx="1781402" cy="1781402"/>
          </a:xfrm>
        </p:spPr>
      </p:pic>
      <p:sp>
        <p:nvSpPr>
          <p:cNvPr id="19" name="文本框 18">
            <a:extLst>
              <a:ext uri="{FF2B5EF4-FFF2-40B4-BE49-F238E27FC236}">
                <a16:creationId xmlns:a16="http://schemas.microsoft.com/office/drawing/2014/main" xmlns="" id="{1952B64C-73F5-4380-9FDF-1697968FFE5D}"/>
              </a:ext>
            </a:extLst>
          </p:cNvPr>
          <p:cNvSpPr txBox="1"/>
          <p:nvPr/>
        </p:nvSpPr>
        <p:spPr>
          <a:xfrm>
            <a:off x="2843440" y="2031809"/>
            <a:ext cx="2759074" cy="1356333"/>
          </a:xfrm>
          <a:prstGeom prst="rect">
            <a:avLst/>
          </a:prstGeom>
          <a:noFill/>
        </p:spPr>
        <p:txBody>
          <a:bodyPr wrap="square">
            <a:spAutoFit/>
          </a:bodyPr>
          <a:lstStyle/>
          <a:p>
            <a:pPr>
              <a:lnSpc>
                <a:spcPct val="150000"/>
              </a:lnSpc>
            </a:pPr>
            <a:r>
              <a:rPr lang="zh-CN" altLang="en-US" sz="2000">
                <a:solidFill>
                  <a:schemeClr val="bg1"/>
                </a:solidFill>
                <a:latin typeface="+mj-ea"/>
                <a:ea typeface="+mj-ea"/>
              </a:rPr>
              <a:t>璞石设计</a:t>
            </a:r>
          </a:p>
          <a:p>
            <a:pPr>
              <a:lnSpc>
                <a:spcPct val="150000"/>
              </a:lnSpc>
            </a:pPr>
            <a:r>
              <a:rPr lang="zh-CN" altLang="en-US" sz="1200">
                <a:solidFill>
                  <a:schemeClr val="bg1"/>
                </a:solidFill>
              </a:rPr>
              <a:t>您的内容请在这里输入，或者复制您的文本后，在此处选择黏贴，并选择只保留文字</a:t>
            </a:r>
          </a:p>
        </p:txBody>
      </p:sp>
      <p:sp>
        <p:nvSpPr>
          <p:cNvPr id="20" name="文本框 19">
            <a:extLst>
              <a:ext uri="{FF2B5EF4-FFF2-40B4-BE49-F238E27FC236}">
                <a16:creationId xmlns:a16="http://schemas.microsoft.com/office/drawing/2014/main" xmlns="" id="{7A3F0451-73C6-4B91-9B9B-7BFDBDF7D30D}"/>
              </a:ext>
            </a:extLst>
          </p:cNvPr>
          <p:cNvSpPr txBox="1"/>
          <p:nvPr/>
        </p:nvSpPr>
        <p:spPr>
          <a:xfrm>
            <a:off x="8199212" y="2031809"/>
            <a:ext cx="2759074"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AFBC1653-EB46-4826-9353-A66DDF06B72C}"/>
              </a:ext>
            </a:extLst>
          </p:cNvPr>
          <p:cNvSpPr txBox="1"/>
          <p:nvPr/>
        </p:nvSpPr>
        <p:spPr>
          <a:xfrm>
            <a:off x="2843440" y="4227330"/>
            <a:ext cx="2759074"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48C8F79F-F936-4163-A12F-56A79154DD48}"/>
              </a:ext>
            </a:extLst>
          </p:cNvPr>
          <p:cNvSpPr txBox="1"/>
          <p:nvPr/>
        </p:nvSpPr>
        <p:spPr>
          <a:xfrm>
            <a:off x="8199212" y="4227330"/>
            <a:ext cx="2759074" cy="1356333"/>
          </a:xfrm>
          <a:prstGeom prst="rect">
            <a:avLst/>
          </a:prstGeom>
          <a:noFill/>
        </p:spPr>
        <p:txBody>
          <a:bodyPr wrap="square">
            <a:spAutoFit/>
          </a:bodyPr>
          <a:lstStyle/>
          <a:p>
            <a:pPr>
              <a:lnSpc>
                <a:spcPct val="150000"/>
              </a:lnSpc>
            </a:pPr>
            <a:r>
              <a:rPr lang="zh-CN" altLang="en-US" sz="2000">
                <a:solidFill>
                  <a:schemeClr val="bg1"/>
                </a:solidFill>
                <a:latin typeface="+mj-ea"/>
                <a:ea typeface="+mj-ea"/>
              </a:rPr>
              <a:t>璞石设计</a:t>
            </a:r>
          </a:p>
          <a:p>
            <a:pPr>
              <a:lnSpc>
                <a:spcPct val="150000"/>
              </a:lnSpc>
            </a:pPr>
            <a:r>
              <a:rPr lang="zh-CN" altLang="en-US" sz="1200">
                <a:solidFill>
                  <a:schemeClr val="bg1"/>
                </a:solidFill>
              </a:rPr>
              <a:t>您的内容请在这里输入，或者复制您的文本后，在此处选择黏贴，并选择只保留文字</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六边形 41">
            <a:extLst>
              <a:ext uri="{FF2B5EF4-FFF2-40B4-BE49-F238E27FC236}">
                <a16:creationId xmlns:a16="http://schemas.microsoft.com/office/drawing/2014/main" xmlns="" id="{8743C1E4-2E9E-4750-944A-3F1B63E6E59F}"/>
              </a:ext>
            </a:extLst>
          </p:cNvPr>
          <p:cNvSpPr/>
          <p:nvPr/>
        </p:nvSpPr>
        <p:spPr>
          <a:xfrm>
            <a:off x="-1" y="1160160"/>
            <a:ext cx="5863497" cy="4916022"/>
          </a:xfrm>
          <a:prstGeom prst="hexagon">
            <a:avLst>
              <a:gd name="adj" fmla="val 50474"/>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DA245BC-F45A-446E-A6A7-A93915F12EAB}"/>
              </a:ext>
            </a:extLst>
          </p:cNvPr>
          <p:cNvSpPr>
            <a:spLocks noGrp="1"/>
          </p:cNvSpPr>
          <p:nvPr>
            <p:ph type="title"/>
          </p:nvPr>
        </p:nvSpPr>
        <p:spPr/>
        <p:txBody>
          <a:bodyPr>
            <a:normAutofit fontScale="90000"/>
          </a:bodyPr>
          <a:lstStyle/>
          <a:p>
            <a:r>
              <a:rPr lang="zh-CN" altLang="en-US"/>
              <a:t>核心成员</a:t>
            </a:r>
          </a:p>
        </p:txBody>
      </p:sp>
      <p:pic>
        <p:nvPicPr>
          <p:cNvPr id="33" name="图片占位符 32" descr="人拿着笔记本电脑&#10;&#10;描述已自动生成">
            <a:extLst>
              <a:ext uri="{FF2B5EF4-FFF2-40B4-BE49-F238E27FC236}">
                <a16:creationId xmlns:a16="http://schemas.microsoft.com/office/drawing/2014/main" xmlns="" id="{3FE9F277-F706-48E8-A401-C8A240C85B2F}"/>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34" name="组合 33">
            <a:extLst>
              <a:ext uri="{FF2B5EF4-FFF2-40B4-BE49-F238E27FC236}">
                <a16:creationId xmlns:a16="http://schemas.microsoft.com/office/drawing/2014/main" xmlns="" id="{E191F8B3-6C68-4CD0-885F-A0F91D1B61E9}"/>
              </a:ext>
            </a:extLst>
          </p:cNvPr>
          <p:cNvGrpSpPr/>
          <p:nvPr/>
        </p:nvGrpSpPr>
        <p:grpSpPr>
          <a:xfrm>
            <a:off x="6096000" y="1297200"/>
            <a:ext cx="5109029" cy="1892163"/>
            <a:chOff x="6096000" y="1297200"/>
            <a:chExt cx="5109029" cy="1892163"/>
          </a:xfrm>
        </p:grpSpPr>
        <p:sp>
          <p:nvSpPr>
            <p:cNvPr id="35" name="文本框 34">
              <a:extLst>
                <a:ext uri="{FF2B5EF4-FFF2-40B4-BE49-F238E27FC236}">
                  <a16:creationId xmlns:a16="http://schemas.microsoft.com/office/drawing/2014/main" xmlns="" id="{19C0F681-9E50-4124-9943-46798DA88B44}"/>
                </a:ext>
              </a:extLst>
            </p:cNvPr>
            <p:cNvSpPr txBox="1"/>
            <p:nvPr/>
          </p:nvSpPr>
          <p:spPr>
            <a:xfrm>
              <a:off x="6096000" y="1486716"/>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36" name="文本框 35">
              <a:extLst>
                <a:ext uri="{FF2B5EF4-FFF2-40B4-BE49-F238E27FC236}">
                  <a16:creationId xmlns:a16="http://schemas.microsoft.com/office/drawing/2014/main" xmlns="" id="{EDE7F31E-B087-491D-BDBF-637669E2264A}"/>
                </a:ext>
              </a:extLst>
            </p:cNvPr>
            <p:cNvSpPr txBox="1"/>
            <p:nvPr/>
          </p:nvSpPr>
          <p:spPr>
            <a:xfrm>
              <a:off x="6096000" y="2568872"/>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7" name="Freeform 102">
              <a:extLst>
                <a:ext uri="{FF2B5EF4-FFF2-40B4-BE49-F238E27FC236}">
                  <a16:creationId xmlns:a16="http://schemas.microsoft.com/office/drawing/2014/main" xmlns="" id="{1559D7BD-682D-4EFA-B7AC-446AE399BF35}"/>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8" name="组合 37">
            <a:extLst>
              <a:ext uri="{FF2B5EF4-FFF2-40B4-BE49-F238E27FC236}">
                <a16:creationId xmlns:a16="http://schemas.microsoft.com/office/drawing/2014/main" xmlns="" id="{481C5999-99FA-4806-82D1-7ED19F005574}"/>
              </a:ext>
            </a:extLst>
          </p:cNvPr>
          <p:cNvGrpSpPr/>
          <p:nvPr/>
        </p:nvGrpSpPr>
        <p:grpSpPr>
          <a:xfrm>
            <a:off x="6096000" y="3992267"/>
            <a:ext cx="5109029" cy="1974461"/>
            <a:chOff x="6096000" y="3992267"/>
            <a:chExt cx="5109029" cy="1974461"/>
          </a:xfrm>
        </p:grpSpPr>
        <p:sp>
          <p:nvSpPr>
            <p:cNvPr id="39" name="文本框 38">
              <a:extLst>
                <a:ext uri="{FF2B5EF4-FFF2-40B4-BE49-F238E27FC236}">
                  <a16:creationId xmlns:a16="http://schemas.microsoft.com/office/drawing/2014/main" xmlns="" id="{040D7ED3-2B12-4718-8F9C-66CD74EEFE66}"/>
                </a:ext>
              </a:extLst>
            </p:cNvPr>
            <p:cNvSpPr txBox="1"/>
            <p:nvPr/>
          </p:nvSpPr>
          <p:spPr>
            <a:xfrm>
              <a:off x="6096000" y="4264081"/>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08DE75CD-E770-408A-81A0-3DD1D6958DD5}"/>
                </a:ext>
              </a:extLst>
            </p:cNvPr>
            <p:cNvSpPr txBox="1"/>
            <p:nvPr/>
          </p:nvSpPr>
          <p:spPr>
            <a:xfrm>
              <a:off x="6096000" y="5346237"/>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1" name="Freeform 98">
              <a:extLst>
                <a:ext uri="{FF2B5EF4-FFF2-40B4-BE49-F238E27FC236}">
                  <a16:creationId xmlns:a16="http://schemas.microsoft.com/office/drawing/2014/main" xmlns="" id="{4DEE5965-95F0-4090-9FEF-FF614DDDFD2E}"/>
                </a:ext>
              </a:extLst>
            </p:cNvPr>
            <p:cNvSpPr>
              <a:spLocks noEditPoints="1"/>
            </p:cNvSpPr>
            <p:nvPr/>
          </p:nvSpPr>
          <p:spPr bwMode="auto">
            <a:xfrm>
              <a:off x="6219033" y="3992267"/>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ISLIDE.ICON" val="#405337;"/>
</p:tagLst>
</file>

<file path=ppt/theme/theme1.xml><?xml version="1.0" encoding="utf-8"?>
<a:theme xmlns:a="http://schemas.openxmlformats.org/drawingml/2006/main" name="1_Office 主题​​">
  <a:themeElements>
    <a:clrScheme name="自定义 96">
      <a:dk1>
        <a:srgbClr val="FFFFFF"/>
      </a:dk1>
      <a:lt1>
        <a:srgbClr val="000000"/>
      </a:lt1>
      <a:dk2>
        <a:srgbClr val="44546A"/>
      </a:dk2>
      <a:lt2>
        <a:srgbClr val="E7E6E6"/>
      </a:lt2>
      <a:accent1>
        <a:srgbClr val="4FF5FF"/>
      </a:accent1>
      <a:accent2>
        <a:srgbClr val="FFFFFF"/>
      </a:accent2>
      <a:accent3>
        <a:srgbClr val="4FF5FF"/>
      </a:accent3>
      <a:accent4>
        <a:srgbClr val="FFFFFF"/>
      </a:accent4>
      <a:accent5>
        <a:srgbClr val="4FF5FF"/>
      </a:accent5>
      <a:accent6>
        <a:srgbClr val="FFFFFF"/>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463</TotalTime>
  <Words>4993</Words>
  <Application>Microsoft Office PowerPoint</Application>
  <PresentationFormat>宽屏</PresentationFormat>
  <Paragraphs>350</Paragraphs>
  <Slides>39</Slides>
  <Notes>0</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1</vt:i4>
      </vt:variant>
      <vt:variant>
        <vt:lpstr>幻灯片标题</vt:lpstr>
      </vt:variant>
      <vt:variant>
        <vt:i4>39</vt:i4>
      </vt:variant>
    </vt:vector>
  </HeadingPairs>
  <TitlesOfParts>
    <vt:vector size="53" baseType="lpstr">
      <vt:lpstr>Avenir Next Condensed</vt:lpstr>
      <vt:lpstr>Helvetica Light</vt:lpstr>
      <vt:lpstr>Helvetica Neue Medium</vt:lpstr>
      <vt:lpstr>Roboto Thin</vt:lpstr>
      <vt:lpstr>阿里巴巴普惠体 Heavy</vt:lpstr>
      <vt:lpstr>思源黑体 CN Bold</vt:lpstr>
      <vt:lpstr>思源黑体 CN Normal</vt:lpstr>
      <vt:lpstr>宋体</vt:lpstr>
      <vt:lpstr>微软雅黑</vt:lpstr>
      <vt:lpstr>Arial</vt:lpstr>
      <vt:lpstr>Calibri</vt:lpstr>
      <vt:lpstr>1_Office 主题​​</vt:lpstr>
      <vt:lpstr>Office 主题​​</vt:lpstr>
      <vt:lpstr>think-cell Slide</vt:lpstr>
      <vt:lpstr>PowerPoint 演示文稿</vt:lpstr>
      <vt:lpstr>PowerPoint 演示文稿</vt:lpstr>
      <vt:lpstr>PowerPoint 演示文稿</vt:lpstr>
      <vt:lpstr>公司简介</vt:lpstr>
      <vt:lpstr>发展历程</vt:lpstr>
      <vt:lpstr>产业结构</vt:lpstr>
      <vt:lpstr>分支机构</vt:lpstr>
      <vt:lpstr>团队介绍</vt:lpstr>
      <vt:lpstr>核心成员</vt:lpstr>
      <vt:lpstr>PowerPoint 演示文稿</vt:lpstr>
      <vt:lpstr>产品介绍</vt:lpstr>
      <vt:lpstr>主要业务</vt:lpstr>
      <vt:lpstr>营销网络</vt:lpstr>
      <vt:lpstr>重点项目</vt:lpstr>
      <vt:lpstr>核心技术</vt:lpstr>
      <vt:lpstr>服务宗旨</vt:lpstr>
      <vt:lpstr>服务项目</vt:lpstr>
      <vt:lpstr>PowerPoint 演示文稿</vt:lpstr>
      <vt:lpstr>品牌价值</vt:lpstr>
      <vt:lpstr>点击此处添加企业文化理念</vt:lpstr>
      <vt:lpstr>PowerPoint 演示文稿</vt:lpstr>
      <vt:lpstr>PowerPoint 演示文稿</vt:lpstr>
      <vt:lpstr>团队风采</vt:lpstr>
      <vt:lpstr>荣誉时刻</vt:lpstr>
      <vt:lpstr>PowerPoint 演示文稿</vt:lpstr>
      <vt:lpstr>市场前景</vt:lpstr>
      <vt:lpstr>竞争优势</vt:lpstr>
      <vt:lpstr>发展目标</vt:lpstr>
      <vt:lpstr>战略规划</vt:lpstr>
      <vt:lpstr>发展步骤</vt:lpstr>
      <vt:lpstr>项目拓展</vt:lpstr>
      <vt:lpstr>实施计划</vt:lpstr>
      <vt:lpstr>重点规划项目</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 tmo ban.com</dc:description>
  <cp:lastModifiedBy>YANGs</cp:lastModifiedBy>
  <cp:revision>92</cp:revision>
  <dcterms:created xsi:type="dcterms:W3CDTF">2020-11-25T06:22:00Z</dcterms:created>
  <dcterms:modified xsi:type="dcterms:W3CDTF">2020-12-27T05:09:26Z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