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6" r:id="rId3"/>
  </p:sldMasterIdLst>
  <p:notesMasterIdLst>
    <p:notesMasterId r:id="rId33"/>
  </p:notesMasterIdLst>
  <p:sldIdLst>
    <p:sldId id="291" r:id="rId4"/>
    <p:sldId id="347" r:id="rId5"/>
    <p:sldId id="292" r:id="rId6"/>
    <p:sldId id="293" r:id="rId7"/>
    <p:sldId id="299" r:id="rId8"/>
    <p:sldId id="300" r:id="rId9"/>
    <p:sldId id="273" r:id="rId10"/>
    <p:sldId id="301" r:id="rId11"/>
    <p:sldId id="302" r:id="rId12"/>
    <p:sldId id="294" r:id="rId13"/>
    <p:sldId id="303" r:id="rId14"/>
    <p:sldId id="304" r:id="rId15"/>
    <p:sldId id="305" r:id="rId16"/>
    <p:sldId id="306" r:id="rId17"/>
    <p:sldId id="29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297" r:id="rId26"/>
    <p:sldId id="314" r:id="rId27"/>
    <p:sldId id="315" r:id="rId28"/>
    <p:sldId id="270" r:id="rId29"/>
    <p:sldId id="298" r:id="rId30"/>
    <p:sldId id="692" r:id="rId31"/>
    <p:sldId id="69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A4A3A4"/>
          </p15:clr>
        </p15:guide>
        <p15:guide id="2" pos="5269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4269" userDrawn="1">
          <p15:clr>
            <a:srgbClr val="A4A3A4"/>
          </p15:clr>
        </p15:guide>
        <p15:guide id="6" orient="horz" pos="1593" userDrawn="1">
          <p15:clr>
            <a:srgbClr val="A4A3A4"/>
          </p15:clr>
        </p15:guide>
        <p15:guide id="7" orient="horz" pos="3045" userDrawn="1">
          <p15:clr>
            <a:srgbClr val="A4A3A4"/>
          </p15:clr>
        </p15:guide>
        <p15:guide id="8" orient="horz" pos="11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伟崇 张伟崇" initials="张伟崇" lastIdx="1" clrIdx="0">
    <p:extLst>
      <p:ext uri="{19B8F6BF-5375-455C-9EA6-DF929625EA0E}">
        <p15:presenceInfo xmlns:p15="http://schemas.microsoft.com/office/powerpoint/2012/main" userId="c2d7aab20fe4091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13F"/>
    <a:srgbClr val="39BE0A"/>
    <a:srgbClr val="E2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6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38" y="186"/>
      </p:cViewPr>
      <p:guideLst>
        <p:guide orient="horz" pos="368"/>
        <p:guide pos="5269"/>
        <p:guide pos="7242"/>
        <p:guide orient="horz" pos="4269"/>
        <p:guide orient="horz" pos="1593"/>
        <p:guide orient="horz" pos="3045"/>
        <p:guide orient="horz" pos="11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75-475E-BB40-73005A090C9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75-475E-BB40-73005A090C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75-475E-BB40-73005A090C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</c:v>
                </c:pt>
                <c:pt idx="1">
                  <c:v>0.3</c:v>
                </c:pt>
                <c:pt idx="2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B75-475E-BB40-73005A090C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605028105142696"/>
          <c:y val="0.29431125632933869"/>
          <c:w val="0.26421649065521458"/>
          <c:h val="0.463372155369849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2016年</c:v>
                </c:pt>
                <c:pt idx="1">
                  <c:v>2017年</c:v>
                </c:pt>
                <c:pt idx="2">
                  <c:v>2018年</c:v>
                </c:pt>
                <c:pt idx="3">
                  <c:v>2019年</c:v>
                </c:pt>
                <c:pt idx="4">
                  <c:v>2020年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35</c:v>
                </c:pt>
                <c:pt idx="4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4B-4C3F-AECC-569147D168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总收入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2016年</c:v>
                </c:pt>
                <c:pt idx="1">
                  <c:v>2017年</c:v>
                </c:pt>
                <c:pt idx="2">
                  <c:v>2018年</c:v>
                </c:pt>
                <c:pt idx="3">
                  <c:v>2019年</c:v>
                </c:pt>
                <c:pt idx="4">
                  <c:v>2020年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30</c:v>
                </c:pt>
                <c:pt idx="1">
                  <c:v>35</c:v>
                </c:pt>
                <c:pt idx="2">
                  <c:v>45</c:v>
                </c:pt>
                <c:pt idx="3">
                  <c:v>80</c:v>
                </c:pt>
                <c:pt idx="4">
                  <c:v>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4B-4C3F-AECC-569147D16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186789888"/>
        <c:axId val="-1186777920"/>
      </c:barChart>
      <c:catAx>
        <c:axId val="-118678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6777920"/>
        <c:crosses val="autoZero"/>
        <c:auto val="1"/>
        <c:lblAlgn val="ctr"/>
        <c:lblOffset val="100"/>
        <c:noMultiLvlLbl val="0"/>
      </c:catAx>
      <c:valAx>
        <c:axId val="-1186777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18678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975B4-936E-4EC1-9E69-6FF7074E9949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2A4DC-8CA7-4332-9A7B-7EF00E8F43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00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E36A9F-0EAB-4447-A58B-C67473EB2B5C}"/>
              </a:ext>
            </a:extLst>
          </p:cNvPr>
          <p:cNvSpPr/>
          <p:nvPr userDrawn="1"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Source Han Sans Light"/>
              <a:ea typeface="阿里巴巴普惠体 R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4436DC-BC92-4274-99F5-11627DAE7E8A}"/>
              </a:ext>
            </a:extLst>
          </p:cNvPr>
          <p:cNvSpPr/>
          <p:nvPr userDrawn="1"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Source Han Sans Light"/>
              <a:ea typeface="阿里巴巴普惠体 R" panose="00020600040101010101" pitchFamily="18" charset="-122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837F98D2-5BED-4F20-9CDE-04C1BCE4F661}"/>
              </a:ext>
            </a:extLst>
          </p:cNvPr>
          <p:cNvSpPr/>
          <p:nvPr userDrawn="1"/>
        </p:nvSpPr>
        <p:spPr>
          <a:xfrm rot="10800000">
            <a:off x="5812221" y="1469713"/>
            <a:ext cx="567558" cy="489274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Source Han Sans Light"/>
              <a:ea typeface="阿里巴巴普惠体 R" panose="00020600040101010101" pitchFamily="18" charset="-122"/>
            </a:endParaRPr>
          </a:p>
        </p:txBody>
      </p:sp>
      <p:sp>
        <p:nvSpPr>
          <p:cNvPr id="15" name="标题 14">
            <a:extLst>
              <a:ext uri="{FF2B5EF4-FFF2-40B4-BE49-F238E27FC236}">
                <a16:creationId xmlns:a16="http://schemas.microsoft.com/office/drawing/2014/main" xmlns="" id="{10128B36-E717-4B9E-BDEB-CBEDB5E6A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1330"/>
            <a:ext cx="10515600" cy="1212255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8000" b="0" kern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370662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79588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969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71966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032735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110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80756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9821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0510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102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69749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2942CBF-FF34-4AA1-ABA6-4C63CDE9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C6E1-DB91-4BE5-8924-16FB5D736967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285AC-7E8D-4AC1-B98A-9B289C00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3F608BE-C0DE-4022-A2EB-51B978668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323C-0D6C-4F70-BC70-2E49DC00D8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302AFF5-0DC2-430C-B393-1AE6B8136970}"/>
              </a:ext>
            </a:extLst>
          </p:cNvPr>
          <p:cNvSpPr/>
          <p:nvPr userDrawn="1"/>
        </p:nvSpPr>
        <p:spPr>
          <a:xfrm>
            <a:off x="-26908" y="3751946"/>
            <a:ext cx="12218907" cy="31060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xmlns="" id="{05B45C58-31F7-4F9B-99A4-8EADEF077D43}"/>
              </a:ext>
            </a:extLst>
          </p:cNvPr>
          <p:cNvSpPr/>
          <p:nvPr userDrawn="1"/>
        </p:nvSpPr>
        <p:spPr>
          <a:xfrm>
            <a:off x="1688293" y="3218559"/>
            <a:ext cx="1035858" cy="1035858"/>
          </a:xfrm>
          <a:prstGeom prst="diamond">
            <a:avLst/>
          </a:prstGeom>
          <a:solidFill>
            <a:schemeClr val="accent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苹方 中等" panose="020B0400000000000000" pitchFamily="34" charset="-122"/>
                <a:cs typeface="+mn-cs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苹方 中等" panose="020B0400000000000000" pitchFamily="34" charset="-122"/>
              <a:cs typeface="+mn-cs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xmlns="" id="{33F69C03-1963-4DC6-A5B9-F4EC18BBDE50}"/>
              </a:ext>
            </a:extLst>
          </p:cNvPr>
          <p:cNvSpPr/>
          <p:nvPr userDrawn="1"/>
        </p:nvSpPr>
        <p:spPr>
          <a:xfrm>
            <a:off x="4272982" y="3218559"/>
            <a:ext cx="1035858" cy="1035858"/>
          </a:xfrm>
          <a:prstGeom prst="diamond">
            <a:avLst/>
          </a:prstGeom>
          <a:solidFill>
            <a:schemeClr val="accent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苹方 中等" panose="020B0400000000000000" pitchFamily="34" charset="-122"/>
                <a:cs typeface="+mn-cs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苹方 中等" panose="020B0400000000000000" pitchFamily="34" charset="-122"/>
              <a:cs typeface="+mn-cs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CCC9E815-9006-483D-8B0E-05EB540E93FA}"/>
              </a:ext>
            </a:extLst>
          </p:cNvPr>
          <p:cNvSpPr/>
          <p:nvPr userDrawn="1"/>
        </p:nvSpPr>
        <p:spPr>
          <a:xfrm>
            <a:off x="6857671" y="3218559"/>
            <a:ext cx="1035858" cy="1035858"/>
          </a:xfrm>
          <a:prstGeom prst="diamond">
            <a:avLst/>
          </a:prstGeom>
          <a:solidFill>
            <a:schemeClr val="accent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苹方 中等" panose="020B0400000000000000" pitchFamily="34" charset="-122"/>
                <a:cs typeface="+mn-cs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苹方 中等" panose="020B0400000000000000" pitchFamily="34" charset="-122"/>
              <a:cs typeface="+mn-cs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xmlns="" id="{D3719D37-2E49-4FD9-BE2B-351F9335C036}"/>
              </a:ext>
            </a:extLst>
          </p:cNvPr>
          <p:cNvSpPr/>
          <p:nvPr userDrawn="1"/>
        </p:nvSpPr>
        <p:spPr>
          <a:xfrm>
            <a:off x="9442360" y="3225397"/>
            <a:ext cx="1035858" cy="1035858"/>
          </a:xfrm>
          <a:prstGeom prst="diamond">
            <a:avLst/>
          </a:prstGeom>
          <a:solidFill>
            <a:schemeClr val="accent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苹方 中等" panose="020B0400000000000000" pitchFamily="34" charset="-122"/>
                <a:cs typeface="+mn-cs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苹方 中等" panose="020B0400000000000000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D002CE4-47B2-4BE2-9228-88450BCF9E4C}"/>
              </a:ext>
            </a:extLst>
          </p:cNvPr>
          <p:cNvGrpSpPr/>
          <p:nvPr userDrawn="1"/>
        </p:nvGrpSpPr>
        <p:grpSpPr>
          <a:xfrm>
            <a:off x="4904882" y="368501"/>
            <a:ext cx="2365748" cy="2365748"/>
            <a:chOff x="5067110" y="368501"/>
            <a:chExt cx="2365748" cy="2365748"/>
          </a:xfrm>
        </p:grpSpPr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293D6CD7-EA84-430D-8041-5370627254BC}"/>
                </a:ext>
              </a:extLst>
            </p:cNvPr>
            <p:cNvSpPr/>
            <p:nvPr/>
          </p:nvSpPr>
          <p:spPr>
            <a:xfrm>
              <a:off x="5067110" y="368501"/>
              <a:ext cx="2365748" cy="2365748"/>
            </a:xfrm>
            <a:prstGeom prst="diamond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 useBgFill="1"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6A50224-EEC8-4CBA-B037-34D4E9B55D75}"/>
                </a:ext>
              </a:extLst>
            </p:cNvPr>
            <p:cNvSpPr txBox="1"/>
            <p:nvPr/>
          </p:nvSpPr>
          <p:spPr>
            <a:xfrm>
              <a:off x="5375275" y="1002091"/>
              <a:ext cx="1769014" cy="92333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</a:rPr>
                <a:t>目录</a:t>
              </a:r>
            </a:p>
          </p:txBody>
        </p:sp>
        <p:sp useBgFill="1"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1473C47-C71B-4556-A20C-0BA35D942296}"/>
                </a:ext>
              </a:extLst>
            </p:cNvPr>
            <p:cNvSpPr txBox="1"/>
            <p:nvPr/>
          </p:nvSpPr>
          <p:spPr>
            <a:xfrm>
              <a:off x="5442489" y="1815136"/>
              <a:ext cx="1673221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</a:rPr>
                <a:t>CONTENTS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</a:endParaRPr>
            </a:p>
          </p:txBody>
        </p:sp>
      </p:grp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9D618DBD-21F8-4F09-827E-04AF3ECD80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1022" y="4585187"/>
            <a:ext cx="2290400" cy="480131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b="0" spc="100" baseline="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编辑文本</a:t>
            </a:r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xmlns="" id="{60700290-1C4A-420C-B7B5-7344C050BD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45711" y="4585187"/>
            <a:ext cx="2290400" cy="480131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b="0" spc="100" baseline="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编辑文本</a:t>
            </a:r>
          </a:p>
        </p:txBody>
      </p:sp>
      <p:sp>
        <p:nvSpPr>
          <p:cNvPr id="25" name="文本占位符 22">
            <a:extLst>
              <a:ext uri="{FF2B5EF4-FFF2-40B4-BE49-F238E27FC236}">
                <a16:creationId xmlns:a16="http://schemas.microsoft.com/office/drawing/2014/main" xmlns="" id="{D20CB615-B120-4FDA-9102-F411F5113C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0400" y="4585187"/>
            <a:ext cx="2290400" cy="480131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b="0" spc="100" baseline="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编辑文本</a:t>
            </a:r>
          </a:p>
        </p:txBody>
      </p:sp>
      <p:sp>
        <p:nvSpPr>
          <p:cNvPr id="26" name="文本占位符 22">
            <a:extLst>
              <a:ext uri="{FF2B5EF4-FFF2-40B4-BE49-F238E27FC236}">
                <a16:creationId xmlns:a16="http://schemas.microsoft.com/office/drawing/2014/main" xmlns="" id="{2FB0B944-8B9E-4C29-8B7A-9784DEA1BD1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15089" y="4585187"/>
            <a:ext cx="2290400" cy="480131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b="0" spc="100" baseline="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356288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26961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587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110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550249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3324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08" r="38375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8864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29090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595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6685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707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4297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757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435" r="33825" b="429"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8008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7103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0302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468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B2F924-4CE4-4173-9996-0331920C220B}"/>
              </a:ext>
            </a:extLst>
          </p:cNvPr>
          <p:cNvSpPr/>
          <p:nvPr userDrawn="1"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DB1013-C4CD-4E62-884A-762DDA78ADC0}"/>
              </a:ext>
            </a:extLst>
          </p:cNvPr>
          <p:cNvSpPr/>
          <p:nvPr userDrawn="1"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60243712-78F2-466B-9D83-E55E95274D31}"/>
              </a:ext>
            </a:extLst>
          </p:cNvPr>
          <p:cNvSpPr/>
          <p:nvPr userDrawn="1"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7F4FC6-2667-49C1-80B8-354388EAB60F}"/>
              </a:ext>
            </a:extLst>
          </p:cNvPr>
          <p:cNvSpPr txBox="1"/>
          <p:nvPr userDrawn="1"/>
        </p:nvSpPr>
        <p:spPr>
          <a:xfrm>
            <a:off x="4817107" y="2356566"/>
            <a:ext cx="2670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</a:rPr>
              <a:t>Part 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59FDB0-CB0F-4842-A62C-56513F1B3B02}"/>
              </a:ext>
            </a:extLst>
          </p:cNvPr>
          <p:cNvCxnSpPr>
            <a:cxnSpLocks/>
          </p:cNvCxnSpPr>
          <p:nvPr userDrawn="1"/>
        </p:nvCxnSpPr>
        <p:spPr>
          <a:xfrm>
            <a:off x="5981581" y="3215297"/>
            <a:ext cx="196755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标题 8">
            <a:extLst>
              <a:ext uri="{FF2B5EF4-FFF2-40B4-BE49-F238E27FC236}">
                <a16:creationId xmlns:a16="http://schemas.microsoft.com/office/drawing/2014/main" xmlns="" id="{06AC0EA3-6FB4-4D72-B3F7-0A363A0D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923330"/>
          </a:xfrm>
          <a:noFill/>
        </p:spPr>
        <p:txBody>
          <a:bodyPr wrap="square" rtlCol="0">
            <a:spAutoFit/>
          </a:bodyPr>
          <a:lstStyle>
            <a:lvl1pPr algn="ctr">
              <a:defRPr kumimoji="0" lang="zh-CN" altLang="en-US" sz="5400" b="0" i="0" u="none" strike="noStrike" kern="0" cap="none" spc="30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39585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B2F924-4CE4-4173-9996-0331920C220B}"/>
              </a:ext>
            </a:extLst>
          </p:cNvPr>
          <p:cNvSpPr/>
          <p:nvPr userDrawn="1"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DB1013-C4CD-4E62-884A-762DDA78ADC0}"/>
              </a:ext>
            </a:extLst>
          </p:cNvPr>
          <p:cNvSpPr/>
          <p:nvPr userDrawn="1"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60243712-78F2-466B-9D83-E55E95274D31}"/>
              </a:ext>
            </a:extLst>
          </p:cNvPr>
          <p:cNvSpPr/>
          <p:nvPr userDrawn="1"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7F4FC6-2667-49C1-80B8-354388EAB60F}"/>
              </a:ext>
            </a:extLst>
          </p:cNvPr>
          <p:cNvSpPr txBox="1"/>
          <p:nvPr userDrawn="1"/>
        </p:nvSpPr>
        <p:spPr>
          <a:xfrm>
            <a:off x="4817107" y="2356566"/>
            <a:ext cx="2670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</a:rPr>
              <a:t>Part 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59FDB0-CB0F-4842-A62C-56513F1B3B02}"/>
              </a:ext>
            </a:extLst>
          </p:cNvPr>
          <p:cNvCxnSpPr>
            <a:cxnSpLocks/>
          </p:cNvCxnSpPr>
          <p:nvPr userDrawn="1"/>
        </p:nvCxnSpPr>
        <p:spPr>
          <a:xfrm>
            <a:off x="5981581" y="3215297"/>
            <a:ext cx="196755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标题 8">
            <a:extLst>
              <a:ext uri="{FF2B5EF4-FFF2-40B4-BE49-F238E27FC236}">
                <a16:creationId xmlns:a16="http://schemas.microsoft.com/office/drawing/2014/main" xmlns="" id="{06AC0EA3-6FB4-4D72-B3F7-0A363A0D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923330"/>
          </a:xfrm>
          <a:noFill/>
        </p:spPr>
        <p:txBody>
          <a:bodyPr wrap="square" rtlCol="0">
            <a:spAutoFit/>
          </a:bodyPr>
          <a:lstStyle>
            <a:lvl1pPr algn="ctr">
              <a:defRPr kumimoji="0" lang="zh-CN" altLang="en-US" sz="5400" b="0" i="0" u="none" strike="noStrike" kern="0" cap="none" spc="30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9661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B2F924-4CE4-4173-9996-0331920C220B}"/>
              </a:ext>
            </a:extLst>
          </p:cNvPr>
          <p:cNvSpPr/>
          <p:nvPr userDrawn="1"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DB1013-C4CD-4E62-884A-762DDA78ADC0}"/>
              </a:ext>
            </a:extLst>
          </p:cNvPr>
          <p:cNvSpPr/>
          <p:nvPr userDrawn="1"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60243712-78F2-466B-9D83-E55E95274D31}"/>
              </a:ext>
            </a:extLst>
          </p:cNvPr>
          <p:cNvSpPr/>
          <p:nvPr userDrawn="1"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7F4FC6-2667-49C1-80B8-354388EAB60F}"/>
              </a:ext>
            </a:extLst>
          </p:cNvPr>
          <p:cNvSpPr txBox="1"/>
          <p:nvPr userDrawn="1"/>
        </p:nvSpPr>
        <p:spPr>
          <a:xfrm>
            <a:off x="4817107" y="2356566"/>
            <a:ext cx="2670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</a:rPr>
              <a:t>Part 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59FDB0-CB0F-4842-A62C-56513F1B3B02}"/>
              </a:ext>
            </a:extLst>
          </p:cNvPr>
          <p:cNvCxnSpPr>
            <a:cxnSpLocks/>
          </p:cNvCxnSpPr>
          <p:nvPr userDrawn="1"/>
        </p:nvCxnSpPr>
        <p:spPr>
          <a:xfrm>
            <a:off x="5981581" y="3215297"/>
            <a:ext cx="196755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标题 8">
            <a:extLst>
              <a:ext uri="{FF2B5EF4-FFF2-40B4-BE49-F238E27FC236}">
                <a16:creationId xmlns:a16="http://schemas.microsoft.com/office/drawing/2014/main" xmlns="" id="{06AC0EA3-6FB4-4D72-B3F7-0A363A0D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923330"/>
          </a:xfrm>
          <a:noFill/>
        </p:spPr>
        <p:txBody>
          <a:bodyPr wrap="square" rtlCol="0">
            <a:spAutoFit/>
          </a:bodyPr>
          <a:lstStyle>
            <a:lvl1pPr algn="ctr">
              <a:defRPr kumimoji="0" lang="zh-CN" altLang="en-US" sz="5400" b="0" i="0" u="none" strike="noStrike" kern="0" cap="none" spc="30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0805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B2F924-4CE4-4173-9996-0331920C220B}"/>
              </a:ext>
            </a:extLst>
          </p:cNvPr>
          <p:cNvSpPr/>
          <p:nvPr userDrawn="1"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DB1013-C4CD-4E62-884A-762DDA78ADC0}"/>
              </a:ext>
            </a:extLst>
          </p:cNvPr>
          <p:cNvSpPr/>
          <p:nvPr userDrawn="1"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60243712-78F2-466B-9D83-E55E95274D31}"/>
              </a:ext>
            </a:extLst>
          </p:cNvPr>
          <p:cNvSpPr/>
          <p:nvPr userDrawn="1"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7F4FC6-2667-49C1-80B8-354388EAB60F}"/>
              </a:ext>
            </a:extLst>
          </p:cNvPr>
          <p:cNvSpPr txBox="1"/>
          <p:nvPr userDrawn="1"/>
        </p:nvSpPr>
        <p:spPr>
          <a:xfrm>
            <a:off x="4817107" y="2356566"/>
            <a:ext cx="2670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j-ea"/>
              </a:rPr>
              <a:t>Part 04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59FDB0-CB0F-4842-A62C-56513F1B3B02}"/>
              </a:ext>
            </a:extLst>
          </p:cNvPr>
          <p:cNvCxnSpPr>
            <a:cxnSpLocks/>
          </p:cNvCxnSpPr>
          <p:nvPr userDrawn="1"/>
        </p:nvCxnSpPr>
        <p:spPr>
          <a:xfrm>
            <a:off x="5981581" y="3215297"/>
            <a:ext cx="196755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标题 8">
            <a:extLst>
              <a:ext uri="{FF2B5EF4-FFF2-40B4-BE49-F238E27FC236}">
                <a16:creationId xmlns:a16="http://schemas.microsoft.com/office/drawing/2014/main" xmlns="" id="{06AC0EA3-6FB4-4D72-B3F7-0A363A0D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923330"/>
          </a:xfrm>
          <a:noFill/>
        </p:spPr>
        <p:txBody>
          <a:bodyPr wrap="square" rtlCol="0">
            <a:spAutoFit/>
          </a:bodyPr>
          <a:lstStyle>
            <a:lvl1pPr algn="ctr">
              <a:defRPr kumimoji="0" lang="zh-CN" altLang="en-US" sz="5400" b="0" i="0" u="none" strike="noStrike" kern="0" cap="none" spc="30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668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95B2EF6-D91E-4C68-B174-C0F9A921EB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230" t="1392" r="82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E69C41-5869-457A-AD12-C7B4E01E7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3650"/>
            <a:ext cx="10515600" cy="480132"/>
          </a:xfrm>
        </p:spPr>
        <p:txBody>
          <a:bodyPr vert="horz" lIns="91440" tIns="45720" rIns="91440" bIns="45720" rtlCol="0">
            <a:normAutofit/>
          </a:bodyPr>
          <a:lstStyle>
            <a:lvl1pPr algn="ctr">
              <a:defRPr lang="zh-CN" altLang="en-US" sz="28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ctr"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dirty="0"/>
              <a:t>单击此处编辑母版标题样式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CA19B6D-2CD5-4C06-9BC6-202E37B284DB}"/>
              </a:ext>
            </a:extLst>
          </p:cNvPr>
          <p:cNvCxnSpPr>
            <a:cxnSpLocks/>
          </p:cNvCxnSpPr>
          <p:nvPr userDrawn="1"/>
        </p:nvCxnSpPr>
        <p:spPr>
          <a:xfrm>
            <a:off x="6000069" y="908953"/>
            <a:ext cx="1918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11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50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873CAE2-23BD-4170-BBFF-9AB533A61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167EA13-D353-4256-A02F-7A2FB153E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190556-C7E2-4D00-9FEA-71DBFB7E4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2C6E1-DB91-4BE5-8924-16FB5D736967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F9A68E-F360-438F-924B-2692A965DC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3B7AE9-119B-4368-8042-BAD10E464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A323C-0D6C-4F70-BC70-2E49DC00D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94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4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2020/12/27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84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svg"/><Relationship Id="rId5" Type="http://schemas.openxmlformats.org/officeDocument/2006/relationships/image" Target="../media/image28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47.svg"/><Relationship Id="rId4" Type="http://schemas.openxmlformats.org/officeDocument/2006/relationships/image" Target="../media/image33.png"/><Relationship Id="rId9" Type="http://schemas.openxmlformats.org/officeDocument/2006/relationships/image" Target="../media/image51.sv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C63A75-A5A4-4338-8165-75CD4B3B9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1330"/>
            <a:ext cx="10515600" cy="1212255"/>
          </a:xfrm>
        </p:spPr>
        <p:txBody>
          <a:bodyPr/>
          <a:lstStyle/>
          <a:p>
            <a:pPr algn="ctr"/>
            <a:r>
              <a:rPr lang="zh-CN" altLang="en-US" dirty="0"/>
              <a:t>项目申报类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346E27F-086A-4104-B14C-21A07DC4C410}"/>
              </a:ext>
            </a:extLst>
          </p:cNvPr>
          <p:cNvSpPr txBox="1"/>
          <p:nvPr/>
        </p:nvSpPr>
        <p:spPr>
          <a:xfrm>
            <a:off x="4208690" y="2049434"/>
            <a:ext cx="3774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LOGO</a:t>
            </a:r>
            <a:endParaRPr lang="zh-CN" altLang="en-US" sz="2800" spc="200" dirty="0">
              <a:solidFill>
                <a:prstClr val="black">
                  <a:lumMod val="65000"/>
                  <a:lumOff val="35000"/>
                </a:prst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8128F3E-0422-430B-8F1B-CC75CF0F59E1}"/>
              </a:ext>
            </a:extLst>
          </p:cNvPr>
          <p:cNvSpPr txBox="1"/>
          <p:nvPr/>
        </p:nvSpPr>
        <p:spPr>
          <a:xfrm>
            <a:off x="2538043" y="3886788"/>
            <a:ext cx="7062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PPT TEMPLATE FOR PROJECT DECLARATION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3F44223-66D3-4A67-9EF5-A9CB163883BA}"/>
              </a:ext>
            </a:extLst>
          </p:cNvPr>
          <p:cNvSpPr txBox="1"/>
          <p:nvPr/>
        </p:nvSpPr>
        <p:spPr>
          <a:xfrm>
            <a:off x="5010455" y="4612759"/>
            <a:ext cx="2171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汇报人：爱迪鹅</a:t>
            </a:r>
          </a:p>
        </p:txBody>
      </p:sp>
    </p:spTree>
    <p:extLst>
      <p:ext uri="{BB962C8B-B14F-4D97-AF65-F5344CB8AC3E}">
        <p14:creationId xmlns:p14="http://schemas.microsoft.com/office/powerpoint/2010/main" val="4117356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804051-DC42-4A6F-9CF4-7DC41946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10"/>
            <a:ext cx="10515600" cy="848309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F6E366A-8D70-47B6-9364-9BAF3A487992}"/>
              </a:ext>
            </a:extLst>
          </p:cNvPr>
          <p:cNvSpPr/>
          <p:nvPr/>
        </p:nvSpPr>
        <p:spPr>
          <a:xfrm>
            <a:off x="3181350" y="4324887"/>
            <a:ext cx="5829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600" kern="0" spc="200" dirty="0">
                <a:solidFill>
                  <a:schemeClr val="bg1">
                    <a:lumMod val="75000"/>
                  </a:schemeClr>
                </a:solidFill>
                <a:ea typeface="+mj-ea"/>
                <a:cs typeface="Segoe UI Light" panose="020B0502040204020203" pitchFamily="34" charset="0"/>
              </a:rPr>
              <a:t>ENTER YOUR SUBTITLE</a:t>
            </a:r>
          </a:p>
        </p:txBody>
      </p:sp>
    </p:spTree>
    <p:extLst>
      <p:ext uri="{BB962C8B-B14F-4D97-AF65-F5344CB8AC3E}">
        <p14:creationId xmlns:p14="http://schemas.microsoft.com/office/powerpoint/2010/main" val="1854094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55A0F03C-9257-48FD-B6DC-7F6DBA761927}"/>
              </a:ext>
            </a:extLst>
          </p:cNvPr>
          <p:cNvSpPr/>
          <p:nvPr/>
        </p:nvSpPr>
        <p:spPr>
          <a:xfrm>
            <a:off x="0" y="1675692"/>
            <a:ext cx="12192000" cy="3786015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8B8F67FA-C732-4FEC-AC1B-11D044C619CB}"/>
              </a:ext>
            </a:extLst>
          </p:cNvPr>
          <p:cNvSpPr/>
          <p:nvPr/>
        </p:nvSpPr>
        <p:spPr>
          <a:xfrm>
            <a:off x="0" y="1812538"/>
            <a:ext cx="12192000" cy="3472412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6864FB5-B2DD-4070-8414-C37155A72AB7}"/>
              </a:ext>
            </a:extLst>
          </p:cNvPr>
          <p:cNvSpPr/>
          <p:nvPr/>
        </p:nvSpPr>
        <p:spPr>
          <a:xfrm>
            <a:off x="0" y="1799344"/>
            <a:ext cx="12192000" cy="3492151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solidFill>
            <a:schemeClr val="accent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xmlns="" id="{78C32A0E-9A2A-4D33-BFE0-486F0E2FD4A3}"/>
              </a:ext>
            </a:extLst>
          </p:cNvPr>
          <p:cNvSpPr>
            <a:spLocks noEditPoints="1"/>
          </p:cNvSpPr>
          <p:nvPr/>
        </p:nvSpPr>
        <p:spPr bwMode="auto">
          <a:xfrm>
            <a:off x="589644" y="2541993"/>
            <a:ext cx="3350331" cy="2170573"/>
          </a:xfrm>
          <a:custGeom>
            <a:avLst/>
            <a:gdLst>
              <a:gd name="T0" fmla="*/ 1180 w 3270"/>
              <a:gd name="T1" fmla="*/ 1955 h 2123"/>
              <a:gd name="T2" fmla="*/ 890 w 3270"/>
              <a:gd name="T3" fmla="*/ 2123 h 2123"/>
              <a:gd name="T4" fmla="*/ 1134 w 3270"/>
              <a:gd name="T5" fmla="*/ 1954 h 2123"/>
              <a:gd name="T6" fmla="*/ 521 w 3270"/>
              <a:gd name="T7" fmla="*/ 285 h 2123"/>
              <a:gd name="T8" fmla="*/ 846 w 3270"/>
              <a:gd name="T9" fmla="*/ 6 h 2123"/>
              <a:gd name="T10" fmla="*/ 256 w 3270"/>
              <a:gd name="T11" fmla="*/ 977 h 2123"/>
              <a:gd name="T12" fmla="*/ 1195 w 3270"/>
              <a:gd name="T13" fmla="*/ 1943 h 2123"/>
              <a:gd name="T14" fmla="*/ 532 w 3270"/>
              <a:gd name="T15" fmla="*/ 216 h 2123"/>
              <a:gd name="T16" fmla="*/ 442 w 3270"/>
              <a:gd name="T17" fmla="*/ 336 h 2123"/>
              <a:gd name="T18" fmla="*/ 532 w 3270"/>
              <a:gd name="T19" fmla="*/ 340 h 2123"/>
              <a:gd name="T20" fmla="*/ 420 w 3270"/>
              <a:gd name="T21" fmla="*/ 494 h 2123"/>
              <a:gd name="T22" fmla="*/ 344 w 3270"/>
              <a:gd name="T23" fmla="*/ 470 h 2123"/>
              <a:gd name="T24" fmla="*/ 284 w 3270"/>
              <a:gd name="T25" fmla="*/ 608 h 2123"/>
              <a:gd name="T26" fmla="*/ 328 w 3270"/>
              <a:gd name="T27" fmla="*/ 685 h 2123"/>
              <a:gd name="T28" fmla="*/ 222 w 3270"/>
              <a:gd name="T29" fmla="*/ 772 h 2123"/>
              <a:gd name="T30" fmla="*/ 282 w 3270"/>
              <a:gd name="T31" fmla="*/ 861 h 2123"/>
              <a:gd name="T32" fmla="*/ 200 w 3270"/>
              <a:gd name="T33" fmla="*/ 938 h 2123"/>
              <a:gd name="T34" fmla="*/ 206 w 3270"/>
              <a:gd name="T35" fmla="*/ 1106 h 2123"/>
              <a:gd name="T36" fmla="*/ 284 w 3270"/>
              <a:gd name="T37" fmla="*/ 1090 h 2123"/>
              <a:gd name="T38" fmla="*/ 253 w 3270"/>
              <a:gd name="T39" fmla="*/ 1293 h 2123"/>
              <a:gd name="T40" fmla="*/ 322 w 3270"/>
              <a:gd name="T41" fmla="*/ 1431 h 2123"/>
              <a:gd name="T42" fmla="*/ 334 w 3270"/>
              <a:gd name="T43" fmla="*/ 1303 h 2123"/>
              <a:gd name="T44" fmla="*/ 422 w 3270"/>
              <a:gd name="T45" fmla="*/ 1569 h 2123"/>
              <a:gd name="T46" fmla="*/ 455 w 3270"/>
              <a:gd name="T47" fmla="*/ 1514 h 2123"/>
              <a:gd name="T48" fmla="*/ 530 w 3270"/>
              <a:gd name="T49" fmla="*/ 1716 h 2123"/>
              <a:gd name="T50" fmla="*/ 643 w 3270"/>
              <a:gd name="T51" fmla="*/ 1708 h 2123"/>
              <a:gd name="T52" fmla="*/ 685 w 3270"/>
              <a:gd name="T53" fmla="*/ 1816 h 2123"/>
              <a:gd name="T54" fmla="*/ 845 w 3270"/>
              <a:gd name="T55" fmla="*/ 1899 h 2123"/>
              <a:gd name="T56" fmla="*/ 887 w 3270"/>
              <a:gd name="T57" fmla="*/ 1854 h 2123"/>
              <a:gd name="T58" fmla="*/ 2741 w 3270"/>
              <a:gd name="T59" fmla="*/ 1660 h 2123"/>
              <a:gd name="T60" fmla="*/ 2622 w 3270"/>
              <a:gd name="T61" fmla="*/ 190 h 2123"/>
              <a:gd name="T62" fmla="*/ 2641 w 3270"/>
              <a:gd name="T63" fmla="*/ 189 h 2123"/>
              <a:gd name="T64" fmla="*/ 2749 w 3270"/>
              <a:gd name="T65" fmla="*/ 1669 h 2123"/>
              <a:gd name="T66" fmla="*/ 2403 w 3270"/>
              <a:gd name="T67" fmla="*/ 2123 h 2123"/>
              <a:gd name="T68" fmla="*/ 2244 w 3270"/>
              <a:gd name="T69" fmla="*/ 2025 h 2123"/>
              <a:gd name="T70" fmla="*/ 2075 w 3270"/>
              <a:gd name="T71" fmla="*/ 1955 h 2123"/>
              <a:gd name="T72" fmla="*/ 2738 w 3270"/>
              <a:gd name="T73" fmla="*/ 216 h 2123"/>
              <a:gd name="T74" fmla="*/ 2828 w 3270"/>
              <a:gd name="T75" fmla="*/ 336 h 2123"/>
              <a:gd name="T76" fmla="*/ 2739 w 3270"/>
              <a:gd name="T77" fmla="*/ 340 h 2123"/>
              <a:gd name="T78" fmla="*/ 2850 w 3270"/>
              <a:gd name="T79" fmla="*/ 494 h 2123"/>
              <a:gd name="T80" fmla="*/ 2926 w 3270"/>
              <a:gd name="T81" fmla="*/ 470 h 2123"/>
              <a:gd name="T82" fmla="*/ 2987 w 3270"/>
              <a:gd name="T83" fmla="*/ 608 h 2123"/>
              <a:gd name="T84" fmla="*/ 2943 w 3270"/>
              <a:gd name="T85" fmla="*/ 685 h 2123"/>
              <a:gd name="T86" fmla="*/ 3048 w 3270"/>
              <a:gd name="T87" fmla="*/ 772 h 2123"/>
              <a:gd name="T88" fmla="*/ 2988 w 3270"/>
              <a:gd name="T89" fmla="*/ 861 h 2123"/>
              <a:gd name="T90" fmla="*/ 3071 w 3270"/>
              <a:gd name="T91" fmla="*/ 938 h 2123"/>
              <a:gd name="T92" fmla="*/ 3065 w 3270"/>
              <a:gd name="T93" fmla="*/ 1106 h 2123"/>
              <a:gd name="T94" fmla="*/ 2986 w 3270"/>
              <a:gd name="T95" fmla="*/ 1090 h 2123"/>
              <a:gd name="T96" fmla="*/ 3017 w 3270"/>
              <a:gd name="T97" fmla="*/ 1293 h 2123"/>
              <a:gd name="T98" fmla="*/ 2949 w 3270"/>
              <a:gd name="T99" fmla="*/ 1431 h 2123"/>
              <a:gd name="T100" fmla="*/ 2937 w 3270"/>
              <a:gd name="T101" fmla="*/ 1303 h 2123"/>
              <a:gd name="T102" fmla="*/ 2848 w 3270"/>
              <a:gd name="T103" fmla="*/ 1569 h 2123"/>
              <a:gd name="T104" fmla="*/ 2816 w 3270"/>
              <a:gd name="T105" fmla="*/ 1514 h 2123"/>
              <a:gd name="T106" fmla="*/ 2740 w 3270"/>
              <a:gd name="T107" fmla="*/ 1716 h 2123"/>
              <a:gd name="T108" fmla="*/ 2627 w 3270"/>
              <a:gd name="T109" fmla="*/ 1708 h 2123"/>
              <a:gd name="T110" fmla="*/ 2585 w 3270"/>
              <a:gd name="T111" fmla="*/ 1816 h 2123"/>
              <a:gd name="T112" fmla="*/ 2425 w 3270"/>
              <a:gd name="T113" fmla="*/ 1899 h 2123"/>
              <a:gd name="T114" fmla="*/ 2582 w 3270"/>
              <a:gd name="T115" fmla="*/ 1583 h 2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70" h="2123">
                <a:moveTo>
                  <a:pt x="1195" y="1955"/>
                </a:moveTo>
                <a:cubicBezTo>
                  <a:pt x="1191" y="1955"/>
                  <a:pt x="1191" y="1955"/>
                  <a:pt x="1191" y="1955"/>
                </a:cubicBezTo>
                <a:cubicBezTo>
                  <a:pt x="1188" y="1955"/>
                  <a:pt x="1184" y="1955"/>
                  <a:pt x="1180" y="1955"/>
                </a:cubicBezTo>
                <a:cubicBezTo>
                  <a:pt x="1146" y="1964"/>
                  <a:pt x="1046" y="2014"/>
                  <a:pt x="1026" y="2025"/>
                </a:cubicBezTo>
                <a:cubicBezTo>
                  <a:pt x="1006" y="2037"/>
                  <a:pt x="973" y="2057"/>
                  <a:pt x="955" y="2070"/>
                </a:cubicBezTo>
                <a:cubicBezTo>
                  <a:pt x="932" y="2087"/>
                  <a:pt x="913" y="2107"/>
                  <a:pt x="890" y="2123"/>
                </a:cubicBezTo>
                <a:cubicBezTo>
                  <a:pt x="867" y="2123"/>
                  <a:pt x="867" y="2123"/>
                  <a:pt x="867" y="2123"/>
                </a:cubicBezTo>
                <a:cubicBezTo>
                  <a:pt x="863" y="2119"/>
                  <a:pt x="857" y="2117"/>
                  <a:pt x="857" y="2110"/>
                </a:cubicBezTo>
                <a:cubicBezTo>
                  <a:pt x="857" y="2083"/>
                  <a:pt x="1048" y="1981"/>
                  <a:pt x="1134" y="1954"/>
                </a:cubicBezTo>
                <a:cubicBezTo>
                  <a:pt x="895" y="1939"/>
                  <a:pt x="680" y="1833"/>
                  <a:pt x="521" y="1669"/>
                </a:cubicBezTo>
                <a:cubicBezTo>
                  <a:pt x="349" y="1492"/>
                  <a:pt x="243" y="1247"/>
                  <a:pt x="243" y="977"/>
                </a:cubicBezTo>
                <a:cubicBezTo>
                  <a:pt x="243" y="707"/>
                  <a:pt x="349" y="462"/>
                  <a:pt x="521" y="285"/>
                </a:cubicBezTo>
                <a:cubicBezTo>
                  <a:pt x="554" y="250"/>
                  <a:pt x="591" y="218"/>
                  <a:pt x="629" y="189"/>
                </a:cubicBezTo>
                <a:cubicBezTo>
                  <a:pt x="628" y="189"/>
                  <a:pt x="627" y="188"/>
                  <a:pt x="626" y="188"/>
                </a:cubicBezTo>
                <a:cubicBezTo>
                  <a:pt x="638" y="33"/>
                  <a:pt x="706" y="64"/>
                  <a:pt x="846" y="6"/>
                </a:cubicBezTo>
                <a:cubicBezTo>
                  <a:pt x="852" y="64"/>
                  <a:pt x="755" y="188"/>
                  <a:pt x="648" y="190"/>
                </a:cubicBezTo>
                <a:cubicBezTo>
                  <a:pt x="606" y="221"/>
                  <a:pt x="566" y="256"/>
                  <a:pt x="530" y="293"/>
                </a:cubicBezTo>
                <a:cubicBezTo>
                  <a:pt x="360" y="468"/>
                  <a:pt x="256" y="710"/>
                  <a:pt x="256" y="977"/>
                </a:cubicBezTo>
                <a:cubicBezTo>
                  <a:pt x="256" y="1244"/>
                  <a:pt x="360" y="1485"/>
                  <a:pt x="530" y="1660"/>
                </a:cubicBezTo>
                <a:cubicBezTo>
                  <a:pt x="699" y="1835"/>
                  <a:pt x="933" y="1943"/>
                  <a:pt x="1191" y="1943"/>
                </a:cubicBezTo>
                <a:cubicBezTo>
                  <a:pt x="1195" y="1943"/>
                  <a:pt x="1195" y="1943"/>
                  <a:pt x="1195" y="1943"/>
                </a:cubicBezTo>
                <a:moveTo>
                  <a:pt x="532" y="216"/>
                </a:moveTo>
                <a:cubicBezTo>
                  <a:pt x="632" y="150"/>
                  <a:pt x="586" y="116"/>
                  <a:pt x="573" y="0"/>
                </a:cubicBezTo>
                <a:cubicBezTo>
                  <a:pt x="529" y="18"/>
                  <a:pt x="477" y="144"/>
                  <a:pt x="532" y="216"/>
                </a:cubicBezTo>
                <a:close/>
                <a:moveTo>
                  <a:pt x="442" y="336"/>
                </a:moveTo>
                <a:cubicBezTo>
                  <a:pt x="525" y="249"/>
                  <a:pt x="473" y="226"/>
                  <a:pt x="434" y="116"/>
                </a:cubicBezTo>
                <a:cubicBezTo>
                  <a:pt x="396" y="144"/>
                  <a:pt x="373" y="278"/>
                  <a:pt x="442" y="336"/>
                </a:cubicBezTo>
                <a:close/>
                <a:moveTo>
                  <a:pt x="532" y="340"/>
                </a:moveTo>
                <a:cubicBezTo>
                  <a:pt x="614" y="370"/>
                  <a:pt x="716" y="285"/>
                  <a:pt x="720" y="239"/>
                </a:cubicBezTo>
                <a:cubicBezTo>
                  <a:pt x="609" y="261"/>
                  <a:pt x="563" y="228"/>
                  <a:pt x="532" y="340"/>
                </a:cubicBezTo>
                <a:close/>
                <a:moveTo>
                  <a:pt x="420" y="494"/>
                </a:moveTo>
                <a:cubicBezTo>
                  <a:pt x="505" y="515"/>
                  <a:pt x="598" y="421"/>
                  <a:pt x="598" y="374"/>
                </a:cubicBezTo>
                <a:cubicBezTo>
                  <a:pt x="489" y="407"/>
                  <a:pt x="441" y="378"/>
                  <a:pt x="420" y="494"/>
                </a:cubicBezTo>
                <a:close/>
                <a:moveTo>
                  <a:pt x="344" y="470"/>
                </a:moveTo>
                <a:cubicBezTo>
                  <a:pt x="431" y="380"/>
                  <a:pt x="376" y="356"/>
                  <a:pt x="336" y="241"/>
                </a:cubicBezTo>
                <a:cubicBezTo>
                  <a:pt x="296" y="270"/>
                  <a:pt x="273" y="409"/>
                  <a:pt x="344" y="470"/>
                </a:cubicBezTo>
                <a:close/>
                <a:moveTo>
                  <a:pt x="284" y="608"/>
                </a:moveTo>
                <a:cubicBezTo>
                  <a:pt x="333" y="493"/>
                  <a:pt x="273" y="490"/>
                  <a:pt x="195" y="396"/>
                </a:cubicBezTo>
                <a:cubicBezTo>
                  <a:pt x="168" y="438"/>
                  <a:pt x="195" y="577"/>
                  <a:pt x="284" y="608"/>
                </a:cubicBezTo>
                <a:close/>
                <a:moveTo>
                  <a:pt x="328" y="685"/>
                </a:moveTo>
                <a:cubicBezTo>
                  <a:pt x="425" y="688"/>
                  <a:pt x="504" y="565"/>
                  <a:pt x="493" y="514"/>
                </a:cubicBezTo>
                <a:cubicBezTo>
                  <a:pt x="382" y="575"/>
                  <a:pt x="323" y="555"/>
                  <a:pt x="328" y="685"/>
                </a:cubicBezTo>
                <a:close/>
                <a:moveTo>
                  <a:pt x="222" y="772"/>
                </a:moveTo>
                <a:cubicBezTo>
                  <a:pt x="279" y="642"/>
                  <a:pt x="211" y="639"/>
                  <a:pt x="122" y="532"/>
                </a:cubicBezTo>
                <a:cubicBezTo>
                  <a:pt x="91" y="579"/>
                  <a:pt x="122" y="737"/>
                  <a:pt x="222" y="772"/>
                </a:cubicBezTo>
                <a:close/>
                <a:moveTo>
                  <a:pt x="282" y="861"/>
                </a:moveTo>
                <a:cubicBezTo>
                  <a:pt x="379" y="853"/>
                  <a:pt x="444" y="722"/>
                  <a:pt x="428" y="673"/>
                </a:cubicBezTo>
                <a:cubicBezTo>
                  <a:pt x="325" y="745"/>
                  <a:pt x="264" y="732"/>
                  <a:pt x="282" y="861"/>
                </a:cubicBezTo>
                <a:close/>
                <a:moveTo>
                  <a:pt x="200" y="938"/>
                </a:moveTo>
                <a:cubicBezTo>
                  <a:pt x="90" y="921"/>
                  <a:pt x="28" y="765"/>
                  <a:pt x="52" y="711"/>
                </a:cubicBezTo>
                <a:cubicBezTo>
                  <a:pt x="162" y="803"/>
                  <a:pt x="232" y="794"/>
                  <a:pt x="200" y="938"/>
                </a:cubicBezTo>
                <a:close/>
                <a:moveTo>
                  <a:pt x="206" y="1106"/>
                </a:moveTo>
                <a:cubicBezTo>
                  <a:pt x="216" y="952"/>
                  <a:pt x="145" y="973"/>
                  <a:pt x="15" y="897"/>
                </a:cubicBezTo>
                <a:cubicBezTo>
                  <a:pt x="0" y="956"/>
                  <a:pt x="90" y="1107"/>
                  <a:pt x="206" y="1106"/>
                </a:cubicBezTo>
                <a:close/>
                <a:moveTo>
                  <a:pt x="284" y="1090"/>
                </a:moveTo>
                <a:cubicBezTo>
                  <a:pt x="402" y="1062"/>
                  <a:pt x="457" y="888"/>
                  <a:pt x="427" y="831"/>
                </a:cubicBezTo>
                <a:cubicBezTo>
                  <a:pt x="314" y="940"/>
                  <a:pt x="237" y="935"/>
                  <a:pt x="284" y="1090"/>
                </a:cubicBezTo>
                <a:close/>
                <a:moveTo>
                  <a:pt x="253" y="1293"/>
                </a:moveTo>
                <a:cubicBezTo>
                  <a:pt x="236" y="1129"/>
                  <a:pt x="165" y="1164"/>
                  <a:pt x="16" y="1107"/>
                </a:cubicBezTo>
                <a:cubicBezTo>
                  <a:pt x="11" y="1173"/>
                  <a:pt x="132" y="1314"/>
                  <a:pt x="253" y="1293"/>
                </a:cubicBezTo>
                <a:close/>
                <a:moveTo>
                  <a:pt x="322" y="1431"/>
                </a:moveTo>
                <a:cubicBezTo>
                  <a:pt x="238" y="1290"/>
                  <a:pt x="188" y="1351"/>
                  <a:pt x="29" y="1361"/>
                </a:cubicBezTo>
                <a:cubicBezTo>
                  <a:pt x="51" y="1423"/>
                  <a:pt x="220" y="1501"/>
                  <a:pt x="322" y="1431"/>
                </a:cubicBezTo>
                <a:close/>
                <a:moveTo>
                  <a:pt x="334" y="1303"/>
                </a:moveTo>
                <a:cubicBezTo>
                  <a:pt x="447" y="1259"/>
                  <a:pt x="477" y="1077"/>
                  <a:pt x="439" y="1024"/>
                </a:cubicBezTo>
                <a:cubicBezTo>
                  <a:pt x="342" y="1149"/>
                  <a:pt x="264" y="1156"/>
                  <a:pt x="334" y="1303"/>
                </a:cubicBezTo>
                <a:close/>
                <a:moveTo>
                  <a:pt x="422" y="1569"/>
                </a:moveTo>
                <a:cubicBezTo>
                  <a:pt x="310" y="1448"/>
                  <a:pt x="275" y="1518"/>
                  <a:pt x="121" y="1562"/>
                </a:cubicBezTo>
                <a:cubicBezTo>
                  <a:pt x="156" y="1617"/>
                  <a:pt x="338" y="1658"/>
                  <a:pt x="422" y="1569"/>
                </a:cubicBezTo>
                <a:close/>
                <a:moveTo>
                  <a:pt x="455" y="1514"/>
                </a:moveTo>
                <a:cubicBezTo>
                  <a:pt x="543" y="1438"/>
                  <a:pt x="513" y="1265"/>
                  <a:pt x="463" y="1229"/>
                </a:cubicBezTo>
                <a:cubicBezTo>
                  <a:pt x="414" y="1372"/>
                  <a:pt x="346" y="1403"/>
                  <a:pt x="455" y="1514"/>
                </a:cubicBezTo>
                <a:close/>
                <a:moveTo>
                  <a:pt x="530" y="1716"/>
                </a:moveTo>
                <a:cubicBezTo>
                  <a:pt x="419" y="1595"/>
                  <a:pt x="383" y="1666"/>
                  <a:pt x="229" y="1709"/>
                </a:cubicBezTo>
                <a:cubicBezTo>
                  <a:pt x="264" y="1765"/>
                  <a:pt x="446" y="1806"/>
                  <a:pt x="530" y="1716"/>
                </a:cubicBezTo>
                <a:close/>
                <a:moveTo>
                  <a:pt x="643" y="1708"/>
                </a:moveTo>
                <a:cubicBezTo>
                  <a:pt x="703" y="1599"/>
                  <a:pt x="607" y="1437"/>
                  <a:pt x="543" y="1420"/>
                </a:cubicBezTo>
                <a:cubicBezTo>
                  <a:pt x="549" y="1582"/>
                  <a:pt x="492" y="1638"/>
                  <a:pt x="643" y="1708"/>
                </a:cubicBezTo>
                <a:close/>
                <a:moveTo>
                  <a:pt x="685" y="1816"/>
                </a:moveTo>
                <a:cubicBezTo>
                  <a:pt x="538" y="1721"/>
                  <a:pt x="520" y="1803"/>
                  <a:pt x="372" y="1889"/>
                </a:cubicBezTo>
                <a:cubicBezTo>
                  <a:pt x="423" y="1937"/>
                  <a:pt x="622" y="1932"/>
                  <a:pt x="685" y="1816"/>
                </a:cubicBezTo>
                <a:close/>
                <a:moveTo>
                  <a:pt x="845" y="1899"/>
                </a:moveTo>
                <a:cubicBezTo>
                  <a:pt x="685" y="1836"/>
                  <a:pt x="683" y="1918"/>
                  <a:pt x="558" y="2029"/>
                </a:cubicBezTo>
                <a:cubicBezTo>
                  <a:pt x="616" y="2065"/>
                  <a:pt x="806" y="2022"/>
                  <a:pt x="845" y="1899"/>
                </a:cubicBezTo>
                <a:close/>
                <a:moveTo>
                  <a:pt x="887" y="1854"/>
                </a:moveTo>
                <a:cubicBezTo>
                  <a:pt x="915" y="1719"/>
                  <a:pt x="761" y="1580"/>
                  <a:pt x="688" y="1583"/>
                </a:cubicBezTo>
                <a:cubicBezTo>
                  <a:pt x="747" y="1752"/>
                  <a:pt x="706" y="1829"/>
                  <a:pt x="887" y="1854"/>
                </a:cubicBezTo>
                <a:close/>
                <a:moveTo>
                  <a:pt x="2075" y="1943"/>
                </a:moveTo>
                <a:cubicBezTo>
                  <a:pt x="2079" y="1943"/>
                  <a:pt x="2079" y="1943"/>
                  <a:pt x="2079" y="1943"/>
                </a:cubicBezTo>
                <a:cubicBezTo>
                  <a:pt x="2337" y="1943"/>
                  <a:pt x="2571" y="1835"/>
                  <a:pt x="2741" y="1660"/>
                </a:cubicBezTo>
                <a:cubicBezTo>
                  <a:pt x="2910" y="1485"/>
                  <a:pt x="3015" y="1244"/>
                  <a:pt x="3015" y="977"/>
                </a:cubicBezTo>
                <a:cubicBezTo>
                  <a:pt x="3015" y="710"/>
                  <a:pt x="2910" y="468"/>
                  <a:pt x="2741" y="293"/>
                </a:cubicBezTo>
                <a:cubicBezTo>
                  <a:pt x="2704" y="256"/>
                  <a:pt x="2664" y="221"/>
                  <a:pt x="2622" y="190"/>
                </a:cubicBezTo>
                <a:cubicBezTo>
                  <a:pt x="2515" y="188"/>
                  <a:pt x="2418" y="64"/>
                  <a:pt x="2424" y="6"/>
                </a:cubicBezTo>
                <a:cubicBezTo>
                  <a:pt x="2564" y="64"/>
                  <a:pt x="2632" y="33"/>
                  <a:pt x="2644" y="188"/>
                </a:cubicBezTo>
                <a:cubicBezTo>
                  <a:pt x="2643" y="188"/>
                  <a:pt x="2642" y="189"/>
                  <a:pt x="2641" y="189"/>
                </a:cubicBezTo>
                <a:cubicBezTo>
                  <a:pt x="2680" y="218"/>
                  <a:pt x="2716" y="250"/>
                  <a:pt x="2749" y="285"/>
                </a:cubicBezTo>
                <a:cubicBezTo>
                  <a:pt x="2921" y="462"/>
                  <a:pt x="3027" y="707"/>
                  <a:pt x="3027" y="977"/>
                </a:cubicBezTo>
                <a:cubicBezTo>
                  <a:pt x="3027" y="1247"/>
                  <a:pt x="2921" y="1492"/>
                  <a:pt x="2749" y="1669"/>
                </a:cubicBezTo>
                <a:cubicBezTo>
                  <a:pt x="2591" y="1833"/>
                  <a:pt x="2375" y="1939"/>
                  <a:pt x="2136" y="1954"/>
                </a:cubicBezTo>
                <a:cubicBezTo>
                  <a:pt x="2222" y="1981"/>
                  <a:pt x="2413" y="2083"/>
                  <a:pt x="2413" y="2110"/>
                </a:cubicBezTo>
                <a:cubicBezTo>
                  <a:pt x="2413" y="2117"/>
                  <a:pt x="2408" y="2119"/>
                  <a:pt x="2403" y="2123"/>
                </a:cubicBezTo>
                <a:cubicBezTo>
                  <a:pt x="2380" y="2123"/>
                  <a:pt x="2380" y="2123"/>
                  <a:pt x="2380" y="2123"/>
                </a:cubicBezTo>
                <a:cubicBezTo>
                  <a:pt x="2357" y="2107"/>
                  <a:pt x="2339" y="2087"/>
                  <a:pt x="2315" y="2070"/>
                </a:cubicBezTo>
                <a:cubicBezTo>
                  <a:pt x="2297" y="2057"/>
                  <a:pt x="2264" y="2037"/>
                  <a:pt x="2244" y="2025"/>
                </a:cubicBezTo>
                <a:cubicBezTo>
                  <a:pt x="2224" y="2014"/>
                  <a:pt x="2124" y="1964"/>
                  <a:pt x="2090" y="1955"/>
                </a:cubicBezTo>
                <a:cubicBezTo>
                  <a:pt x="2086" y="1955"/>
                  <a:pt x="2083" y="1955"/>
                  <a:pt x="2079" y="1955"/>
                </a:cubicBezTo>
                <a:cubicBezTo>
                  <a:pt x="2075" y="1955"/>
                  <a:pt x="2075" y="1955"/>
                  <a:pt x="2075" y="1955"/>
                </a:cubicBezTo>
                <a:moveTo>
                  <a:pt x="2738" y="216"/>
                </a:moveTo>
                <a:cubicBezTo>
                  <a:pt x="2793" y="144"/>
                  <a:pt x="2741" y="18"/>
                  <a:pt x="2697" y="0"/>
                </a:cubicBezTo>
                <a:cubicBezTo>
                  <a:pt x="2684" y="116"/>
                  <a:pt x="2638" y="150"/>
                  <a:pt x="2738" y="216"/>
                </a:cubicBezTo>
                <a:close/>
                <a:moveTo>
                  <a:pt x="2828" y="336"/>
                </a:moveTo>
                <a:cubicBezTo>
                  <a:pt x="2897" y="278"/>
                  <a:pt x="2875" y="144"/>
                  <a:pt x="2836" y="116"/>
                </a:cubicBezTo>
                <a:cubicBezTo>
                  <a:pt x="2798" y="226"/>
                  <a:pt x="2745" y="249"/>
                  <a:pt x="2828" y="336"/>
                </a:cubicBezTo>
                <a:close/>
                <a:moveTo>
                  <a:pt x="2739" y="340"/>
                </a:moveTo>
                <a:cubicBezTo>
                  <a:pt x="2707" y="228"/>
                  <a:pt x="2662" y="261"/>
                  <a:pt x="2550" y="239"/>
                </a:cubicBezTo>
                <a:cubicBezTo>
                  <a:pt x="2554" y="285"/>
                  <a:pt x="2656" y="370"/>
                  <a:pt x="2739" y="340"/>
                </a:cubicBezTo>
                <a:close/>
                <a:moveTo>
                  <a:pt x="2850" y="494"/>
                </a:moveTo>
                <a:cubicBezTo>
                  <a:pt x="2829" y="378"/>
                  <a:pt x="2781" y="407"/>
                  <a:pt x="2672" y="374"/>
                </a:cubicBezTo>
                <a:cubicBezTo>
                  <a:pt x="2672" y="421"/>
                  <a:pt x="2765" y="515"/>
                  <a:pt x="2850" y="494"/>
                </a:cubicBezTo>
                <a:close/>
                <a:moveTo>
                  <a:pt x="2926" y="470"/>
                </a:moveTo>
                <a:cubicBezTo>
                  <a:pt x="2998" y="409"/>
                  <a:pt x="2974" y="270"/>
                  <a:pt x="2934" y="241"/>
                </a:cubicBezTo>
                <a:cubicBezTo>
                  <a:pt x="2894" y="356"/>
                  <a:pt x="2839" y="380"/>
                  <a:pt x="2926" y="470"/>
                </a:cubicBezTo>
                <a:close/>
                <a:moveTo>
                  <a:pt x="2987" y="608"/>
                </a:moveTo>
                <a:cubicBezTo>
                  <a:pt x="3075" y="577"/>
                  <a:pt x="3103" y="438"/>
                  <a:pt x="3075" y="396"/>
                </a:cubicBezTo>
                <a:cubicBezTo>
                  <a:pt x="2997" y="490"/>
                  <a:pt x="2937" y="493"/>
                  <a:pt x="2987" y="608"/>
                </a:cubicBezTo>
                <a:close/>
                <a:moveTo>
                  <a:pt x="2943" y="685"/>
                </a:moveTo>
                <a:cubicBezTo>
                  <a:pt x="2947" y="555"/>
                  <a:pt x="2888" y="575"/>
                  <a:pt x="2777" y="514"/>
                </a:cubicBezTo>
                <a:cubicBezTo>
                  <a:pt x="2766" y="565"/>
                  <a:pt x="2846" y="688"/>
                  <a:pt x="2943" y="685"/>
                </a:cubicBezTo>
                <a:close/>
                <a:moveTo>
                  <a:pt x="3048" y="772"/>
                </a:moveTo>
                <a:cubicBezTo>
                  <a:pt x="3148" y="737"/>
                  <a:pt x="3179" y="579"/>
                  <a:pt x="3148" y="532"/>
                </a:cubicBezTo>
                <a:cubicBezTo>
                  <a:pt x="3060" y="639"/>
                  <a:pt x="2992" y="642"/>
                  <a:pt x="3048" y="772"/>
                </a:cubicBezTo>
                <a:close/>
                <a:moveTo>
                  <a:pt x="2988" y="861"/>
                </a:moveTo>
                <a:cubicBezTo>
                  <a:pt x="3007" y="732"/>
                  <a:pt x="2946" y="745"/>
                  <a:pt x="2843" y="673"/>
                </a:cubicBezTo>
                <a:cubicBezTo>
                  <a:pt x="2826" y="722"/>
                  <a:pt x="2891" y="853"/>
                  <a:pt x="2988" y="861"/>
                </a:cubicBezTo>
                <a:close/>
                <a:moveTo>
                  <a:pt x="3071" y="938"/>
                </a:moveTo>
                <a:cubicBezTo>
                  <a:pt x="3038" y="794"/>
                  <a:pt x="3108" y="803"/>
                  <a:pt x="3219" y="711"/>
                </a:cubicBezTo>
                <a:cubicBezTo>
                  <a:pt x="3242" y="765"/>
                  <a:pt x="3180" y="921"/>
                  <a:pt x="3071" y="938"/>
                </a:cubicBezTo>
                <a:close/>
                <a:moveTo>
                  <a:pt x="3065" y="1106"/>
                </a:moveTo>
                <a:cubicBezTo>
                  <a:pt x="3180" y="1107"/>
                  <a:pt x="3270" y="956"/>
                  <a:pt x="3255" y="897"/>
                </a:cubicBezTo>
                <a:cubicBezTo>
                  <a:pt x="3126" y="973"/>
                  <a:pt x="3055" y="952"/>
                  <a:pt x="3065" y="1106"/>
                </a:cubicBezTo>
                <a:close/>
                <a:moveTo>
                  <a:pt x="2986" y="1090"/>
                </a:moveTo>
                <a:cubicBezTo>
                  <a:pt x="3034" y="935"/>
                  <a:pt x="2956" y="940"/>
                  <a:pt x="2843" y="831"/>
                </a:cubicBezTo>
                <a:cubicBezTo>
                  <a:pt x="2814" y="888"/>
                  <a:pt x="2868" y="1062"/>
                  <a:pt x="2986" y="1090"/>
                </a:cubicBezTo>
                <a:close/>
                <a:moveTo>
                  <a:pt x="3017" y="1293"/>
                </a:moveTo>
                <a:cubicBezTo>
                  <a:pt x="3138" y="1314"/>
                  <a:pt x="3259" y="1173"/>
                  <a:pt x="3254" y="1107"/>
                </a:cubicBezTo>
                <a:cubicBezTo>
                  <a:pt x="3105" y="1164"/>
                  <a:pt x="3034" y="1129"/>
                  <a:pt x="3017" y="1293"/>
                </a:cubicBezTo>
                <a:close/>
                <a:moveTo>
                  <a:pt x="2949" y="1431"/>
                </a:moveTo>
                <a:cubicBezTo>
                  <a:pt x="3050" y="1501"/>
                  <a:pt x="3219" y="1423"/>
                  <a:pt x="3242" y="1361"/>
                </a:cubicBezTo>
                <a:cubicBezTo>
                  <a:pt x="3082" y="1351"/>
                  <a:pt x="3032" y="1290"/>
                  <a:pt x="2949" y="1431"/>
                </a:cubicBezTo>
                <a:close/>
                <a:moveTo>
                  <a:pt x="2937" y="1303"/>
                </a:moveTo>
                <a:cubicBezTo>
                  <a:pt x="3006" y="1156"/>
                  <a:pt x="2928" y="1149"/>
                  <a:pt x="2832" y="1024"/>
                </a:cubicBezTo>
                <a:cubicBezTo>
                  <a:pt x="2794" y="1077"/>
                  <a:pt x="2823" y="1259"/>
                  <a:pt x="2937" y="1303"/>
                </a:cubicBezTo>
                <a:close/>
                <a:moveTo>
                  <a:pt x="2848" y="1569"/>
                </a:moveTo>
                <a:cubicBezTo>
                  <a:pt x="2933" y="1658"/>
                  <a:pt x="3114" y="1617"/>
                  <a:pt x="3149" y="1562"/>
                </a:cubicBezTo>
                <a:cubicBezTo>
                  <a:pt x="2996" y="1518"/>
                  <a:pt x="2960" y="1448"/>
                  <a:pt x="2848" y="1569"/>
                </a:cubicBezTo>
                <a:close/>
                <a:moveTo>
                  <a:pt x="2816" y="1514"/>
                </a:moveTo>
                <a:cubicBezTo>
                  <a:pt x="2924" y="1403"/>
                  <a:pt x="2856" y="1372"/>
                  <a:pt x="2808" y="1229"/>
                </a:cubicBezTo>
                <a:cubicBezTo>
                  <a:pt x="2757" y="1265"/>
                  <a:pt x="2727" y="1438"/>
                  <a:pt x="2816" y="1514"/>
                </a:cubicBezTo>
                <a:close/>
                <a:moveTo>
                  <a:pt x="2740" y="1716"/>
                </a:moveTo>
                <a:cubicBezTo>
                  <a:pt x="2824" y="1806"/>
                  <a:pt x="3006" y="1765"/>
                  <a:pt x="3041" y="1709"/>
                </a:cubicBezTo>
                <a:cubicBezTo>
                  <a:pt x="2887" y="1666"/>
                  <a:pt x="2852" y="1595"/>
                  <a:pt x="2740" y="1716"/>
                </a:cubicBezTo>
                <a:close/>
                <a:moveTo>
                  <a:pt x="2627" y="1708"/>
                </a:moveTo>
                <a:cubicBezTo>
                  <a:pt x="2778" y="1638"/>
                  <a:pt x="2721" y="1582"/>
                  <a:pt x="2728" y="1420"/>
                </a:cubicBezTo>
                <a:cubicBezTo>
                  <a:pt x="2663" y="1437"/>
                  <a:pt x="2567" y="1599"/>
                  <a:pt x="2627" y="1708"/>
                </a:cubicBezTo>
                <a:close/>
                <a:moveTo>
                  <a:pt x="2585" y="1816"/>
                </a:moveTo>
                <a:cubicBezTo>
                  <a:pt x="2648" y="1932"/>
                  <a:pt x="2848" y="1937"/>
                  <a:pt x="2898" y="1889"/>
                </a:cubicBezTo>
                <a:cubicBezTo>
                  <a:pt x="2751" y="1803"/>
                  <a:pt x="2732" y="1721"/>
                  <a:pt x="2585" y="1816"/>
                </a:cubicBezTo>
                <a:close/>
                <a:moveTo>
                  <a:pt x="2425" y="1899"/>
                </a:moveTo>
                <a:cubicBezTo>
                  <a:pt x="2464" y="2022"/>
                  <a:pt x="2654" y="2065"/>
                  <a:pt x="2712" y="2029"/>
                </a:cubicBezTo>
                <a:cubicBezTo>
                  <a:pt x="2587" y="1918"/>
                  <a:pt x="2585" y="1836"/>
                  <a:pt x="2425" y="1899"/>
                </a:cubicBezTo>
                <a:close/>
                <a:moveTo>
                  <a:pt x="2582" y="1583"/>
                </a:moveTo>
                <a:cubicBezTo>
                  <a:pt x="2509" y="1580"/>
                  <a:pt x="2355" y="1719"/>
                  <a:pt x="2383" y="1854"/>
                </a:cubicBezTo>
                <a:cubicBezTo>
                  <a:pt x="2565" y="1829"/>
                  <a:pt x="2523" y="1752"/>
                  <a:pt x="2582" y="1583"/>
                </a:cubicBezTo>
                <a:close/>
                <a:moveTo>
                  <a:pt x="2582" y="1583"/>
                </a:moveTo>
                <a:cubicBezTo>
                  <a:pt x="2582" y="1583"/>
                  <a:pt x="2582" y="1583"/>
                  <a:pt x="2582" y="1583"/>
                </a:cubicBezTo>
              </a:path>
            </a:pathLst>
          </a:custGeom>
          <a:gradFill>
            <a:gsLst>
              <a:gs pos="1948">
                <a:schemeClr val="bg1"/>
              </a:gs>
              <a:gs pos="100000">
                <a:schemeClr val="bg1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B87F37E-8B67-4ECA-A23A-FA4267F4E3ED}"/>
              </a:ext>
            </a:extLst>
          </p:cNvPr>
          <p:cNvGrpSpPr/>
          <p:nvPr/>
        </p:nvGrpSpPr>
        <p:grpSpPr>
          <a:xfrm>
            <a:off x="1144124" y="2967728"/>
            <a:ext cx="2241367" cy="1107996"/>
            <a:chOff x="1969624" y="2677115"/>
            <a:chExt cx="2241367" cy="110799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3CE60DA-74AB-467D-ADAF-88EADAC920BF}"/>
                </a:ext>
              </a:extLst>
            </p:cNvPr>
            <p:cNvSpPr/>
            <p:nvPr/>
          </p:nvSpPr>
          <p:spPr>
            <a:xfrm>
              <a:off x="2507456" y="2677115"/>
              <a:ext cx="116570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kern="100" dirty="0">
                  <a:solidFill>
                    <a:schemeClr val="bg1"/>
                  </a:solidFill>
                  <a:ea typeface="+mj-ea"/>
                </a:rPr>
                <a:t>55</a:t>
              </a:r>
              <a:r>
                <a:rPr lang="zh-CN" altLang="zh-CN" sz="3200" b="1" kern="100" dirty="0">
                  <a:solidFill>
                    <a:schemeClr val="bg1"/>
                  </a:solidFill>
                  <a:ea typeface="+mj-ea"/>
                  <a:cs typeface="Times New Roman" panose="02020603050405020304" pitchFamily="18" charset="0"/>
                </a:rPr>
                <a:t>名</a:t>
              </a:r>
              <a:endParaRPr lang="zh-CN" altLang="en-US" sz="3600" b="1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4D91E75-E1BF-4E5F-9211-AC286B336264}"/>
                </a:ext>
              </a:extLst>
            </p:cNvPr>
            <p:cNvSpPr txBox="1"/>
            <p:nvPr/>
          </p:nvSpPr>
          <p:spPr>
            <a:xfrm>
              <a:off x="1969624" y="3323446"/>
              <a:ext cx="2241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200" dirty="0">
                  <a:solidFill>
                    <a:schemeClr val="bg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C3EC32D-7F73-4BC9-8B0D-96CFC708ED4D}"/>
              </a:ext>
            </a:extLst>
          </p:cNvPr>
          <p:cNvGrpSpPr/>
          <p:nvPr/>
        </p:nvGrpSpPr>
        <p:grpSpPr>
          <a:xfrm>
            <a:off x="8252025" y="2541993"/>
            <a:ext cx="3350331" cy="2170573"/>
            <a:chOff x="7426525" y="2343713"/>
            <a:chExt cx="3350331" cy="2170573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xmlns="" id="{7A0A3924-1228-46D4-ACF6-2C17678EBD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525" y="2343713"/>
              <a:ext cx="3350331" cy="2170573"/>
            </a:xfrm>
            <a:custGeom>
              <a:avLst/>
              <a:gdLst>
                <a:gd name="T0" fmla="*/ 1180 w 3270"/>
                <a:gd name="T1" fmla="*/ 1955 h 2123"/>
                <a:gd name="T2" fmla="*/ 890 w 3270"/>
                <a:gd name="T3" fmla="*/ 2123 h 2123"/>
                <a:gd name="T4" fmla="*/ 1134 w 3270"/>
                <a:gd name="T5" fmla="*/ 1954 h 2123"/>
                <a:gd name="T6" fmla="*/ 521 w 3270"/>
                <a:gd name="T7" fmla="*/ 285 h 2123"/>
                <a:gd name="T8" fmla="*/ 846 w 3270"/>
                <a:gd name="T9" fmla="*/ 6 h 2123"/>
                <a:gd name="T10" fmla="*/ 256 w 3270"/>
                <a:gd name="T11" fmla="*/ 977 h 2123"/>
                <a:gd name="T12" fmla="*/ 1195 w 3270"/>
                <a:gd name="T13" fmla="*/ 1943 h 2123"/>
                <a:gd name="T14" fmla="*/ 532 w 3270"/>
                <a:gd name="T15" fmla="*/ 216 h 2123"/>
                <a:gd name="T16" fmla="*/ 442 w 3270"/>
                <a:gd name="T17" fmla="*/ 336 h 2123"/>
                <a:gd name="T18" fmla="*/ 532 w 3270"/>
                <a:gd name="T19" fmla="*/ 340 h 2123"/>
                <a:gd name="T20" fmla="*/ 420 w 3270"/>
                <a:gd name="T21" fmla="*/ 494 h 2123"/>
                <a:gd name="T22" fmla="*/ 344 w 3270"/>
                <a:gd name="T23" fmla="*/ 470 h 2123"/>
                <a:gd name="T24" fmla="*/ 284 w 3270"/>
                <a:gd name="T25" fmla="*/ 608 h 2123"/>
                <a:gd name="T26" fmla="*/ 328 w 3270"/>
                <a:gd name="T27" fmla="*/ 685 h 2123"/>
                <a:gd name="T28" fmla="*/ 222 w 3270"/>
                <a:gd name="T29" fmla="*/ 772 h 2123"/>
                <a:gd name="T30" fmla="*/ 282 w 3270"/>
                <a:gd name="T31" fmla="*/ 861 h 2123"/>
                <a:gd name="T32" fmla="*/ 200 w 3270"/>
                <a:gd name="T33" fmla="*/ 938 h 2123"/>
                <a:gd name="T34" fmla="*/ 206 w 3270"/>
                <a:gd name="T35" fmla="*/ 1106 h 2123"/>
                <a:gd name="T36" fmla="*/ 284 w 3270"/>
                <a:gd name="T37" fmla="*/ 1090 h 2123"/>
                <a:gd name="T38" fmla="*/ 253 w 3270"/>
                <a:gd name="T39" fmla="*/ 1293 h 2123"/>
                <a:gd name="T40" fmla="*/ 322 w 3270"/>
                <a:gd name="T41" fmla="*/ 1431 h 2123"/>
                <a:gd name="T42" fmla="*/ 334 w 3270"/>
                <a:gd name="T43" fmla="*/ 1303 h 2123"/>
                <a:gd name="T44" fmla="*/ 422 w 3270"/>
                <a:gd name="T45" fmla="*/ 1569 h 2123"/>
                <a:gd name="T46" fmla="*/ 455 w 3270"/>
                <a:gd name="T47" fmla="*/ 1514 h 2123"/>
                <a:gd name="T48" fmla="*/ 530 w 3270"/>
                <a:gd name="T49" fmla="*/ 1716 h 2123"/>
                <a:gd name="T50" fmla="*/ 643 w 3270"/>
                <a:gd name="T51" fmla="*/ 1708 h 2123"/>
                <a:gd name="T52" fmla="*/ 685 w 3270"/>
                <a:gd name="T53" fmla="*/ 1816 h 2123"/>
                <a:gd name="T54" fmla="*/ 845 w 3270"/>
                <a:gd name="T55" fmla="*/ 1899 h 2123"/>
                <a:gd name="T56" fmla="*/ 887 w 3270"/>
                <a:gd name="T57" fmla="*/ 1854 h 2123"/>
                <a:gd name="T58" fmla="*/ 2741 w 3270"/>
                <a:gd name="T59" fmla="*/ 1660 h 2123"/>
                <a:gd name="T60" fmla="*/ 2622 w 3270"/>
                <a:gd name="T61" fmla="*/ 190 h 2123"/>
                <a:gd name="T62" fmla="*/ 2641 w 3270"/>
                <a:gd name="T63" fmla="*/ 189 h 2123"/>
                <a:gd name="T64" fmla="*/ 2749 w 3270"/>
                <a:gd name="T65" fmla="*/ 1669 h 2123"/>
                <a:gd name="T66" fmla="*/ 2403 w 3270"/>
                <a:gd name="T67" fmla="*/ 2123 h 2123"/>
                <a:gd name="T68" fmla="*/ 2244 w 3270"/>
                <a:gd name="T69" fmla="*/ 2025 h 2123"/>
                <a:gd name="T70" fmla="*/ 2075 w 3270"/>
                <a:gd name="T71" fmla="*/ 1955 h 2123"/>
                <a:gd name="T72" fmla="*/ 2738 w 3270"/>
                <a:gd name="T73" fmla="*/ 216 h 2123"/>
                <a:gd name="T74" fmla="*/ 2828 w 3270"/>
                <a:gd name="T75" fmla="*/ 336 h 2123"/>
                <a:gd name="T76" fmla="*/ 2739 w 3270"/>
                <a:gd name="T77" fmla="*/ 340 h 2123"/>
                <a:gd name="T78" fmla="*/ 2850 w 3270"/>
                <a:gd name="T79" fmla="*/ 494 h 2123"/>
                <a:gd name="T80" fmla="*/ 2926 w 3270"/>
                <a:gd name="T81" fmla="*/ 470 h 2123"/>
                <a:gd name="T82" fmla="*/ 2987 w 3270"/>
                <a:gd name="T83" fmla="*/ 608 h 2123"/>
                <a:gd name="T84" fmla="*/ 2943 w 3270"/>
                <a:gd name="T85" fmla="*/ 685 h 2123"/>
                <a:gd name="T86" fmla="*/ 3048 w 3270"/>
                <a:gd name="T87" fmla="*/ 772 h 2123"/>
                <a:gd name="T88" fmla="*/ 2988 w 3270"/>
                <a:gd name="T89" fmla="*/ 861 h 2123"/>
                <a:gd name="T90" fmla="*/ 3071 w 3270"/>
                <a:gd name="T91" fmla="*/ 938 h 2123"/>
                <a:gd name="T92" fmla="*/ 3065 w 3270"/>
                <a:gd name="T93" fmla="*/ 1106 h 2123"/>
                <a:gd name="T94" fmla="*/ 2986 w 3270"/>
                <a:gd name="T95" fmla="*/ 1090 h 2123"/>
                <a:gd name="T96" fmla="*/ 3017 w 3270"/>
                <a:gd name="T97" fmla="*/ 1293 h 2123"/>
                <a:gd name="T98" fmla="*/ 2949 w 3270"/>
                <a:gd name="T99" fmla="*/ 1431 h 2123"/>
                <a:gd name="T100" fmla="*/ 2937 w 3270"/>
                <a:gd name="T101" fmla="*/ 1303 h 2123"/>
                <a:gd name="T102" fmla="*/ 2848 w 3270"/>
                <a:gd name="T103" fmla="*/ 1569 h 2123"/>
                <a:gd name="T104" fmla="*/ 2816 w 3270"/>
                <a:gd name="T105" fmla="*/ 1514 h 2123"/>
                <a:gd name="T106" fmla="*/ 2740 w 3270"/>
                <a:gd name="T107" fmla="*/ 1716 h 2123"/>
                <a:gd name="T108" fmla="*/ 2627 w 3270"/>
                <a:gd name="T109" fmla="*/ 1708 h 2123"/>
                <a:gd name="T110" fmla="*/ 2585 w 3270"/>
                <a:gd name="T111" fmla="*/ 1816 h 2123"/>
                <a:gd name="T112" fmla="*/ 2425 w 3270"/>
                <a:gd name="T113" fmla="*/ 1899 h 2123"/>
                <a:gd name="T114" fmla="*/ 2582 w 3270"/>
                <a:gd name="T115" fmla="*/ 1583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70" h="2123">
                  <a:moveTo>
                    <a:pt x="1195" y="1955"/>
                  </a:moveTo>
                  <a:cubicBezTo>
                    <a:pt x="1191" y="1955"/>
                    <a:pt x="1191" y="1955"/>
                    <a:pt x="1191" y="1955"/>
                  </a:cubicBezTo>
                  <a:cubicBezTo>
                    <a:pt x="1188" y="1955"/>
                    <a:pt x="1184" y="1955"/>
                    <a:pt x="1180" y="1955"/>
                  </a:cubicBezTo>
                  <a:cubicBezTo>
                    <a:pt x="1146" y="1964"/>
                    <a:pt x="1046" y="2014"/>
                    <a:pt x="1026" y="2025"/>
                  </a:cubicBezTo>
                  <a:cubicBezTo>
                    <a:pt x="1006" y="2037"/>
                    <a:pt x="973" y="2057"/>
                    <a:pt x="955" y="2070"/>
                  </a:cubicBezTo>
                  <a:cubicBezTo>
                    <a:pt x="932" y="2087"/>
                    <a:pt x="913" y="2107"/>
                    <a:pt x="890" y="2123"/>
                  </a:cubicBezTo>
                  <a:cubicBezTo>
                    <a:pt x="867" y="2123"/>
                    <a:pt x="867" y="2123"/>
                    <a:pt x="867" y="2123"/>
                  </a:cubicBezTo>
                  <a:cubicBezTo>
                    <a:pt x="863" y="2119"/>
                    <a:pt x="857" y="2117"/>
                    <a:pt x="857" y="2110"/>
                  </a:cubicBezTo>
                  <a:cubicBezTo>
                    <a:pt x="857" y="2083"/>
                    <a:pt x="1048" y="1981"/>
                    <a:pt x="1134" y="1954"/>
                  </a:cubicBezTo>
                  <a:cubicBezTo>
                    <a:pt x="895" y="1939"/>
                    <a:pt x="680" y="1833"/>
                    <a:pt x="521" y="1669"/>
                  </a:cubicBezTo>
                  <a:cubicBezTo>
                    <a:pt x="349" y="1492"/>
                    <a:pt x="243" y="1247"/>
                    <a:pt x="243" y="977"/>
                  </a:cubicBezTo>
                  <a:cubicBezTo>
                    <a:pt x="243" y="707"/>
                    <a:pt x="349" y="462"/>
                    <a:pt x="521" y="285"/>
                  </a:cubicBezTo>
                  <a:cubicBezTo>
                    <a:pt x="554" y="250"/>
                    <a:pt x="591" y="218"/>
                    <a:pt x="629" y="189"/>
                  </a:cubicBezTo>
                  <a:cubicBezTo>
                    <a:pt x="628" y="189"/>
                    <a:pt x="627" y="188"/>
                    <a:pt x="626" y="188"/>
                  </a:cubicBezTo>
                  <a:cubicBezTo>
                    <a:pt x="638" y="33"/>
                    <a:pt x="706" y="64"/>
                    <a:pt x="846" y="6"/>
                  </a:cubicBezTo>
                  <a:cubicBezTo>
                    <a:pt x="852" y="64"/>
                    <a:pt x="755" y="188"/>
                    <a:pt x="648" y="190"/>
                  </a:cubicBezTo>
                  <a:cubicBezTo>
                    <a:pt x="606" y="221"/>
                    <a:pt x="566" y="256"/>
                    <a:pt x="530" y="293"/>
                  </a:cubicBezTo>
                  <a:cubicBezTo>
                    <a:pt x="360" y="468"/>
                    <a:pt x="256" y="710"/>
                    <a:pt x="256" y="977"/>
                  </a:cubicBezTo>
                  <a:cubicBezTo>
                    <a:pt x="256" y="1244"/>
                    <a:pt x="360" y="1485"/>
                    <a:pt x="530" y="1660"/>
                  </a:cubicBezTo>
                  <a:cubicBezTo>
                    <a:pt x="699" y="1835"/>
                    <a:pt x="933" y="1943"/>
                    <a:pt x="1191" y="1943"/>
                  </a:cubicBezTo>
                  <a:cubicBezTo>
                    <a:pt x="1195" y="1943"/>
                    <a:pt x="1195" y="1943"/>
                    <a:pt x="1195" y="1943"/>
                  </a:cubicBezTo>
                  <a:moveTo>
                    <a:pt x="532" y="216"/>
                  </a:moveTo>
                  <a:cubicBezTo>
                    <a:pt x="632" y="150"/>
                    <a:pt x="586" y="116"/>
                    <a:pt x="573" y="0"/>
                  </a:cubicBezTo>
                  <a:cubicBezTo>
                    <a:pt x="529" y="18"/>
                    <a:pt x="477" y="144"/>
                    <a:pt x="532" y="216"/>
                  </a:cubicBezTo>
                  <a:close/>
                  <a:moveTo>
                    <a:pt x="442" y="336"/>
                  </a:moveTo>
                  <a:cubicBezTo>
                    <a:pt x="525" y="249"/>
                    <a:pt x="473" y="226"/>
                    <a:pt x="434" y="116"/>
                  </a:cubicBezTo>
                  <a:cubicBezTo>
                    <a:pt x="396" y="144"/>
                    <a:pt x="373" y="278"/>
                    <a:pt x="442" y="336"/>
                  </a:cubicBezTo>
                  <a:close/>
                  <a:moveTo>
                    <a:pt x="532" y="340"/>
                  </a:moveTo>
                  <a:cubicBezTo>
                    <a:pt x="614" y="370"/>
                    <a:pt x="716" y="285"/>
                    <a:pt x="720" y="239"/>
                  </a:cubicBezTo>
                  <a:cubicBezTo>
                    <a:pt x="609" y="261"/>
                    <a:pt x="563" y="228"/>
                    <a:pt x="532" y="340"/>
                  </a:cubicBezTo>
                  <a:close/>
                  <a:moveTo>
                    <a:pt x="420" y="494"/>
                  </a:moveTo>
                  <a:cubicBezTo>
                    <a:pt x="505" y="515"/>
                    <a:pt x="598" y="421"/>
                    <a:pt x="598" y="374"/>
                  </a:cubicBezTo>
                  <a:cubicBezTo>
                    <a:pt x="489" y="407"/>
                    <a:pt x="441" y="378"/>
                    <a:pt x="420" y="494"/>
                  </a:cubicBezTo>
                  <a:close/>
                  <a:moveTo>
                    <a:pt x="344" y="470"/>
                  </a:moveTo>
                  <a:cubicBezTo>
                    <a:pt x="431" y="380"/>
                    <a:pt x="376" y="356"/>
                    <a:pt x="336" y="241"/>
                  </a:cubicBezTo>
                  <a:cubicBezTo>
                    <a:pt x="296" y="270"/>
                    <a:pt x="273" y="409"/>
                    <a:pt x="344" y="470"/>
                  </a:cubicBezTo>
                  <a:close/>
                  <a:moveTo>
                    <a:pt x="284" y="608"/>
                  </a:moveTo>
                  <a:cubicBezTo>
                    <a:pt x="333" y="493"/>
                    <a:pt x="273" y="490"/>
                    <a:pt x="195" y="396"/>
                  </a:cubicBezTo>
                  <a:cubicBezTo>
                    <a:pt x="168" y="438"/>
                    <a:pt x="195" y="577"/>
                    <a:pt x="284" y="608"/>
                  </a:cubicBezTo>
                  <a:close/>
                  <a:moveTo>
                    <a:pt x="328" y="685"/>
                  </a:moveTo>
                  <a:cubicBezTo>
                    <a:pt x="425" y="688"/>
                    <a:pt x="504" y="565"/>
                    <a:pt x="493" y="514"/>
                  </a:cubicBezTo>
                  <a:cubicBezTo>
                    <a:pt x="382" y="575"/>
                    <a:pt x="323" y="555"/>
                    <a:pt x="328" y="685"/>
                  </a:cubicBezTo>
                  <a:close/>
                  <a:moveTo>
                    <a:pt x="222" y="772"/>
                  </a:moveTo>
                  <a:cubicBezTo>
                    <a:pt x="279" y="642"/>
                    <a:pt x="211" y="639"/>
                    <a:pt x="122" y="532"/>
                  </a:cubicBezTo>
                  <a:cubicBezTo>
                    <a:pt x="91" y="579"/>
                    <a:pt x="122" y="737"/>
                    <a:pt x="222" y="772"/>
                  </a:cubicBezTo>
                  <a:close/>
                  <a:moveTo>
                    <a:pt x="282" y="861"/>
                  </a:moveTo>
                  <a:cubicBezTo>
                    <a:pt x="379" y="853"/>
                    <a:pt x="444" y="722"/>
                    <a:pt x="428" y="673"/>
                  </a:cubicBezTo>
                  <a:cubicBezTo>
                    <a:pt x="325" y="745"/>
                    <a:pt x="264" y="732"/>
                    <a:pt x="282" y="861"/>
                  </a:cubicBezTo>
                  <a:close/>
                  <a:moveTo>
                    <a:pt x="200" y="938"/>
                  </a:moveTo>
                  <a:cubicBezTo>
                    <a:pt x="90" y="921"/>
                    <a:pt x="28" y="765"/>
                    <a:pt x="52" y="711"/>
                  </a:cubicBezTo>
                  <a:cubicBezTo>
                    <a:pt x="162" y="803"/>
                    <a:pt x="232" y="794"/>
                    <a:pt x="200" y="938"/>
                  </a:cubicBezTo>
                  <a:close/>
                  <a:moveTo>
                    <a:pt x="206" y="1106"/>
                  </a:moveTo>
                  <a:cubicBezTo>
                    <a:pt x="216" y="952"/>
                    <a:pt x="145" y="973"/>
                    <a:pt x="15" y="897"/>
                  </a:cubicBezTo>
                  <a:cubicBezTo>
                    <a:pt x="0" y="956"/>
                    <a:pt x="90" y="1107"/>
                    <a:pt x="206" y="1106"/>
                  </a:cubicBezTo>
                  <a:close/>
                  <a:moveTo>
                    <a:pt x="284" y="1090"/>
                  </a:moveTo>
                  <a:cubicBezTo>
                    <a:pt x="402" y="1062"/>
                    <a:pt x="457" y="888"/>
                    <a:pt x="427" y="831"/>
                  </a:cubicBezTo>
                  <a:cubicBezTo>
                    <a:pt x="314" y="940"/>
                    <a:pt x="237" y="935"/>
                    <a:pt x="284" y="1090"/>
                  </a:cubicBezTo>
                  <a:close/>
                  <a:moveTo>
                    <a:pt x="253" y="1293"/>
                  </a:moveTo>
                  <a:cubicBezTo>
                    <a:pt x="236" y="1129"/>
                    <a:pt x="165" y="1164"/>
                    <a:pt x="16" y="1107"/>
                  </a:cubicBezTo>
                  <a:cubicBezTo>
                    <a:pt x="11" y="1173"/>
                    <a:pt x="132" y="1314"/>
                    <a:pt x="253" y="1293"/>
                  </a:cubicBezTo>
                  <a:close/>
                  <a:moveTo>
                    <a:pt x="322" y="1431"/>
                  </a:moveTo>
                  <a:cubicBezTo>
                    <a:pt x="238" y="1290"/>
                    <a:pt x="188" y="1351"/>
                    <a:pt x="29" y="1361"/>
                  </a:cubicBezTo>
                  <a:cubicBezTo>
                    <a:pt x="51" y="1423"/>
                    <a:pt x="220" y="1501"/>
                    <a:pt x="322" y="1431"/>
                  </a:cubicBezTo>
                  <a:close/>
                  <a:moveTo>
                    <a:pt x="334" y="1303"/>
                  </a:moveTo>
                  <a:cubicBezTo>
                    <a:pt x="447" y="1259"/>
                    <a:pt x="477" y="1077"/>
                    <a:pt x="439" y="1024"/>
                  </a:cubicBezTo>
                  <a:cubicBezTo>
                    <a:pt x="342" y="1149"/>
                    <a:pt x="264" y="1156"/>
                    <a:pt x="334" y="1303"/>
                  </a:cubicBezTo>
                  <a:close/>
                  <a:moveTo>
                    <a:pt x="422" y="1569"/>
                  </a:moveTo>
                  <a:cubicBezTo>
                    <a:pt x="310" y="1448"/>
                    <a:pt x="275" y="1518"/>
                    <a:pt x="121" y="1562"/>
                  </a:cubicBezTo>
                  <a:cubicBezTo>
                    <a:pt x="156" y="1617"/>
                    <a:pt x="338" y="1658"/>
                    <a:pt x="422" y="1569"/>
                  </a:cubicBezTo>
                  <a:close/>
                  <a:moveTo>
                    <a:pt x="455" y="1514"/>
                  </a:moveTo>
                  <a:cubicBezTo>
                    <a:pt x="543" y="1438"/>
                    <a:pt x="513" y="1265"/>
                    <a:pt x="463" y="1229"/>
                  </a:cubicBezTo>
                  <a:cubicBezTo>
                    <a:pt x="414" y="1372"/>
                    <a:pt x="346" y="1403"/>
                    <a:pt x="455" y="1514"/>
                  </a:cubicBezTo>
                  <a:close/>
                  <a:moveTo>
                    <a:pt x="530" y="1716"/>
                  </a:moveTo>
                  <a:cubicBezTo>
                    <a:pt x="419" y="1595"/>
                    <a:pt x="383" y="1666"/>
                    <a:pt x="229" y="1709"/>
                  </a:cubicBezTo>
                  <a:cubicBezTo>
                    <a:pt x="264" y="1765"/>
                    <a:pt x="446" y="1806"/>
                    <a:pt x="530" y="1716"/>
                  </a:cubicBezTo>
                  <a:close/>
                  <a:moveTo>
                    <a:pt x="643" y="1708"/>
                  </a:moveTo>
                  <a:cubicBezTo>
                    <a:pt x="703" y="1599"/>
                    <a:pt x="607" y="1437"/>
                    <a:pt x="543" y="1420"/>
                  </a:cubicBezTo>
                  <a:cubicBezTo>
                    <a:pt x="549" y="1582"/>
                    <a:pt x="492" y="1638"/>
                    <a:pt x="643" y="1708"/>
                  </a:cubicBezTo>
                  <a:close/>
                  <a:moveTo>
                    <a:pt x="685" y="1816"/>
                  </a:moveTo>
                  <a:cubicBezTo>
                    <a:pt x="538" y="1721"/>
                    <a:pt x="520" y="1803"/>
                    <a:pt x="372" y="1889"/>
                  </a:cubicBezTo>
                  <a:cubicBezTo>
                    <a:pt x="423" y="1937"/>
                    <a:pt x="622" y="1932"/>
                    <a:pt x="685" y="1816"/>
                  </a:cubicBezTo>
                  <a:close/>
                  <a:moveTo>
                    <a:pt x="845" y="1899"/>
                  </a:moveTo>
                  <a:cubicBezTo>
                    <a:pt x="685" y="1836"/>
                    <a:pt x="683" y="1918"/>
                    <a:pt x="558" y="2029"/>
                  </a:cubicBezTo>
                  <a:cubicBezTo>
                    <a:pt x="616" y="2065"/>
                    <a:pt x="806" y="2022"/>
                    <a:pt x="845" y="1899"/>
                  </a:cubicBezTo>
                  <a:close/>
                  <a:moveTo>
                    <a:pt x="887" y="1854"/>
                  </a:moveTo>
                  <a:cubicBezTo>
                    <a:pt x="915" y="1719"/>
                    <a:pt x="761" y="1580"/>
                    <a:pt x="688" y="1583"/>
                  </a:cubicBezTo>
                  <a:cubicBezTo>
                    <a:pt x="747" y="1752"/>
                    <a:pt x="706" y="1829"/>
                    <a:pt x="887" y="1854"/>
                  </a:cubicBezTo>
                  <a:close/>
                  <a:moveTo>
                    <a:pt x="2075" y="1943"/>
                  </a:moveTo>
                  <a:cubicBezTo>
                    <a:pt x="2079" y="1943"/>
                    <a:pt x="2079" y="1943"/>
                    <a:pt x="2079" y="1943"/>
                  </a:cubicBezTo>
                  <a:cubicBezTo>
                    <a:pt x="2337" y="1943"/>
                    <a:pt x="2571" y="1835"/>
                    <a:pt x="2741" y="1660"/>
                  </a:cubicBezTo>
                  <a:cubicBezTo>
                    <a:pt x="2910" y="1485"/>
                    <a:pt x="3015" y="1244"/>
                    <a:pt x="3015" y="977"/>
                  </a:cubicBezTo>
                  <a:cubicBezTo>
                    <a:pt x="3015" y="710"/>
                    <a:pt x="2910" y="468"/>
                    <a:pt x="2741" y="293"/>
                  </a:cubicBezTo>
                  <a:cubicBezTo>
                    <a:pt x="2704" y="256"/>
                    <a:pt x="2664" y="221"/>
                    <a:pt x="2622" y="190"/>
                  </a:cubicBezTo>
                  <a:cubicBezTo>
                    <a:pt x="2515" y="188"/>
                    <a:pt x="2418" y="64"/>
                    <a:pt x="2424" y="6"/>
                  </a:cubicBezTo>
                  <a:cubicBezTo>
                    <a:pt x="2564" y="64"/>
                    <a:pt x="2632" y="33"/>
                    <a:pt x="2644" y="188"/>
                  </a:cubicBezTo>
                  <a:cubicBezTo>
                    <a:pt x="2643" y="188"/>
                    <a:pt x="2642" y="189"/>
                    <a:pt x="2641" y="189"/>
                  </a:cubicBezTo>
                  <a:cubicBezTo>
                    <a:pt x="2680" y="218"/>
                    <a:pt x="2716" y="250"/>
                    <a:pt x="2749" y="285"/>
                  </a:cubicBezTo>
                  <a:cubicBezTo>
                    <a:pt x="2921" y="462"/>
                    <a:pt x="3027" y="707"/>
                    <a:pt x="3027" y="977"/>
                  </a:cubicBezTo>
                  <a:cubicBezTo>
                    <a:pt x="3027" y="1247"/>
                    <a:pt x="2921" y="1492"/>
                    <a:pt x="2749" y="1669"/>
                  </a:cubicBezTo>
                  <a:cubicBezTo>
                    <a:pt x="2591" y="1833"/>
                    <a:pt x="2375" y="1939"/>
                    <a:pt x="2136" y="1954"/>
                  </a:cubicBezTo>
                  <a:cubicBezTo>
                    <a:pt x="2222" y="1981"/>
                    <a:pt x="2413" y="2083"/>
                    <a:pt x="2413" y="2110"/>
                  </a:cubicBezTo>
                  <a:cubicBezTo>
                    <a:pt x="2413" y="2117"/>
                    <a:pt x="2408" y="2119"/>
                    <a:pt x="2403" y="2123"/>
                  </a:cubicBezTo>
                  <a:cubicBezTo>
                    <a:pt x="2380" y="2123"/>
                    <a:pt x="2380" y="2123"/>
                    <a:pt x="2380" y="2123"/>
                  </a:cubicBezTo>
                  <a:cubicBezTo>
                    <a:pt x="2357" y="2107"/>
                    <a:pt x="2339" y="2087"/>
                    <a:pt x="2315" y="2070"/>
                  </a:cubicBezTo>
                  <a:cubicBezTo>
                    <a:pt x="2297" y="2057"/>
                    <a:pt x="2264" y="2037"/>
                    <a:pt x="2244" y="2025"/>
                  </a:cubicBezTo>
                  <a:cubicBezTo>
                    <a:pt x="2224" y="2014"/>
                    <a:pt x="2124" y="1964"/>
                    <a:pt x="2090" y="1955"/>
                  </a:cubicBezTo>
                  <a:cubicBezTo>
                    <a:pt x="2086" y="1955"/>
                    <a:pt x="2083" y="1955"/>
                    <a:pt x="2079" y="1955"/>
                  </a:cubicBezTo>
                  <a:cubicBezTo>
                    <a:pt x="2075" y="1955"/>
                    <a:pt x="2075" y="1955"/>
                    <a:pt x="2075" y="1955"/>
                  </a:cubicBezTo>
                  <a:moveTo>
                    <a:pt x="2738" y="216"/>
                  </a:moveTo>
                  <a:cubicBezTo>
                    <a:pt x="2793" y="144"/>
                    <a:pt x="2741" y="18"/>
                    <a:pt x="2697" y="0"/>
                  </a:cubicBezTo>
                  <a:cubicBezTo>
                    <a:pt x="2684" y="116"/>
                    <a:pt x="2638" y="150"/>
                    <a:pt x="2738" y="216"/>
                  </a:cubicBezTo>
                  <a:close/>
                  <a:moveTo>
                    <a:pt x="2828" y="336"/>
                  </a:moveTo>
                  <a:cubicBezTo>
                    <a:pt x="2897" y="278"/>
                    <a:pt x="2875" y="144"/>
                    <a:pt x="2836" y="116"/>
                  </a:cubicBezTo>
                  <a:cubicBezTo>
                    <a:pt x="2798" y="226"/>
                    <a:pt x="2745" y="249"/>
                    <a:pt x="2828" y="336"/>
                  </a:cubicBezTo>
                  <a:close/>
                  <a:moveTo>
                    <a:pt x="2739" y="340"/>
                  </a:moveTo>
                  <a:cubicBezTo>
                    <a:pt x="2707" y="228"/>
                    <a:pt x="2662" y="261"/>
                    <a:pt x="2550" y="239"/>
                  </a:cubicBezTo>
                  <a:cubicBezTo>
                    <a:pt x="2554" y="285"/>
                    <a:pt x="2656" y="370"/>
                    <a:pt x="2739" y="340"/>
                  </a:cubicBezTo>
                  <a:close/>
                  <a:moveTo>
                    <a:pt x="2850" y="494"/>
                  </a:moveTo>
                  <a:cubicBezTo>
                    <a:pt x="2829" y="378"/>
                    <a:pt x="2781" y="407"/>
                    <a:pt x="2672" y="374"/>
                  </a:cubicBezTo>
                  <a:cubicBezTo>
                    <a:pt x="2672" y="421"/>
                    <a:pt x="2765" y="515"/>
                    <a:pt x="2850" y="494"/>
                  </a:cubicBezTo>
                  <a:close/>
                  <a:moveTo>
                    <a:pt x="2926" y="470"/>
                  </a:moveTo>
                  <a:cubicBezTo>
                    <a:pt x="2998" y="409"/>
                    <a:pt x="2974" y="270"/>
                    <a:pt x="2934" y="241"/>
                  </a:cubicBezTo>
                  <a:cubicBezTo>
                    <a:pt x="2894" y="356"/>
                    <a:pt x="2839" y="380"/>
                    <a:pt x="2926" y="470"/>
                  </a:cubicBezTo>
                  <a:close/>
                  <a:moveTo>
                    <a:pt x="2987" y="608"/>
                  </a:moveTo>
                  <a:cubicBezTo>
                    <a:pt x="3075" y="577"/>
                    <a:pt x="3103" y="438"/>
                    <a:pt x="3075" y="396"/>
                  </a:cubicBezTo>
                  <a:cubicBezTo>
                    <a:pt x="2997" y="490"/>
                    <a:pt x="2937" y="493"/>
                    <a:pt x="2987" y="608"/>
                  </a:cubicBezTo>
                  <a:close/>
                  <a:moveTo>
                    <a:pt x="2943" y="685"/>
                  </a:moveTo>
                  <a:cubicBezTo>
                    <a:pt x="2947" y="555"/>
                    <a:pt x="2888" y="575"/>
                    <a:pt x="2777" y="514"/>
                  </a:cubicBezTo>
                  <a:cubicBezTo>
                    <a:pt x="2766" y="565"/>
                    <a:pt x="2846" y="688"/>
                    <a:pt x="2943" y="685"/>
                  </a:cubicBezTo>
                  <a:close/>
                  <a:moveTo>
                    <a:pt x="3048" y="772"/>
                  </a:moveTo>
                  <a:cubicBezTo>
                    <a:pt x="3148" y="737"/>
                    <a:pt x="3179" y="579"/>
                    <a:pt x="3148" y="532"/>
                  </a:cubicBezTo>
                  <a:cubicBezTo>
                    <a:pt x="3060" y="639"/>
                    <a:pt x="2992" y="642"/>
                    <a:pt x="3048" y="772"/>
                  </a:cubicBezTo>
                  <a:close/>
                  <a:moveTo>
                    <a:pt x="2988" y="861"/>
                  </a:moveTo>
                  <a:cubicBezTo>
                    <a:pt x="3007" y="732"/>
                    <a:pt x="2946" y="745"/>
                    <a:pt x="2843" y="673"/>
                  </a:cubicBezTo>
                  <a:cubicBezTo>
                    <a:pt x="2826" y="722"/>
                    <a:pt x="2891" y="853"/>
                    <a:pt x="2988" y="861"/>
                  </a:cubicBezTo>
                  <a:close/>
                  <a:moveTo>
                    <a:pt x="3071" y="938"/>
                  </a:moveTo>
                  <a:cubicBezTo>
                    <a:pt x="3038" y="794"/>
                    <a:pt x="3108" y="803"/>
                    <a:pt x="3219" y="711"/>
                  </a:cubicBezTo>
                  <a:cubicBezTo>
                    <a:pt x="3242" y="765"/>
                    <a:pt x="3180" y="921"/>
                    <a:pt x="3071" y="938"/>
                  </a:cubicBezTo>
                  <a:close/>
                  <a:moveTo>
                    <a:pt x="3065" y="1106"/>
                  </a:moveTo>
                  <a:cubicBezTo>
                    <a:pt x="3180" y="1107"/>
                    <a:pt x="3270" y="956"/>
                    <a:pt x="3255" y="897"/>
                  </a:cubicBezTo>
                  <a:cubicBezTo>
                    <a:pt x="3126" y="973"/>
                    <a:pt x="3055" y="952"/>
                    <a:pt x="3065" y="1106"/>
                  </a:cubicBezTo>
                  <a:close/>
                  <a:moveTo>
                    <a:pt x="2986" y="1090"/>
                  </a:moveTo>
                  <a:cubicBezTo>
                    <a:pt x="3034" y="935"/>
                    <a:pt x="2956" y="940"/>
                    <a:pt x="2843" y="831"/>
                  </a:cubicBezTo>
                  <a:cubicBezTo>
                    <a:pt x="2814" y="888"/>
                    <a:pt x="2868" y="1062"/>
                    <a:pt x="2986" y="1090"/>
                  </a:cubicBezTo>
                  <a:close/>
                  <a:moveTo>
                    <a:pt x="3017" y="1293"/>
                  </a:moveTo>
                  <a:cubicBezTo>
                    <a:pt x="3138" y="1314"/>
                    <a:pt x="3259" y="1173"/>
                    <a:pt x="3254" y="1107"/>
                  </a:cubicBezTo>
                  <a:cubicBezTo>
                    <a:pt x="3105" y="1164"/>
                    <a:pt x="3034" y="1129"/>
                    <a:pt x="3017" y="1293"/>
                  </a:cubicBezTo>
                  <a:close/>
                  <a:moveTo>
                    <a:pt x="2949" y="1431"/>
                  </a:moveTo>
                  <a:cubicBezTo>
                    <a:pt x="3050" y="1501"/>
                    <a:pt x="3219" y="1423"/>
                    <a:pt x="3242" y="1361"/>
                  </a:cubicBezTo>
                  <a:cubicBezTo>
                    <a:pt x="3082" y="1351"/>
                    <a:pt x="3032" y="1290"/>
                    <a:pt x="2949" y="1431"/>
                  </a:cubicBezTo>
                  <a:close/>
                  <a:moveTo>
                    <a:pt x="2937" y="1303"/>
                  </a:moveTo>
                  <a:cubicBezTo>
                    <a:pt x="3006" y="1156"/>
                    <a:pt x="2928" y="1149"/>
                    <a:pt x="2832" y="1024"/>
                  </a:cubicBezTo>
                  <a:cubicBezTo>
                    <a:pt x="2794" y="1077"/>
                    <a:pt x="2823" y="1259"/>
                    <a:pt x="2937" y="1303"/>
                  </a:cubicBezTo>
                  <a:close/>
                  <a:moveTo>
                    <a:pt x="2848" y="1569"/>
                  </a:moveTo>
                  <a:cubicBezTo>
                    <a:pt x="2933" y="1658"/>
                    <a:pt x="3114" y="1617"/>
                    <a:pt x="3149" y="1562"/>
                  </a:cubicBezTo>
                  <a:cubicBezTo>
                    <a:pt x="2996" y="1518"/>
                    <a:pt x="2960" y="1448"/>
                    <a:pt x="2848" y="1569"/>
                  </a:cubicBezTo>
                  <a:close/>
                  <a:moveTo>
                    <a:pt x="2816" y="1514"/>
                  </a:moveTo>
                  <a:cubicBezTo>
                    <a:pt x="2924" y="1403"/>
                    <a:pt x="2856" y="1372"/>
                    <a:pt x="2808" y="1229"/>
                  </a:cubicBezTo>
                  <a:cubicBezTo>
                    <a:pt x="2757" y="1265"/>
                    <a:pt x="2727" y="1438"/>
                    <a:pt x="2816" y="1514"/>
                  </a:cubicBezTo>
                  <a:close/>
                  <a:moveTo>
                    <a:pt x="2740" y="1716"/>
                  </a:moveTo>
                  <a:cubicBezTo>
                    <a:pt x="2824" y="1806"/>
                    <a:pt x="3006" y="1765"/>
                    <a:pt x="3041" y="1709"/>
                  </a:cubicBezTo>
                  <a:cubicBezTo>
                    <a:pt x="2887" y="1666"/>
                    <a:pt x="2852" y="1595"/>
                    <a:pt x="2740" y="1716"/>
                  </a:cubicBezTo>
                  <a:close/>
                  <a:moveTo>
                    <a:pt x="2627" y="1708"/>
                  </a:moveTo>
                  <a:cubicBezTo>
                    <a:pt x="2778" y="1638"/>
                    <a:pt x="2721" y="1582"/>
                    <a:pt x="2728" y="1420"/>
                  </a:cubicBezTo>
                  <a:cubicBezTo>
                    <a:pt x="2663" y="1437"/>
                    <a:pt x="2567" y="1599"/>
                    <a:pt x="2627" y="1708"/>
                  </a:cubicBezTo>
                  <a:close/>
                  <a:moveTo>
                    <a:pt x="2585" y="1816"/>
                  </a:moveTo>
                  <a:cubicBezTo>
                    <a:pt x="2648" y="1932"/>
                    <a:pt x="2848" y="1937"/>
                    <a:pt x="2898" y="1889"/>
                  </a:cubicBezTo>
                  <a:cubicBezTo>
                    <a:pt x="2751" y="1803"/>
                    <a:pt x="2732" y="1721"/>
                    <a:pt x="2585" y="1816"/>
                  </a:cubicBezTo>
                  <a:close/>
                  <a:moveTo>
                    <a:pt x="2425" y="1899"/>
                  </a:moveTo>
                  <a:cubicBezTo>
                    <a:pt x="2464" y="2022"/>
                    <a:pt x="2654" y="2065"/>
                    <a:pt x="2712" y="2029"/>
                  </a:cubicBezTo>
                  <a:cubicBezTo>
                    <a:pt x="2587" y="1918"/>
                    <a:pt x="2585" y="1836"/>
                    <a:pt x="2425" y="1899"/>
                  </a:cubicBezTo>
                  <a:close/>
                  <a:moveTo>
                    <a:pt x="2582" y="1583"/>
                  </a:moveTo>
                  <a:cubicBezTo>
                    <a:pt x="2509" y="1580"/>
                    <a:pt x="2355" y="1719"/>
                    <a:pt x="2383" y="1854"/>
                  </a:cubicBezTo>
                  <a:cubicBezTo>
                    <a:pt x="2565" y="1829"/>
                    <a:pt x="2523" y="1752"/>
                    <a:pt x="2582" y="1583"/>
                  </a:cubicBezTo>
                  <a:close/>
                  <a:moveTo>
                    <a:pt x="2582" y="1583"/>
                  </a:moveTo>
                  <a:cubicBezTo>
                    <a:pt x="2582" y="1583"/>
                    <a:pt x="2582" y="1583"/>
                    <a:pt x="2582" y="1583"/>
                  </a:cubicBezTo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8CE853C1-B054-4494-A9BC-62937B90A263}"/>
                </a:ext>
              </a:extLst>
            </p:cNvPr>
            <p:cNvGrpSpPr/>
            <p:nvPr/>
          </p:nvGrpSpPr>
          <p:grpSpPr>
            <a:xfrm>
              <a:off x="7981009" y="2769448"/>
              <a:ext cx="2241367" cy="1107996"/>
              <a:chOff x="1969624" y="2677115"/>
              <a:chExt cx="2241367" cy="1107996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F7BEFB92-5570-42C4-8DCC-73DACE2697DD}"/>
                  </a:ext>
                </a:extLst>
              </p:cNvPr>
              <p:cNvSpPr/>
              <p:nvPr/>
            </p:nvSpPr>
            <p:spPr>
              <a:xfrm>
                <a:off x="2146777" y="2677115"/>
                <a:ext cx="188705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kern="100" dirty="0">
                    <a:solidFill>
                      <a:schemeClr val="bg1"/>
                    </a:solidFill>
                    <a:latin typeface="+mj-ea"/>
                    <a:ea typeface="+mj-ea"/>
                  </a:rPr>
                  <a:t>21.56%</a:t>
                </a:r>
                <a:endParaRPr lang="zh-CN" altLang="en-US" sz="36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449FDAAE-9470-4971-BBAD-7C4BF67A5028}"/>
                  </a:ext>
                </a:extLst>
              </p:cNvPr>
              <p:cNvSpPr txBox="1"/>
              <p:nvPr/>
            </p:nvSpPr>
            <p:spPr>
              <a:xfrm>
                <a:off x="1969624" y="3323446"/>
                <a:ext cx="22413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2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8171E79-A3B8-4359-8A01-7297E9FB1348}"/>
              </a:ext>
            </a:extLst>
          </p:cNvPr>
          <p:cNvGrpSpPr/>
          <p:nvPr/>
        </p:nvGrpSpPr>
        <p:grpSpPr>
          <a:xfrm>
            <a:off x="4420835" y="2541993"/>
            <a:ext cx="3350331" cy="2170573"/>
            <a:chOff x="7426525" y="2343713"/>
            <a:chExt cx="3350331" cy="2170573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xmlns="" id="{C45B7202-2BD4-4FDD-BA34-648CD26B1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525" y="2343713"/>
              <a:ext cx="3350331" cy="2170573"/>
            </a:xfrm>
            <a:custGeom>
              <a:avLst/>
              <a:gdLst>
                <a:gd name="T0" fmla="*/ 1180 w 3270"/>
                <a:gd name="T1" fmla="*/ 1955 h 2123"/>
                <a:gd name="T2" fmla="*/ 890 w 3270"/>
                <a:gd name="T3" fmla="*/ 2123 h 2123"/>
                <a:gd name="T4" fmla="*/ 1134 w 3270"/>
                <a:gd name="T5" fmla="*/ 1954 h 2123"/>
                <a:gd name="T6" fmla="*/ 521 w 3270"/>
                <a:gd name="T7" fmla="*/ 285 h 2123"/>
                <a:gd name="T8" fmla="*/ 846 w 3270"/>
                <a:gd name="T9" fmla="*/ 6 h 2123"/>
                <a:gd name="T10" fmla="*/ 256 w 3270"/>
                <a:gd name="T11" fmla="*/ 977 h 2123"/>
                <a:gd name="T12" fmla="*/ 1195 w 3270"/>
                <a:gd name="T13" fmla="*/ 1943 h 2123"/>
                <a:gd name="T14" fmla="*/ 532 w 3270"/>
                <a:gd name="T15" fmla="*/ 216 h 2123"/>
                <a:gd name="T16" fmla="*/ 442 w 3270"/>
                <a:gd name="T17" fmla="*/ 336 h 2123"/>
                <a:gd name="T18" fmla="*/ 532 w 3270"/>
                <a:gd name="T19" fmla="*/ 340 h 2123"/>
                <a:gd name="T20" fmla="*/ 420 w 3270"/>
                <a:gd name="T21" fmla="*/ 494 h 2123"/>
                <a:gd name="T22" fmla="*/ 344 w 3270"/>
                <a:gd name="T23" fmla="*/ 470 h 2123"/>
                <a:gd name="T24" fmla="*/ 284 w 3270"/>
                <a:gd name="T25" fmla="*/ 608 h 2123"/>
                <a:gd name="T26" fmla="*/ 328 w 3270"/>
                <a:gd name="T27" fmla="*/ 685 h 2123"/>
                <a:gd name="T28" fmla="*/ 222 w 3270"/>
                <a:gd name="T29" fmla="*/ 772 h 2123"/>
                <a:gd name="T30" fmla="*/ 282 w 3270"/>
                <a:gd name="T31" fmla="*/ 861 h 2123"/>
                <a:gd name="T32" fmla="*/ 200 w 3270"/>
                <a:gd name="T33" fmla="*/ 938 h 2123"/>
                <a:gd name="T34" fmla="*/ 206 w 3270"/>
                <a:gd name="T35" fmla="*/ 1106 h 2123"/>
                <a:gd name="T36" fmla="*/ 284 w 3270"/>
                <a:gd name="T37" fmla="*/ 1090 h 2123"/>
                <a:gd name="T38" fmla="*/ 253 w 3270"/>
                <a:gd name="T39" fmla="*/ 1293 h 2123"/>
                <a:gd name="T40" fmla="*/ 322 w 3270"/>
                <a:gd name="T41" fmla="*/ 1431 h 2123"/>
                <a:gd name="T42" fmla="*/ 334 w 3270"/>
                <a:gd name="T43" fmla="*/ 1303 h 2123"/>
                <a:gd name="T44" fmla="*/ 422 w 3270"/>
                <a:gd name="T45" fmla="*/ 1569 h 2123"/>
                <a:gd name="T46" fmla="*/ 455 w 3270"/>
                <a:gd name="T47" fmla="*/ 1514 h 2123"/>
                <a:gd name="T48" fmla="*/ 530 w 3270"/>
                <a:gd name="T49" fmla="*/ 1716 h 2123"/>
                <a:gd name="T50" fmla="*/ 643 w 3270"/>
                <a:gd name="T51" fmla="*/ 1708 h 2123"/>
                <a:gd name="T52" fmla="*/ 685 w 3270"/>
                <a:gd name="T53" fmla="*/ 1816 h 2123"/>
                <a:gd name="T54" fmla="*/ 845 w 3270"/>
                <a:gd name="T55" fmla="*/ 1899 h 2123"/>
                <a:gd name="T56" fmla="*/ 887 w 3270"/>
                <a:gd name="T57" fmla="*/ 1854 h 2123"/>
                <a:gd name="T58" fmla="*/ 2741 w 3270"/>
                <a:gd name="T59" fmla="*/ 1660 h 2123"/>
                <a:gd name="T60" fmla="*/ 2622 w 3270"/>
                <a:gd name="T61" fmla="*/ 190 h 2123"/>
                <a:gd name="T62" fmla="*/ 2641 w 3270"/>
                <a:gd name="T63" fmla="*/ 189 h 2123"/>
                <a:gd name="T64" fmla="*/ 2749 w 3270"/>
                <a:gd name="T65" fmla="*/ 1669 h 2123"/>
                <a:gd name="T66" fmla="*/ 2403 w 3270"/>
                <a:gd name="T67" fmla="*/ 2123 h 2123"/>
                <a:gd name="T68" fmla="*/ 2244 w 3270"/>
                <a:gd name="T69" fmla="*/ 2025 h 2123"/>
                <a:gd name="T70" fmla="*/ 2075 w 3270"/>
                <a:gd name="T71" fmla="*/ 1955 h 2123"/>
                <a:gd name="T72" fmla="*/ 2738 w 3270"/>
                <a:gd name="T73" fmla="*/ 216 h 2123"/>
                <a:gd name="T74" fmla="*/ 2828 w 3270"/>
                <a:gd name="T75" fmla="*/ 336 h 2123"/>
                <a:gd name="T76" fmla="*/ 2739 w 3270"/>
                <a:gd name="T77" fmla="*/ 340 h 2123"/>
                <a:gd name="T78" fmla="*/ 2850 w 3270"/>
                <a:gd name="T79" fmla="*/ 494 h 2123"/>
                <a:gd name="T80" fmla="*/ 2926 w 3270"/>
                <a:gd name="T81" fmla="*/ 470 h 2123"/>
                <a:gd name="T82" fmla="*/ 2987 w 3270"/>
                <a:gd name="T83" fmla="*/ 608 h 2123"/>
                <a:gd name="T84" fmla="*/ 2943 w 3270"/>
                <a:gd name="T85" fmla="*/ 685 h 2123"/>
                <a:gd name="T86" fmla="*/ 3048 w 3270"/>
                <a:gd name="T87" fmla="*/ 772 h 2123"/>
                <a:gd name="T88" fmla="*/ 2988 w 3270"/>
                <a:gd name="T89" fmla="*/ 861 h 2123"/>
                <a:gd name="T90" fmla="*/ 3071 w 3270"/>
                <a:gd name="T91" fmla="*/ 938 h 2123"/>
                <a:gd name="T92" fmla="*/ 3065 w 3270"/>
                <a:gd name="T93" fmla="*/ 1106 h 2123"/>
                <a:gd name="T94" fmla="*/ 2986 w 3270"/>
                <a:gd name="T95" fmla="*/ 1090 h 2123"/>
                <a:gd name="T96" fmla="*/ 3017 w 3270"/>
                <a:gd name="T97" fmla="*/ 1293 h 2123"/>
                <a:gd name="T98" fmla="*/ 2949 w 3270"/>
                <a:gd name="T99" fmla="*/ 1431 h 2123"/>
                <a:gd name="T100" fmla="*/ 2937 w 3270"/>
                <a:gd name="T101" fmla="*/ 1303 h 2123"/>
                <a:gd name="T102" fmla="*/ 2848 w 3270"/>
                <a:gd name="T103" fmla="*/ 1569 h 2123"/>
                <a:gd name="T104" fmla="*/ 2816 w 3270"/>
                <a:gd name="T105" fmla="*/ 1514 h 2123"/>
                <a:gd name="T106" fmla="*/ 2740 w 3270"/>
                <a:gd name="T107" fmla="*/ 1716 h 2123"/>
                <a:gd name="T108" fmla="*/ 2627 w 3270"/>
                <a:gd name="T109" fmla="*/ 1708 h 2123"/>
                <a:gd name="T110" fmla="*/ 2585 w 3270"/>
                <a:gd name="T111" fmla="*/ 1816 h 2123"/>
                <a:gd name="T112" fmla="*/ 2425 w 3270"/>
                <a:gd name="T113" fmla="*/ 1899 h 2123"/>
                <a:gd name="T114" fmla="*/ 2582 w 3270"/>
                <a:gd name="T115" fmla="*/ 1583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70" h="2123">
                  <a:moveTo>
                    <a:pt x="1195" y="1955"/>
                  </a:moveTo>
                  <a:cubicBezTo>
                    <a:pt x="1191" y="1955"/>
                    <a:pt x="1191" y="1955"/>
                    <a:pt x="1191" y="1955"/>
                  </a:cubicBezTo>
                  <a:cubicBezTo>
                    <a:pt x="1188" y="1955"/>
                    <a:pt x="1184" y="1955"/>
                    <a:pt x="1180" y="1955"/>
                  </a:cubicBezTo>
                  <a:cubicBezTo>
                    <a:pt x="1146" y="1964"/>
                    <a:pt x="1046" y="2014"/>
                    <a:pt x="1026" y="2025"/>
                  </a:cubicBezTo>
                  <a:cubicBezTo>
                    <a:pt x="1006" y="2037"/>
                    <a:pt x="973" y="2057"/>
                    <a:pt x="955" y="2070"/>
                  </a:cubicBezTo>
                  <a:cubicBezTo>
                    <a:pt x="932" y="2087"/>
                    <a:pt x="913" y="2107"/>
                    <a:pt x="890" y="2123"/>
                  </a:cubicBezTo>
                  <a:cubicBezTo>
                    <a:pt x="867" y="2123"/>
                    <a:pt x="867" y="2123"/>
                    <a:pt x="867" y="2123"/>
                  </a:cubicBezTo>
                  <a:cubicBezTo>
                    <a:pt x="863" y="2119"/>
                    <a:pt x="857" y="2117"/>
                    <a:pt x="857" y="2110"/>
                  </a:cubicBezTo>
                  <a:cubicBezTo>
                    <a:pt x="857" y="2083"/>
                    <a:pt x="1048" y="1981"/>
                    <a:pt x="1134" y="1954"/>
                  </a:cubicBezTo>
                  <a:cubicBezTo>
                    <a:pt x="895" y="1939"/>
                    <a:pt x="680" y="1833"/>
                    <a:pt x="521" y="1669"/>
                  </a:cubicBezTo>
                  <a:cubicBezTo>
                    <a:pt x="349" y="1492"/>
                    <a:pt x="243" y="1247"/>
                    <a:pt x="243" y="977"/>
                  </a:cubicBezTo>
                  <a:cubicBezTo>
                    <a:pt x="243" y="707"/>
                    <a:pt x="349" y="462"/>
                    <a:pt x="521" y="285"/>
                  </a:cubicBezTo>
                  <a:cubicBezTo>
                    <a:pt x="554" y="250"/>
                    <a:pt x="591" y="218"/>
                    <a:pt x="629" y="189"/>
                  </a:cubicBezTo>
                  <a:cubicBezTo>
                    <a:pt x="628" y="189"/>
                    <a:pt x="627" y="188"/>
                    <a:pt x="626" y="188"/>
                  </a:cubicBezTo>
                  <a:cubicBezTo>
                    <a:pt x="638" y="33"/>
                    <a:pt x="706" y="64"/>
                    <a:pt x="846" y="6"/>
                  </a:cubicBezTo>
                  <a:cubicBezTo>
                    <a:pt x="852" y="64"/>
                    <a:pt x="755" y="188"/>
                    <a:pt x="648" y="190"/>
                  </a:cubicBezTo>
                  <a:cubicBezTo>
                    <a:pt x="606" y="221"/>
                    <a:pt x="566" y="256"/>
                    <a:pt x="530" y="293"/>
                  </a:cubicBezTo>
                  <a:cubicBezTo>
                    <a:pt x="360" y="468"/>
                    <a:pt x="256" y="710"/>
                    <a:pt x="256" y="977"/>
                  </a:cubicBezTo>
                  <a:cubicBezTo>
                    <a:pt x="256" y="1244"/>
                    <a:pt x="360" y="1485"/>
                    <a:pt x="530" y="1660"/>
                  </a:cubicBezTo>
                  <a:cubicBezTo>
                    <a:pt x="699" y="1835"/>
                    <a:pt x="933" y="1943"/>
                    <a:pt x="1191" y="1943"/>
                  </a:cubicBezTo>
                  <a:cubicBezTo>
                    <a:pt x="1195" y="1943"/>
                    <a:pt x="1195" y="1943"/>
                    <a:pt x="1195" y="1943"/>
                  </a:cubicBezTo>
                  <a:moveTo>
                    <a:pt x="532" y="216"/>
                  </a:moveTo>
                  <a:cubicBezTo>
                    <a:pt x="632" y="150"/>
                    <a:pt x="586" y="116"/>
                    <a:pt x="573" y="0"/>
                  </a:cubicBezTo>
                  <a:cubicBezTo>
                    <a:pt x="529" y="18"/>
                    <a:pt x="477" y="144"/>
                    <a:pt x="532" y="216"/>
                  </a:cubicBezTo>
                  <a:close/>
                  <a:moveTo>
                    <a:pt x="442" y="336"/>
                  </a:moveTo>
                  <a:cubicBezTo>
                    <a:pt x="525" y="249"/>
                    <a:pt x="473" y="226"/>
                    <a:pt x="434" y="116"/>
                  </a:cubicBezTo>
                  <a:cubicBezTo>
                    <a:pt x="396" y="144"/>
                    <a:pt x="373" y="278"/>
                    <a:pt x="442" y="336"/>
                  </a:cubicBezTo>
                  <a:close/>
                  <a:moveTo>
                    <a:pt x="532" y="340"/>
                  </a:moveTo>
                  <a:cubicBezTo>
                    <a:pt x="614" y="370"/>
                    <a:pt x="716" y="285"/>
                    <a:pt x="720" y="239"/>
                  </a:cubicBezTo>
                  <a:cubicBezTo>
                    <a:pt x="609" y="261"/>
                    <a:pt x="563" y="228"/>
                    <a:pt x="532" y="340"/>
                  </a:cubicBezTo>
                  <a:close/>
                  <a:moveTo>
                    <a:pt x="420" y="494"/>
                  </a:moveTo>
                  <a:cubicBezTo>
                    <a:pt x="505" y="515"/>
                    <a:pt x="598" y="421"/>
                    <a:pt x="598" y="374"/>
                  </a:cubicBezTo>
                  <a:cubicBezTo>
                    <a:pt x="489" y="407"/>
                    <a:pt x="441" y="378"/>
                    <a:pt x="420" y="494"/>
                  </a:cubicBezTo>
                  <a:close/>
                  <a:moveTo>
                    <a:pt x="344" y="470"/>
                  </a:moveTo>
                  <a:cubicBezTo>
                    <a:pt x="431" y="380"/>
                    <a:pt x="376" y="356"/>
                    <a:pt x="336" y="241"/>
                  </a:cubicBezTo>
                  <a:cubicBezTo>
                    <a:pt x="296" y="270"/>
                    <a:pt x="273" y="409"/>
                    <a:pt x="344" y="470"/>
                  </a:cubicBezTo>
                  <a:close/>
                  <a:moveTo>
                    <a:pt x="284" y="608"/>
                  </a:moveTo>
                  <a:cubicBezTo>
                    <a:pt x="333" y="493"/>
                    <a:pt x="273" y="490"/>
                    <a:pt x="195" y="396"/>
                  </a:cubicBezTo>
                  <a:cubicBezTo>
                    <a:pt x="168" y="438"/>
                    <a:pt x="195" y="577"/>
                    <a:pt x="284" y="608"/>
                  </a:cubicBezTo>
                  <a:close/>
                  <a:moveTo>
                    <a:pt x="328" y="685"/>
                  </a:moveTo>
                  <a:cubicBezTo>
                    <a:pt x="425" y="688"/>
                    <a:pt x="504" y="565"/>
                    <a:pt x="493" y="514"/>
                  </a:cubicBezTo>
                  <a:cubicBezTo>
                    <a:pt x="382" y="575"/>
                    <a:pt x="323" y="555"/>
                    <a:pt x="328" y="685"/>
                  </a:cubicBezTo>
                  <a:close/>
                  <a:moveTo>
                    <a:pt x="222" y="772"/>
                  </a:moveTo>
                  <a:cubicBezTo>
                    <a:pt x="279" y="642"/>
                    <a:pt x="211" y="639"/>
                    <a:pt x="122" y="532"/>
                  </a:cubicBezTo>
                  <a:cubicBezTo>
                    <a:pt x="91" y="579"/>
                    <a:pt x="122" y="737"/>
                    <a:pt x="222" y="772"/>
                  </a:cubicBezTo>
                  <a:close/>
                  <a:moveTo>
                    <a:pt x="282" y="861"/>
                  </a:moveTo>
                  <a:cubicBezTo>
                    <a:pt x="379" y="853"/>
                    <a:pt x="444" y="722"/>
                    <a:pt x="428" y="673"/>
                  </a:cubicBezTo>
                  <a:cubicBezTo>
                    <a:pt x="325" y="745"/>
                    <a:pt x="264" y="732"/>
                    <a:pt x="282" y="861"/>
                  </a:cubicBezTo>
                  <a:close/>
                  <a:moveTo>
                    <a:pt x="200" y="938"/>
                  </a:moveTo>
                  <a:cubicBezTo>
                    <a:pt x="90" y="921"/>
                    <a:pt x="28" y="765"/>
                    <a:pt x="52" y="711"/>
                  </a:cubicBezTo>
                  <a:cubicBezTo>
                    <a:pt x="162" y="803"/>
                    <a:pt x="232" y="794"/>
                    <a:pt x="200" y="938"/>
                  </a:cubicBezTo>
                  <a:close/>
                  <a:moveTo>
                    <a:pt x="206" y="1106"/>
                  </a:moveTo>
                  <a:cubicBezTo>
                    <a:pt x="216" y="952"/>
                    <a:pt x="145" y="973"/>
                    <a:pt x="15" y="897"/>
                  </a:cubicBezTo>
                  <a:cubicBezTo>
                    <a:pt x="0" y="956"/>
                    <a:pt x="90" y="1107"/>
                    <a:pt x="206" y="1106"/>
                  </a:cubicBezTo>
                  <a:close/>
                  <a:moveTo>
                    <a:pt x="284" y="1090"/>
                  </a:moveTo>
                  <a:cubicBezTo>
                    <a:pt x="402" y="1062"/>
                    <a:pt x="457" y="888"/>
                    <a:pt x="427" y="831"/>
                  </a:cubicBezTo>
                  <a:cubicBezTo>
                    <a:pt x="314" y="940"/>
                    <a:pt x="237" y="935"/>
                    <a:pt x="284" y="1090"/>
                  </a:cubicBezTo>
                  <a:close/>
                  <a:moveTo>
                    <a:pt x="253" y="1293"/>
                  </a:moveTo>
                  <a:cubicBezTo>
                    <a:pt x="236" y="1129"/>
                    <a:pt x="165" y="1164"/>
                    <a:pt x="16" y="1107"/>
                  </a:cubicBezTo>
                  <a:cubicBezTo>
                    <a:pt x="11" y="1173"/>
                    <a:pt x="132" y="1314"/>
                    <a:pt x="253" y="1293"/>
                  </a:cubicBezTo>
                  <a:close/>
                  <a:moveTo>
                    <a:pt x="322" y="1431"/>
                  </a:moveTo>
                  <a:cubicBezTo>
                    <a:pt x="238" y="1290"/>
                    <a:pt x="188" y="1351"/>
                    <a:pt x="29" y="1361"/>
                  </a:cubicBezTo>
                  <a:cubicBezTo>
                    <a:pt x="51" y="1423"/>
                    <a:pt x="220" y="1501"/>
                    <a:pt x="322" y="1431"/>
                  </a:cubicBezTo>
                  <a:close/>
                  <a:moveTo>
                    <a:pt x="334" y="1303"/>
                  </a:moveTo>
                  <a:cubicBezTo>
                    <a:pt x="447" y="1259"/>
                    <a:pt x="477" y="1077"/>
                    <a:pt x="439" y="1024"/>
                  </a:cubicBezTo>
                  <a:cubicBezTo>
                    <a:pt x="342" y="1149"/>
                    <a:pt x="264" y="1156"/>
                    <a:pt x="334" y="1303"/>
                  </a:cubicBezTo>
                  <a:close/>
                  <a:moveTo>
                    <a:pt x="422" y="1569"/>
                  </a:moveTo>
                  <a:cubicBezTo>
                    <a:pt x="310" y="1448"/>
                    <a:pt x="275" y="1518"/>
                    <a:pt x="121" y="1562"/>
                  </a:cubicBezTo>
                  <a:cubicBezTo>
                    <a:pt x="156" y="1617"/>
                    <a:pt x="338" y="1658"/>
                    <a:pt x="422" y="1569"/>
                  </a:cubicBezTo>
                  <a:close/>
                  <a:moveTo>
                    <a:pt x="455" y="1514"/>
                  </a:moveTo>
                  <a:cubicBezTo>
                    <a:pt x="543" y="1438"/>
                    <a:pt x="513" y="1265"/>
                    <a:pt x="463" y="1229"/>
                  </a:cubicBezTo>
                  <a:cubicBezTo>
                    <a:pt x="414" y="1372"/>
                    <a:pt x="346" y="1403"/>
                    <a:pt x="455" y="1514"/>
                  </a:cubicBezTo>
                  <a:close/>
                  <a:moveTo>
                    <a:pt x="530" y="1716"/>
                  </a:moveTo>
                  <a:cubicBezTo>
                    <a:pt x="419" y="1595"/>
                    <a:pt x="383" y="1666"/>
                    <a:pt x="229" y="1709"/>
                  </a:cubicBezTo>
                  <a:cubicBezTo>
                    <a:pt x="264" y="1765"/>
                    <a:pt x="446" y="1806"/>
                    <a:pt x="530" y="1716"/>
                  </a:cubicBezTo>
                  <a:close/>
                  <a:moveTo>
                    <a:pt x="643" y="1708"/>
                  </a:moveTo>
                  <a:cubicBezTo>
                    <a:pt x="703" y="1599"/>
                    <a:pt x="607" y="1437"/>
                    <a:pt x="543" y="1420"/>
                  </a:cubicBezTo>
                  <a:cubicBezTo>
                    <a:pt x="549" y="1582"/>
                    <a:pt x="492" y="1638"/>
                    <a:pt x="643" y="1708"/>
                  </a:cubicBezTo>
                  <a:close/>
                  <a:moveTo>
                    <a:pt x="685" y="1816"/>
                  </a:moveTo>
                  <a:cubicBezTo>
                    <a:pt x="538" y="1721"/>
                    <a:pt x="520" y="1803"/>
                    <a:pt x="372" y="1889"/>
                  </a:cubicBezTo>
                  <a:cubicBezTo>
                    <a:pt x="423" y="1937"/>
                    <a:pt x="622" y="1932"/>
                    <a:pt x="685" y="1816"/>
                  </a:cubicBezTo>
                  <a:close/>
                  <a:moveTo>
                    <a:pt x="845" y="1899"/>
                  </a:moveTo>
                  <a:cubicBezTo>
                    <a:pt x="685" y="1836"/>
                    <a:pt x="683" y="1918"/>
                    <a:pt x="558" y="2029"/>
                  </a:cubicBezTo>
                  <a:cubicBezTo>
                    <a:pt x="616" y="2065"/>
                    <a:pt x="806" y="2022"/>
                    <a:pt x="845" y="1899"/>
                  </a:cubicBezTo>
                  <a:close/>
                  <a:moveTo>
                    <a:pt x="887" y="1854"/>
                  </a:moveTo>
                  <a:cubicBezTo>
                    <a:pt x="915" y="1719"/>
                    <a:pt x="761" y="1580"/>
                    <a:pt x="688" y="1583"/>
                  </a:cubicBezTo>
                  <a:cubicBezTo>
                    <a:pt x="747" y="1752"/>
                    <a:pt x="706" y="1829"/>
                    <a:pt x="887" y="1854"/>
                  </a:cubicBezTo>
                  <a:close/>
                  <a:moveTo>
                    <a:pt x="2075" y="1943"/>
                  </a:moveTo>
                  <a:cubicBezTo>
                    <a:pt x="2079" y="1943"/>
                    <a:pt x="2079" y="1943"/>
                    <a:pt x="2079" y="1943"/>
                  </a:cubicBezTo>
                  <a:cubicBezTo>
                    <a:pt x="2337" y="1943"/>
                    <a:pt x="2571" y="1835"/>
                    <a:pt x="2741" y="1660"/>
                  </a:cubicBezTo>
                  <a:cubicBezTo>
                    <a:pt x="2910" y="1485"/>
                    <a:pt x="3015" y="1244"/>
                    <a:pt x="3015" y="977"/>
                  </a:cubicBezTo>
                  <a:cubicBezTo>
                    <a:pt x="3015" y="710"/>
                    <a:pt x="2910" y="468"/>
                    <a:pt x="2741" y="293"/>
                  </a:cubicBezTo>
                  <a:cubicBezTo>
                    <a:pt x="2704" y="256"/>
                    <a:pt x="2664" y="221"/>
                    <a:pt x="2622" y="190"/>
                  </a:cubicBezTo>
                  <a:cubicBezTo>
                    <a:pt x="2515" y="188"/>
                    <a:pt x="2418" y="64"/>
                    <a:pt x="2424" y="6"/>
                  </a:cubicBezTo>
                  <a:cubicBezTo>
                    <a:pt x="2564" y="64"/>
                    <a:pt x="2632" y="33"/>
                    <a:pt x="2644" y="188"/>
                  </a:cubicBezTo>
                  <a:cubicBezTo>
                    <a:pt x="2643" y="188"/>
                    <a:pt x="2642" y="189"/>
                    <a:pt x="2641" y="189"/>
                  </a:cubicBezTo>
                  <a:cubicBezTo>
                    <a:pt x="2680" y="218"/>
                    <a:pt x="2716" y="250"/>
                    <a:pt x="2749" y="285"/>
                  </a:cubicBezTo>
                  <a:cubicBezTo>
                    <a:pt x="2921" y="462"/>
                    <a:pt x="3027" y="707"/>
                    <a:pt x="3027" y="977"/>
                  </a:cubicBezTo>
                  <a:cubicBezTo>
                    <a:pt x="3027" y="1247"/>
                    <a:pt x="2921" y="1492"/>
                    <a:pt x="2749" y="1669"/>
                  </a:cubicBezTo>
                  <a:cubicBezTo>
                    <a:pt x="2591" y="1833"/>
                    <a:pt x="2375" y="1939"/>
                    <a:pt x="2136" y="1954"/>
                  </a:cubicBezTo>
                  <a:cubicBezTo>
                    <a:pt x="2222" y="1981"/>
                    <a:pt x="2413" y="2083"/>
                    <a:pt x="2413" y="2110"/>
                  </a:cubicBezTo>
                  <a:cubicBezTo>
                    <a:pt x="2413" y="2117"/>
                    <a:pt x="2408" y="2119"/>
                    <a:pt x="2403" y="2123"/>
                  </a:cubicBezTo>
                  <a:cubicBezTo>
                    <a:pt x="2380" y="2123"/>
                    <a:pt x="2380" y="2123"/>
                    <a:pt x="2380" y="2123"/>
                  </a:cubicBezTo>
                  <a:cubicBezTo>
                    <a:pt x="2357" y="2107"/>
                    <a:pt x="2339" y="2087"/>
                    <a:pt x="2315" y="2070"/>
                  </a:cubicBezTo>
                  <a:cubicBezTo>
                    <a:pt x="2297" y="2057"/>
                    <a:pt x="2264" y="2037"/>
                    <a:pt x="2244" y="2025"/>
                  </a:cubicBezTo>
                  <a:cubicBezTo>
                    <a:pt x="2224" y="2014"/>
                    <a:pt x="2124" y="1964"/>
                    <a:pt x="2090" y="1955"/>
                  </a:cubicBezTo>
                  <a:cubicBezTo>
                    <a:pt x="2086" y="1955"/>
                    <a:pt x="2083" y="1955"/>
                    <a:pt x="2079" y="1955"/>
                  </a:cubicBezTo>
                  <a:cubicBezTo>
                    <a:pt x="2075" y="1955"/>
                    <a:pt x="2075" y="1955"/>
                    <a:pt x="2075" y="1955"/>
                  </a:cubicBezTo>
                  <a:moveTo>
                    <a:pt x="2738" y="216"/>
                  </a:moveTo>
                  <a:cubicBezTo>
                    <a:pt x="2793" y="144"/>
                    <a:pt x="2741" y="18"/>
                    <a:pt x="2697" y="0"/>
                  </a:cubicBezTo>
                  <a:cubicBezTo>
                    <a:pt x="2684" y="116"/>
                    <a:pt x="2638" y="150"/>
                    <a:pt x="2738" y="216"/>
                  </a:cubicBezTo>
                  <a:close/>
                  <a:moveTo>
                    <a:pt x="2828" y="336"/>
                  </a:moveTo>
                  <a:cubicBezTo>
                    <a:pt x="2897" y="278"/>
                    <a:pt x="2875" y="144"/>
                    <a:pt x="2836" y="116"/>
                  </a:cubicBezTo>
                  <a:cubicBezTo>
                    <a:pt x="2798" y="226"/>
                    <a:pt x="2745" y="249"/>
                    <a:pt x="2828" y="336"/>
                  </a:cubicBezTo>
                  <a:close/>
                  <a:moveTo>
                    <a:pt x="2739" y="340"/>
                  </a:moveTo>
                  <a:cubicBezTo>
                    <a:pt x="2707" y="228"/>
                    <a:pt x="2662" y="261"/>
                    <a:pt x="2550" y="239"/>
                  </a:cubicBezTo>
                  <a:cubicBezTo>
                    <a:pt x="2554" y="285"/>
                    <a:pt x="2656" y="370"/>
                    <a:pt x="2739" y="340"/>
                  </a:cubicBezTo>
                  <a:close/>
                  <a:moveTo>
                    <a:pt x="2850" y="494"/>
                  </a:moveTo>
                  <a:cubicBezTo>
                    <a:pt x="2829" y="378"/>
                    <a:pt x="2781" y="407"/>
                    <a:pt x="2672" y="374"/>
                  </a:cubicBezTo>
                  <a:cubicBezTo>
                    <a:pt x="2672" y="421"/>
                    <a:pt x="2765" y="515"/>
                    <a:pt x="2850" y="494"/>
                  </a:cubicBezTo>
                  <a:close/>
                  <a:moveTo>
                    <a:pt x="2926" y="470"/>
                  </a:moveTo>
                  <a:cubicBezTo>
                    <a:pt x="2998" y="409"/>
                    <a:pt x="2974" y="270"/>
                    <a:pt x="2934" y="241"/>
                  </a:cubicBezTo>
                  <a:cubicBezTo>
                    <a:pt x="2894" y="356"/>
                    <a:pt x="2839" y="380"/>
                    <a:pt x="2926" y="470"/>
                  </a:cubicBezTo>
                  <a:close/>
                  <a:moveTo>
                    <a:pt x="2987" y="608"/>
                  </a:moveTo>
                  <a:cubicBezTo>
                    <a:pt x="3075" y="577"/>
                    <a:pt x="3103" y="438"/>
                    <a:pt x="3075" y="396"/>
                  </a:cubicBezTo>
                  <a:cubicBezTo>
                    <a:pt x="2997" y="490"/>
                    <a:pt x="2937" y="493"/>
                    <a:pt x="2987" y="608"/>
                  </a:cubicBezTo>
                  <a:close/>
                  <a:moveTo>
                    <a:pt x="2943" y="685"/>
                  </a:moveTo>
                  <a:cubicBezTo>
                    <a:pt x="2947" y="555"/>
                    <a:pt x="2888" y="575"/>
                    <a:pt x="2777" y="514"/>
                  </a:cubicBezTo>
                  <a:cubicBezTo>
                    <a:pt x="2766" y="565"/>
                    <a:pt x="2846" y="688"/>
                    <a:pt x="2943" y="685"/>
                  </a:cubicBezTo>
                  <a:close/>
                  <a:moveTo>
                    <a:pt x="3048" y="772"/>
                  </a:moveTo>
                  <a:cubicBezTo>
                    <a:pt x="3148" y="737"/>
                    <a:pt x="3179" y="579"/>
                    <a:pt x="3148" y="532"/>
                  </a:cubicBezTo>
                  <a:cubicBezTo>
                    <a:pt x="3060" y="639"/>
                    <a:pt x="2992" y="642"/>
                    <a:pt x="3048" y="772"/>
                  </a:cubicBezTo>
                  <a:close/>
                  <a:moveTo>
                    <a:pt x="2988" y="861"/>
                  </a:moveTo>
                  <a:cubicBezTo>
                    <a:pt x="3007" y="732"/>
                    <a:pt x="2946" y="745"/>
                    <a:pt x="2843" y="673"/>
                  </a:cubicBezTo>
                  <a:cubicBezTo>
                    <a:pt x="2826" y="722"/>
                    <a:pt x="2891" y="853"/>
                    <a:pt x="2988" y="861"/>
                  </a:cubicBezTo>
                  <a:close/>
                  <a:moveTo>
                    <a:pt x="3071" y="938"/>
                  </a:moveTo>
                  <a:cubicBezTo>
                    <a:pt x="3038" y="794"/>
                    <a:pt x="3108" y="803"/>
                    <a:pt x="3219" y="711"/>
                  </a:cubicBezTo>
                  <a:cubicBezTo>
                    <a:pt x="3242" y="765"/>
                    <a:pt x="3180" y="921"/>
                    <a:pt x="3071" y="938"/>
                  </a:cubicBezTo>
                  <a:close/>
                  <a:moveTo>
                    <a:pt x="3065" y="1106"/>
                  </a:moveTo>
                  <a:cubicBezTo>
                    <a:pt x="3180" y="1107"/>
                    <a:pt x="3270" y="956"/>
                    <a:pt x="3255" y="897"/>
                  </a:cubicBezTo>
                  <a:cubicBezTo>
                    <a:pt x="3126" y="973"/>
                    <a:pt x="3055" y="952"/>
                    <a:pt x="3065" y="1106"/>
                  </a:cubicBezTo>
                  <a:close/>
                  <a:moveTo>
                    <a:pt x="2986" y="1090"/>
                  </a:moveTo>
                  <a:cubicBezTo>
                    <a:pt x="3034" y="935"/>
                    <a:pt x="2956" y="940"/>
                    <a:pt x="2843" y="831"/>
                  </a:cubicBezTo>
                  <a:cubicBezTo>
                    <a:pt x="2814" y="888"/>
                    <a:pt x="2868" y="1062"/>
                    <a:pt x="2986" y="1090"/>
                  </a:cubicBezTo>
                  <a:close/>
                  <a:moveTo>
                    <a:pt x="3017" y="1293"/>
                  </a:moveTo>
                  <a:cubicBezTo>
                    <a:pt x="3138" y="1314"/>
                    <a:pt x="3259" y="1173"/>
                    <a:pt x="3254" y="1107"/>
                  </a:cubicBezTo>
                  <a:cubicBezTo>
                    <a:pt x="3105" y="1164"/>
                    <a:pt x="3034" y="1129"/>
                    <a:pt x="3017" y="1293"/>
                  </a:cubicBezTo>
                  <a:close/>
                  <a:moveTo>
                    <a:pt x="2949" y="1431"/>
                  </a:moveTo>
                  <a:cubicBezTo>
                    <a:pt x="3050" y="1501"/>
                    <a:pt x="3219" y="1423"/>
                    <a:pt x="3242" y="1361"/>
                  </a:cubicBezTo>
                  <a:cubicBezTo>
                    <a:pt x="3082" y="1351"/>
                    <a:pt x="3032" y="1290"/>
                    <a:pt x="2949" y="1431"/>
                  </a:cubicBezTo>
                  <a:close/>
                  <a:moveTo>
                    <a:pt x="2937" y="1303"/>
                  </a:moveTo>
                  <a:cubicBezTo>
                    <a:pt x="3006" y="1156"/>
                    <a:pt x="2928" y="1149"/>
                    <a:pt x="2832" y="1024"/>
                  </a:cubicBezTo>
                  <a:cubicBezTo>
                    <a:pt x="2794" y="1077"/>
                    <a:pt x="2823" y="1259"/>
                    <a:pt x="2937" y="1303"/>
                  </a:cubicBezTo>
                  <a:close/>
                  <a:moveTo>
                    <a:pt x="2848" y="1569"/>
                  </a:moveTo>
                  <a:cubicBezTo>
                    <a:pt x="2933" y="1658"/>
                    <a:pt x="3114" y="1617"/>
                    <a:pt x="3149" y="1562"/>
                  </a:cubicBezTo>
                  <a:cubicBezTo>
                    <a:pt x="2996" y="1518"/>
                    <a:pt x="2960" y="1448"/>
                    <a:pt x="2848" y="1569"/>
                  </a:cubicBezTo>
                  <a:close/>
                  <a:moveTo>
                    <a:pt x="2816" y="1514"/>
                  </a:moveTo>
                  <a:cubicBezTo>
                    <a:pt x="2924" y="1403"/>
                    <a:pt x="2856" y="1372"/>
                    <a:pt x="2808" y="1229"/>
                  </a:cubicBezTo>
                  <a:cubicBezTo>
                    <a:pt x="2757" y="1265"/>
                    <a:pt x="2727" y="1438"/>
                    <a:pt x="2816" y="1514"/>
                  </a:cubicBezTo>
                  <a:close/>
                  <a:moveTo>
                    <a:pt x="2740" y="1716"/>
                  </a:moveTo>
                  <a:cubicBezTo>
                    <a:pt x="2824" y="1806"/>
                    <a:pt x="3006" y="1765"/>
                    <a:pt x="3041" y="1709"/>
                  </a:cubicBezTo>
                  <a:cubicBezTo>
                    <a:pt x="2887" y="1666"/>
                    <a:pt x="2852" y="1595"/>
                    <a:pt x="2740" y="1716"/>
                  </a:cubicBezTo>
                  <a:close/>
                  <a:moveTo>
                    <a:pt x="2627" y="1708"/>
                  </a:moveTo>
                  <a:cubicBezTo>
                    <a:pt x="2778" y="1638"/>
                    <a:pt x="2721" y="1582"/>
                    <a:pt x="2728" y="1420"/>
                  </a:cubicBezTo>
                  <a:cubicBezTo>
                    <a:pt x="2663" y="1437"/>
                    <a:pt x="2567" y="1599"/>
                    <a:pt x="2627" y="1708"/>
                  </a:cubicBezTo>
                  <a:close/>
                  <a:moveTo>
                    <a:pt x="2585" y="1816"/>
                  </a:moveTo>
                  <a:cubicBezTo>
                    <a:pt x="2648" y="1932"/>
                    <a:pt x="2848" y="1937"/>
                    <a:pt x="2898" y="1889"/>
                  </a:cubicBezTo>
                  <a:cubicBezTo>
                    <a:pt x="2751" y="1803"/>
                    <a:pt x="2732" y="1721"/>
                    <a:pt x="2585" y="1816"/>
                  </a:cubicBezTo>
                  <a:close/>
                  <a:moveTo>
                    <a:pt x="2425" y="1899"/>
                  </a:moveTo>
                  <a:cubicBezTo>
                    <a:pt x="2464" y="2022"/>
                    <a:pt x="2654" y="2065"/>
                    <a:pt x="2712" y="2029"/>
                  </a:cubicBezTo>
                  <a:cubicBezTo>
                    <a:pt x="2587" y="1918"/>
                    <a:pt x="2585" y="1836"/>
                    <a:pt x="2425" y="1899"/>
                  </a:cubicBezTo>
                  <a:close/>
                  <a:moveTo>
                    <a:pt x="2582" y="1583"/>
                  </a:moveTo>
                  <a:cubicBezTo>
                    <a:pt x="2509" y="1580"/>
                    <a:pt x="2355" y="1719"/>
                    <a:pt x="2383" y="1854"/>
                  </a:cubicBezTo>
                  <a:cubicBezTo>
                    <a:pt x="2565" y="1829"/>
                    <a:pt x="2523" y="1752"/>
                    <a:pt x="2582" y="1583"/>
                  </a:cubicBezTo>
                  <a:close/>
                  <a:moveTo>
                    <a:pt x="2582" y="1583"/>
                  </a:moveTo>
                  <a:cubicBezTo>
                    <a:pt x="2582" y="1583"/>
                    <a:pt x="2582" y="1583"/>
                    <a:pt x="2582" y="1583"/>
                  </a:cubicBezTo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AC0106A0-37D0-4101-A629-3FA09F575196}"/>
                </a:ext>
              </a:extLst>
            </p:cNvPr>
            <p:cNvGrpSpPr/>
            <p:nvPr/>
          </p:nvGrpSpPr>
          <p:grpSpPr>
            <a:xfrm>
              <a:off x="7981009" y="2769448"/>
              <a:ext cx="2241367" cy="1107996"/>
              <a:chOff x="1969624" y="2677115"/>
              <a:chExt cx="2241367" cy="1107996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52DFF704-29B2-4CD5-99AF-60074C3A531E}"/>
                  </a:ext>
                </a:extLst>
              </p:cNvPr>
              <p:cNvSpPr/>
              <p:nvPr/>
            </p:nvSpPr>
            <p:spPr>
              <a:xfrm>
                <a:off x="2367992" y="2677115"/>
                <a:ext cx="144462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kern="100" dirty="0">
                    <a:solidFill>
                      <a:schemeClr val="bg1"/>
                    </a:solidFill>
                    <a:ea typeface="+mj-ea"/>
                  </a:rPr>
                  <a:t>105</a:t>
                </a:r>
                <a:r>
                  <a:rPr lang="zh-CN" altLang="en-US" sz="3600" b="1" kern="100" dirty="0">
                    <a:solidFill>
                      <a:schemeClr val="bg1"/>
                    </a:solidFill>
                    <a:ea typeface="+mj-ea"/>
                  </a:rPr>
                  <a:t>人</a:t>
                </a:r>
                <a:endParaRPr lang="zh-CN" altLang="en-US" sz="3600" b="1" dirty="0">
                  <a:solidFill>
                    <a:schemeClr val="bg1"/>
                  </a:solidFill>
                  <a:ea typeface="+mj-ea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3DC81D85-F79F-4F47-B98A-4919E9317CD8}"/>
                  </a:ext>
                </a:extLst>
              </p:cNvPr>
              <p:cNvSpPr txBox="1"/>
              <p:nvPr/>
            </p:nvSpPr>
            <p:spPr>
              <a:xfrm>
                <a:off x="1969624" y="3323446"/>
                <a:ext cx="22413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2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6652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2DA4369-90C0-463D-9181-2763907F8612}"/>
              </a:ext>
            </a:extLst>
          </p:cNvPr>
          <p:cNvSpPr/>
          <p:nvPr/>
        </p:nvSpPr>
        <p:spPr>
          <a:xfrm>
            <a:off x="4958444" y="2331700"/>
            <a:ext cx="2206399" cy="220639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E670D97-5701-48B3-9ACA-207FA6B04F67}"/>
              </a:ext>
            </a:extLst>
          </p:cNvPr>
          <p:cNvSpPr/>
          <p:nvPr/>
        </p:nvSpPr>
        <p:spPr>
          <a:xfrm>
            <a:off x="4047104" y="3895365"/>
            <a:ext cx="2206399" cy="220639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62F78D9-DBCD-4B73-AD50-082CEA6E77A2}"/>
              </a:ext>
            </a:extLst>
          </p:cNvPr>
          <p:cNvSpPr/>
          <p:nvPr/>
        </p:nvSpPr>
        <p:spPr>
          <a:xfrm>
            <a:off x="5869782" y="3895365"/>
            <a:ext cx="2206399" cy="220639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A0389A3E-B742-45B7-9EE1-DF5CAD4A6AE2}"/>
              </a:ext>
            </a:extLst>
          </p:cNvPr>
          <p:cNvSpPr/>
          <p:nvPr/>
        </p:nvSpPr>
        <p:spPr>
          <a:xfrm>
            <a:off x="5973577" y="3895365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4388953F-5FD6-4312-BF76-F11D43BAF01A}"/>
              </a:ext>
            </a:extLst>
          </p:cNvPr>
          <p:cNvSpPr/>
          <p:nvPr/>
        </p:nvSpPr>
        <p:spPr>
          <a:xfrm flipH="1">
            <a:off x="5072323" y="3895364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38A81C53-9E61-4368-8807-68B0022D66EF}"/>
              </a:ext>
            </a:extLst>
          </p:cNvPr>
          <p:cNvSpPr/>
          <p:nvPr/>
        </p:nvSpPr>
        <p:spPr>
          <a:xfrm rot="3608821" flipH="1">
            <a:off x="5517906" y="4677196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EF70025-5BCD-4DC6-8003-636A9B56D01D}"/>
              </a:ext>
            </a:extLst>
          </p:cNvPr>
          <p:cNvSpPr txBox="1"/>
          <p:nvPr/>
        </p:nvSpPr>
        <p:spPr>
          <a:xfrm>
            <a:off x="5201289" y="3058778"/>
            <a:ext cx="178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2714949-139D-40B3-B755-8707800D69E2}"/>
              </a:ext>
            </a:extLst>
          </p:cNvPr>
          <p:cNvSpPr txBox="1"/>
          <p:nvPr/>
        </p:nvSpPr>
        <p:spPr>
          <a:xfrm>
            <a:off x="2812341" y="1215721"/>
            <a:ext cx="6567318" cy="778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82975809-B889-40DB-BFB5-AA7437BB28B8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6061644" y="2063566"/>
            <a:ext cx="0" cy="26813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5CA7BD0-D211-4945-9FB0-AA70F6322ABC}"/>
              </a:ext>
            </a:extLst>
          </p:cNvPr>
          <p:cNvCxnSpPr>
            <a:cxnSpLocks/>
            <a:stCxn id="22" idx="6"/>
          </p:cNvCxnSpPr>
          <p:nvPr/>
        </p:nvCxnSpPr>
        <p:spPr>
          <a:xfrm flipV="1">
            <a:off x="8076181" y="4998563"/>
            <a:ext cx="439346" cy="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76E9EEE4-FD90-44E9-A379-8DC591939A91}"/>
              </a:ext>
            </a:extLst>
          </p:cNvPr>
          <p:cNvCxnSpPr>
            <a:stCxn id="21" idx="2"/>
          </p:cNvCxnSpPr>
          <p:nvPr/>
        </p:nvCxnSpPr>
        <p:spPr>
          <a:xfrm flipH="1" flipV="1">
            <a:off x="3690257" y="4998563"/>
            <a:ext cx="356847" cy="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489FD2B-8EE4-497F-9B4F-068AB8FF8A87}"/>
              </a:ext>
            </a:extLst>
          </p:cNvPr>
          <p:cNvSpPr txBox="1"/>
          <p:nvPr/>
        </p:nvSpPr>
        <p:spPr>
          <a:xfrm>
            <a:off x="6166339" y="4778909"/>
            <a:ext cx="178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F4B8507-7336-4293-89DC-B83AC2205E48}"/>
              </a:ext>
            </a:extLst>
          </p:cNvPr>
          <p:cNvSpPr txBox="1"/>
          <p:nvPr/>
        </p:nvSpPr>
        <p:spPr>
          <a:xfrm>
            <a:off x="4100010" y="4778909"/>
            <a:ext cx="178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9CDC70F6-7DF0-4FD7-B0E0-758C3181B599}"/>
              </a:ext>
            </a:extLst>
          </p:cNvPr>
          <p:cNvSpPr txBox="1"/>
          <p:nvPr/>
        </p:nvSpPr>
        <p:spPr>
          <a:xfrm>
            <a:off x="8629998" y="4318401"/>
            <a:ext cx="2937732" cy="1498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74DA53B-5E05-4FEE-85A2-BA8D72D26C82}"/>
              </a:ext>
            </a:extLst>
          </p:cNvPr>
          <p:cNvSpPr txBox="1"/>
          <p:nvPr/>
        </p:nvSpPr>
        <p:spPr>
          <a:xfrm>
            <a:off x="555251" y="4318401"/>
            <a:ext cx="2937732" cy="1498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19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B86607E-D03C-4B42-AFF7-03DF108B094F}"/>
              </a:ext>
            </a:extLst>
          </p:cNvPr>
          <p:cNvGrpSpPr/>
          <p:nvPr/>
        </p:nvGrpSpPr>
        <p:grpSpPr>
          <a:xfrm>
            <a:off x="434976" y="1412875"/>
            <a:ext cx="5526993" cy="2016125"/>
            <a:chOff x="1019176" y="1539875"/>
            <a:chExt cx="5526993" cy="201612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BCC703E8-BE05-4120-9454-55E5F2B80E07}"/>
                </a:ext>
              </a:extLst>
            </p:cNvPr>
            <p:cNvSpPr/>
            <p:nvPr/>
          </p:nvSpPr>
          <p:spPr>
            <a:xfrm>
              <a:off x="1019176" y="1539875"/>
              <a:ext cx="5488893" cy="2016125"/>
            </a:xfrm>
            <a:prstGeom prst="roundRect">
              <a:avLst>
                <a:gd name="adj" fmla="val 2089"/>
              </a:avLst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4DD84A75-3054-419B-8150-1BE585724922}"/>
                </a:ext>
              </a:extLst>
            </p:cNvPr>
            <p:cNvSpPr/>
            <p:nvPr/>
          </p:nvSpPr>
          <p:spPr>
            <a:xfrm>
              <a:off x="1208313" y="1747836"/>
              <a:ext cx="1600200" cy="1600200"/>
            </a:xfrm>
            <a:prstGeom prst="roundRect">
              <a:avLst>
                <a:gd name="adj" fmla="val 3969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/>
                <a:t>关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13CEA20-5011-46CB-8D10-F265FE470301}"/>
                </a:ext>
              </a:extLst>
            </p:cNvPr>
            <p:cNvSpPr txBox="1"/>
            <p:nvPr/>
          </p:nvSpPr>
          <p:spPr>
            <a:xfrm>
              <a:off x="2966580" y="1835978"/>
              <a:ext cx="3579589" cy="142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3EBD7E9-8C9E-4534-AD16-EF8666CCB468}"/>
              </a:ext>
            </a:extLst>
          </p:cNvPr>
          <p:cNvGrpSpPr/>
          <p:nvPr/>
        </p:nvGrpSpPr>
        <p:grpSpPr>
          <a:xfrm>
            <a:off x="6288770" y="1412875"/>
            <a:ext cx="5526993" cy="2016125"/>
            <a:chOff x="1019176" y="1539875"/>
            <a:chExt cx="5526993" cy="2016125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66BAB1F3-6F2F-497B-90F9-6BDBD3F8E230}"/>
                </a:ext>
              </a:extLst>
            </p:cNvPr>
            <p:cNvSpPr/>
            <p:nvPr/>
          </p:nvSpPr>
          <p:spPr>
            <a:xfrm>
              <a:off x="1019176" y="1539875"/>
              <a:ext cx="5488893" cy="2016125"/>
            </a:xfrm>
            <a:prstGeom prst="roundRect">
              <a:avLst>
                <a:gd name="adj" fmla="val 2089"/>
              </a:avLst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F871DA4A-E9BC-4195-AE11-FF31A1AA1B54}"/>
                </a:ext>
              </a:extLst>
            </p:cNvPr>
            <p:cNvSpPr/>
            <p:nvPr/>
          </p:nvSpPr>
          <p:spPr>
            <a:xfrm>
              <a:off x="1208313" y="1747836"/>
              <a:ext cx="1600200" cy="1600200"/>
            </a:xfrm>
            <a:prstGeom prst="roundRect">
              <a:avLst>
                <a:gd name="adj" fmla="val 3969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/>
                <a:t>键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EA303D05-A0A2-4E6A-B96C-3FE33707FD91}"/>
                </a:ext>
              </a:extLst>
            </p:cNvPr>
            <p:cNvSpPr txBox="1"/>
            <p:nvPr/>
          </p:nvSpPr>
          <p:spPr>
            <a:xfrm>
              <a:off x="2966580" y="1835978"/>
              <a:ext cx="3579589" cy="142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F6BB9BB-8C3D-48A3-8032-6E6F32BFC158}"/>
              </a:ext>
            </a:extLst>
          </p:cNvPr>
          <p:cNvGrpSpPr/>
          <p:nvPr/>
        </p:nvGrpSpPr>
        <p:grpSpPr>
          <a:xfrm>
            <a:off x="434976" y="3876675"/>
            <a:ext cx="5526993" cy="2016125"/>
            <a:chOff x="1019176" y="1539875"/>
            <a:chExt cx="5526993" cy="201612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7CF19D03-3D99-47B4-8219-061F6BBBB60E}"/>
                </a:ext>
              </a:extLst>
            </p:cNvPr>
            <p:cNvSpPr/>
            <p:nvPr/>
          </p:nvSpPr>
          <p:spPr>
            <a:xfrm>
              <a:off x="1019176" y="1539875"/>
              <a:ext cx="5488893" cy="2016125"/>
            </a:xfrm>
            <a:prstGeom prst="roundRect">
              <a:avLst>
                <a:gd name="adj" fmla="val 2089"/>
              </a:avLst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5BA586E6-D317-490B-B879-5A9C9C134A6E}"/>
                </a:ext>
              </a:extLst>
            </p:cNvPr>
            <p:cNvSpPr/>
            <p:nvPr/>
          </p:nvSpPr>
          <p:spPr>
            <a:xfrm>
              <a:off x="1208313" y="1747836"/>
              <a:ext cx="1600200" cy="1600200"/>
            </a:xfrm>
            <a:prstGeom prst="roundRect">
              <a:avLst>
                <a:gd name="adj" fmla="val 3969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/>
                <a:t>词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CF166CF-5146-456D-952C-B7A8296922A0}"/>
                </a:ext>
              </a:extLst>
            </p:cNvPr>
            <p:cNvSpPr txBox="1"/>
            <p:nvPr/>
          </p:nvSpPr>
          <p:spPr>
            <a:xfrm>
              <a:off x="2966580" y="1835978"/>
              <a:ext cx="3579589" cy="142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C33CD93-4D98-4E5A-A59E-822D85A87DD0}"/>
              </a:ext>
            </a:extLst>
          </p:cNvPr>
          <p:cNvGrpSpPr/>
          <p:nvPr/>
        </p:nvGrpSpPr>
        <p:grpSpPr>
          <a:xfrm>
            <a:off x="6288770" y="3876675"/>
            <a:ext cx="5526993" cy="2016125"/>
            <a:chOff x="1019176" y="1539875"/>
            <a:chExt cx="5526993" cy="201612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658DEF2C-5D08-4BD7-B744-1F5E51F50DA9}"/>
                </a:ext>
              </a:extLst>
            </p:cNvPr>
            <p:cNvSpPr/>
            <p:nvPr/>
          </p:nvSpPr>
          <p:spPr>
            <a:xfrm>
              <a:off x="1019176" y="1539875"/>
              <a:ext cx="5488893" cy="2016125"/>
            </a:xfrm>
            <a:prstGeom prst="roundRect">
              <a:avLst>
                <a:gd name="adj" fmla="val 2089"/>
              </a:avLst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C3B0CE93-708A-4FDF-A1B3-2BA145BE003D}"/>
                </a:ext>
              </a:extLst>
            </p:cNvPr>
            <p:cNvSpPr/>
            <p:nvPr/>
          </p:nvSpPr>
          <p:spPr>
            <a:xfrm>
              <a:off x="1208313" y="1747836"/>
              <a:ext cx="1600200" cy="1600200"/>
            </a:xfrm>
            <a:prstGeom prst="roundRect">
              <a:avLst>
                <a:gd name="adj" fmla="val 3969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/>
                <a:t>区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78694F35-E14F-4235-8016-20229AC7F885}"/>
                </a:ext>
              </a:extLst>
            </p:cNvPr>
            <p:cNvSpPr txBox="1"/>
            <p:nvPr/>
          </p:nvSpPr>
          <p:spPr>
            <a:xfrm>
              <a:off x="2966580" y="1835978"/>
              <a:ext cx="3579589" cy="142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3091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DB31182-892A-42F7-AC6B-70F89F1328DC}"/>
              </a:ext>
            </a:extLst>
          </p:cNvPr>
          <p:cNvGrpSpPr/>
          <p:nvPr/>
        </p:nvGrpSpPr>
        <p:grpSpPr>
          <a:xfrm>
            <a:off x="-469944" y="1191274"/>
            <a:ext cx="7391174" cy="4927450"/>
            <a:chOff x="5596206" y="1734451"/>
            <a:chExt cx="6266543" cy="4177696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xmlns="" id="{3F5865C0-3E8F-4C0B-960E-E7E85742E01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96773154"/>
                </p:ext>
              </p:extLst>
            </p:nvPr>
          </p:nvGraphicFramePr>
          <p:xfrm>
            <a:off x="5596206" y="1734451"/>
            <a:ext cx="6266543" cy="41776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1D8C6235-B1CF-471E-B973-2E6CC26E1C9C}"/>
                </a:ext>
              </a:extLst>
            </p:cNvPr>
            <p:cNvSpPr/>
            <p:nvPr/>
          </p:nvSpPr>
          <p:spPr>
            <a:xfrm>
              <a:off x="7389258" y="3418833"/>
              <a:ext cx="1733114" cy="808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在这里输入</a:t>
              </a:r>
              <a:endParaRPr lang="en-US" altLang="zh-CN" sz="2800" b="1" spc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  <a:p>
              <a:pPr algn="ctr"/>
              <a:r>
                <a:rPr lang="zh-CN" altLang="en-US" sz="2800" b="1" spc="100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图表的标题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19464A0-EBB6-4787-839B-3C5451BB8CA1}"/>
              </a:ext>
            </a:extLst>
          </p:cNvPr>
          <p:cNvGrpSpPr/>
          <p:nvPr/>
        </p:nvGrpSpPr>
        <p:grpSpPr>
          <a:xfrm>
            <a:off x="6819900" y="1536700"/>
            <a:ext cx="4800600" cy="1209275"/>
            <a:chOff x="6908800" y="1676400"/>
            <a:chExt cx="4800600" cy="12092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16991D1-F298-4490-B851-0F29C6868689}"/>
                </a:ext>
              </a:extLst>
            </p:cNvPr>
            <p:cNvSpPr txBox="1"/>
            <p:nvPr/>
          </p:nvSpPr>
          <p:spPr>
            <a:xfrm>
              <a:off x="6908800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61B1DCC9-6408-469C-BF72-CE960BC6724E}"/>
                </a:ext>
              </a:extLst>
            </p:cNvPr>
            <p:cNvSpPr/>
            <p:nvPr/>
          </p:nvSpPr>
          <p:spPr>
            <a:xfrm>
              <a:off x="6908800" y="2107320"/>
              <a:ext cx="4800600" cy="778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请在这里输入你的正文内容，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请在这里输入你的正文内容，请在这里输入你的正文内容</a:t>
              </a:r>
              <a:endParaRPr lang="zh-CN" altLang="en-US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C882183-E422-40AA-9A99-844B1FBC16BB}"/>
              </a:ext>
            </a:extLst>
          </p:cNvPr>
          <p:cNvGrpSpPr/>
          <p:nvPr/>
        </p:nvGrpSpPr>
        <p:grpSpPr>
          <a:xfrm>
            <a:off x="6819900" y="3074873"/>
            <a:ext cx="4800600" cy="1209275"/>
            <a:chOff x="6908800" y="1676400"/>
            <a:chExt cx="4800600" cy="120927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681402C4-1C80-4B8B-B204-78D99001C08A}"/>
                </a:ext>
              </a:extLst>
            </p:cNvPr>
            <p:cNvSpPr txBox="1"/>
            <p:nvPr/>
          </p:nvSpPr>
          <p:spPr>
            <a:xfrm>
              <a:off x="6908800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DAC395C9-670F-4A7C-AAC9-A6EDD384924D}"/>
                </a:ext>
              </a:extLst>
            </p:cNvPr>
            <p:cNvSpPr/>
            <p:nvPr/>
          </p:nvSpPr>
          <p:spPr>
            <a:xfrm>
              <a:off x="6908800" y="2107320"/>
              <a:ext cx="4800600" cy="778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请在这里输入你的正文内容，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请在这里输入你的正文内容，请在这里输入你的正文内容</a:t>
              </a:r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53B112AB-2468-4E91-B85D-05073D2B76CD}"/>
              </a:ext>
            </a:extLst>
          </p:cNvPr>
          <p:cNvGrpSpPr/>
          <p:nvPr/>
        </p:nvGrpSpPr>
        <p:grpSpPr>
          <a:xfrm>
            <a:off x="6819900" y="4613045"/>
            <a:ext cx="4800600" cy="1209275"/>
            <a:chOff x="6908800" y="1676400"/>
            <a:chExt cx="4800600" cy="120927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89245369-4946-4854-AA98-47C5EF60A2CF}"/>
                </a:ext>
              </a:extLst>
            </p:cNvPr>
            <p:cNvSpPr txBox="1"/>
            <p:nvPr/>
          </p:nvSpPr>
          <p:spPr>
            <a:xfrm>
              <a:off x="6908800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3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DA2A2DA6-8E0A-4ECE-BDDB-0C0CB148E72B}"/>
                </a:ext>
              </a:extLst>
            </p:cNvPr>
            <p:cNvSpPr/>
            <p:nvPr/>
          </p:nvSpPr>
          <p:spPr>
            <a:xfrm>
              <a:off x="6908800" y="2107320"/>
              <a:ext cx="4800600" cy="778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请在这里输入你的正文内容，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请在这里输入你的正文内容，请在这里输入你的正文内容</a:t>
              </a:r>
              <a:endParaRPr lang="zh-CN" altLang="en-US" dirty="0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51AAEE08-2837-410F-A6BA-8E89C52F5288}"/>
              </a:ext>
            </a:extLst>
          </p:cNvPr>
          <p:cNvCxnSpPr/>
          <p:nvPr/>
        </p:nvCxnSpPr>
        <p:spPr>
          <a:xfrm>
            <a:off x="6883400" y="2908300"/>
            <a:ext cx="4800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4FFF5EFB-CCCD-45F8-8FA2-33BE67A81D71}"/>
              </a:ext>
            </a:extLst>
          </p:cNvPr>
          <p:cNvCxnSpPr/>
          <p:nvPr/>
        </p:nvCxnSpPr>
        <p:spPr>
          <a:xfrm>
            <a:off x="6883400" y="4457700"/>
            <a:ext cx="4800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547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4174AD-3008-4CF3-BD4D-53716BC8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10"/>
            <a:ext cx="10515600" cy="848309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9A1290D-2DCE-4A53-92D4-1C39F5B1972B}"/>
              </a:ext>
            </a:extLst>
          </p:cNvPr>
          <p:cNvSpPr/>
          <p:nvPr/>
        </p:nvSpPr>
        <p:spPr>
          <a:xfrm>
            <a:off x="3181350" y="4324887"/>
            <a:ext cx="5829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600" kern="0" spc="200" dirty="0">
                <a:solidFill>
                  <a:schemeClr val="bg1">
                    <a:lumMod val="75000"/>
                  </a:schemeClr>
                </a:solidFill>
                <a:ea typeface="+mj-ea"/>
                <a:cs typeface="Segoe UI Light" panose="020B0502040204020203" pitchFamily="34" charset="0"/>
              </a:rPr>
              <a:t>ENTER YOUR SUBTITLE</a:t>
            </a:r>
          </a:p>
        </p:txBody>
      </p:sp>
    </p:spTree>
    <p:extLst>
      <p:ext uri="{BB962C8B-B14F-4D97-AF65-F5344CB8AC3E}">
        <p14:creationId xmlns:p14="http://schemas.microsoft.com/office/powerpoint/2010/main" val="1425979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971DA9-F223-4A69-A126-89B911FD7A11}"/>
              </a:ext>
            </a:extLst>
          </p:cNvPr>
          <p:cNvSpPr/>
          <p:nvPr/>
        </p:nvSpPr>
        <p:spPr>
          <a:xfrm>
            <a:off x="508919" y="1620015"/>
            <a:ext cx="3779001" cy="983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28人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61558904-3476-44FD-818E-8937658F03FA}"/>
              </a:ext>
            </a:extLst>
          </p:cNvPr>
          <p:cNvCxnSpPr>
            <a:cxnSpLocks/>
          </p:cNvCxnSpPr>
          <p:nvPr/>
        </p:nvCxnSpPr>
        <p:spPr>
          <a:xfrm>
            <a:off x="589130" y="1507961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A292228A-13A2-4101-BC29-1C9C8414EC71}"/>
              </a:ext>
            </a:extLst>
          </p:cNvPr>
          <p:cNvCxnSpPr>
            <a:cxnSpLocks/>
          </p:cNvCxnSpPr>
          <p:nvPr/>
        </p:nvCxnSpPr>
        <p:spPr>
          <a:xfrm>
            <a:off x="589130" y="3112170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91752B4-A13F-4B2E-9415-D0DF235005EE}"/>
              </a:ext>
            </a:extLst>
          </p:cNvPr>
          <p:cNvSpPr txBox="1"/>
          <p:nvPr/>
        </p:nvSpPr>
        <p:spPr>
          <a:xfrm>
            <a:off x="483123" y="2764289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 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3F02C39-285F-4121-BA4E-B14377E9E220}"/>
              </a:ext>
            </a:extLst>
          </p:cNvPr>
          <p:cNvCxnSpPr>
            <a:cxnSpLocks/>
          </p:cNvCxnSpPr>
          <p:nvPr/>
        </p:nvCxnSpPr>
        <p:spPr>
          <a:xfrm>
            <a:off x="4506588" y="1503951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0630110-4BA1-4E71-9776-37F3CC50EA65}"/>
              </a:ext>
            </a:extLst>
          </p:cNvPr>
          <p:cNvCxnSpPr>
            <a:cxnSpLocks/>
          </p:cNvCxnSpPr>
          <p:nvPr/>
        </p:nvCxnSpPr>
        <p:spPr>
          <a:xfrm>
            <a:off x="4506588" y="3108160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38C5E4F-4A65-44EC-99CF-ADD338C5E2CE}"/>
              </a:ext>
            </a:extLst>
          </p:cNvPr>
          <p:cNvSpPr/>
          <p:nvPr/>
        </p:nvSpPr>
        <p:spPr>
          <a:xfrm>
            <a:off x="4426377" y="1616005"/>
            <a:ext cx="3779001" cy="94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100" dirty="0">
                <a:solidFill>
                  <a:schemeClr val="accent1"/>
                </a:solidFill>
                <a:latin typeface="+mj-ea"/>
                <a:ea typeface="+mj-ea"/>
              </a:rPr>
              <a:t>72</a:t>
            </a: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9291748-A2D5-4191-B012-ADBE09784378}"/>
              </a:ext>
            </a:extLst>
          </p:cNvPr>
          <p:cNvSpPr txBox="1"/>
          <p:nvPr/>
        </p:nvSpPr>
        <p:spPr>
          <a:xfrm>
            <a:off x="4400581" y="2760279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0851E28-E22A-4A64-A509-68D3421C3BFC}"/>
              </a:ext>
            </a:extLst>
          </p:cNvPr>
          <p:cNvCxnSpPr>
            <a:cxnSpLocks/>
          </p:cNvCxnSpPr>
          <p:nvPr/>
        </p:nvCxnSpPr>
        <p:spPr>
          <a:xfrm>
            <a:off x="8322445" y="1503951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8459E9A-78C3-4BE0-9B50-69B1EE15B9F7}"/>
              </a:ext>
            </a:extLst>
          </p:cNvPr>
          <p:cNvCxnSpPr>
            <a:cxnSpLocks/>
          </p:cNvCxnSpPr>
          <p:nvPr/>
        </p:nvCxnSpPr>
        <p:spPr>
          <a:xfrm>
            <a:off x="8322445" y="3108160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64BAA0A-AB47-44E5-AC68-BFE1A19C3DF6}"/>
              </a:ext>
            </a:extLst>
          </p:cNvPr>
          <p:cNvSpPr/>
          <p:nvPr/>
        </p:nvSpPr>
        <p:spPr>
          <a:xfrm>
            <a:off x="8242234" y="1616005"/>
            <a:ext cx="3779001" cy="94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100" dirty="0">
                <a:solidFill>
                  <a:schemeClr val="accent1"/>
                </a:solidFill>
                <a:latin typeface="+mj-ea"/>
                <a:ea typeface="+mj-ea"/>
              </a:rPr>
              <a:t>21</a:t>
            </a: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907B0BE-0D53-4700-BAEF-AB9C1CDDAFE7}"/>
              </a:ext>
            </a:extLst>
          </p:cNvPr>
          <p:cNvSpPr txBox="1"/>
          <p:nvPr/>
        </p:nvSpPr>
        <p:spPr>
          <a:xfrm>
            <a:off x="8216438" y="2760279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A125E4C-A891-49E6-9821-EBCBD3107775}"/>
              </a:ext>
            </a:extLst>
          </p:cNvPr>
          <p:cNvCxnSpPr>
            <a:cxnSpLocks/>
          </p:cNvCxnSpPr>
          <p:nvPr/>
        </p:nvCxnSpPr>
        <p:spPr>
          <a:xfrm>
            <a:off x="584419" y="4110567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399F175-4E8D-49BA-855D-F32B5B778D8B}"/>
              </a:ext>
            </a:extLst>
          </p:cNvPr>
          <p:cNvCxnSpPr>
            <a:cxnSpLocks/>
          </p:cNvCxnSpPr>
          <p:nvPr/>
        </p:nvCxnSpPr>
        <p:spPr>
          <a:xfrm>
            <a:off x="584419" y="5714776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E4CDE13-55EA-4E58-B0C0-8A46337737E0}"/>
              </a:ext>
            </a:extLst>
          </p:cNvPr>
          <p:cNvSpPr/>
          <p:nvPr/>
        </p:nvSpPr>
        <p:spPr>
          <a:xfrm>
            <a:off x="504208" y="4222621"/>
            <a:ext cx="3779001" cy="94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100" dirty="0">
                <a:solidFill>
                  <a:schemeClr val="accent1"/>
                </a:solidFill>
                <a:latin typeface="+mj-ea"/>
                <a:ea typeface="+mj-ea"/>
              </a:rPr>
              <a:t>36</a:t>
            </a: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51BA1A9-50C3-463F-8105-4F384F6342E9}"/>
              </a:ext>
            </a:extLst>
          </p:cNvPr>
          <p:cNvSpPr txBox="1"/>
          <p:nvPr/>
        </p:nvSpPr>
        <p:spPr>
          <a:xfrm>
            <a:off x="478412" y="5366895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 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8A8ED9E-275F-43EB-990B-661ACA6BE7D0}"/>
              </a:ext>
            </a:extLst>
          </p:cNvPr>
          <p:cNvCxnSpPr>
            <a:cxnSpLocks/>
          </p:cNvCxnSpPr>
          <p:nvPr/>
        </p:nvCxnSpPr>
        <p:spPr>
          <a:xfrm>
            <a:off x="4501877" y="4106557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496C864-034F-46C1-8451-5A9E9CCCDA55}"/>
              </a:ext>
            </a:extLst>
          </p:cNvPr>
          <p:cNvCxnSpPr>
            <a:cxnSpLocks/>
          </p:cNvCxnSpPr>
          <p:nvPr/>
        </p:nvCxnSpPr>
        <p:spPr>
          <a:xfrm>
            <a:off x="4501877" y="5710766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7E52E96-91A5-4A5C-91A1-82444A414F2D}"/>
              </a:ext>
            </a:extLst>
          </p:cNvPr>
          <p:cNvSpPr/>
          <p:nvPr/>
        </p:nvSpPr>
        <p:spPr>
          <a:xfrm>
            <a:off x="4421666" y="4218611"/>
            <a:ext cx="3779001" cy="94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100" dirty="0">
                <a:solidFill>
                  <a:schemeClr val="accent1"/>
                </a:solidFill>
                <a:latin typeface="+mj-ea"/>
                <a:ea typeface="+mj-ea"/>
              </a:rPr>
              <a:t>65</a:t>
            </a: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D49DF08-C762-4758-AF84-4D23F84C4450}"/>
              </a:ext>
            </a:extLst>
          </p:cNvPr>
          <p:cNvSpPr txBox="1"/>
          <p:nvPr/>
        </p:nvSpPr>
        <p:spPr>
          <a:xfrm>
            <a:off x="4395870" y="5362885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 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88D9734-0F9B-4947-AF5B-29376BC59265}"/>
              </a:ext>
            </a:extLst>
          </p:cNvPr>
          <p:cNvCxnSpPr>
            <a:cxnSpLocks/>
          </p:cNvCxnSpPr>
          <p:nvPr/>
        </p:nvCxnSpPr>
        <p:spPr>
          <a:xfrm>
            <a:off x="8317734" y="4106557"/>
            <a:ext cx="32496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B83FEA9-CF07-4FD3-B66E-E773B5CC23AA}"/>
              </a:ext>
            </a:extLst>
          </p:cNvPr>
          <p:cNvCxnSpPr>
            <a:cxnSpLocks/>
          </p:cNvCxnSpPr>
          <p:nvPr/>
        </p:nvCxnSpPr>
        <p:spPr>
          <a:xfrm>
            <a:off x="8317734" y="5710766"/>
            <a:ext cx="2110623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5DF5FBD-BD7D-4176-BBE6-7FCCBDA9D516}"/>
              </a:ext>
            </a:extLst>
          </p:cNvPr>
          <p:cNvSpPr/>
          <p:nvPr/>
        </p:nvSpPr>
        <p:spPr>
          <a:xfrm>
            <a:off x="8237523" y="4218611"/>
            <a:ext cx="3779001" cy="94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pc="100" dirty="0">
                <a:solidFill>
                  <a:schemeClr val="accent1"/>
                </a:solidFill>
                <a:latin typeface="+mj-ea"/>
                <a:ea typeface="+mj-ea"/>
              </a:rPr>
              <a:t>40</a:t>
            </a:r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  <a:endParaRPr lang="en-US" altLang="zh-CN" sz="2800" b="1" spc="1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srgbClr val="19191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请在这里输入你的正文内容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6A8D344-B2C8-4A60-82C7-80E857873E0E}"/>
              </a:ext>
            </a:extLst>
          </p:cNvPr>
          <p:cNvSpPr txBox="1"/>
          <p:nvPr/>
        </p:nvSpPr>
        <p:spPr>
          <a:xfrm>
            <a:off x="8211727" y="5362885"/>
            <a:ext cx="264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※ </a:t>
            </a:r>
            <a:r>
              <a:rPr lang="zh-CN" altLang="en-US" sz="1400" i="1" spc="100" dirty="0">
                <a:solidFill>
                  <a:srgbClr val="72717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输入你的注释</a:t>
            </a:r>
          </a:p>
        </p:txBody>
      </p:sp>
    </p:spTree>
    <p:extLst>
      <p:ext uri="{BB962C8B-B14F-4D97-AF65-F5344CB8AC3E}">
        <p14:creationId xmlns:p14="http://schemas.microsoft.com/office/powerpoint/2010/main" val="986366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921ED99-D44E-46A1-95EA-F5A56B4803EF}"/>
              </a:ext>
            </a:extLst>
          </p:cNvPr>
          <p:cNvGrpSpPr/>
          <p:nvPr/>
        </p:nvGrpSpPr>
        <p:grpSpPr>
          <a:xfrm>
            <a:off x="894895" y="1675039"/>
            <a:ext cx="3010588" cy="3996871"/>
            <a:chOff x="925914" y="1776639"/>
            <a:chExt cx="3010588" cy="399687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DA6B1370-4801-4052-8AAE-80C08AFEA875}"/>
                </a:ext>
              </a:extLst>
            </p:cNvPr>
            <p:cNvSpPr/>
            <p:nvPr/>
          </p:nvSpPr>
          <p:spPr>
            <a:xfrm>
              <a:off x="1004076" y="2255610"/>
              <a:ext cx="2854265" cy="3517900"/>
            </a:xfrm>
            <a:prstGeom prst="roundRect">
              <a:avLst>
                <a:gd name="adj" fmla="val 2601"/>
              </a:avLst>
            </a:prstGeom>
            <a:noFill/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187A4EC-C918-425B-B432-BDF30313DEA7}"/>
                </a:ext>
              </a:extLst>
            </p:cNvPr>
            <p:cNvGrpSpPr/>
            <p:nvPr/>
          </p:nvGrpSpPr>
          <p:grpSpPr>
            <a:xfrm>
              <a:off x="1952238" y="1776639"/>
              <a:ext cx="957941" cy="957941"/>
              <a:chOff x="1915319" y="1776639"/>
              <a:chExt cx="957941" cy="957941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3D760EC-65FA-4962-BAD5-FDEC96D7B14A}"/>
                  </a:ext>
                </a:extLst>
              </p:cNvPr>
              <p:cNvSpPr/>
              <p:nvPr/>
            </p:nvSpPr>
            <p:spPr>
              <a:xfrm>
                <a:off x="1915319" y="1776639"/>
                <a:ext cx="957941" cy="95794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CD229BFA-31F3-4B7D-B34A-264D70E52C8E}"/>
                  </a:ext>
                </a:extLst>
              </p:cNvPr>
              <p:cNvSpPr/>
              <p:nvPr/>
            </p:nvSpPr>
            <p:spPr>
              <a:xfrm>
                <a:off x="1946843" y="1808163"/>
                <a:ext cx="894893" cy="894893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D1E1FE67-0CBC-424B-8002-815602D215A1}"/>
                  </a:ext>
                </a:extLst>
              </p:cNvPr>
              <p:cNvSpPr/>
              <p:nvPr/>
            </p:nvSpPr>
            <p:spPr>
              <a:xfrm>
                <a:off x="1986075" y="1847395"/>
                <a:ext cx="816428" cy="81642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阿里巴巴普惠体 R" panose="00020600040101010101" pitchFamily="18" charset="-122"/>
                    <a:cs typeface="+mn-cs"/>
                  </a:rPr>
                  <a:t>01</a:t>
                </a:r>
                <a:endPara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阿里巴巴普惠体 R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A6A7-E45C-499D-A7C3-21FD0FE030CB}"/>
                </a:ext>
              </a:extLst>
            </p:cNvPr>
            <p:cNvSpPr txBox="1"/>
            <p:nvPr/>
          </p:nvSpPr>
          <p:spPr>
            <a:xfrm>
              <a:off x="925914" y="2960948"/>
              <a:ext cx="3010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b="1" spc="100" dirty="0">
                  <a:solidFill>
                    <a:srgbClr val="595959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  <a:endParaRPr lang="zh-CN" altLang="en-US" sz="3200" b="1" spc="100" dirty="0">
                <a:solidFill>
                  <a:srgbClr val="59595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CE446A3-3056-4CD3-BA32-49007282173D}"/>
                </a:ext>
              </a:extLst>
            </p:cNvPr>
            <p:cNvSpPr/>
            <p:nvPr/>
          </p:nvSpPr>
          <p:spPr>
            <a:xfrm>
              <a:off x="1188853" y="3503644"/>
              <a:ext cx="2484711" cy="1991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  <a:endParaRPr lang="en-US" altLang="zh-CN" dirty="0">
                <a:solidFill>
                  <a:srgbClr val="59595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90445E5-99BD-4A32-8BBF-F1C1E1FF3FB2}"/>
              </a:ext>
            </a:extLst>
          </p:cNvPr>
          <p:cNvGrpSpPr/>
          <p:nvPr/>
        </p:nvGrpSpPr>
        <p:grpSpPr>
          <a:xfrm>
            <a:off x="4629788" y="1675039"/>
            <a:ext cx="3010588" cy="3996871"/>
            <a:chOff x="925914" y="1776639"/>
            <a:chExt cx="3010588" cy="3996871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C1D58FDC-18D1-47EE-9BCB-8621C12E8579}"/>
                </a:ext>
              </a:extLst>
            </p:cNvPr>
            <p:cNvSpPr/>
            <p:nvPr/>
          </p:nvSpPr>
          <p:spPr>
            <a:xfrm>
              <a:off x="1004076" y="2255610"/>
              <a:ext cx="2854265" cy="3517900"/>
            </a:xfrm>
            <a:prstGeom prst="roundRect">
              <a:avLst>
                <a:gd name="adj" fmla="val 2601"/>
              </a:avLst>
            </a:prstGeom>
            <a:noFill/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9DE137E4-B512-4E98-99FE-CBCA11A1D1C9}"/>
                </a:ext>
              </a:extLst>
            </p:cNvPr>
            <p:cNvGrpSpPr/>
            <p:nvPr/>
          </p:nvGrpSpPr>
          <p:grpSpPr>
            <a:xfrm>
              <a:off x="1952238" y="1776639"/>
              <a:ext cx="957941" cy="957941"/>
              <a:chOff x="1915319" y="1776639"/>
              <a:chExt cx="957941" cy="95794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C557F179-CA2A-44BB-A519-B37C745913C8}"/>
                  </a:ext>
                </a:extLst>
              </p:cNvPr>
              <p:cNvSpPr/>
              <p:nvPr/>
            </p:nvSpPr>
            <p:spPr>
              <a:xfrm>
                <a:off x="1915319" y="1776639"/>
                <a:ext cx="957941" cy="957941"/>
              </a:xfrm>
              <a:prstGeom prst="ellipse">
                <a:avLst/>
              </a:prstGeom>
              <a:solidFill>
                <a:schemeClr val="accent2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542ECF55-4955-4E7D-8793-84A49B4F3638}"/>
                  </a:ext>
                </a:extLst>
              </p:cNvPr>
              <p:cNvSpPr/>
              <p:nvPr/>
            </p:nvSpPr>
            <p:spPr>
              <a:xfrm>
                <a:off x="1946843" y="1808163"/>
                <a:ext cx="894893" cy="894893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4AFAF1B0-F2B5-4E3C-BFC7-5E9B65A9D8EB}"/>
                  </a:ext>
                </a:extLst>
              </p:cNvPr>
              <p:cNvSpPr/>
              <p:nvPr/>
            </p:nvSpPr>
            <p:spPr>
              <a:xfrm>
                <a:off x="1986075" y="1847395"/>
                <a:ext cx="816428" cy="81642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阿里巴巴普惠体 R" panose="00020600040101010101" pitchFamily="18" charset="-122"/>
                    <a:cs typeface="+mn-cs"/>
                  </a:rPr>
                  <a:t>02</a:t>
                </a:r>
                <a:endPara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阿里巴巴普惠体 R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3E7ECF9-3BD1-4509-9C18-34813D7454A5}"/>
                </a:ext>
              </a:extLst>
            </p:cNvPr>
            <p:cNvSpPr txBox="1"/>
            <p:nvPr/>
          </p:nvSpPr>
          <p:spPr>
            <a:xfrm>
              <a:off x="925914" y="2960948"/>
              <a:ext cx="3010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b="1" spc="100" dirty="0">
                  <a:solidFill>
                    <a:srgbClr val="595959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  <a:endParaRPr lang="zh-CN" altLang="en-US" sz="3200" b="1" spc="100" dirty="0">
                <a:solidFill>
                  <a:srgbClr val="59595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84A2634-8DA5-4141-AC3A-E23E77612BDF}"/>
                </a:ext>
              </a:extLst>
            </p:cNvPr>
            <p:cNvSpPr/>
            <p:nvPr/>
          </p:nvSpPr>
          <p:spPr>
            <a:xfrm>
              <a:off x="1188853" y="3503644"/>
              <a:ext cx="2484711" cy="1991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  <a:endParaRPr lang="en-US" altLang="zh-CN" dirty="0">
                <a:solidFill>
                  <a:srgbClr val="59595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8859029-D26D-4550-8B6A-B6D7605BDAF6}"/>
              </a:ext>
            </a:extLst>
          </p:cNvPr>
          <p:cNvGrpSpPr/>
          <p:nvPr/>
        </p:nvGrpSpPr>
        <p:grpSpPr>
          <a:xfrm>
            <a:off x="8364680" y="1675039"/>
            <a:ext cx="3010588" cy="3996871"/>
            <a:chOff x="925914" y="1776639"/>
            <a:chExt cx="3010588" cy="399687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B8A99D1D-EE19-422E-9C48-A86A9461F1D2}"/>
                </a:ext>
              </a:extLst>
            </p:cNvPr>
            <p:cNvSpPr/>
            <p:nvPr/>
          </p:nvSpPr>
          <p:spPr>
            <a:xfrm>
              <a:off x="1004076" y="2255610"/>
              <a:ext cx="2854265" cy="3517900"/>
            </a:xfrm>
            <a:prstGeom prst="roundRect">
              <a:avLst>
                <a:gd name="adj" fmla="val 2601"/>
              </a:avLst>
            </a:prstGeom>
            <a:noFill/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CD6C9250-DE83-422D-839D-69DCB595DD09}"/>
                </a:ext>
              </a:extLst>
            </p:cNvPr>
            <p:cNvGrpSpPr/>
            <p:nvPr/>
          </p:nvGrpSpPr>
          <p:grpSpPr>
            <a:xfrm>
              <a:off x="1952238" y="1776639"/>
              <a:ext cx="957941" cy="957941"/>
              <a:chOff x="1915319" y="1776639"/>
              <a:chExt cx="957941" cy="957941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534832D2-5B26-4D4C-8FCE-85ABD3EFF3DC}"/>
                  </a:ext>
                </a:extLst>
              </p:cNvPr>
              <p:cNvSpPr/>
              <p:nvPr/>
            </p:nvSpPr>
            <p:spPr>
              <a:xfrm>
                <a:off x="1915319" y="1776639"/>
                <a:ext cx="957941" cy="957941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09B16DEB-9F68-4F23-94E8-A7A81D8BCD40}"/>
                  </a:ext>
                </a:extLst>
              </p:cNvPr>
              <p:cNvSpPr/>
              <p:nvPr/>
            </p:nvSpPr>
            <p:spPr>
              <a:xfrm>
                <a:off x="1946843" y="1808163"/>
                <a:ext cx="894893" cy="894893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BE7C415E-231C-4547-89CA-80C63AFA4E3F}"/>
                  </a:ext>
                </a:extLst>
              </p:cNvPr>
              <p:cNvSpPr/>
              <p:nvPr/>
            </p:nvSpPr>
            <p:spPr>
              <a:xfrm>
                <a:off x="1986075" y="1847395"/>
                <a:ext cx="816428" cy="81642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阿里巴巴普惠体 R" panose="00020600040101010101" pitchFamily="18" charset="-122"/>
                    <a:cs typeface="+mn-cs"/>
                  </a:rPr>
                  <a:t>03</a:t>
                </a:r>
                <a:endPara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阿里巴巴普惠体 R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C4179D7-4ADD-4855-9E54-751FC85D037A}"/>
                </a:ext>
              </a:extLst>
            </p:cNvPr>
            <p:cNvSpPr txBox="1"/>
            <p:nvPr/>
          </p:nvSpPr>
          <p:spPr>
            <a:xfrm>
              <a:off x="925914" y="2960948"/>
              <a:ext cx="3010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b="1" spc="100" dirty="0">
                  <a:solidFill>
                    <a:srgbClr val="595959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  <a:endParaRPr lang="zh-CN" altLang="en-US" sz="3200" b="1" spc="100" dirty="0">
                <a:solidFill>
                  <a:srgbClr val="59595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A21B5C3-B3C6-4DEE-8D77-D78DDA9031AC}"/>
                </a:ext>
              </a:extLst>
            </p:cNvPr>
            <p:cNvSpPr/>
            <p:nvPr/>
          </p:nvSpPr>
          <p:spPr>
            <a:xfrm>
              <a:off x="1188853" y="3503644"/>
              <a:ext cx="2484711" cy="1991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</a:p>
            <a:p>
              <a:pPr algn="ctr">
                <a:lnSpc>
                  <a:spcPct val="140000"/>
                </a:lnSpc>
                <a:defRPr/>
              </a:pPr>
              <a:r>
                <a:rPr lang="zh-CN" altLang="en-US" dirty="0">
                  <a:solidFill>
                    <a:srgbClr val="59595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在这输入你的正文内容</a:t>
              </a:r>
              <a:endParaRPr lang="en-US" altLang="zh-CN" dirty="0">
                <a:solidFill>
                  <a:srgbClr val="59595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793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D0F230DC-CDC9-4DFE-8055-172EA113D393}"/>
              </a:ext>
            </a:extLst>
          </p:cNvPr>
          <p:cNvSpPr/>
          <p:nvPr/>
        </p:nvSpPr>
        <p:spPr>
          <a:xfrm>
            <a:off x="0" y="2145592"/>
            <a:ext cx="12192000" cy="3786015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48C03453-EFA8-43C7-84AA-91C0BE9658A3}"/>
              </a:ext>
            </a:extLst>
          </p:cNvPr>
          <p:cNvSpPr/>
          <p:nvPr/>
        </p:nvSpPr>
        <p:spPr>
          <a:xfrm>
            <a:off x="0" y="2282438"/>
            <a:ext cx="12192000" cy="3472412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F41D2C3-0EA9-4E4C-9490-8B6EF6650A53}"/>
              </a:ext>
            </a:extLst>
          </p:cNvPr>
          <p:cNvSpPr/>
          <p:nvPr/>
        </p:nvSpPr>
        <p:spPr>
          <a:xfrm>
            <a:off x="0" y="2269244"/>
            <a:ext cx="12192000" cy="3492151"/>
          </a:xfrm>
          <a:custGeom>
            <a:avLst/>
            <a:gdLst>
              <a:gd name="connsiteX0" fmla="*/ 0 w 12192000"/>
              <a:gd name="connsiteY0" fmla="*/ 0 h 3022805"/>
              <a:gd name="connsiteX1" fmla="*/ 493557 w 12192000"/>
              <a:gd name="connsiteY1" fmla="*/ 44929 h 3022805"/>
              <a:gd name="connsiteX2" fmla="*/ 6096002 w 12192000"/>
              <a:gd name="connsiteY2" fmla="*/ 253256 h 3022805"/>
              <a:gd name="connsiteX3" fmla="*/ 11698446 w 12192000"/>
              <a:gd name="connsiteY3" fmla="*/ 44929 h 3022805"/>
              <a:gd name="connsiteX4" fmla="*/ 12192000 w 12192000"/>
              <a:gd name="connsiteY4" fmla="*/ 0 h 3022805"/>
              <a:gd name="connsiteX5" fmla="*/ 12192000 w 12192000"/>
              <a:gd name="connsiteY5" fmla="*/ 3022804 h 3022805"/>
              <a:gd name="connsiteX6" fmla="*/ 11698446 w 12192000"/>
              <a:gd name="connsiteY6" fmla="*/ 2977875 h 3022805"/>
              <a:gd name="connsiteX7" fmla="*/ 6096002 w 12192000"/>
              <a:gd name="connsiteY7" fmla="*/ 2769548 h 3022805"/>
              <a:gd name="connsiteX8" fmla="*/ 493557 w 12192000"/>
              <a:gd name="connsiteY8" fmla="*/ 2977875 h 3022805"/>
              <a:gd name="connsiteX9" fmla="*/ 0 w 12192000"/>
              <a:gd name="connsiteY9" fmla="*/ 3022805 h 30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22805">
                <a:moveTo>
                  <a:pt x="0" y="0"/>
                </a:moveTo>
                <a:lnTo>
                  <a:pt x="493557" y="44929"/>
                </a:lnTo>
                <a:cubicBezTo>
                  <a:pt x="2092807" y="176456"/>
                  <a:pt x="4020729" y="253256"/>
                  <a:pt x="6096002" y="253256"/>
                </a:cubicBezTo>
                <a:cubicBezTo>
                  <a:pt x="8171274" y="253256"/>
                  <a:pt x="10099196" y="176456"/>
                  <a:pt x="11698446" y="44929"/>
                </a:cubicBezTo>
                <a:lnTo>
                  <a:pt x="12192000" y="0"/>
                </a:lnTo>
                <a:lnTo>
                  <a:pt x="12192000" y="3022804"/>
                </a:lnTo>
                <a:lnTo>
                  <a:pt x="11698446" y="2977875"/>
                </a:lnTo>
                <a:cubicBezTo>
                  <a:pt x="10099196" y="2846348"/>
                  <a:pt x="8171274" y="2769548"/>
                  <a:pt x="6096002" y="2769548"/>
                </a:cubicBezTo>
                <a:cubicBezTo>
                  <a:pt x="4020729" y="2769548"/>
                  <a:pt x="2092807" y="2846348"/>
                  <a:pt x="493557" y="2977875"/>
                </a:cubicBezTo>
                <a:lnTo>
                  <a:pt x="0" y="3022805"/>
                </a:lnTo>
                <a:close/>
              </a:path>
            </a:pathLst>
          </a:custGeom>
          <a:solidFill>
            <a:schemeClr val="accent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A28BCEB-FC26-4722-86AA-FED0555438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11" y="1612368"/>
            <a:ext cx="3202593" cy="44836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8429C2F-5423-4886-8346-A7F18FDB26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781" y="1612368"/>
            <a:ext cx="3202593" cy="44836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687627C-70B2-40DB-A142-DD6F4BA21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0" y="1612368"/>
            <a:ext cx="3202593" cy="448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33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08D3879-BEC9-40C3-8BFB-2C284FD8DBFB}"/>
              </a:ext>
            </a:extLst>
          </p:cNvPr>
          <p:cNvCxnSpPr>
            <a:cxnSpLocks/>
          </p:cNvCxnSpPr>
          <p:nvPr/>
        </p:nvCxnSpPr>
        <p:spPr>
          <a:xfrm>
            <a:off x="6000069" y="928003"/>
            <a:ext cx="1918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572DD9DD-0A65-4396-8242-A297AF7CE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631570"/>
              </p:ext>
            </p:extLst>
          </p:nvPr>
        </p:nvGraphicFramePr>
        <p:xfrm>
          <a:off x="637223" y="1191274"/>
          <a:ext cx="10917555" cy="5078214"/>
        </p:xfrm>
        <a:graphic>
          <a:graphicData uri="http://schemas.openxmlformats.org/drawingml/2006/table">
            <a:tbl>
              <a:tblPr/>
              <a:tblGrid>
                <a:gridCol w="2183220">
                  <a:extLst>
                    <a:ext uri="{9D8B030D-6E8A-4147-A177-3AD203B41FA5}">
                      <a16:colId xmlns:a16="http://schemas.microsoft.com/office/drawing/2014/main" xmlns="" val="1200711525"/>
                    </a:ext>
                  </a:extLst>
                </a:gridCol>
                <a:gridCol w="2183220">
                  <a:extLst>
                    <a:ext uri="{9D8B030D-6E8A-4147-A177-3AD203B41FA5}">
                      <a16:colId xmlns:a16="http://schemas.microsoft.com/office/drawing/2014/main" xmlns="" val="1213992894"/>
                    </a:ext>
                  </a:extLst>
                </a:gridCol>
                <a:gridCol w="2183220">
                  <a:extLst>
                    <a:ext uri="{9D8B030D-6E8A-4147-A177-3AD203B41FA5}">
                      <a16:colId xmlns:a16="http://schemas.microsoft.com/office/drawing/2014/main" xmlns="" val="3541784793"/>
                    </a:ext>
                  </a:extLst>
                </a:gridCol>
                <a:gridCol w="2183220">
                  <a:extLst>
                    <a:ext uri="{9D8B030D-6E8A-4147-A177-3AD203B41FA5}">
                      <a16:colId xmlns:a16="http://schemas.microsoft.com/office/drawing/2014/main" xmlns="" val="3989615592"/>
                    </a:ext>
                  </a:extLst>
                </a:gridCol>
                <a:gridCol w="2184675">
                  <a:extLst>
                    <a:ext uri="{9D8B030D-6E8A-4147-A177-3AD203B41FA5}">
                      <a16:colId xmlns:a16="http://schemas.microsoft.com/office/drawing/2014/main" xmlns="" val="1774879858"/>
                    </a:ext>
                  </a:extLst>
                </a:gridCol>
              </a:tblGrid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第一季度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第二季度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第三季度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891990259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80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150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210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6788548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8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13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50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44574449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1584208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8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8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2665723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6120071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15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53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103.2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136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71942715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3.75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13.25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25.8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34</a:t>
                      </a:r>
                      <a:r>
                        <a:rPr lang="zh-CN" sz="1600" kern="100" dirty="0">
                          <a:solidFill>
                            <a:srgbClr val="50505A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1512384"/>
                  </a:ext>
                </a:extLst>
              </a:tr>
              <a:tr h="564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00" dirty="0">
                          <a:solidFill>
                            <a:schemeClr val="bg1"/>
                          </a:solidFill>
                          <a:effectLst/>
                        </a:rPr>
                        <a:t>输入关键词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11.25</a:t>
                      </a:r>
                      <a:r>
                        <a:rPr lang="zh-CN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39.75</a:t>
                      </a:r>
                      <a:r>
                        <a:rPr lang="zh-CN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74.7</a:t>
                      </a:r>
                      <a:r>
                        <a:rPr lang="zh-CN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102</a:t>
                      </a:r>
                      <a:r>
                        <a:rPr lang="zh-CN" sz="18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万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1326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8761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89BF47C-0B29-40ED-8FFA-6FD721760C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14" b="14395"/>
          <a:stretch/>
        </p:blipFill>
        <p:spPr>
          <a:xfrm>
            <a:off x="24286" y="2227578"/>
            <a:ext cx="12167714" cy="463041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B1B20C1-9B7C-454D-A2D0-87FDB116C13D}"/>
              </a:ext>
            </a:extLst>
          </p:cNvPr>
          <p:cNvSpPr/>
          <p:nvPr/>
        </p:nvSpPr>
        <p:spPr>
          <a:xfrm>
            <a:off x="0" y="2167447"/>
            <a:ext cx="12192000" cy="4690552"/>
          </a:xfrm>
          <a:prstGeom prst="rect">
            <a:avLst/>
          </a:prstGeom>
          <a:solidFill>
            <a:schemeClr val="accent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47D7185-945E-42C7-8DBE-C40F1759CC7B}"/>
              </a:ext>
            </a:extLst>
          </p:cNvPr>
          <p:cNvGrpSpPr/>
          <p:nvPr/>
        </p:nvGrpSpPr>
        <p:grpSpPr>
          <a:xfrm>
            <a:off x="9359168" y="3128991"/>
            <a:ext cx="2153050" cy="2153049"/>
            <a:chOff x="941655" y="2611497"/>
            <a:chExt cx="1654348" cy="165434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D54CCE1-9DA9-4FD7-AB4A-38BDF2BC70C9}"/>
                </a:ext>
              </a:extLst>
            </p:cNvPr>
            <p:cNvGrpSpPr/>
            <p:nvPr/>
          </p:nvGrpSpPr>
          <p:grpSpPr>
            <a:xfrm>
              <a:off x="941655" y="2611497"/>
              <a:ext cx="1654348" cy="1654347"/>
              <a:chOff x="907593" y="2425628"/>
              <a:chExt cx="1654348" cy="1654347"/>
            </a:xfrm>
          </p:grpSpPr>
          <p:sp>
            <p:nvSpPr>
              <p:cNvPr id="8" name="空心弧 7">
                <a:extLst>
                  <a:ext uri="{FF2B5EF4-FFF2-40B4-BE49-F238E27FC236}">
                    <a16:creationId xmlns:a16="http://schemas.microsoft.com/office/drawing/2014/main" xmlns="" id="{C1F6E50A-A909-4BD8-8BF5-1D2654389F65}"/>
                  </a:ext>
                </a:extLst>
              </p:cNvPr>
              <p:cNvSpPr/>
              <p:nvPr/>
            </p:nvSpPr>
            <p:spPr>
              <a:xfrm rot="21440808" flipH="1">
                <a:off x="907594" y="2425628"/>
                <a:ext cx="1654347" cy="1654346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127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空心弧 8">
                <a:extLst>
                  <a:ext uri="{FF2B5EF4-FFF2-40B4-BE49-F238E27FC236}">
                    <a16:creationId xmlns:a16="http://schemas.microsoft.com/office/drawing/2014/main" xmlns="" id="{E73F2467-8ADE-4DBC-BEE0-D3380FAB9F70}"/>
                  </a:ext>
                </a:extLst>
              </p:cNvPr>
              <p:cNvSpPr/>
              <p:nvPr/>
            </p:nvSpPr>
            <p:spPr>
              <a:xfrm rot="1640808" flipH="1">
                <a:off x="907594" y="2425628"/>
                <a:ext cx="1654347" cy="1654346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254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空心弧 9">
                <a:extLst>
                  <a:ext uri="{FF2B5EF4-FFF2-40B4-BE49-F238E27FC236}">
                    <a16:creationId xmlns:a16="http://schemas.microsoft.com/office/drawing/2014/main" xmlns="" id="{1A0AEF52-A442-4BCC-BCF4-2CBD55EBA15F}"/>
                  </a:ext>
                </a:extLst>
              </p:cNvPr>
              <p:cNvSpPr/>
              <p:nvPr/>
            </p:nvSpPr>
            <p:spPr>
              <a:xfrm rot="3440808" flipH="1">
                <a:off x="907594" y="2425628"/>
                <a:ext cx="1654346" cy="1654347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127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xmlns="" id="{90C87698-C6FE-4A9E-9F13-E0D105E34591}"/>
                  </a:ext>
                </a:extLst>
              </p:cNvPr>
              <p:cNvSpPr/>
              <p:nvPr/>
            </p:nvSpPr>
            <p:spPr>
              <a:xfrm rot="5240808" flipH="1">
                <a:off x="907594" y="2425628"/>
                <a:ext cx="1654346" cy="1654347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254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空心弧 11">
                <a:extLst>
                  <a:ext uri="{FF2B5EF4-FFF2-40B4-BE49-F238E27FC236}">
                    <a16:creationId xmlns:a16="http://schemas.microsoft.com/office/drawing/2014/main" xmlns="" id="{9DFD871C-91C5-47E6-BFDA-00910D8E49EA}"/>
                  </a:ext>
                </a:extLst>
              </p:cNvPr>
              <p:cNvSpPr/>
              <p:nvPr/>
            </p:nvSpPr>
            <p:spPr>
              <a:xfrm rot="7040808" flipH="1">
                <a:off x="907594" y="2425628"/>
                <a:ext cx="1654346" cy="1654347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127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3" name="空心弧 12">
                <a:extLst>
                  <a:ext uri="{FF2B5EF4-FFF2-40B4-BE49-F238E27FC236}">
                    <a16:creationId xmlns:a16="http://schemas.microsoft.com/office/drawing/2014/main" xmlns="" id="{3DC55D58-C238-46A6-95C3-4181E842C4A2}"/>
                  </a:ext>
                </a:extLst>
              </p:cNvPr>
              <p:cNvSpPr/>
              <p:nvPr/>
            </p:nvSpPr>
            <p:spPr>
              <a:xfrm rot="8840808" flipH="1">
                <a:off x="907594" y="2425628"/>
                <a:ext cx="1654347" cy="1654346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254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4" name="空心弧 13">
                <a:extLst>
                  <a:ext uri="{FF2B5EF4-FFF2-40B4-BE49-F238E27FC236}">
                    <a16:creationId xmlns:a16="http://schemas.microsoft.com/office/drawing/2014/main" xmlns="" id="{83941238-A8D8-4F97-9D32-82C2BAC2163C}"/>
                  </a:ext>
                </a:extLst>
              </p:cNvPr>
              <p:cNvSpPr/>
              <p:nvPr/>
            </p:nvSpPr>
            <p:spPr>
              <a:xfrm rot="10640808" flipH="1">
                <a:off x="907594" y="2425628"/>
                <a:ext cx="1654347" cy="1654346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127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5" name="空心弧 14">
                <a:extLst>
                  <a:ext uri="{FF2B5EF4-FFF2-40B4-BE49-F238E27FC236}">
                    <a16:creationId xmlns:a16="http://schemas.microsoft.com/office/drawing/2014/main" xmlns="" id="{1BC24B4A-E3D7-4F10-A921-479BBFBD8A78}"/>
                  </a:ext>
                </a:extLst>
              </p:cNvPr>
              <p:cNvSpPr/>
              <p:nvPr/>
            </p:nvSpPr>
            <p:spPr>
              <a:xfrm rot="12440808" flipH="1">
                <a:off x="907594" y="2425628"/>
                <a:ext cx="1654347" cy="1654346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254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16" name="空心弧 15">
                <a:extLst>
                  <a:ext uri="{FF2B5EF4-FFF2-40B4-BE49-F238E27FC236}">
                    <a16:creationId xmlns:a16="http://schemas.microsoft.com/office/drawing/2014/main" xmlns="" id="{8949CDDE-E300-48D1-93DF-728A992BDD06}"/>
                  </a:ext>
                </a:extLst>
              </p:cNvPr>
              <p:cNvSpPr/>
              <p:nvPr/>
            </p:nvSpPr>
            <p:spPr>
              <a:xfrm rot="14240808" flipH="1">
                <a:off x="907594" y="2425628"/>
                <a:ext cx="1654346" cy="1654347"/>
              </a:xfrm>
              <a:prstGeom prst="blockArc">
                <a:avLst>
                  <a:gd name="adj1" fmla="val 865016"/>
                  <a:gd name="adj2" fmla="val 2533467"/>
                  <a:gd name="adj3" fmla="val 5147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glow rad="12700">
                  <a:srgbClr val="19F2F6">
                    <a:alpha val="3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阿里巴巴普惠体 R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7" name="不完整圆 6">
              <a:extLst>
                <a:ext uri="{FF2B5EF4-FFF2-40B4-BE49-F238E27FC236}">
                  <a16:creationId xmlns:a16="http://schemas.microsoft.com/office/drawing/2014/main" xmlns="" id="{2975C0C2-948E-44EF-805C-C5DC289DC76B}"/>
                </a:ext>
              </a:extLst>
            </p:cNvPr>
            <p:cNvSpPr/>
            <p:nvPr/>
          </p:nvSpPr>
          <p:spPr>
            <a:xfrm rot="8610538">
              <a:off x="1111492" y="2785322"/>
              <a:ext cx="1306694" cy="1306694"/>
            </a:xfrm>
            <a:prstGeom prst="pie">
              <a:avLst>
                <a:gd name="adj1" fmla="val 20544214"/>
                <a:gd name="adj2" fmla="val 16200000"/>
              </a:avLst>
            </a:prstGeom>
            <a:gradFill flip="none" rotWithShape="1">
              <a:gsLst>
                <a:gs pos="4400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8B1454A-9464-4D4C-AE9A-1DB2CEF70F63}"/>
              </a:ext>
            </a:extLst>
          </p:cNvPr>
          <p:cNvSpPr txBox="1"/>
          <p:nvPr/>
        </p:nvSpPr>
        <p:spPr>
          <a:xfrm>
            <a:off x="9669469" y="3913125"/>
            <a:ext cx="153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1</a:t>
            </a:r>
            <a:r>
              <a:rPr kumimoji="0" lang="zh-CN" altLang="en-US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篇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A4B5071-9FAC-4D36-BA08-5324A5A22F7D}"/>
              </a:ext>
            </a:extLst>
          </p:cNvPr>
          <p:cNvSpPr/>
          <p:nvPr/>
        </p:nvSpPr>
        <p:spPr>
          <a:xfrm>
            <a:off x="9272893" y="5293555"/>
            <a:ext cx="2484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输入你的关键词</a:t>
            </a: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xmlns="" id="{83D16C51-56D9-4769-B32A-367A4007A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97950" y="4624300"/>
            <a:ext cx="486373" cy="486373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152692D-62CA-481F-92B6-8ECA17AD3EF7}"/>
              </a:ext>
            </a:extLst>
          </p:cNvPr>
          <p:cNvGrpSpPr/>
          <p:nvPr/>
        </p:nvGrpSpPr>
        <p:grpSpPr>
          <a:xfrm>
            <a:off x="6386957" y="3128991"/>
            <a:ext cx="2153050" cy="2153049"/>
            <a:chOff x="907593" y="2425628"/>
            <a:chExt cx="1654348" cy="1654347"/>
          </a:xfrm>
        </p:grpSpPr>
        <p:sp>
          <p:nvSpPr>
            <p:cNvPr id="21" name="空心弧 20">
              <a:extLst>
                <a:ext uri="{FF2B5EF4-FFF2-40B4-BE49-F238E27FC236}">
                  <a16:creationId xmlns:a16="http://schemas.microsoft.com/office/drawing/2014/main" xmlns="" id="{D7CC84FD-6B3C-437A-AE9F-A3209248C71D}"/>
                </a:ext>
              </a:extLst>
            </p:cNvPr>
            <p:cNvSpPr/>
            <p:nvPr/>
          </p:nvSpPr>
          <p:spPr>
            <a:xfrm rot="21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2" name="空心弧 21">
              <a:extLst>
                <a:ext uri="{FF2B5EF4-FFF2-40B4-BE49-F238E27FC236}">
                  <a16:creationId xmlns:a16="http://schemas.microsoft.com/office/drawing/2014/main" xmlns="" id="{49053DCF-71FD-4348-9460-E181703F0D37}"/>
                </a:ext>
              </a:extLst>
            </p:cNvPr>
            <p:cNvSpPr/>
            <p:nvPr/>
          </p:nvSpPr>
          <p:spPr>
            <a:xfrm rot="1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3" name="空心弧 22">
              <a:extLst>
                <a:ext uri="{FF2B5EF4-FFF2-40B4-BE49-F238E27FC236}">
                  <a16:creationId xmlns:a16="http://schemas.microsoft.com/office/drawing/2014/main" xmlns="" id="{2B5DB4E6-50D7-4B55-8446-3E4E45B1EE8A}"/>
                </a:ext>
              </a:extLst>
            </p:cNvPr>
            <p:cNvSpPr/>
            <p:nvPr/>
          </p:nvSpPr>
          <p:spPr>
            <a:xfrm rot="34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4" name="空心弧 23">
              <a:extLst>
                <a:ext uri="{FF2B5EF4-FFF2-40B4-BE49-F238E27FC236}">
                  <a16:creationId xmlns:a16="http://schemas.microsoft.com/office/drawing/2014/main" xmlns="" id="{A80BFC70-C778-4A98-BE38-99030137ECD4}"/>
                </a:ext>
              </a:extLst>
            </p:cNvPr>
            <p:cNvSpPr/>
            <p:nvPr/>
          </p:nvSpPr>
          <p:spPr>
            <a:xfrm rot="5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5" name="空心弧 24">
              <a:extLst>
                <a:ext uri="{FF2B5EF4-FFF2-40B4-BE49-F238E27FC236}">
                  <a16:creationId xmlns:a16="http://schemas.microsoft.com/office/drawing/2014/main" xmlns="" id="{6AB56AD8-F674-4788-ACCB-AEDA4C63B290}"/>
                </a:ext>
              </a:extLst>
            </p:cNvPr>
            <p:cNvSpPr/>
            <p:nvPr/>
          </p:nvSpPr>
          <p:spPr>
            <a:xfrm rot="70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6" name="空心弧 25">
              <a:extLst>
                <a:ext uri="{FF2B5EF4-FFF2-40B4-BE49-F238E27FC236}">
                  <a16:creationId xmlns:a16="http://schemas.microsoft.com/office/drawing/2014/main" xmlns="" id="{4666F3A8-E3EF-4218-838B-5F2AF3AAB3BE}"/>
                </a:ext>
              </a:extLst>
            </p:cNvPr>
            <p:cNvSpPr/>
            <p:nvPr/>
          </p:nvSpPr>
          <p:spPr>
            <a:xfrm rot="88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7" name="空心弧 26">
              <a:extLst>
                <a:ext uri="{FF2B5EF4-FFF2-40B4-BE49-F238E27FC236}">
                  <a16:creationId xmlns:a16="http://schemas.microsoft.com/office/drawing/2014/main" xmlns="" id="{2A04D140-A412-4082-9887-7BD5A20F35F7}"/>
                </a:ext>
              </a:extLst>
            </p:cNvPr>
            <p:cNvSpPr/>
            <p:nvPr/>
          </p:nvSpPr>
          <p:spPr>
            <a:xfrm rot="10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8" name="空心弧 27">
              <a:extLst>
                <a:ext uri="{FF2B5EF4-FFF2-40B4-BE49-F238E27FC236}">
                  <a16:creationId xmlns:a16="http://schemas.microsoft.com/office/drawing/2014/main" xmlns="" id="{8C076886-52A8-4B06-A5A6-BC7E9F20C295}"/>
                </a:ext>
              </a:extLst>
            </p:cNvPr>
            <p:cNvSpPr/>
            <p:nvPr/>
          </p:nvSpPr>
          <p:spPr>
            <a:xfrm rot="12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9" name="空心弧 28">
              <a:extLst>
                <a:ext uri="{FF2B5EF4-FFF2-40B4-BE49-F238E27FC236}">
                  <a16:creationId xmlns:a16="http://schemas.microsoft.com/office/drawing/2014/main" xmlns="" id="{95D75E7D-BC21-4AAF-B7B6-433FE2008228}"/>
                </a:ext>
              </a:extLst>
            </p:cNvPr>
            <p:cNvSpPr/>
            <p:nvPr/>
          </p:nvSpPr>
          <p:spPr>
            <a:xfrm rot="14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30" name="不完整圆 29">
            <a:extLst>
              <a:ext uri="{FF2B5EF4-FFF2-40B4-BE49-F238E27FC236}">
                <a16:creationId xmlns:a16="http://schemas.microsoft.com/office/drawing/2014/main" xmlns="" id="{8EA94BBE-92DE-4B10-95FF-6F6B49071D70}"/>
              </a:ext>
            </a:extLst>
          </p:cNvPr>
          <p:cNvSpPr/>
          <p:nvPr/>
        </p:nvSpPr>
        <p:spPr>
          <a:xfrm rot="8610538">
            <a:off x="6607991" y="3355215"/>
            <a:ext cx="1700596" cy="1700596"/>
          </a:xfrm>
          <a:prstGeom prst="pie">
            <a:avLst>
              <a:gd name="adj1" fmla="val 20544214"/>
              <a:gd name="adj2" fmla="val 16200000"/>
            </a:avLst>
          </a:prstGeom>
          <a:gradFill flip="none" rotWithShape="1">
            <a:gsLst>
              <a:gs pos="44000">
                <a:sysClr val="window" lastClr="FFFFFF">
                  <a:alpha val="0"/>
                </a:sysClr>
              </a:gs>
              <a:gs pos="100000">
                <a:sysClr val="window" lastClr="FFFFFF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1950D4E-4F9D-49D3-B430-69447CC6510F}"/>
              </a:ext>
            </a:extLst>
          </p:cNvPr>
          <p:cNvSpPr txBox="1"/>
          <p:nvPr/>
        </p:nvSpPr>
        <p:spPr>
          <a:xfrm>
            <a:off x="6748057" y="3930058"/>
            <a:ext cx="153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1.9%</a:t>
            </a:r>
            <a:endParaRPr kumimoji="0" lang="zh-CN" altLang="en-US" sz="2800" b="1" i="0" u="none" strike="noStrike" kern="0" cap="none" spc="2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F476F88-4278-445F-A8C7-BCA15C07BBD2}"/>
              </a:ext>
            </a:extLst>
          </p:cNvPr>
          <p:cNvSpPr/>
          <p:nvPr/>
        </p:nvSpPr>
        <p:spPr>
          <a:xfrm>
            <a:off x="6365257" y="5293555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kern="100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输入你的关键词</a:t>
            </a: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xmlns="" id="{964D2186-DFD0-417F-8FEF-9D7915A12C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194723" y="4574792"/>
            <a:ext cx="577897" cy="577897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50D841C6-E637-487B-AC22-80BF1F398926}"/>
              </a:ext>
            </a:extLst>
          </p:cNvPr>
          <p:cNvGrpSpPr/>
          <p:nvPr/>
        </p:nvGrpSpPr>
        <p:grpSpPr>
          <a:xfrm>
            <a:off x="3559759" y="3128991"/>
            <a:ext cx="2153050" cy="2153049"/>
            <a:chOff x="907593" y="2425628"/>
            <a:chExt cx="1654348" cy="1654347"/>
          </a:xfrm>
        </p:grpSpPr>
        <p:sp>
          <p:nvSpPr>
            <p:cNvPr id="35" name="空心弧 34">
              <a:extLst>
                <a:ext uri="{FF2B5EF4-FFF2-40B4-BE49-F238E27FC236}">
                  <a16:creationId xmlns:a16="http://schemas.microsoft.com/office/drawing/2014/main" xmlns="" id="{49EFF90F-FF67-4F57-B415-FE407282C2F7}"/>
                </a:ext>
              </a:extLst>
            </p:cNvPr>
            <p:cNvSpPr/>
            <p:nvPr/>
          </p:nvSpPr>
          <p:spPr>
            <a:xfrm rot="21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36" name="空心弧 35">
              <a:extLst>
                <a:ext uri="{FF2B5EF4-FFF2-40B4-BE49-F238E27FC236}">
                  <a16:creationId xmlns:a16="http://schemas.microsoft.com/office/drawing/2014/main" xmlns="" id="{77BCA28C-0C50-41F3-9EC7-8AC456C4A46A}"/>
                </a:ext>
              </a:extLst>
            </p:cNvPr>
            <p:cNvSpPr/>
            <p:nvPr/>
          </p:nvSpPr>
          <p:spPr>
            <a:xfrm rot="1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37" name="空心弧 36">
              <a:extLst>
                <a:ext uri="{FF2B5EF4-FFF2-40B4-BE49-F238E27FC236}">
                  <a16:creationId xmlns:a16="http://schemas.microsoft.com/office/drawing/2014/main" xmlns="" id="{70259DE4-C622-4EE0-B229-CA85CD94A001}"/>
                </a:ext>
              </a:extLst>
            </p:cNvPr>
            <p:cNvSpPr/>
            <p:nvPr/>
          </p:nvSpPr>
          <p:spPr>
            <a:xfrm rot="34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38" name="空心弧 37">
              <a:extLst>
                <a:ext uri="{FF2B5EF4-FFF2-40B4-BE49-F238E27FC236}">
                  <a16:creationId xmlns:a16="http://schemas.microsoft.com/office/drawing/2014/main" xmlns="" id="{FD269353-1794-4D19-82AF-4E1B9E0EC2A5}"/>
                </a:ext>
              </a:extLst>
            </p:cNvPr>
            <p:cNvSpPr/>
            <p:nvPr/>
          </p:nvSpPr>
          <p:spPr>
            <a:xfrm rot="5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39" name="空心弧 38">
              <a:extLst>
                <a:ext uri="{FF2B5EF4-FFF2-40B4-BE49-F238E27FC236}">
                  <a16:creationId xmlns:a16="http://schemas.microsoft.com/office/drawing/2014/main" xmlns="" id="{B5775B81-2FD3-4391-9F01-2AEE11991996}"/>
                </a:ext>
              </a:extLst>
            </p:cNvPr>
            <p:cNvSpPr/>
            <p:nvPr/>
          </p:nvSpPr>
          <p:spPr>
            <a:xfrm rot="70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40" name="空心弧 39">
              <a:extLst>
                <a:ext uri="{FF2B5EF4-FFF2-40B4-BE49-F238E27FC236}">
                  <a16:creationId xmlns:a16="http://schemas.microsoft.com/office/drawing/2014/main" xmlns="" id="{32D1DEDA-056B-4BF8-A424-D29FF7E02839}"/>
                </a:ext>
              </a:extLst>
            </p:cNvPr>
            <p:cNvSpPr/>
            <p:nvPr/>
          </p:nvSpPr>
          <p:spPr>
            <a:xfrm rot="88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41" name="空心弧 40">
              <a:extLst>
                <a:ext uri="{FF2B5EF4-FFF2-40B4-BE49-F238E27FC236}">
                  <a16:creationId xmlns:a16="http://schemas.microsoft.com/office/drawing/2014/main" xmlns="" id="{F6177462-57A3-41A1-9440-E79C3DDA0825}"/>
                </a:ext>
              </a:extLst>
            </p:cNvPr>
            <p:cNvSpPr/>
            <p:nvPr/>
          </p:nvSpPr>
          <p:spPr>
            <a:xfrm rot="10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42" name="空心弧 41">
              <a:extLst>
                <a:ext uri="{FF2B5EF4-FFF2-40B4-BE49-F238E27FC236}">
                  <a16:creationId xmlns:a16="http://schemas.microsoft.com/office/drawing/2014/main" xmlns="" id="{B06A9D68-DD96-4728-A2AE-917895084C15}"/>
                </a:ext>
              </a:extLst>
            </p:cNvPr>
            <p:cNvSpPr/>
            <p:nvPr/>
          </p:nvSpPr>
          <p:spPr>
            <a:xfrm rot="12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43" name="空心弧 42">
              <a:extLst>
                <a:ext uri="{FF2B5EF4-FFF2-40B4-BE49-F238E27FC236}">
                  <a16:creationId xmlns:a16="http://schemas.microsoft.com/office/drawing/2014/main" xmlns="" id="{AF573A63-3408-4B5E-B3FB-0E6B3CF4396B}"/>
                </a:ext>
              </a:extLst>
            </p:cNvPr>
            <p:cNvSpPr/>
            <p:nvPr/>
          </p:nvSpPr>
          <p:spPr>
            <a:xfrm rot="14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44" name="不完整圆 43">
            <a:extLst>
              <a:ext uri="{FF2B5EF4-FFF2-40B4-BE49-F238E27FC236}">
                <a16:creationId xmlns:a16="http://schemas.microsoft.com/office/drawing/2014/main" xmlns="" id="{EF49B41C-1B43-4F10-A3F9-8E38D44E02FC}"/>
              </a:ext>
            </a:extLst>
          </p:cNvPr>
          <p:cNvSpPr/>
          <p:nvPr/>
        </p:nvSpPr>
        <p:spPr>
          <a:xfrm rot="8610538">
            <a:off x="3780793" y="3355215"/>
            <a:ext cx="1700596" cy="1700596"/>
          </a:xfrm>
          <a:prstGeom prst="pie">
            <a:avLst>
              <a:gd name="adj1" fmla="val 20544214"/>
              <a:gd name="adj2" fmla="val 16200000"/>
            </a:avLst>
          </a:prstGeom>
          <a:gradFill flip="none" rotWithShape="1">
            <a:gsLst>
              <a:gs pos="44000">
                <a:sysClr val="window" lastClr="FFFFFF">
                  <a:alpha val="0"/>
                </a:sysClr>
              </a:gs>
              <a:gs pos="100000">
                <a:sysClr val="window" lastClr="FFFFFF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F86DEDB-C7E2-457E-AF75-B191F3136BAC}"/>
              </a:ext>
            </a:extLst>
          </p:cNvPr>
          <p:cNvSpPr txBox="1"/>
          <p:nvPr/>
        </p:nvSpPr>
        <p:spPr>
          <a:xfrm>
            <a:off x="3870060" y="3913125"/>
            <a:ext cx="153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5</a:t>
            </a:r>
            <a:r>
              <a:rPr kumimoji="0" lang="zh-CN" altLang="en-US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人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95933CC5-7A15-422A-9E65-24D23A167A7D}"/>
              </a:ext>
            </a:extLst>
          </p:cNvPr>
          <p:cNvSpPr/>
          <p:nvPr/>
        </p:nvSpPr>
        <p:spPr>
          <a:xfrm>
            <a:off x="3371347" y="5293555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kern="100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输入你的关键词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302456B-B28E-4E2F-AB76-BA32AD343801}"/>
              </a:ext>
            </a:extLst>
          </p:cNvPr>
          <p:cNvGrpSpPr/>
          <p:nvPr/>
        </p:nvGrpSpPr>
        <p:grpSpPr>
          <a:xfrm>
            <a:off x="565848" y="3128991"/>
            <a:ext cx="2153050" cy="2153049"/>
            <a:chOff x="907593" y="2425628"/>
            <a:chExt cx="1654348" cy="1654347"/>
          </a:xfrm>
        </p:grpSpPr>
        <p:sp>
          <p:nvSpPr>
            <p:cNvPr id="48" name="空心弧 47">
              <a:extLst>
                <a:ext uri="{FF2B5EF4-FFF2-40B4-BE49-F238E27FC236}">
                  <a16:creationId xmlns:a16="http://schemas.microsoft.com/office/drawing/2014/main" xmlns="" id="{DDA09248-8BDF-4668-83BD-8B5CFEEE3A26}"/>
                </a:ext>
              </a:extLst>
            </p:cNvPr>
            <p:cNvSpPr/>
            <p:nvPr/>
          </p:nvSpPr>
          <p:spPr>
            <a:xfrm rot="21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49" name="空心弧 48">
              <a:extLst>
                <a:ext uri="{FF2B5EF4-FFF2-40B4-BE49-F238E27FC236}">
                  <a16:creationId xmlns:a16="http://schemas.microsoft.com/office/drawing/2014/main" xmlns="" id="{684FC206-AEFE-400C-86F0-3BBF1979DFC5}"/>
                </a:ext>
              </a:extLst>
            </p:cNvPr>
            <p:cNvSpPr/>
            <p:nvPr/>
          </p:nvSpPr>
          <p:spPr>
            <a:xfrm rot="1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0" name="空心弧 49">
              <a:extLst>
                <a:ext uri="{FF2B5EF4-FFF2-40B4-BE49-F238E27FC236}">
                  <a16:creationId xmlns:a16="http://schemas.microsoft.com/office/drawing/2014/main" xmlns="" id="{8A84CF87-2462-4250-B359-1D651C165DD7}"/>
                </a:ext>
              </a:extLst>
            </p:cNvPr>
            <p:cNvSpPr/>
            <p:nvPr/>
          </p:nvSpPr>
          <p:spPr>
            <a:xfrm rot="34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1" name="空心弧 50">
              <a:extLst>
                <a:ext uri="{FF2B5EF4-FFF2-40B4-BE49-F238E27FC236}">
                  <a16:creationId xmlns:a16="http://schemas.microsoft.com/office/drawing/2014/main" xmlns="" id="{598413E8-691D-41FF-91F8-D6B3BEE5E210}"/>
                </a:ext>
              </a:extLst>
            </p:cNvPr>
            <p:cNvSpPr/>
            <p:nvPr/>
          </p:nvSpPr>
          <p:spPr>
            <a:xfrm rot="5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2" name="空心弧 51">
              <a:extLst>
                <a:ext uri="{FF2B5EF4-FFF2-40B4-BE49-F238E27FC236}">
                  <a16:creationId xmlns:a16="http://schemas.microsoft.com/office/drawing/2014/main" xmlns="" id="{91B327B6-64D3-41E9-AD0E-783601646C17}"/>
                </a:ext>
              </a:extLst>
            </p:cNvPr>
            <p:cNvSpPr/>
            <p:nvPr/>
          </p:nvSpPr>
          <p:spPr>
            <a:xfrm rot="70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3" name="空心弧 52">
              <a:extLst>
                <a:ext uri="{FF2B5EF4-FFF2-40B4-BE49-F238E27FC236}">
                  <a16:creationId xmlns:a16="http://schemas.microsoft.com/office/drawing/2014/main" xmlns="" id="{0DD6F3A9-CA7A-4121-9395-4A96E7E44D75}"/>
                </a:ext>
              </a:extLst>
            </p:cNvPr>
            <p:cNvSpPr/>
            <p:nvPr/>
          </p:nvSpPr>
          <p:spPr>
            <a:xfrm rot="88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4" name="空心弧 53">
              <a:extLst>
                <a:ext uri="{FF2B5EF4-FFF2-40B4-BE49-F238E27FC236}">
                  <a16:creationId xmlns:a16="http://schemas.microsoft.com/office/drawing/2014/main" xmlns="" id="{D0EA0ECC-711C-4556-BCA0-AB3BBBEE7046}"/>
                </a:ext>
              </a:extLst>
            </p:cNvPr>
            <p:cNvSpPr/>
            <p:nvPr/>
          </p:nvSpPr>
          <p:spPr>
            <a:xfrm rot="106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5" name="空心弧 54">
              <a:extLst>
                <a:ext uri="{FF2B5EF4-FFF2-40B4-BE49-F238E27FC236}">
                  <a16:creationId xmlns:a16="http://schemas.microsoft.com/office/drawing/2014/main" xmlns="" id="{18440245-C9D6-47B4-8FB5-E6D173AC6F8B}"/>
                </a:ext>
              </a:extLst>
            </p:cNvPr>
            <p:cNvSpPr/>
            <p:nvPr/>
          </p:nvSpPr>
          <p:spPr>
            <a:xfrm rot="12440808" flipH="1">
              <a:off x="907594" y="2425628"/>
              <a:ext cx="1654347" cy="1654346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254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56" name="空心弧 55">
              <a:extLst>
                <a:ext uri="{FF2B5EF4-FFF2-40B4-BE49-F238E27FC236}">
                  <a16:creationId xmlns:a16="http://schemas.microsoft.com/office/drawing/2014/main" xmlns="" id="{D225EB6C-594A-458E-B0C1-D02F60E8CBCF}"/>
                </a:ext>
              </a:extLst>
            </p:cNvPr>
            <p:cNvSpPr/>
            <p:nvPr/>
          </p:nvSpPr>
          <p:spPr>
            <a:xfrm rot="14240808" flipH="1">
              <a:off x="907594" y="2425628"/>
              <a:ext cx="1654346" cy="1654347"/>
            </a:xfrm>
            <a:prstGeom prst="blockArc">
              <a:avLst>
                <a:gd name="adj1" fmla="val 865016"/>
                <a:gd name="adj2" fmla="val 2533467"/>
                <a:gd name="adj3" fmla="val 5147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glow rad="12700">
                <a:srgbClr val="19F2F6">
                  <a:alpha val="3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57" name="不完整圆 56">
            <a:extLst>
              <a:ext uri="{FF2B5EF4-FFF2-40B4-BE49-F238E27FC236}">
                <a16:creationId xmlns:a16="http://schemas.microsoft.com/office/drawing/2014/main" xmlns="" id="{58E27BBD-6EA3-41DF-B54F-446308197ECD}"/>
              </a:ext>
            </a:extLst>
          </p:cNvPr>
          <p:cNvSpPr/>
          <p:nvPr/>
        </p:nvSpPr>
        <p:spPr>
          <a:xfrm rot="8610538">
            <a:off x="786882" y="3355215"/>
            <a:ext cx="1700596" cy="1700596"/>
          </a:xfrm>
          <a:prstGeom prst="pie">
            <a:avLst>
              <a:gd name="adj1" fmla="val 20544214"/>
              <a:gd name="adj2" fmla="val 16200000"/>
            </a:avLst>
          </a:prstGeom>
          <a:gradFill flip="none" rotWithShape="1">
            <a:gsLst>
              <a:gs pos="44000">
                <a:sysClr val="window" lastClr="FFFFFF">
                  <a:alpha val="0"/>
                </a:sysClr>
              </a:gs>
              <a:gs pos="100000">
                <a:sysClr val="window" lastClr="FFFFFF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99D76B3-1F3F-40BA-A916-18677809CBF7}"/>
              </a:ext>
            </a:extLst>
          </p:cNvPr>
          <p:cNvSpPr txBox="1"/>
          <p:nvPr/>
        </p:nvSpPr>
        <p:spPr>
          <a:xfrm>
            <a:off x="876149" y="3913125"/>
            <a:ext cx="153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2</a:t>
            </a:r>
            <a:r>
              <a:rPr kumimoji="0" lang="zh-CN" altLang="en-US" sz="3200" b="1" i="0" u="none" strike="noStrike" kern="0" cap="none" spc="2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</a:rPr>
              <a:t>项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B6548AF-A0FA-4D2E-877B-9C6E3B0D880D}"/>
              </a:ext>
            </a:extLst>
          </p:cNvPr>
          <p:cNvSpPr/>
          <p:nvPr/>
        </p:nvSpPr>
        <p:spPr>
          <a:xfrm>
            <a:off x="377436" y="5293555"/>
            <a:ext cx="2518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输入你的关键词</a:t>
            </a:r>
            <a:endParaRPr kumimoji="0" lang="zh-CN" altLang="en-US" sz="2400" b="0" i="0" u="none" strike="noStrike" kern="0" cap="none" spc="2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pic>
        <p:nvPicPr>
          <p:cNvPr id="60" name="图形 59">
            <a:extLst>
              <a:ext uri="{FF2B5EF4-FFF2-40B4-BE49-F238E27FC236}">
                <a16:creationId xmlns:a16="http://schemas.microsoft.com/office/drawing/2014/main" xmlns="" id="{400C3257-B61C-4DE0-A73A-10F508E8D7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390652" y="4680781"/>
            <a:ext cx="477658" cy="429892"/>
          </a:xfrm>
          <a:prstGeom prst="rect">
            <a:avLst/>
          </a:prstGeom>
        </p:spPr>
      </p:pic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CD4A1771-810B-481C-8AA3-2EBA7B4A7913}"/>
              </a:ext>
            </a:extLst>
          </p:cNvPr>
          <p:cNvCxnSpPr/>
          <p:nvPr/>
        </p:nvCxnSpPr>
        <p:spPr>
          <a:xfrm>
            <a:off x="0" y="2167447"/>
            <a:ext cx="12192000" cy="0"/>
          </a:xfrm>
          <a:prstGeom prst="line">
            <a:avLst/>
          </a:prstGeom>
          <a:noFill/>
          <a:ln w="127000" cap="flat" cmpd="sng" algn="ctr">
            <a:solidFill>
              <a:schemeClr val="accent4"/>
            </a:solidFill>
            <a:prstDash val="solid"/>
            <a:miter lim="800000"/>
          </a:ln>
          <a:effectLst/>
        </p:spPr>
      </p:cxnSp>
      <p:pic>
        <p:nvPicPr>
          <p:cNvPr id="62" name="图形 61">
            <a:extLst>
              <a:ext uri="{FF2B5EF4-FFF2-40B4-BE49-F238E27FC236}">
                <a16:creationId xmlns:a16="http://schemas.microsoft.com/office/drawing/2014/main" xmlns="" id="{9FAA7B62-70EC-48B4-BBF5-0F05834752B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338161" y="4562725"/>
            <a:ext cx="589964" cy="58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73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B8F701-BD45-453C-8FCD-D5BCC4940595}"/>
              </a:ext>
            </a:extLst>
          </p:cNvPr>
          <p:cNvSpPr/>
          <p:nvPr/>
        </p:nvSpPr>
        <p:spPr>
          <a:xfrm>
            <a:off x="512463" y="1277143"/>
            <a:ext cx="2137429" cy="151211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BDC08AB-E9B5-42D2-A201-5F934D2813BE}"/>
              </a:ext>
            </a:extLst>
          </p:cNvPr>
          <p:cNvSpPr/>
          <p:nvPr/>
        </p:nvSpPr>
        <p:spPr>
          <a:xfrm>
            <a:off x="2608916" y="1277143"/>
            <a:ext cx="9060796" cy="151211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C02212A-961B-4494-A7A4-E5BF982B3032}"/>
              </a:ext>
            </a:extLst>
          </p:cNvPr>
          <p:cNvSpPr txBox="1"/>
          <p:nvPr/>
        </p:nvSpPr>
        <p:spPr>
          <a:xfrm>
            <a:off x="599550" y="1488405"/>
            <a:ext cx="1963254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①</a:t>
            </a:r>
            <a:endParaRPr kumimoji="1" lang="en-US" altLang="zh-CN" sz="2400" b="1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1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输入小标题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35EB0A6-1486-4F81-9596-4C2D902D919B}"/>
              </a:ext>
            </a:extLst>
          </p:cNvPr>
          <p:cNvSpPr txBox="1"/>
          <p:nvPr/>
        </p:nvSpPr>
        <p:spPr>
          <a:xfrm>
            <a:off x="2985981" y="1425887"/>
            <a:ext cx="6462819" cy="12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1C8304F-058E-4DE5-BF32-8CAB708317BF}"/>
              </a:ext>
            </a:extLst>
          </p:cNvPr>
          <p:cNvSpPr/>
          <p:nvPr/>
        </p:nvSpPr>
        <p:spPr>
          <a:xfrm>
            <a:off x="512463" y="2969080"/>
            <a:ext cx="2137429" cy="151211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C29235-0648-474D-BFFA-34CC3C00785E}"/>
              </a:ext>
            </a:extLst>
          </p:cNvPr>
          <p:cNvSpPr/>
          <p:nvPr/>
        </p:nvSpPr>
        <p:spPr>
          <a:xfrm>
            <a:off x="2608916" y="2969080"/>
            <a:ext cx="9060796" cy="151211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DED2E3-44EF-4E28-9857-8A636A74E867}"/>
              </a:ext>
            </a:extLst>
          </p:cNvPr>
          <p:cNvSpPr txBox="1"/>
          <p:nvPr/>
        </p:nvSpPr>
        <p:spPr>
          <a:xfrm>
            <a:off x="599550" y="3180342"/>
            <a:ext cx="1963254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②</a:t>
            </a:r>
            <a:endParaRPr kumimoji="1" lang="en-US" altLang="zh-CN" sz="2400" b="1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1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输入小标题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8D078F0-9564-445E-86FB-204A93E66B37}"/>
              </a:ext>
            </a:extLst>
          </p:cNvPr>
          <p:cNvSpPr txBox="1"/>
          <p:nvPr/>
        </p:nvSpPr>
        <p:spPr>
          <a:xfrm>
            <a:off x="2985981" y="3117824"/>
            <a:ext cx="6462819" cy="12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2AAF67-4DA9-406A-86A8-E8FE94A88E45}"/>
              </a:ext>
            </a:extLst>
          </p:cNvPr>
          <p:cNvSpPr/>
          <p:nvPr/>
        </p:nvSpPr>
        <p:spPr>
          <a:xfrm>
            <a:off x="512463" y="4661017"/>
            <a:ext cx="2137429" cy="1512116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2942613-4C0D-4B39-8AFD-000D5FE4C0CD}"/>
              </a:ext>
            </a:extLst>
          </p:cNvPr>
          <p:cNvSpPr/>
          <p:nvPr/>
        </p:nvSpPr>
        <p:spPr>
          <a:xfrm>
            <a:off x="2608916" y="4661017"/>
            <a:ext cx="9060796" cy="151211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27BE98F-AB49-4666-8863-AF78A060E0CA}"/>
              </a:ext>
            </a:extLst>
          </p:cNvPr>
          <p:cNvSpPr txBox="1"/>
          <p:nvPr/>
        </p:nvSpPr>
        <p:spPr>
          <a:xfrm>
            <a:off x="599550" y="4872279"/>
            <a:ext cx="1963254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③</a:t>
            </a:r>
            <a:endParaRPr kumimoji="1" lang="en-US" altLang="zh-CN" sz="2400" b="1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1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FC5A7DC-C570-4284-B9C6-EC45D3D784B3}"/>
              </a:ext>
            </a:extLst>
          </p:cNvPr>
          <p:cNvSpPr txBox="1"/>
          <p:nvPr/>
        </p:nvSpPr>
        <p:spPr>
          <a:xfrm>
            <a:off x="2985981" y="4809761"/>
            <a:ext cx="6462819" cy="12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R" panose="00020600040101010101" pitchFamily="18" charset="-122"/>
                <a:cs typeface="宋体" panose="02010600030101010101" pitchFamily="2" charset="-122"/>
              </a:rPr>
              <a:t>请在这里输入你的正文内容，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08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0D8537F-132B-4A5E-9149-B258FAEF511B}"/>
              </a:ext>
            </a:extLst>
          </p:cNvPr>
          <p:cNvSpPr/>
          <p:nvPr/>
        </p:nvSpPr>
        <p:spPr>
          <a:xfrm>
            <a:off x="-66674" y="1435894"/>
            <a:ext cx="12325347" cy="151288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E2ECF25-CAA1-470E-809D-D01EF9423E5C}"/>
              </a:ext>
            </a:extLst>
          </p:cNvPr>
          <p:cNvSpPr txBox="1"/>
          <p:nvPr/>
        </p:nvSpPr>
        <p:spPr>
          <a:xfrm>
            <a:off x="2865551" y="177251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5022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66E722C-6339-41D7-BA2D-05A3E5043D39}"/>
              </a:ext>
            </a:extLst>
          </p:cNvPr>
          <p:cNvSpPr txBox="1"/>
          <p:nvPr/>
        </p:nvSpPr>
        <p:spPr>
          <a:xfrm>
            <a:off x="2824844" y="2242831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8597247-5811-4286-8D7C-CD0237225CB9}"/>
              </a:ext>
            </a:extLst>
          </p:cNvPr>
          <p:cNvCxnSpPr/>
          <p:nvPr/>
        </p:nvCxnSpPr>
        <p:spPr>
          <a:xfrm>
            <a:off x="2351313" y="1772512"/>
            <a:ext cx="0" cy="8396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27D6245-221C-4F64-AA08-05B5BCB3A3BF}"/>
              </a:ext>
            </a:extLst>
          </p:cNvPr>
          <p:cNvSpPr txBox="1"/>
          <p:nvPr/>
        </p:nvSpPr>
        <p:spPr>
          <a:xfrm>
            <a:off x="5463269" y="1772509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861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C13EAA3-1410-4A91-99A9-276AC3ED5AF9}"/>
              </a:ext>
            </a:extLst>
          </p:cNvPr>
          <p:cNvSpPr txBox="1"/>
          <p:nvPr/>
        </p:nvSpPr>
        <p:spPr>
          <a:xfrm>
            <a:off x="5463269" y="2242831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0CE1800-68F2-4A25-8459-78D58376B9E4}"/>
              </a:ext>
            </a:extLst>
          </p:cNvPr>
          <p:cNvSpPr txBox="1"/>
          <p:nvPr/>
        </p:nvSpPr>
        <p:spPr>
          <a:xfrm>
            <a:off x="8060986" y="1772509"/>
            <a:ext cx="176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20.69%</a:t>
            </a:r>
            <a:endParaRPr lang="zh-CN" altLang="en-US" sz="2800" b="1" spc="1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A85ADFC-A85A-4B4C-B238-F06FD62E5E94}"/>
              </a:ext>
            </a:extLst>
          </p:cNvPr>
          <p:cNvSpPr txBox="1"/>
          <p:nvPr/>
        </p:nvSpPr>
        <p:spPr>
          <a:xfrm>
            <a:off x="8140019" y="2242831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EEC98FD-C8D7-44F1-9454-66C27E593BAB}"/>
              </a:ext>
            </a:extLst>
          </p:cNvPr>
          <p:cNvCxnSpPr>
            <a:cxnSpLocks/>
          </p:cNvCxnSpPr>
          <p:nvPr/>
        </p:nvCxnSpPr>
        <p:spPr>
          <a:xfrm flipH="1">
            <a:off x="4861777" y="2034119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E5E30B0-B797-4A3D-864C-D456A22EDAAE}"/>
              </a:ext>
            </a:extLst>
          </p:cNvPr>
          <p:cNvCxnSpPr>
            <a:cxnSpLocks/>
          </p:cNvCxnSpPr>
          <p:nvPr/>
        </p:nvCxnSpPr>
        <p:spPr>
          <a:xfrm flipH="1">
            <a:off x="7536999" y="2034119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74A0D93-B4F0-4685-B561-C6F481D9E211}"/>
              </a:ext>
            </a:extLst>
          </p:cNvPr>
          <p:cNvSpPr txBox="1"/>
          <p:nvPr/>
        </p:nvSpPr>
        <p:spPr>
          <a:xfrm>
            <a:off x="493712" y="1867712"/>
            <a:ext cx="1488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7A9CD32-55E0-40F5-BE64-9E4BA9E8358B}"/>
              </a:ext>
            </a:extLst>
          </p:cNvPr>
          <p:cNvSpPr/>
          <p:nvPr/>
        </p:nvSpPr>
        <p:spPr>
          <a:xfrm>
            <a:off x="617220" y="2272072"/>
            <a:ext cx="12101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chemeClr val="bg1"/>
                </a:solidFill>
              </a:rPr>
              <a:t>Keywords</a:t>
            </a:r>
            <a:endParaRPr lang="zh-CN" altLang="en-US" sz="1400" spc="100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DD80998-E566-4FCF-8990-126EBBBCDDE5}"/>
              </a:ext>
            </a:extLst>
          </p:cNvPr>
          <p:cNvSpPr/>
          <p:nvPr/>
        </p:nvSpPr>
        <p:spPr>
          <a:xfrm>
            <a:off x="-66672" y="2948781"/>
            <a:ext cx="12325343" cy="1512887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BE663F8-2848-47C4-981F-1465CCC7578C}"/>
              </a:ext>
            </a:extLst>
          </p:cNvPr>
          <p:cNvSpPr txBox="1"/>
          <p:nvPr/>
        </p:nvSpPr>
        <p:spPr>
          <a:xfrm>
            <a:off x="2865551" y="3285397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4824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29C1399-AF20-4BE2-B81E-0B71CA7BFEA8}"/>
              </a:ext>
            </a:extLst>
          </p:cNvPr>
          <p:cNvSpPr txBox="1"/>
          <p:nvPr/>
        </p:nvSpPr>
        <p:spPr>
          <a:xfrm>
            <a:off x="2824844" y="3755718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F4CF5B2-099A-4D8C-AD14-7FA1C6DD132D}"/>
              </a:ext>
            </a:extLst>
          </p:cNvPr>
          <p:cNvCxnSpPr/>
          <p:nvPr/>
        </p:nvCxnSpPr>
        <p:spPr>
          <a:xfrm>
            <a:off x="2351313" y="3285399"/>
            <a:ext cx="0" cy="8396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19E7808-C50A-450C-9D1A-9B3BD4870106}"/>
              </a:ext>
            </a:extLst>
          </p:cNvPr>
          <p:cNvSpPr txBox="1"/>
          <p:nvPr/>
        </p:nvSpPr>
        <p:spPr>
          <a:xfrm>
            <a:off x="5463269" y="3285396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789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2F95D49-E507-419A-8A29-68D04969A0E0}"/>
              </a:ext>
            </a:extLst>
          </p:cNvPr>
          <p:cNvSpPr txBox="1"/>
          <p:nvPr/>
        </p:nvSpPr>
        <p:spPr>
          <a:xfrm>
            <a:off x="5463269" y="3755718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29AA7AB-938C-44C3-857E-54BC783D3E2E}"/>
              </a:ext>
            </a:extLst>
          </p:cNvPr>
          <p:cNvSpPr txBox="1"/>
          <p:nvPr/>
        </p:nvSpPr>
        <p:spPr>
          <a:xfrm>
            <a:off x="8060986" y="3285396"/>
            <a:ext cx="176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19.55%</a:t>
            </a:r>
            <a:endParaRPr lang="zh-CN" altLang="en-US" sz="2800" b="1" spc="1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9F52458-E435-47C4-9774-7E62F415D105}"/>
              </a:ext>
            </a:extLst>
          </p:cNvPr>
          <p:cNvSpPr txBox="1"/>
          <p:nvPr/>
        </p:nvSpPr>
        <p:spPr>
          <a:xfrm>
            <a:off x="8140019" y="3755718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5B7B9FED-B030-4287-89EF-1FFBBA2EB3CC}"/>
              </a:ext>
            </a:extLst>
          </p:cNvPr>
          <p:cNvCxnSpPr>
            <a:cxnSpLocks/>
          </p:cNvCxnSpPr>
          <p:nvPr/>
        </p:nvCxnSpPr>
        <p:spPr>
          <a:xfrm flipH="1">
            <a:off x="4861777" y="3547006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27467D59-6941-4377-9D69-2648161B4FBD}"/>
              </a:ext>
            </a:extLst>
          </p:cNvPr>
          <p:cNvCxnSpPr>
            <a:cxnSpLocks/>
          </p:cNvCxnSpPr>
          <p:nvPr/>
        </p:nvCxnSpPr>
        <p:spPr>
          <a:xfrm flipH="1">
            <a:off x="7536999" y="3547006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7B86DEE-8812-41EA-ADD2-4A68FC2EEF3E}"/>
              </a:ext>
            </a:extLst>
          </p:cNvPr>
          <p:cNvSpPr/>
          <p:nvPr/>
        </p:nvSpPr>
        <p:spPr>
          <a:xfrm>
            <a:off x="-66670" y="4461669"/>
            <a:ext cx="12325339" cy="1458119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4C1D73F-AD71-4D1E-8735-06D1AA2FDB7E}"/>
              </a:ext>
            </a:extLst>
          </p:cNvPr>
          <p:cNvSpPr txBox="1"/>
          <p:nvPr/>
        </p:nvSpPr>
        <p:spPr>
          <a:xfrm>
            <a:off x="2865551" y="4798284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4805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C5A7D58-B579-41D7-8942-9C25C91F0386}"/>
              </a:ext>
            </a:extLst>
          </p:cNvPr>
          <p:cNvSpPr txBox="1"/>
          <p:nvPr/>
        </p:nvSpPr>
        <p:spPr>
          <a:xfrm>
            <a:off x="2824844" y="5268605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D4DBF0F-1353-4032-AD98-3A0B701674EE}"/>
              </a:ext>
            </a:extLst>
          </p:cNvPr>
          <p:cNvCxnSpPr/>
          <p:nvPr/>
        </p:nvCxnSpPr>
        <p:spPr>
          <a:xfrm>
            <a:off x="2351313" y="4798286"/>
            <a:ext cx="0" cy="8396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5743A3A-871E-4206-8B02-56593A7EFA6A}"/>
              </a:ext>
            </a:extLst>
          </p:cNvPr>
          <p:cNvSpPr txBox="1"/>
          <p:nvPr/>
        </p:nvSpPr>
        <p:spPr>
          <a:xfrm>
            <a:off x="5463269" y="4798283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848</a:t>
            </a:r>
            <a:r>
              <a:rPr lang="zh-CN" altLang="en-US" sz="2800" b="1" spc="100" dirty="0">
                <a:solidFill>
                  <a:schemeClr val="bg1"/>
                </a:solidFill>
                <a:ea typeface="+mj-ea"/>
              </a:rPr>
              <a:t>元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1668BB-1E20-49DD-806B-8998F657B079}"/>
              </a:ext>
            </a:extLst>
          </p:cNvPr>
          <p:cNvSpPr txBox="1"/>
          <p:nvPr/>
        </p:nvSpPr>
        <p:spPr>
          <a:xfrm>
            <a:off x="5463269" y="5268605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9894A3D-0E2F-4E8E-B4B0-02AE9085FCAB}"/>
              </a:ext>
            </a:extLst>
          </p:cNvPr>
          <p:cNvSpPr txBox="1"/>
          <p:nvPr/>
        </p:nvSpPr>
        <p:spPr>
          <a:xfrm>
            <a:off x="8060986" y="4798283"/>
            <a:ext cx="176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chemeClr val="bg1"/>
                </a:solidFill>
                <a:ea typeface="+mj-ea"/>
              </a:rPr>
              <a:t>21.43%</a:t>
            </a:r>
            <a:endParaRPr lang="zh-CN" altLang="en-US" sz="2800" b="1" spc="1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0773415-FAAC-4E0B-B40F-417159B57DD8}"/>
              </a:ext>
            </a:extLst>
          </p:cNvPr>
          <p:cNvSpPr txBox="1"/>
          <p:nvPr/>
        </p:nvSpPr>
        <p:spPr>
          <a:xfrm>
            <a:off x="8140019" y="5268605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0BFDCD80-A8A1-4FF2-84AD-5CF9BF42D5E8}"/>
              </a:ext>
            </a:extLst>
          </p:cNvPr>
          <p:cNvCxnSpPr>
            <a:cxnSpLocks/>
          </p:cNvCxnSpPr>
          <p:nvPr/>
        </p:nvCxnSpPr>
        <p:spPr>
          <a:xfrm flipH="1">
            <a:off x="4861777" y="5059893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1642636A-8C00-4FE0-A05C-7AD3785A736B}"/>
              </a:ext>
            </a:extLst>
          </p:cNvPr>
          <p:cNvCxnSpPr>
            <a:cxnSpLocks/>
          </p:cNvCxnSpPr>
          <p:nvPr/>
        </p:nvCxnSpPr>
        <p:spPr>
          <a:xfrm flipH="1">
            <a:off x="7536999" y="5059893"/>
            <a:ext cx="155007" cy="289023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形 46">
            <a:extLst>
              <a:ext uri="{FF2B5EF4-FFF2-40B4-BE49-F238E27FC236}">
                <a16:creationId xmlns:a16="http://schemas.microsoft.com/office/drawing/2014/main" xmlns="" id="{90A7E409-1631-4114-8AB0-BD5140EA1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262804" y="1615301"/>
            <a:ext cx="329694" cy="329694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FF875E2-8525-4A90-979E-C250DAC69773}"/>
              </a:ext>
            </a:extLst>
          </p:cNvPr>
          <p:cNvSpPr/>
          <p:nvPr/>
        </p:nvSpPr>
        <p:spPr>
          <a:xfrm>
            <a:off x="982711" y="6158770"/>
            <a:ext cx="10455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Calibri" panose="020F0502020204030204" pitchFamily="34" charset="0"/>
              </a:rPr>
              <a:t>针对上面的数据，可以在这里输入从数据中总结出来的结论或其他信息</a:t>
            </a:r>
            <a:endParaRPr lang="zh-CN" altLang="en-US" sz="20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F8F1538-F867-468F-BD89-89695B32C8AD}"/>
              </a:ext>
            </a:extLst>
          </p:cNvPr>
          <p:cNvSpPr txBox="1"/>
          <p:nvPr/>
        </p:nvSpPr>
        <p:spPr>
          <a:xfrm>
            <a:off x="493712" y="3416190"/>
            <a:ext cx="1488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4E5EB4E-585C-414D-A862-8B0E9A3C1FAD}"/>
              </a:ext>
            </a:extLst>
          </p:cNvPr>
          <p:cNvSpPr/>
          <p:nvPr/>
        </p:nvSpPr>
        <p:spPr>
          <a:xfrm>
            <a:off x="617220" y="3820550"/>
            <a:ext cx="12101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chemeClr val="bg1"/>
                </a:solidFill>
              </a:rPr>
              <a:t>Keywords</a:t>
            </a:r>
            <a:endParaRPr lang="zh-CN" altLang="en-US" sz="1400" spc="1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0B96E19-D498-4853-8C43-782B0202CEE0}"/>
              </a:ext>
            </a:extLst>
          </p:cNvPr>
          <p:cNvSpPr txBox="1"/>
          <p:nvPr/>
        </p:nvSpPr>
        <p:spPr>
          <a:xfrm>
            <a:off x="493712" y="4830600"/>
            <a:ext cx="1488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BD77BD67-6424-4D6D-BFDF-5F7A6ABFEBCD}"/>
              </a:ext>
            </a:extLst>
          </p:cNvPr>
          <p:cNvSpPr/>
          <p:nvPr/>
        </p:nvSpPr>
        <p:spPr>
          <a:xfrm>
            <a:off x="617220" y="5234960"/>
            <a:ext cx="12101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chemeClr val="bg1"/>
                </a:solidFill>
              </a:rPr>
              <a:t>Keywords</a:t>
            </a:r>
            <a:endParaRPr lang="zh-CN" altLang="en-US" sz="1400" spc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603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F2DFD6-C0F3-4CE7-8F1E-8DA6B014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10"/>
            <a:ext cx="10515600" cy="848309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434690F-EBA5-41C9-B220-38864D332C6F}"/>
              </a:ext>
            </a:extLst>
          </p:cNvPr>
          <p:cNvSpPr/>
          <p:nvPr/>
        </p:nvSpPr>
        <p:spPr>
          <a:xfrm>
            <a:off x="3181350" y="4324887"/>
            <a:ext cx="5829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600" kern="0" spc="200" dirty="0">
                <a:solidFill>
                  <a:schemeClr val="bg1">
                    <a:lumMod val="75000"/>
                  </a:schemeClr>
                </a:solidFill>
                <a:ea typeface="+mj-ea"/>
                <a:cs typeface="Segoe UI Light" panose="020B0502040204020203" pitchFamily="34" charset="0"/>
              </a:rPr>
              <a:t>ENTER YOUR SUBTITLE</a:t>
            </a:r>
          </a:p>
        </p:txBody>
      </p:sp>
    </p:spTree>
    <p:extLst>
      <p:ext uri="{BB962C8B-B14F-4D97-AF65-F5344CB8AC3E}">
        <p14:creationId xmlns:p14="http://schemas.microsoft.com/office/powerpoint/2010/main" val="12107755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xmlns="" id="{C949F15F-C016-413E-A09A-67DF8FE2011B}"/>
              </a:ext>
            </a:extLst>
          </p:cNvPr>
          <p:cNvSpPr/>
          <p:nvPr/>
        </p:nvSpPr>
        <p:spPr>
          <a:xfrm rot="1772180">
            <a:off x="3036778" y="-827003"/>
            <a:ext cx="7021856" cy="8220585"/>
          </a:xfrm>
          <a:custGeom>
            <a:avLst/>
            <a:gdLst>
              <a:gd name="connsiteX0" fmla="*/ 2810728 w 3335558"/>
              <a:gd name="connsiteY0" fmla="*/ 0 h 3432790"/>
              <a:gd name="connsiteX1" fmla="*/ 3335558 w 3335558"/>
              <a:gd name="connsiteY1" fmla="*/ 1488963 h 3432790"/>
              <a:gd name="connsiteX2" fmla="*/ 2917614 w 3335558"/>
              <a:gd name="connsiteY2" fmla="*/ 1410013 h 3432790"/>
              <a:gd name="connsiteX3" fmla="*/ 2894809 w 3335558"/>
              <a:gd name="connsiteY3" fmla="*/ 1461696 h 3432790"/>
              <a:gd name="connsiteX4" fmla="*/ 0 w 3335558"/>
              <a:gd name="connsiteY4" fmla="*/ 3432790 h 3432790"/>
              <a:gd name="connsiteX5" fmla="*/ 2119271 w 3335558"/>
              <a:gd name="connsiteY5" fmla="*/ 1462905 h 3432790"/>
              <a:gd name="connsiteX6" fmla="*/ 2180426 w 3335558"/>
              <a:gd name="connsiteY6" fmla="*/ 1270758 h 3432790"/>
              <a:gd name="connsiteX7" fmla="*/ 1778912 w 3335558"/>
              <a:gd name="connsiteY7" fmla="*/ 1194911 h 343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5558" h="3432790">
                <a:moveTo>
                  <a:pt x="2810728" y="0"/>
                </a:moveTo>
                <a:lnTo>
                  <a:pt x="3335558" y="1488963"/>
                </a:lnTo>
                <a:lnTo>
                  <a:pt x="2917614" y="1410013"/>
                </a:lnTo>
                <a:lnTo>
                  <a:pt x="2894809" y="1461696"/>
                </a:lnTo>
                <a:cubicBezTo>
                  <a:pt x="2567954" y="2105485"/>
                  <a:pt x="1678721" y="3019353"/>
                  <a:pt x="0" y="3432790"/>
                </a:cubicBezTo>
                <a:cubicBezTo>
                  <a:pt x="623731" y="3266530"/>
                  <a:pt x="1738814" y="2483421"/>
                  <a:pt x="2119271" y="1462905"/>
                </a:cubicBezTo>
                <a:lnTo>
                  <a:pt x="2180426" y="1270758"/>
                </a:lnTo>
                <a:lnTo>
                  <a:pt x="1778912" y="1194911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35451AA4-AF62-454C-9BE1-950372D75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52434"/>
              </p:ext>
            </p:extLst>
          </p:nvPr>
        </p:nvGraphicFramePr>
        <p:xfrm>
          <a:off x="730802" y="1463876"/>
          <a:ext cx="10730397" cy="5068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7565C9D-CAE5-479C-8D72-71AC5A08086F}"/>
              </a:ext>
            </a:extLst>
          </p:cNvPr>
          <p:cNvCxnSpPr>
            <a:cxnSpLocks/>
          </p:cNvCxnSpPr>
          <p:nvPr/>
        </p:nvCxnSpPr>
        <p:spPr>
          <a:xfrm>
            <a:off x="846138" y="1584987"/>
            <a:ext cx="0" cy="5486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BC12B20-A4F4-4D58-8757-14B47F4105C0}"/>
              </a:ext>
            </a:extLst>
          </p:cNvPr>
          <p:cNvSpPr txBox="1"/>
          <p:nvPr/>
        </p:nvSpPr>
        <p:spPr>
          <a:xfrm>
            <a:off x="896938" y="1518974"/>
            <a:ext cx="4706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总支出与总收入估计值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BF60BBA-079E-4EE4-9299-25A7D2B4EF9D}"/>
              </a:ext>
            </a:extLst>
          </p:cNvPr>
          <p:cNvSpPr txBox="1"/>
          <p:nvPr/>
        </p:nvSpPr>
        <p:spPr>
          <a:xfrm>
            <a:off x="896938" y="1936706"/>
            <a:ext cx="4706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单位：万元</a:t>
            </a:r>
          </a:p>
        </p:txBody>
      </p:sp>
    </p:spTree>
    <p:extLst>
      <p:ext uri="{BB962C8B-B14F-4D97-AF65-F5344CB8AC3E}">
        <p14:creationId xmlns:p14="http://schemas.microsoft.com/office/powerpoint/2010/main" val="20897494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DB5189C-2864-4DA6-997E-82C65E006FD6}"/>
              </a:ext>
            </a:extLst>
          </p:cNvPr>
          <p:cNvGrpSpPr/>
          <p:nvPr/>
        </p:nvGrpSpPr>
        <p:grpSpPr>
          <a:xfrm>
            <a:off x="4183382" y="1635749"/>
            <a:ext cx="3991075" cy="3991077"/>
            <a:chOff x="3725811" y="1058811"/>
            <a:chExt cx="4740377" cy="474037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05C43B9D-7EAD-43AA-813A-CDF4CEAE26B2}"/>
                </a:ext>
              </a:extLst>
            </p:cNvPr>
            <p:cNvSpPr/>
            <p:nvPr/>
          </p:nvSpPr>
          <p:spPr>
            <a:xfrm>
              <a:off x="3725811" y="1058811"/>
              <a:ext cx="4740377" cy="4740377"/>
            </a:xfrm>
            <a:prstGeom prst="ellipse">
              <a:avLst/>
            </a:prstGeom>
            <a:gradFill flip="none" rotWithShape="1">
              <a:gsLst>
                <a:gs pos="4800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787A9DA-D527-417C-AE95-1FAF01E3141D}"/>
                </a:ext>
              </a:extLst>
            </p:cNvPr>
            <p:cNvSpPr/>
            <p:nvPr/>
          </p:nvSpPr>
          <p:spPr>
            <a:xfrm>
              <a:off x="4838856" y="2171856"/>
              <a:ext cx="2514290" cy="25142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5A451AE-AF0B-4E5E-A49C-70695B2FF8D1}"/>
              </a:ext>
            </a:extLst>
          </p:cNvPr>
          <p:cNvSpPr/>
          <p:nvPr/>
        </p:nvSpPr>
        <p:spPr>
          <a:xfrm>
            <a:off x="5124785" y="3411029"/>
            <a:ext cx="2108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chemeClr val="bg1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B828DA0C-8F80-407D-9C1B-BECAD527C175}"/>
              </a:ext>
            </a:extLst>
          </p:cNvPr>
          <p:cNvSpPr/>
          <p:nvPr/>
        </p:nvSpPr>
        <p:spPr>
          <a:xfrm>
            <a:off x="7237351" y="1738325"/>
            <a:ext cx="831727" cy="831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20A74B4-E98A-4C0B-BD90-7A6D93B9420A}"/>
              </a:ext>
            </a:extLst>
          </p:cNvPr>
          <p:cNvSpPr/>
          <p:nvPr/>
        </p:nvSpPr>
        <p:spPr>
          <a:xfrm>
            <a:off x="7237351" y="4692522"/>
            <a:ext cx="831727" cy="831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5E2880F-863D-4EE4-87C2-7E199C4BA3F9}"/>
              </a:ext>
            </a:extLst>
          </p:cNvPr>
          <p:cNvSpPr/>
          <p:nvPr/>
        </p:nvSpPr>
        <p:spPr>
          <a:xfrm>
            <a:off x="4288761" y="4692522"/>
            <a:ext cx="831727" cy="831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2D0E2946-F239-481D-99DA-9CBA4B8A04C6}"/>
              </a:ext>
            </a:extLst>
          </p:cNvPr>
          <p:cNvSpPr/>
          <p:nvPr/>
        </p:nvSpPr>
        <p:spPr>
          <a:xfrm>
            <a:off x="4288761" y="1738325"/>
            <a:ext cx="831727" cy="831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xmlns="" id="{D5E11212-1570-4634-A134-9A80D39DA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463574" y="1933672"/>
            <a:ext cx="441032" cy="441032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xmlns="" id="{DEF8D66D-7454-45A1-8794-D5973D5933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429588" y="4884949"/>
            <a:ext cx="447251" cy="447251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xmlns="" id="{C83C4269-CA22-4F5B-87B6-FAE8C085D6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81114" y="1902818"/>
            <a:ext cx="446486" cy="446486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54EF3116-EAA1-4A5F-8268-853C1D8EC8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502571" y="4930986"/>
            <a:ext cx="396451" cy="396451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01AEFCA-2587-4B2D-89E6-FA13EF3F890A}"/>
              </a:ext>
            </a:extLst>
          </p:cNvPr>
          <p:cNvGrpSpPr/>
          <p:nvPr/>
        </p:nvGrpSpPr>
        <p:grpSpPr>
          <a:xfrm>
            <a:off x="8305236" y="1650720"/>
            <a:ext cx="2779711" cy="1451251"/>
            <a:chOff x="6908800" y="1676400"/>
            <a:chExt cx="2779711" cy="145125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540F420-68CB-4DBE-A528-96975FB0C63B}"/>
                </a:ext>
              </a:extLst>
            </p:cNvPr>
            <p:cNvSpPr txBox="1"/>
            <p:nvPr/>
          </p:nvSpPr>
          <p:spPr>
            <a:xfrm>
              <a:off x="6908800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989013D-B804-447D-BE6D-204263E8C2F9}"/>
                </a:ext>
              </a:extLst>
            </p:cNvPr>
            <p:cNvSpPr/>
            <p:nvPr/>
          </p:nvSpPr>
          <p:spPr>
            <a:xfrm>
              <a:off x="6908800" y="2069220"/>
              <a:ext cx="2779711" cy="10584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Didot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zh-CN" altLang="en-US" sz="1600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841814F-45E9-47FD-A02C-2D330D21ADAC}"/>
              </a:ext>
            </a:extLst>
          </p:cNvPr>
          <p:cNvGrpSpPr/>
          <p:nvPr/>
        </p:nvGrpSpPr>
        <p:grpSpPr>
          <a:xfrm>
            <a:off x="8305236" y="4651620"/>
            <a:ext cx="2779711" cy="1451251"/>
            <a:chOff x="6908800" y="1676400"/>
            <a:chExt cx="2779711" cy="145125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7C8DA4F3-0CA0-4EA3-B10E-E387DE2B3C66}"/>
                </a:ext>
              </a:extLst>
            </p:cNvPr>
            <p:cNvSpPr txBox="1"/>
            <p:nvPr/>
          </p:nvSpPr>
          <p:spPr>
            <a:xfrm>
              <a:off x="6908800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79A5345B-D6E9-4759-9B79-4109AA422768}"/>
                </a:ext>
              </a:extLst>
            </p:cNvPr>
            <p:cNvSpPr/>
            <p:nvPr/>
          </p:nvSpPr>
          <p:spPr>
            <a:xfrm>
              <a:off x="6908800" y="2069220"/>
              <a:ext cx="2779711" cy="10584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Didot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zh-CN" altLang="en-US" sz="1600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CED30CE-0B7A-432D-BEC9-762F78D01A86}"/>
              </a:ext>
            </a:extLst>
          </p:cNvPr>
          <p:cNvGrpSpPr/>
          <p:nvPr/>
        </p:nvGrpSpPr>
        <p:grpSpPr>
          <a:xfrm>
            <a:off x="1119003" y="1650720"/>
            <a:ext cx="2779711" cy="1451251"/>
            <a:chOff x="6908800" y="1676400"/>
            <a:chExt cx="2779711" cy="145125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A925223-352B-43D0-B0BA-2C54BFB15CF4}"/>
                </a:ext>
              </a:extLst>
            </p:cNvPr>
            <p:cNvSpPr txBox="1"/>
            <p:nvPr/>
          </p:nvSpPr>
          <p:spPr>
            <a:xfrm>
              <a:off x="7821611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2F713977-AF86-4825-9F8F-5FF88FFBE9F9}"/>
                </a:ext>
              </a:extLst>
            </p:cNvPr>
            <p:cNvSpPr/>
            <p:nvPr/>
          </p:nvSpPr>
          <p:spPr>
            <a:xfrm>
              <a:off x="6908800" y="2069220"/>
              <a:ext cx="2779711" cy="10584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Didot"/>
              </a:endParaRPr>
            </a:p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zh-CN" altLang="en-US" sz="1600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C988591-A82F-4F03-9FB1-C4D4B995E5A5}"/>
              </a:ext>
            </a:extLst>
          </p:cNvPr>
          <p:cNvGrpSpPr/>
          <p:nvPr/>
        </p:nvGrpSpPr>
        <p:grpSpPr>
          <a:xfrm>
            <a:off x="1119003" y="4651620"/>
            <a:ext cx="2779711" cy="1451251"/>
            <a:chOff x="6908800" y="1676400"/>
            <a:chExt cx="2779711" cy="145125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2C36F27-F4B6-4B23-B5F9-25A7E27E3F9F}"/>
                </a:ext>
              </a:extLst>
            </p:cNvPr>
            <p:cNvSpPr txBox="1"/>
            <p:nvPr/>
          </p:nvSpPr>
          <p:spPr>
            <a:xfrm>
              <a:off x="7821611" y="1676400"/>
              <a:ext cx="1866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FF2148D9-5DBE-45C7-84F6-E8AEDFB70D10}"/>
                </a:ext>
              </a:extLst>
            </p:cNvPr>
            <p:cNvSpPr/>
            <p:nvPr/>
          </p:nvSpPr>
          <p:spPr>
            <a:xfrm>
              <a:off x="6908800" y="2069220"/>
              <a:ext cx="2779711" cy="10584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Didot"/>
                </a:rPr>
                <a:t>请在这里输入你的正文内容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Didot"/>
              </a:endParaRPr>
            </a:p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 eaLnBrk="0"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请在这里输入你的正文内容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901188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建筑的高楼&#10;&#10;描述已自动生成">
            <a:extLst>
              <a:ext uri="{FF2B5EF4-FFF2-40B4-BE49-F238E27FC236}">
                <a16:creationId xmlns:a16="http://schemas.microsoft.com/office/drawing/2014/main" xmlns="" id="{47D85171-9848-4453-B8F2-45C0C9D7866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t="9318" b="68218"/>
          <a:stretch>
            <a:fillRect/>
          </a:stretch>
        </p:blipFill>
        <p:spPr>
          <a:xfrm>
            <a:off x="0" y="0"/>
            <a:ext cx="12204348" cy="3429000"/>
          </a:xfrm>
          <a:custGeom>
            <a:avLst/>
            <a:gdLst>
              <a:gd name="connsiteX0" fmla="*/ 0 w 12204348"/>
              <a:gd name="connsiteY0" fmla="*/ 0 h 3429000"/>
              <a:gd name="connsiteX1" fmla="*/ 12204348 w 12204348"/>
              <a:gd name="connsiteY1" fmla="*/ 0 h 3429000"/>
              <a:gd name="connsiteX2" fmla="*/ 12204348 w 12204348"/>
              <a:gd name="connsiteY2" fmla="*/ 3429000 h 3429000"/>
              <a:gd name="connsiteX3" fmla="*/ 0 w 12204348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4348" h="3429000">
                <a:moveTo>
                  <a:pt x="0" y="0"/>
                </a:moveTo>
                <a:lnTo>
                  <a:pt x="12204348" y="0"/>
                </a:lnTo>
                <a:lnTo>
                  <a:pt x="12204348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4E06C72-D85D-4F03-B687-D2D65211E829}"/>
              </a:ext>
            </a:extLst>
          </p:cNvPr>
          <p:cNvGrpSpPr/>
          <p:nvPr/>
        </p:nvGrpSpPr>
        <p:grpSpPr>
          <a:xfrm>
            <a:off x="490966" y="2340768"/>
            <a:ext cx="2441694" cy="3524250"/>
            <a:chOff x="757666" y="2518568"/>
            <a:chExt cx="2441694" cy="352425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CEF4B56-845F-4007-BBC5-E4E68AD410E4}"/>
                </a:ext>
              </a:extLst>
            </p:cNvPr>
            <p:cNvSpPr/>
            <p:nvPr/>
          </p:nvSpPr>
          <p:spPr>
            <a:xfrm>
              <a:off x="972833" y="2518568"/>
              <a:ext cx="2011362" cy="2011362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C92E64F-09CB-411B-A589-9567B4E436E1}"/>
                </a:ext>
              </a:extLst>
            </p:cNvPr>
            <p:cNvSpPr txBox="1"/>
            <p:nvPr/>
          </p:nvSpPr>
          <p:spPr>
            <a:xfrm>
              <a:off x="1264198" y="3262638"/>
              <a:ext cx="1428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关键词</a:t>
              </a: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D0B12C2-2954-4197-8811-BC2232CC4277}"/>
                </a:ext>
              </a:extLst>
            </p:cNvPr>
            <p:cNvSpPr/>
            <p:nvPr/>
          </p:nvSpPr>
          <p:spPr>
            <a:xfrm>
              <a:off x="757666" y="4673019"/>
              <a:ext cx="2441694" cy="1369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  <a:endParaRPr lang="en-US" altLang="zh-CN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5FAB55D-8C40-404A-A7F0-3EB9EA0AA915}"/>
              </a:ext>
            </a:extLst>
          </p:cNvPr>
          <p:cNvGrpSpPr/>
          <p:nvPr/>
        </p:nvGrpSpPr>
        <p:grpSpPr>
          <a:xfrm>
            <a:off x="3421169" y="2340768"/>
            <a:ext cx="2441694" cy="3524250"/>
            <a:chOff x="757666" y="2518568"/>
            <a:chExt cx="2441694" cy="352425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293FA9A9-5D86-4BCA-847D-6A1CC5609F58}"/>
                </a:ext>
              </a:extLst>
            </p:cNvPr>
            <p:cNvSpPr/>
            <p:nvPr/>
          </p:nvSpPr>
          <p:spPr>
            <a:xfrm>
              <a:off x="972833" y="2518568"/>
              <a:ext cx="2011362" cy="2011362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87C2F01-5A5B-4DA1-8DB1-D285E54CC6D8}"/>
                </a:ext>
              </a:extLst>
            </p:cNvPr>
            <p:cNvSpPr txBox="1"/>
            <p:nvPr/>
          </p:nvSpPr>
          <p:spPr>
            <a:xfrm>
              <a:off x="1264198" y="3262638"/>
              <a:ext cx="1428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关键词</a:t>
              </a: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D89C86F-5389-4B22-828B-729CB462E286}"/>
                </a:ext>
              </a:extLst>
            </p:cNvPr>
            <p:cNvSpPr/>
            <p:nvPr/>
          </p:nvSpPr>
          <p:spPr>
            <a:xfrm>
              <a:off x="757666" y="4673019"/>
              <a:ext cx="2441694" cy="1369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  <a:endParaRPr lang="en-US" altLang="zh-CN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22BE0E11-3B0B-406F-A8B6-2A5E5EF5EECA}"/>
              </a:ext>
            </a:extLst>
          </p:cNvPr>
          <p:cNvGrpSpPr/>
          <p:nvPr/>
        </p:nvGrpSpPr>
        <p:grpSpPr>
          <a:xfrm>
            <a:off x="6351372" y="2340768"/>
            <a:ext cx="2441694" cy="3524250"/>
            <a:chOff x="757666" y="2518568"/>
            <a:chExt cx="2441694" cy="352425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C0A71445-8D73-4768-A1AE-706B64C7A937}"/>
                </a:ext>
              </a:extLst>
            </p:cNvPr>
            <p:cNvSpPr/>
            <p:nvPr/>
          </p:nvSpPr>
          <p:spPr>
            <a:xfrm>
              <a:off x="972833" y="2518568"/>
              <a:ext cx="2011362" cy="2011362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B4C03AB-9C93-4AA0-98E2-EE5E8468DE0A}"/>
                </a:ext>
              </a:extLst>
            </p:cNvPr>
            <p:cNvSpPr txBox="1"/>
            <p:nvPr/>
          </p:nvSpPr>
          <p:spPr>
            <a:xfrm>
              <a:off x="1264198" y="3262638"/>
              <a:ext cx="1428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关键词</a:t>
              </a: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FC7E94B-718F-4B9D-B698-19087C787AF4}"/>
                </a:ext>
              </a:extLst>
            </p:cNvPr>
            <p:cNvSpPr/>
            <p:nvPr/>
          </p:nvSpPr>
          <p:spPr>
            <a:xfrm>
              <a:off x="757666" y="4673019"/>
              <a:ext cx="2441694" cy="1369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  <a:endParaRPr lang="en-US" altLang="zh-CN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81376E-37C7-4E21-B547-0653ED6B7BAB}"/>
              </a:ext>
            </a:extLst>
          </p:cNvPr>
          <p:cNvGrpSpPr/>
          <p:nvPr/>
        </p:nvGrpSpPr>
        <p:grpSpPr>
          <a:xfrm>
            <a:off x="9281574" y="2340768"/>
            <a:ext cx="2441694" cy="3524250"/>
            <a:chOff x="757666" y="2518568"/>
            <a:chExt cx="2441694" cy="352425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49B625AC-6C87-4E26-BD01-77E8DC308D75}"/>
                </a:ext>
              </a:extLst>
            </p:cNvPr>
            <p:cNvSpPr/>
            <p:nvPr/>
          </p:nvSpPr>
          <p:spPr>
            <a:xfrm>
              <a:off x="972833" y="2518568"/>
              <a:ext cx="2011362" cy="2011362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63F39E8-0F9B-42D4-A8BC-544C1D75E23F}"/>
                </a:ext>
              </a:extLst>
            </p:cNvPr>
            <p:cNvSpPr txBox="1"/>
            <p:nvPr/>
          </p:nvSpPr>
          <p:spPr>
            <a:xfrm>
              <a:off x="1264198" y="3262638"/>
              <a:ext cx="1428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spc="300" dirty="0">
                  <a:solidFill>
                    <a:prstClr val="whit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关键词</a:t>
              </a: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DEE42D4-B0F4-4DC7-BEA1-26203DE5621D}"/>
                </a:ext>
              </a:extLst>
            </p:cNvPr>
            <p:cNvSpPr/>
            <p:nvPr/>
          </p:nvSpPr>
          <p:spPr>
            <a:xfrm>
              <a:off x="757666" y="4673019"/>
              <a:ext cx="2441694" cy="1369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  <a:endParaRPr lang="en-US" altLang="zh-CN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输入你的正文内容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A46632B-E3BA-4D5A-9BD2-4BAD7BFBA713}"/>
              </a:ext>
            </a:extLst>
          </p:cNvPr>
          <p:cNvCxnSpPr>
            <a:cxnSpLocks/>
          </p:cNvCxnSpPr>
          <p:nvPr/>
        </p:nvCxnSpPr>
        <p:spPr>
          <a:xfrm>
            <a:off x="6000069" y="928003"/>
            <a:ext cx="1918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D7CA15-48E3-4A44-A8B6-EE47D2E3098A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在这里输入你的小标题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1609769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451F37-1A0F-4718-BBCB-DDCCFCCED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1330"/>
            <a:ext cx="10515600" cy="1212255"/>
          </a:xfrm>
        </p:spPr>
        <p:txBody>
          <a:bodyPr/>
          <a:lstStyle/>
          <a:p>
            <a:pPr algn="ctr"/>
            <a:r>
              <a:rPr lang="zh-CN" altLang="en-US" dirty="0"/>
              <a:t>汇报完毕 恳请指正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72DF30F-FB83-4D11-9C50-076C6B983E44}"/>
              </a:ext>
            </a:extLst>
          </p:cNvPr>
          <p:cNvSpPr txBox="1"/>
          <p:nvPr/>
        </p:nvSpPr>
        <p:spPr>
          <a:xfrm>
            <a:off x="4208690" y="2049434"/>
            <a:ext cx="3774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LOGO</a:t>
            </a:r>
            <a:endParaRPr lang="zh-CN" altLang="en-US" sz="2800" spc="200" dirty="0">
              <a:solidFill>
                <a:prstClr val="black">
                  <a:lumMod val="65000"/>
                  <a:lumOff val="35000"/>
                </a:prst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F432194-65AE-431C-8D86-C86A07F265E1}"/>
              </a:ext>
            </a:extLst>
          </p:cNvPr>
          <p:cNvSpPr txBox="1"/>
          <p:nvPr/>
        </p:nvSpPr>
        <p:spPr>
          <a:xfrm>
            <a:off x="2538043" y="3886788"/>
            <a:ext cx="7062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PPT TEMPLATE FOR PROJECT DECLARATION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50F55B9-D111-42BD-910E-88CD11D8FDF7}"/>
              </a:ext>
            </a:extLst>
          </p:cNvPr>
          <p:cNvSpPr txBox="1"/>
          <p:nvPr/>
        </p:nvSpPr>
        <p:spPr>
          <a:xfrm>
            <a:off x="5010455" y="4612759"/>
            <a:ext cx="2171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汇报人：爱迪鹅</a:t>
            </a:r>
          </a:p>
        </p:txBody>
      </p:sp>
    </p:spTree>
    <p:extLst>
      <p:ext uri="{BB962C8B-B14F-4D97-AF65-F5344CB8AC3E}">
        <p14:creationId xmlns:p14="http://schemas.microsoft.com/office/powerpoint/2010/main" val="1702338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9485" y="3244334"/>
            <a:ext cx="53415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王牌</a:t>
            </a:r>
            <a:r>
              <a:rPr lang="en-US" altLang="zh-CN" dirty="0">
                <a:hlinkClick r:id="rId2"/>
              </a:rPr>
              <a:t>P</a:t>
            </a:r>
            <a:r>
              <a:rPr lang="zh-CN" altLang="en-US" dirty="0">
                <a:hlinkClick r:id="rId2"/>
              </a:rPr>
              <a:t>计</a:t>
            </a:r>
            <a:r>
              <a:rPr lang="zh-CN" altLang="en-US" dirty="0" smtClean="0">
                <a:hlinkClick r:id="rId2"/>
              </a:rPr>
              <a:t>划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830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88DDCE3-9D4F-499D-8807-E144670048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6BE2B22-57EF-4284-A286-CFCF505E1F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45711" y="4585187"/>
            <a:ext cx="2290400" cy="484300"/>
          </a:xfrm>
        </p:spPr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1337B6-BF74-4D88-AB6C-8AECE50D64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0400" y="4585187"/>
            <a:ext cx="2290400" cy="484300"/>
          </a:xfrm>
        </p:spPr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1066461-182C-4DCD-8DEF-FED1457A57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15089" y="4585187"/>
            <a:ext cx="2290400" cy="484300"/>
          </a:xfrm>
        </p:spPr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4AA1762-71F8-4DA5-ADD2-FEE3A5062CA3}"/>
              </a:ext>
            </a:extLst>
          </p:cNvPr>
          <p:cNvSpPr/>
          <p:nvPr/>
        </p:nvSpPr>
        <p:spPr>
          <a:xfrm>
            <a:off x="1206022" y="5065318"/>
            <a:ext cx="20007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900" spc="200" dirty="0">
                <a:solidFill>
                  <a:srgbClr val="373737"/>
                </a:solidFill>
                <a:latin typeface="+mj-lt"/>
                <a:ea typeface="苹方 常规" panose="020B0300000000000000" pitchFamily="34" charset="-122"/>
              </a:rPr>
              <a:t>ENTER YOUR SUBTITLE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9303571-0A9E-4194-BA1D-CAB443DE54CA}"/>
              </a:ext>
            </a:extLst>
          </p:cNvPr>
          <p:cNvSpPr/>
          <p:nvPr/>
        </p:nvSpPr>
        <p:spPr>
          <a:xfrm>
            <a:off x="3790547" y="5065318"/>
            <a:ext cx="20007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900" spc="200" dirty="0">
                <a:solidFill>
                  <a:srgbClr val="373737"/>
                </a:solidFill>
                <a:latin typeface="+mj-lt"/>
                <a:ea typeface="苹方 常规" panose="020B0300000000000000" pitchFamily="34" charset="-122"/>
              </a:rPr>
              <a:t>ENTER YOUR SUBTITLE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BE6BAFB-4A8A-4E47-93B8-97C75D05A1AA}"/>
              </a:ext>
            </a:extLst>
          </p:cNvPr>
          <p:cNvSpPr/>
          <p:nvPr/>
        </p:nvSpPr>
        <p:spPr>
          <a:xfrm>
            <a:off x="6403647" y="5065318"/>
            <a:ext cx="20007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900" spc="200" dirty="0">
                <a:solidFill>
                  <a:srgbClr val="373737"/>
                </a:solidFill>
                <a:latin typeface="+mj-lt"/>
                <a:ea typeface="苹方 常规" panose="020B0300000000000000" pitchFamily="34" charset="-122"/>
              </a:rPr>
              <a:t>ENTER YOUR SUBTITLE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4E59AB5-EDAB-4277-92D8-2F7120C0D714}"/>
              </a:ext>
            </a:extLst>
          </p:cNvPr>
          <p:cNvSpPr/>
          <p:nvPr/>
        </p:nvSpPr>
        <p:spPr>
          <a:xfrm>
            <a:off x="8997697" y="5065318"/>
            <a:ext cx="20007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900" spc="200" dirty="0">
                <a:solidFill>
                  <a:srgbClr val="373737"/>
                </a:solidFill>
                <a:latin typeface="+mj-lt"/>
                <a:ea typeface="苹方 常规" panose="020B0300000000000000" pitchFamily="34" charset="-122"/>
              </a:rPr>
              <a:t>ENTER YOUR SUBTITLE</a:t>
            </a:r>
          </a:p>
        </p:txBody>
      </p:sp>
    </p:spTree>
    <p:extLst>
      <p:ext uri="{BB962C8B-B14F-4D97-AF65-F5344CB8AC3E}">
        <p14:creationId xmlns:p14="http://schemas.microsoft.com/office/powerpoint/2010/main" val="258990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6DE38F-0265-4EEA-BEDC-4C9178E21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10"/>
            <a:ext cx="10515600" cy="848309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7A71C1-BED1-4CFB-B768-5F6F6F6E6167}"/>
              </a:ext>
            </a:extLst>
          </p:cNvPr>
          <p:cNvSpPr/>
          <p:nvPr/>
        </p:nvSpPr>
        <p:spPr>
          <a:xfrm>
            <a:off x="3181350" y="4324887"/>
            <a:ext cx="5829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600" kern="0" spc="200" dirty="0">
                <a:solidFill>
                  <a:schemeClr val="bg1">
                    <a:lumMod val="75000"/>
                  </a:schemeClr>
                </a:solidFill>
                <a:ea typeface="+mj-ea"/>
                <a:cs typeface="Segoe UI Light" panose="020B0502040204020203" pitchFamily="34" charset="0"/>
              </a:rPr>
              <a:t>ENTER YOUR SUBTITLE</a:t>
            </a:r>
          </a:p>
        </p:txBody>
      </p:sp>
    </p:spTree>
    <p:extLst>
      <p:ext uri="{BB962C8B-B14F-4D97-AF65-F5344CB8AC3E}">
        <p14:creationId xmlns:p14="http://schemas.microsoft.com/office/powerpoint/2010/main" val="2158718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ECCCCB-971C-4495-8E7B-142F81DB0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7D1AFA0C-B39F-4853-ADFE-DE1FDDA6DDAD}"/>
              </a:ext>
            </a:extLst>
          </p:cNvPr>
          <p:cNvSpPr/>
          <p:nvPr/>
        </p:nvSpPr>
        <p:spPr>
          <a:xfrm>
            <a:off x="4216097" y="1645782"/>
            <a:ext cx="7975903" cy="3922037"/>
          </a:xfrm>
          <a:custGeom>
            <a:avLst/>
            <a:gdLst>
              <a:gd name="connsiteX0" fmla="*/ 0 w 7975903"/>
              <a:gd name="connsiteY0" fmla="*/ 0 h 3922037"/>
              <a:gd name="connsiteX1" fmla="*/ 7975903 w 7975903"/>
              <a:gd name="connsiteY1" fmla="*/ 0 h 3922037"/>
              <a:gd name="connsiteX2" fmla="*/ 7975903 w 7975903"/>
              <a:gd name="connsiteY2" fmla="*/ 3922037 h 3922037"/>
              <a:gd name="connsiteX3" fmla="*/ 0 w 7975903"/>
              <a:gd name="connsiteY3" fmla="*/ 3922037 h 39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5903" h="3922037">
                <a:moveTo>
                  <a:pt x="0" y="0"/>
                </a:moveTo>
                <a:lnTo>
                  <a:pt x="7975903" y="0"/>
                </a:lnTo>
                <a:lnTo>
                  <a:pt x="7975903" y="3922037"/>
                </a:lnTo>
                <a:lnTo>
                  <a:pt x="0" y="39220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8FA807A-CC42-46A9-82F3-4C9D05BEA894}"/>
              </a:ext>
            </a:extLst>
          </p:cNvPr>
          <p:cNvSpPr/>
          <p:nvPr/>
        </p:nvSpPr>
        <p:spPr>
          <a:xfrm>
            <a:off x="6096000" y="2449167"/>
            <a:ext cx="6135488" cy="280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请在这里输入你的正文内容，请在这里输入你的正文内容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754395E-8ED1-473A-8334-2F1C71F9DDD1}"/>
              </a:ext>
            </a:extLst>
          </p:cNvPr>
          <p:cNvSpPr txBox="1"/>
          <p:nvPr/>
        </p:nvSpPr>
        <p:spPr>
          <a:xfrm>
            <a:off x="6095999" y="2030066"/>
            <a:ext cx="1751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196649FD-C30C-481F-8274-78CFA35FF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6" t="1369" r="2262" b="1369"/>
          <a:stretch>
            <a:fillRect/>
          </a:stretch>
        </p:blipFill>
        <p:spPr>
          <a:xfrm>
            <a:off x="2" y="1645783"/>
            <a:ext cx="5771441" cy="3922037"/>
          </a:xfrm>
          <a:custGeom>
            <a:avLst/>
            <a:gdLst>
              <a:gd name="connsiteX0" fmla="*/ 0 w 5771441"/>
              <a:gd name="connsiteY0" fmla="*/ 0 h 3922037"/>
              <a:gd name="connsiteX1" fmla="*/ 5771441 w 5771441"/>
              <a:gd name="connsiteY1" fmla="*/ 0 h 3922037"/>
              <a:gd name="connsiteX2" fmla="*/ 5771441 w 5771441"/>
              <a:gd name="connsiteY2" fmla="*/ 3922037 h 3922037"/>
              <a:gd name="connsiteX3" fmla="*/ 0 w 5771441"/>
              <a:gd name="connsiteY3" fmla="*/ 3922037 h 39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1441" h="3922037">
                <a:moveTo>
                  <a:pt x="0" y="0"/>
                </a:moveTo>
                <a:lnTo>
                  <a:pt x="5771441" y="0"/>
                </a:lnTo>
                <a:lnTo>
                  <a:pt x="5771441" y="3922037"/>
                </a:lnTo>
                <a:lnTo>
                  <a:pt x="0" y="39220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47069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ECCCCB-971C-4495-8E7B-142F81DB0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在这里输入你的小标题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39DBEF7-C48F-4433-99B7-2100EC2B0C20}"/>
              </a:ext>
            </a:extLst>
          </p:cNvPr>
          <p:cNvCxnSpPr>
            <a:cxnSpLocks/>
          </p:cNvCxnSpPr>
          <p:nvPr/>
        </p:nvCxnSpPr>
        <p:spPr>
          <a:xfrm>
            <a:off x="-206828" y="3614057"/>
            <a:ext cx="126056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E145389-5E4E-4EE3-844E-937DAA27DD10}"/>
              </a:ext>
            </a:extLst>
          </p:cNvPr>
          <p:cNvGrpSpPr/>
          <p:nvPr/>
        </p:nvGrpSpPr>
        <p:grpSpPr>
          <a:xfrm>
            <a:off x="583746" y="1739900"/>
            <a:ext cx="146958" cy="1940695"/>
            <a:chOff x="583746" y="1739900"/>
            <a:chExt cx="146958" cy="194069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0A2C11C-F43F-4924-A3F0-40FC4E7D1B0E}"/>
                </a:ext>
              </a:extLst>
            </p:cNvPr>
            <p:cNvSpPr/>
            <p:nvPr/>
          </p:nvSpPr>
          <p:spPr>
            <a:xfrm>
              <a:off x="583746" y="3533637"/>
              <a:ext cx="146958" cy="146958"/>
            </a:xfrm>
            <a:prstGeom prst="ellipse">
              <a:avLst/>
            </a:prstGeom>
            <a:solidFill>
              <a:schemeClr val="accent1"/>
            </a:solidFill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7135EB8-0716-4321-8FA2-08408F2F4514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V="1">
              <a:off x="657225" y="1739900"/>
              <a:ext cx="0" cy="1793737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7460872-6E95-4F64-ACBA-B0350BE82CA4}"/>
              </a:ext>
            </a:extLst>
          </p:cNvPr>
          <p:cNvSpPr txBox="1"/>
          <p:nvPr/>
        </p:nvSpPr>
        <p:spPr>
          <a:xfrm>
            <a:off x="777240" y="1530001"/>
            <a:ext cx="3040700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2017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</a:t>
            </a:r>
            <a:endParaRPr lang="en-US" altLang="zh-CN" dirty="0">
              <a:solidFill>
                <a:srgbClr val="505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请在这里输入你的正文内容请在这里输入你的正文内容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C88EB64-9967-42F7-B462-65B109F3C541}"/>
              </a:ext>
            </a:extLst>
          </p:cNvPr>
          <p:cNvGrpSpPr/>
          <p:nvPr/>
        </p:nvGrpSpPr>
        <p:grpSpPr>
          <a:xfrm flipV="1">
            <a:off x="2594145" y="3530600"/>
            <a:ext cx="146958" cy="1940695"/>
            <a:chOff x="583746" y="1739900"/>
            <a:chExt cx="146958" cy="194069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1A39EB5-1FC3-46FC-ADBE-5F6487F3A8BC}"/>
                </a:ext>
              </a:extLst>
            </p:cNvPr>
            <p:cNvSpPr/>
            <p:nvPr/>
          </p:nvSpPr>
          <p:spPr>
            <a:xfrm>
              <a:off x="583746" y="3533637"/>
              <a:ext cx="146958" cy="146958"/>
            </a:xfrm>
            <a:prstGeom prst="ellipse">
              <a:avLst/>
            </a:prstGeom>
            <a:solidFill>
              <a:schemeClr val="accent1"/>
            </a:solidFill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F2B6B38-CD90-4B29-B491-2B6FFF88F07D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V="1">
              <a:off x="657225" y="1739900"/>
              <a:ext cx="0" cy="1793737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276E201-D1C2-4809-8948-8E87A8E9AF2E}"/>
              </a:ext>
            </a:extLst>
          </p:cNvPr>
          <p:cNvGrpSpPr/>
          <p:nvPr/>
        </p:nvGrpSpPr>
        <p:grpSpPr>
          <a:xfrm>
            <a:off x="4604544" y="1739900"/>
            <a:ext cx="146958" cy="1940695"/>
            <a:chOff x="583746" y="1739900"/>
            <a:chExt cx="146958" cy="194069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0491A973-69C0-4A2A-AD9A-6A701948E45E}"/>
                </a:ext>
              </a:extLst>
            </p:cNvPr>
            <p:cNvSpPr/>
            <p:nvPr/>
          </p:nvSpPr>
          <p:spPr>
            <a:xfrm>
              <a:off x="583746" y="3533637"/>
              <a:ext cx="146958" cy="146958"/>
            </a:xfrm>
            <a:prstGeom prst="ellipse">
              <a:avLst/>
            </a:prstGeom>
            <a:solidFill>
              <a:schemeClr val="accent1"/>
            </a:solidFill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10592F2-1DCE-47F4-AF52-6AC873DADD4F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 flipV="1">
              <a:off x="657225" y="1739900"/>
              <a:ext cx="0" cy="1793737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50D36BC-3316-4123-A728-A19C96FDCBD2}"/>
              </a:ext>
            </a:extLst>
          </p:cNvPr>
          <p:cNvGrpSpPr/>
          <p:nvPr/>
        </p:nvGrpSpPr>
        <p:grpSpPr>
          <a:xfrm flipV="1">
            <a:off x="6614943" y="3530600"/>
            <a:ext cx="146958" cy="1940695"/>
            <a:chOff x="583746" y="1739900"/>
            <a:chExt cx="146958" cy="1940695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041DEEC-1A5B-4CFA-A992-2EBCAC3E85F6}"/>
                </a:ext>
              </a:extLst>
            </p:cNvPr>
            <p:cNvSpPr/>
            <p:nvPr/>
          </p:nvSpPr>
          <p:spPr>
            <a:xfrm>
              <a:off x="583746" y="3533637"/>
              <a:ext cx="146958" cy="146958"/>
            </a:xfrm>
            <a:prstGeom prst="ellipse">
              <a:avLst/>
            </a:prstGeom>
            <a:solidFill>
              <a:schemeClr val="accent1"/>
            </a:solidFill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38FA802-26DB-47E9-BB33-C9B008DBA2F6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 flipV="1">
              <a:off x="657225" y="1739900"/>
              <a:ext cx="0" cy="1793737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EEFCF7F-19DC-4762-9349-CB5BE2408255}"/>
              </a:ext>
            </a:extLst>
          </p:cNvPr>
          <p:cNvSpPr/>
          <p:nvPr/>
        </p:nvSpPr>
        <p:spPr>
          <a:xfrm>
            <a:off x="8625341" y="3533637"/>
            <a:ext cx="146958" cy="146958"/>
          </a:xfrm>
          <a:prstGeom prst="ellipse">
            <a:avLst/>
          </a:prstGeom>
          <a:solidFill>
            <a:schemeClr val="accent4"/>
          </a:solidFill>
          <a:ln w="101600">
            <a:solidFill>
              <a:schemeClr val="accent4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A5B6556-0318-4D79-B2ED-F0907C626E40}"/>
              </a:ext>
            </a:extLst>
          </p:cNvPr>
          <p:cNvCxnSpPr>
            <a:cxnSpLocks/>
            <a:stCxn id="22" idx="0"/>
          </p:cNvCxnSpPr>
          <p:nvPr/>
        </p:nvCxnSpPr>
        <p:spPr>
          <a:xfrm flipV="1">
            <a:off x="8698820" y="1739900"/>
            <a:ext cx="0" cy="1793737"/>
          </a:xfrm>
          <a:prstGeom prst="line">
            <a:avLst/>
          </a:prstGeom>
          <a:ln w="1270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8FDD4BB-705B-42CB-8C8C-7BCC1CD2648E}"/>
              </a:ext>
            </a:extLst>
          </p:cNvPr>
          <p:cNvSpPr txBox="1"/>
          <p:nvPr/>
        </p:nvSpPr>
        <p:spPr>
          <a:xfrm>
            <a:off x="4786697" y="1530001"/>
            <a:ext cx="3040700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2019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</a:t>
            </a:r>
            <a:endParaRPr lang="en-US" altLang="zh-CN" dirty="0">
              <a:solidFill>
                <a:srgbClr val="505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请在这里输入你的正文内容请在这里输入你的正文内容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ED52186-9C30-4A5C-9FD0-9E14F91D7FB9}"/>
              </a:ext>
            </a:extLst>
          </p:cNvPr>
          <p:cNvSpPr txBox="1"/>
          <p:nvPr/>
        </p:nvSpPr>
        <p:spPr>
          <a:xfrm>
            <a:off x="8832893" y="1530001"/>
            <a:ext cx="3040700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2021</a:t>
            </a:r>
            <a:r>
              <a:rPr lang="zh-CN" altLang="en-US" sz="2000" b="1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endParaRPr lang="en-US" altLang="zh-CN" sz="2000" b="1" dirty="0">
              <a:solidFill>
                <a:schemeClr val="accent4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</a:t>
            </a:r>
            <a:endParaRPr lang="en-US" altLang="zh-CN" dirty="0">
              <a:solidFill>
                <a:srgbClr val="505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请在这里输入你的正文内容请在这里输入你的正文内容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51B7DC2-C14D-47A1-9125-E387E37EFEE2}"/>
              </a:ext>
            </a:extLst>
          </p:cNvPr>
          <p:cNvSpPr txBox="1"/>
          <p:nvPr/>
        </p:nvSpPr>
        <p:spPr>
          <a:xfrm>
            <a:off x="2741103" y="4093418"/>
            <a:ext cx="3040700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2018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</a:t>
            </a:r>
            <a:endParaRPr lang="en-US" altLang="zh-CN" dirty="0">
              <a:solidFill>
                <a:srgbClr val="505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请在这里输入你的正文内容请在这里输入你的正文内容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A95A2F4-DB72-4D51-846D-F1E5217B66E1}"/>
              </a:ext>
            </a:extLst>
          </p:cNvPr>
          <p:cNvSpPr txBox="1"/>
          <p:nvPr/>
        </p:nvSpPr>
        <p:spPr>
          <a:xfrm>
            <a:off x="6800001" y="4093418"/>
            <a:ext cx="3040700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2020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</a:t>
            </a:r>
            <a:endParaRPr lang="en-US" altLang="zh-CN" dirty="0">
              <a:solidFill>
                <a:srgbClr val="50505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05050"/>
                </a:solidFill>
              </a:rPr>
              <a:t>请在这里输入你的正文内容请在这里输入你的正文内容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3643723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42795D6-892C-43CC-94AD-AD99A0F65E46}"/>
              </a:ext>
            </a:extLst>
          </p:cNvPr>
          <p:cNvSpPr/>
          <p:nvPr/>
        </p:nvSpPr>
        <p:spPr>
          <a:xfrm>
            <a:off x="0" y="0"/>
            <a:ext cx="44137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71D5F83-1B50-4BA5-8649-A49B7C8823BD}"/>
              </a:ext>
            </a:extLst>
          </p:cNvPr>
          <p:cNvGrpSpPr/>
          <p:nvPr/>
        </p:nvGrpSpPr>
        <p:grpSpPr>
          <a:xfrm>
            <a:off x="-96089" y="980717"/>
            <a:ext cx="4605912" cy="4900212"/>
            <a:chOff x="-96089" y="564679"/>
            <a:chExt cx="4605912" cy="4900212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0520BCE6-A618-4A37-B4EA-3A041A724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31571" y="564679"/>
              <a:ext cx="2150592" cy="2150592"/>
            </a:xfrm>
            <a:prstGeom prst="ellipse">
              <a:avLst/>
            </a:prstGeom>
            <a:ln w="76200">
              <a:solidFill>
                <a:schemeClr val="bg1">
                  <a:alpha val="20000"/>
                </a:schemeClr>
              </a:solidFill>
            </a:ln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740A56E-4E86-4A36-88C0-4A1E29A045F8}"/>
                </a:ext>
              </a:extLst>
            </p:cNvPr>
            <p:cNvSpPr txBox="1"/>
            <p:nvPr/>
          </p:nvSpPr>
          <p:spPr>
            <a:xfrm>
              <a:off x="1097132" y="3076034"/>
              <a:ext cx="228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200" dirty="0">
                  <a:solidFill>
                    <a:schemeClr val="bg1"/>
                  </a:solidFill>
                  <a:latin typeface="+mj-ea"/>
                  <a:ea typeface="+mj-ea"/>
                </a:rPr>
                <a:t>输入你的名字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8A81877-F43A-466F-9BF6-CB61810707E9}"/>
                </a:ext>
              </a:extLst>
            </p:cNvPr>
            <p:cNvSpPr txBox="1"/>
            <p:nvPr/>
          </p:nvSpPr>
          <p:spPr>
            <a:xfrm>
              <a:off x="-96089" y="3568603"/>
              <a:ext cx="4605912" cy="1896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输入你的相关职位</a:t>
              </a:r>
              <a:r>
                <a:rPr lang="en-US" altLang="zh-CN" sz="1600" dirty="0">
                  <a:solidFill>
                    <a:schemeClr val="bg1"/>
                  </a:solidFill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</a:rPr>
                <a:t>称号等信息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输入你的相关职位</a:t>
              </a:r>
              <a:r>
                <a:rPr lang="en-US" altLang="zh-CN" sz="1600" dirty="0">
                  <a:solidFill>
                    <a:schemeClr val="bg1"/>
                  </a:solidFill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</a:rPr>
                <a:t>称号等信息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输入你的相关职位</a:t>
              </a:r>
              <a:r>
                <a:rPr lang="en-US" altLang="zh-CN" sz="1600" dirty="0">
                  <a:solidFill>
                    <a:schemeClr val="bg1"/>
                  </a:solidFill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</a:rPr>
                <a:t>称号等信息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输入你的相关职位</a:t>
              </a:r>
              <a:r>
                <a:rPr lang="en-US" altLang="zh-CN" sz="1600" dirty="0">
                  <a:solidFill>
                    <a:schemeClr val="bg1"/>
                  </a:solidFill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</a:rPr>
                <a:t>称号等信息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输入你的相关职位</a:t>
              </a:r>
              <a:r>
                <a:rPr lang="en-US" altLang="zh-CN" sz="1600" dirty="0">
                  <a:solidFill>
                    <a:schemeClr val="bg1"/>
                  </a:solidFill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</a:rPr>
                <a:t>称号等信息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1E23C1E-FE72-40C0-9F36-B77063FE425A}"/>
              </a:ext>
            </a:extLst>
          </p:cNvPr>
          <p:cNvSpPr/>
          <p:nvPr/>
        </p:nvSpPr>
        <p:spPr>
          <a:xfrm>
            <a:off x="5291879" y="1679484"/>
            <a:ext cx="6402867" cy="1554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2015</a:t>
            </a:r>
            <a:r>
              <a:rPr lang="zh-CN" altLang="en-US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年</a:t>
            </a:r>
            <a:endParaRPr lang="en-US" altLang="zh-CN" b="1" kern="100" dirty="0">
              <a:solidFill>
                <a:schemeClr val="accent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4A3466E6-C131-47AA-B17E-03BC261802A4}"/>
              </a:ext>
            </a:extLst>
          </p:cNvPr>
          <p:cNvCxnSpPr>
            <a:stCxn id="67" idx="4"/>
            <a:endCxn id="69" idx="0"/>
          </p:cNvCxnSpPr>
          <p:nvPr/>
        </p:nvCxnSpPr>
        <p:spPr>
          <a:xfrm>
            <a:off x="5105973" y="2023634"/>
            <a:ext cx="6725" cy="3104966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dash"/>
            <a:miter lim="800000"/>
          </a:ln>
          <a:effectLst/>
        </p:spPr>
      </p:cxn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D427B532-0FF1-4555-8A9A-F67538266A51}"/>
              </a:ext>
            </a:extLst>
          </p:cNvPr>
          <p:cNvSpPr/>
          <p:nvPr/>
        </p:nvSpPr>
        <p:spPr>
          <a:xfrm>
            <a:off x="5014420" y="1840528"/>
            <a:ext cx="183106" cy="1831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8AADE198-570F-4D5C-A26C-62951957E75E}"/>
              </a:ext>
            </a:extLst>
          </p:cNvPr>
          <p:cNvSpPr/>
          <p:nvPr/>
        </p:nvSpPr>
        <p:spPr>
          <a:xfrm>
            <a:off x="5021145" y="3490074"/>
            <a:ext cx="183106" cy="1831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B95A04D5-E523-4A71-97AA-0C333A11111A}"/>
              </a:ext>
            </a:extLst>
          </p:cNvPr>
          <p:cNvSpPr/>
          <p:nvPr/>
        </p:nvSpPr>
        <p:spPr>
          <a:xfrm>
            <a:off x="5021145" y="5128600"/>
            <a:ext cx="183106" cy="1831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D506BF3-F46C-41E2-9200-F06F521CE0A2}"/>
              </a:ext>
            </a:extLst>
          </p:cNvPr>
          <p:cNvSpPr txBox="1"/>
          <p:nvPr/>
        </p:nvSpPr>
        <p:spPr>
          <a:xfrm>
            <a:off x="5325519" y="1044238"/>
            <a:ext cx="2780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个人经历</a:t>
            </a:r>
            <a:r>
              <a:rPr lang="en-US" altLang="zh-CN" sz="2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/</a:t>
            </a:r>
            <a:r>
              <a:rPr lang="zh-CN" altLang="en-US" sz="2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荣誉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4249CAAF-5066-47A0-B040-B9753C039D6B}"/>
              </a:ext>
            </a:extLst>
          </p:cNvPr>
          <p:cNvSpPr/>
          <p:nvPr/>
        </p:nvSpPr>
        <p:spPr>
          <a:xfrm>
            <a:off x="5291879" y="3311261"/>
            <a:ext cx="6402867" cy="1554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2019</a:t>
            </a:r>
            <a:r>
              <a:rPr lang="zh-CN" altLang="en-US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年</a:t>
            </a:r>
            <a:endParaRPr lang="en-US" altLang="zh-CN" b="1" kern="100" dirty="0">
              <a:solidFill>
                <a:schemeClr val="accent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109B4D4E-BDAA-4601-B403-6C4A84542F35}"/>
              </a:ext>
            </a:extLst>
          </p:cNvPr>
          <p:cNvSpPr/>
          <p:nvPr/>
        </p:nvSpPr>
        <p:spPr>
          <a:xfrm>
            <a:off x="5291879" y="4958649"/>
            <a:ext cx="6402867" cy="11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2020</a:t>
            </a:r>
            <a:r>
              <a:rPr lang="zh-CN" altLang="en-US" b="1" kern="1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年</a:t>
            </a:r>
            <a:endParaRPr lang="en-US" altLang="zh-CN" b="1" kern="100" dirty="0">
              <a:solidFill>
                <a:schemeClr val="accent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在这里输入你的正文内容，在这里输入你的正文内容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CFB7C7DE-D337-4439-A839-6C7026AB08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894196" y="1051215"/>
            <a:ext cx="456053" cy="45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17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6FE7BBB-6BEA-4D2E-B6EC-5A53CCE6A1CD}"/>
              </a:ext>
            </a:extLst>
          </p:cNvPr>
          <p:cNvGrpSpPr/>
          <p:nvPr/>
        </p:nvGrpSpPr>
        <p:grpSpPr>
          <a:xfrm>
            <a:off x="788028" y="1352859"/>
            <a:ext cx="4926972" cy="2069036"/>
            <a:chOff x="788028" y="1486209"/>
            <a:chExt cx="4926972" cy="206903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8D4D769-08AA-426B-8FD5-4E9BFDBE8933}"/>
                </a:ext>
              </a:extLst>
            </p:cNvPr>
            <p:cNvSpPr/>
            <p:nvPr/>
          </p:nvSpPr>
          <p:spPr>
            <a:xfrm>
              <a:off x="932795" y="1559282"/>
              <a:ext cx="1954940" cy="19959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3739774-A9E4-42CC-9360-18B6B0F13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8028" y="1486209"/>
              <a:ext cx="1989220" cy="198922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46F701F-BED7-403F-BECC-7667850ED77E}"/>
                </a:ext>
              </a:extLst>
            </p:cNvPr>
            <p:cNvSpPr txBox="1"/>
            <p:nvPr/>
          </p:nvSpPr>
          <p:spPr>
            <a:xfrm>
              <a:off x="2992492" y="1612824"/>
              <a:ext cx="22648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输入你的名字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DBF0C21-B9EF-45D9-97B7-D179461F1367}"/>
                </a:ext>
              </a:extLst>
            </p:cNvPr>
            <p:cNvSpPr txBox="1"/>
            <p:nvPr/>
          </p:nvSpPr>
          <p:spPr>
            <a:xfrm>
              <a:off x="2998257" y="2110526"/>
              <a:ext cx="2716743" cy="143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  <a:endParaRPr lang="en-US" altLang="zh-CN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0276BB7-4AF9-4FB6-9750-6E5B463C716E}"/>
              </a:ext>
            </a:extLst>
          </p:cNvPr>
          <p:cNvGrpSpPr/>
          <p:nvPr/>
        </p:nvGrpSpPr>
        <p:grpSpPr>
          <a:xfrm>
            <a:off x="6779253" y="1352859"/>
            <a:ext cx="4926972" cy="2069036"/>
            <a:chOff x="788028" y="1486209"/>
            <a:chExt cx="4926972" cy="206903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85E1F44-9692-4BAF-8D98-4BA5388D9BD1}"/>
                </a:ext>
              </a:extLst>
            </p:cNvPr>
            <p:cNvSpPr/>
            <p:nvPr/>
          </p:nvSpPr>
          <p:spPr>
            <a:xfrm>
              <a:off x="932795" y="1559282"/>
              <a:ext cx="1954940" cy="19959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B0803456-6936-4FA6-87E2-2D5DD5556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028" y="1486209"/>
              <a:ext cx="1989220" cy="198922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2E560CB-2C12-4D47-B006-EC7C32688C7A}"/>
                </a:ext>
              </a:extLst>
            </p:cNvPr>
            <p:cNvSpPr txBox="1"/>
            <p:nvPr/>
          </p:nvSpPr>
          <p:spPr>
            <a:xfrm>
              <a:off x="2992492" y="1612824"/>
              <a:ext cx="22648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输入你的名字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521B5E2-9D52-4A24-8AC8-03AC66ADFEA5}"/>
                </a:ext>
              </a:extLst>
            </p:cNvPr>
            <p:cNvSpPr txBox="1"/>
            <p:nvPr/>
          </p:nvSpPr>
          <p:spPr>
            <a:xfrm>
              <a:off x="2998257" y="2110526"/>
              <a:ext cx="2716743" cy="143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  <a:endParaRPr lang="en-US" altLang="zh-CN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4378202-2AF4-41EF-93FF-8FDF522EB432}"/>
              </a:ext>
            </a:extLst>
          </p:cNvPr>
          <p:cNvGrpSpPr/>
          <p:nvPr/>
        </p:nvGrpSpPr>
        <p:grpSpPr>
          <a:xfrm>
            <a:off x="788028" y="3974007"/>
            <a:ext cx="4926972" cy="2067263"/>
            <a:chOff x="788028" y="1487982"/>
            <a:chExt cx="4926972" cy="206726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E14DEF4-6BA1-4D49-A33A-52E3CF417C28}"/>
                </a:ext>
              </a:extLst>
            </p:cNvPr>
            <p:cNvSpPr/>
            <p:nvPr/>
          </p:nvSpPr>
          <p:spPr>
            <a:xfrm>
              <a:off x="932795" y="1559282"/>
              <a:ext cx="1954940" cy="19959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570EA3C-B58E-48D0-A36D-888CC15B1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028" y="1487982"/>
              <a:ext cx="1989220" cy="198567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FD376D2-7BFA-4EF8-9694-8F1CE4CAA506}"/>
                </a:ext>
              </a:extLst>
            </p:cNvPr>
            <p:cNvSpPr txBox="1"/>
            <p:nvPr/>
          </p:nvSpPr>
          <p:spPr>
            <a:xfrm>
              <a:off x="2992492" y="1612824"/>
              <a:ext cx="22648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输入你的名字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0841137-8F0F-43C1-9A6A-7839EBBD2F74}"/>
                </a:ext>
              </a:extLst>
            </p:cNvPr>
            <p:cNvSpPr txBox="1"/>
            <p:nvPr/>
          </p:nvSpPr>
          <p:spPr>
            <a:xfrm>
              <a:off x="2998257" y="2110526"/>
              <a:ext cx="2716743" cy="143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  <a:endParaRPr lang="en-US" altLang="zh-CN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ECF30E2-0F5A-412C-A2FB-90A09666B87C}"/>
              </a:ext>
            </a:extLst>
          </p:cNvPr>
          <p:cNvGrpSpPr/>
          <p:nvPr/>
        </p:nvGrpSpPr>
        <p:grpSpPr>
          <a:xfrm>
            <a:off x="6779253" y="3974036"/>
            <a:ext cx="4926972" cy="2067234"/>
            <a:chOff x="788028" y="1488011"/>
            <a:chExt cx="4926972" cy="206723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240EA816-5F0C-44B5-B1E8-F65A70B73A1C}"/>
                </a:ext>
              </a:extLst>
            </p:cNvPr>
            <p:cNvSpPr/>
            <p:nvPr/>
          </p:nvSpPr>
          <p:spPr>
            <a:xfrm>
              <a:off x="932795" y="1559282"/>
              <a:ext cx="1954940" cy="19959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73DE912-55F8-4E85-B919-8C6632B2F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028" y="1488011"/>
              <a:ext cx="1989220" cy="1985616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A7C22A8-26A2-4A28-ABD8-770BD9FE5905}"/>
                </a:ext>
              </a:extLst>
            </p:cNvPr>
            <p:cNvSpPr txBox="1"/>
            <p:nvPr/>
          </p:nvSpPr>
          <p:spPr>
            <a:xfrm>
              <a:off x="2992492" y="1612824"/>
              <a:ext cx="22648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输入你的名字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681AA1F-C4CC-4075-B5B6-B16311BC4C62}"/>
                </a:ext>
              </a:extLst>
            </p:cNvPr>
            <p:cNvSpPr txBox="1"/>
            <p:nvPr/>
          </p:nvSpPr>
          <p:spPr>
            <a:xfrm>
              <a:off x="2998257" y="2110526"/>
              <a:ext cx="2716743" cy="143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  <a:endParaRPr lang="en-US" altLang="zh-CN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  <a:p>
              <a:pPr marL="285750" indent="-2857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输入你的个人介绍内容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5600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4B493E-210A-4A37-8559-9F03D539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在这里输入你的小标题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4CC39B0-0FDE-48EC-8E5B-A1BA240D2A7C}"/>
              </a:ext>
            </a:extLst>
          </p:cNvPr>
          <p:cNvSpPr/>
          <p:nvPr/>
        </p:nvSpPr>
        <p:spPr>
          <a:xfrm>
            <a:off x="863145" y="1746250"/>
            <a:ext cx="1466850" cy="14668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8A959E9E-F534-413A-B671-C6E66D64FC67}"/>
              </a:ext>
            </a:extLst>
          </p:cNvPr>
          <p:cNvSpPr/>
          <p:nvPr/>
        </p:nvSpPr>
        <p:spPr>
          <a:xfrm>
            <a:off x="3112860" y="1746250"/>
            <a:ext cx="1466850" cy="146685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C66920C-5FD5-425A-A459-9E8333097E08}"/>
              </a:ext>
            </a:extLst>
          </p:cNvPr>
          <p:cNvSpPr/>
          <p:nvPr/>
        </p:nvSpPr>
        <p:spPr>
          <a:xfrm>
            <a:off x="5362575" y="1746250"/>
            <a:ext cx="1466850" cy="14668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461FF1F-38DD-44FF-92E5-3A8861FD7A68}"/>
              </a:ext>
            </a:extLst>
          </p:cNvPr>
          <p:cNvSpPr/>
          <p:nvPr/>
        </p:nvSpPr>
        <p:spPr>
          <a:xfrm>
            <a:off x="7612290" y="1746250"/>
            <a:ext cx="1466850" cy="146685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42E5C1B8-1873-4ADF-A28C-9B591CB938F4}"/>
              </a:ext>
            </a:extLst>
          </p:cNvPr>
          <p:cNvSpPr/>
          <p:nvPr/>
        </p:nvSpPr>
        <p:spPr>
          <a:xfrm>
            <a:off x="9862005" y="1746250"/>
            <a:ext cx="1466850" cy="14668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8" name="箭头: V 形 27">
            <a:extLst>
              <a:ext uri="{FF2B5EF4-FFF2-40B4-BE49-F238E27FC236}">
                <a16:creationId xmlns:a16="http://schemas.microsoft.com/office/drawing/2014/main" xmlns="" id="{01889F41-BDBE-41D5-B7F1-71296C3C16CC}"/>
              </a:ext>
            </a:extLst>
          </p:cNvPr>
          <p:cNvSpPr/>
          <p:nvPr/>
        </p:nvSpPr>
        <p:spPr>
          <a:xfrm>
            <a:off x="2548825" y="2237241"/>
            <a:ext cx="345204" cy="484868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9" name="箭头: V 形 28">
            <a:extLst>
              <a:ext uri="{FF2B5EF4-FFF2-40B4-BE49-F238E27FC236}">
                <a16:creationId xmlns:a16="http://schemas.microsoft.com/office/drawing/2014/main" xmlns="" id="{911C2CAF-9D4D-461E-8E80-6286C4A39A54}"/>
              </a:ext>
            </a:extLst>
          </p:cNvPr>
          <p:cNvSpPr/>
          <p:nvPr/>
        </p:nvSpPr>
        <p:spPr>
          <a:xfrm>
            <a:off x="4817394" y="2237241"/>
            <a:ext cx="345204" cy="484868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0" name="箭头: V 形 29">
            <a:extLst>
              <a:ext uri="{FF2B5EF4-FFF2-40B4-BE49-F238E27FC236}">
                <a16:creationId xmlns:a16="http://schemas.microsoft.com/office/drawing/2014/main" xmlns="" id="{090C5DD1-2D8A-45B9-952A-B0D0C71E2582}"/>
              </a:ext>
            </a:extLst>
          </p:cNvPr>
          <p:cNvSpPr/>
          <p:nvPr/>
        </p:nvSpPr>
        <p:spPr>
          <a:xfrm>
            <a:off x="7085963" y="2237241"/>
            <a:ext cx="345204" cy="484868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1" name="箭头: V 形 30">
            <a:extLst>
              <a:ext uri="{FF2B5EF4-FFF2-40B4-BE49-F238E27FC236}">
                <a16:creationId xmlns:a16="http://schemas.microsoft.com/office/drawing/2014/main" xmlns="" id="{8514DB63-34B6-40A0-B127-46618281E15D}"/>
              </a:ext>
            </a:extLst>
          </p:cNvPr>
          <p:cNvSpPr/>
          <p:nvPr/>
        </p:nvSpPr>
        <p:spPr>
          <a:xfrm>
            <a:off x="9354532" y="2237241"/>
            <a:ext cx="345204" cy="484868"/>
          </a:xfrm>
          <a:prstGeom prst="chevr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00DFEF0-ABA6-4BAF-9B37-5D1DA1010A1A}"/>
              </a:ext>
            </a:extLst>
          </p:cNvPr>
          <p:cNvSpPr/>
          <p:nvPr/>
        </p:nvSpPr>
        <p:spPr>
          <a:xfrm>
            <a:off x="714375" y="3911600"/>
            <a:ext cx="10763250" cy="4953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3" name="箭头: V 形 32">
            <a:extLst>
              <a:ext uri="{FF2B5EF4-FFF2-40B4-BE49-F238E27FC236}">
                <a16:creationId xmlns:a16="http://schemas.microsoft.com/office/drawing/2014/main" xmlns="" id="{C03727F7-B123-412B-AFC5-78B46672CAC2}"/>
              </a:ext>
            </a:extLst>
          </p:cNvPr>
          <p:cNvSpPr/>
          <p:nvPr/>
        </p:nvSpPr>
        <p:spPr>
          <a:xfrm rot="5400000">
            <a:off x="1423968" y="3916816"/>
            <a:ext cx="345204" cy="484868"/>
          </a:xfrm>
          <a:prstGeom prst="chevr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4" name="箭头: V 形 33">
            <a:extLst>
              <a:ext uri="{FF2B5EF4-FFF2-40B4-BE49-F238E27FC236}">
                <a16:creationId xmlns:a16="http://schemas.microsoft.com/office/drawing/2014/main" xmlns="" id="{F459A4ED-B04B-4B0A-9066-D2BF7239C071}"/>
              </a:ext>
            </a:extLst>
          </p:cNvPr>
          <p:cNvSpPr/>
          <p:nvPr/>
        </p:nvSpPr>
        <p:spPr>
          <a:xfrm rot="5400000">
            <a:off x="3673683" y="3916816"/>
            <a:ext cx="345204" cy="484868"/>
          </a:xfrm>
          <a:prstGeom prst="chevr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5" name="箭头: V 形 34">
            <a:extLst>
              <a:ext uri="{FF2B5EF4-FFF2-40B4-BE49-F238E27FC236}">
                <a16:creationId xmlns:a16="http://schemas.microsoft.com/office/drawing/2014/main" xmlns="" id="{EE1B184B-9EF9-40DE-BF89-AE30CF759FAD}"/>
              </a:ext>
            </a:extLst>
          </p:cNvPr>
          <p:cNvSpPr/>
          <p:nvPr/>
        </p:nvSpPr>
        <p:spPr>
          <a:xfrm rot="5400000">
            <a:off x="5923398" y="3916816"/>
            <a:ext cx="345204" cy="484868"/>
          </a:xfrm>
          <a:prstGeom prst="chevr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6" name="箭头: V 形 35">
            <a:extLst>
              <a:ext uri="{FF2B5EF4-FFF2-40B4-BE49-F238E27FC236}">
                <a16:creationId xmlns:a16="http://schemas.microsoft.com/office/drawing/2014/main" xmlns="" id="{6DA9C6F7-943E-44FE-84C3-BB3406235A91}"/>
              </a:ext>
            </a:extLst>
          </p:cNvPr>
          <p:cNvSpPr/>
          <p:nvPr/>
        </p:nvSpPr>
        <p:spPr>
          <a:xfrm rot="5400000">
            <a:off x="8173113" y="3916816"/>
            <a:ext cx="345204" cy="484868"/>
          </a:xfrm>
          <a:prstGeom prst="chevr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xmlns="" id="{559AF8B1-53F9-4382-9F6C-E94EA68E731A}"/>
              </a:ext>
            </a:extLst>
          </p:cNvPr>
          <p:cNvSpPr/>
          <p:nvPr/>
        </p:nvSpPr>
        <p:spPr>
          <a:xfrm rot="5400000">
            <a:off x="10422828" y="3916816"/>
            <a:ext cx="345204" cy="484868"/>
          </a:xfrm>
          <a:prstGeom prst="chevr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1E45208-6BE6-4207-B1BD-791F72E7D73E}"/>
              </a:ext>
            </a:extLst>
          </p:cNvPr>
          <p:cNvSpPr txBox="1"/>
          <p:nvPr/>
        </p:nvSpPr>
        <p:spPr>
          <a:xfrm>
            <a:off x="618915" y="3361659"/>
            <a:ext cx="190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单击输入标题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E3B2D52-CCF8-40E1-BF7A-7A321970434E}"/>
              </a:ext>
            </a:extLst>
          </p:cNvPr>
          <p:cNvSpPr txBox="1"/>
          <p:nvPr/>
        </p:nvSpPr>
        <p:spPr>
          <a:xfrm>
            <a:off x="2884504" y="3361659"/>
            <a:ext cx="190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单击输入标题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40DF590-C5B6-417E-8542-5E0EA76A6E2C}"/>
              </a:ext>
            </a:extLst>
          </p:cNvPr>
          <p:cNvSpPr txBox="1"/>
          <p:nvPr/>
        </p:nvSpPr>
        <p:spPr>
          <a:xfrm>
            <a:off x="5150093" y="3361659"/>
            <a:ext cx="190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单击输入标题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8067E9D-06AD-44D5-8AAF-4BE9246DAEE3}"/>
              </a:ext>
            </a:extLst>
          </p:cNvPr>
          <p:cNvSpPr txBox="1"/>
          <p:nvPr/>
        </p:nvSpPr>
        <p:spPr>
          <a:xfrm>
            <a:off x="7393460" y="3361659"/>
            <a:ext cx="190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单击输入标题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1C5F5B2-F957-4D46-B439-C480878BAA94}"/>
              </a:ext>
            </a:extLst>
          </p:cNvPr>
          <p:cNvSpPr txBox="1"/>
          <p:nvPr/>
        </p:nvSpPr>
        <p:spPr>
          <a:xfrm>
            <a:off x="9636827" y="3361659"/>
            <a:ext cx="190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单击输入标题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ECDDC91-2A7F-4A2D-B473-96286384DE61}"/>
              </a:ext>
            </a:extLst>
          </p:cNvPr>
          <p:cNvSpPr txBox="1"/>
          <p:nvPr/>
        </p:nvSpPr>
        <p:spPr>
          <a:xfrm>
            <a:off x="571860" y="4531694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156C486-5C28-4F6C-BDA8-6778971D0A78}"/>
              </a:ext>
            </a:extLst>
          </p:cNvPr>
          <p:cNvSpPr txBox="1"/>
          <p:nvPr/>
        </p:nvSpPr>
        <p:spPr>
          <a:xfrm>
            <a:off x="2812049" y="4531694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34E708D-A7D6-46CB-A520-E633E6DE2388}"/>
              </a:ext>
            </a:extLst>
          </p:cNvPr>
          <p:cNvSpPr txBox="1"/>
          <p:nvPr/>
        </p:nvSpPr>
        <p:spPr>
          <a:xfrm>
            <a:off x="5071290" y="4531694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51D067E-E491-47DF-8DA1-09A1B273C780}"/>
              </a:ext>
            </a:extLst>
          </p:cNvPr>
          <p:cNvSpPr txBox="1"/>
          <p:nvPr/>
        </p:nvSpPr>
        <p:spPr>
          <a:xfrm>
            <a:off x="7321005" y="4531694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843D8F3-9164-4FD2-8C8B-BD9D2F145332}"/>
              </a:ext>
            </a:extLst>
          </p:cNvPr>
          <p:cNvSpPr txBox="1"/>
          <p:nvPr/>
        </p:nvSpPr>
        <p:spPr>
          <a:xfrm>
            <a:off x="9564372" y="4531694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请在这里添加文字内容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xmlns="" id="{5F32BA59-553B-4EBC-8C1A-C1EBD6AEE7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18745" y="2101850"/>
            <a:ext cx="755650" cy="755650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xmlns="" id="{C33B5A76-553F-40B8-B0FB-FE47DDC254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418326" y="2052958"/>
            <a:ext cx="855918" cy="855918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xmlns="" id="{919C5F05-B56A-4D12-8A6D-0550103134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755638" y="2101850"/>
            <a:ext cx="755650" cy="755650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:a16="http://schemas.microsoft.com/office/drawing/2014/main" xmlns="" id="{EDEDB6C6-07D7-4D33-9AF4-E8738BE4AA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889768" y="2015031"/>
            <a:ext cx="922420" cy="922420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xmlns="" id="{8D1343FA-56BC-499E-B9B4-A8C4D5411B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205364" y="2183640"/>
            <a:ext cx="767436" cy="76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51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北理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9999"/>
      </a:accent1>
      <a:accent2>
        <a:srgbClr val="066E6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2895</Words>
  <Application>Microsoft Office PowerPoint</Application>
  <PresentationFormat>宽屏</PresentationFormat>
  <Paragraphs>334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Didot</vt:lpstr>
      <vt:lpstr>Source Han Sans Light</vt:lpstr>
      <vt:lpstr>阿里巴巴普惠体 B</vt:lpstr>
      <vt:lpstr>阿里巴巴普惠体 R</vt:lpstr>
      <vt:lpstr>等线</vt:lpstr>
      <vt:lpstr>苹方 常规</vt:lpstr>
      <vt:lpstr>苹方 特粗</vt:lpstr>
      <vt:lpstr>苹方 中等</vt:lpstr>
      <vt:lpstr>宋体</vt:lpstr>
      <vt:lpstr>Microsoft YaHei</vt:lpstr>
      <vt:lpstr>Microsoft YaHei</vt:lpstr>
      <vt:lpstr>Arial</vt:lpstr>
      <vt:lpstr>Calibri</vt:lpstr>
      <vt:lpstr>Calibri Light</vt:lpstr>
      <vt:lpstr>Segoe UI Light</vt:lpstr>
      <vt:lpstr>Times New Roman</vt:lpstr>
      <vt:lpstr>Office 主题​​</vt:lpstr>
      <vt:lpstr>1_Office 主题​​</vt:lpstr>
      <vt:lpstr>商务风格主题9</vt:lpstr>
      <vt:lpstr>项目申报类PPT模板</vt:lpstr>
      <vt:lpstr>PowerPoint 演示文稿</vt:lpstr>
      <vt:lpstr>PowerPoint 演示文稿</vt:lpstr>
      <vt:lpstr>请在这里输入标题</vt:lpstr>
      <vt:lpstr>在这里输入你的小标题</vt:lpstr>
      <vt:lpstr>在这里输入你的小标题</vt:lpstr>
      <vt:lpstr>PowerPoint 演示文稿</vt:lpstr>
      <vt:lpstr>在这里输入你的小标题</vt:lpstr>
      <vt:lpstr>在这里输入你的小标题</vt:lpstr>
      <vt:lpstr>请在这里输入标题</vt:lpstr>
      <vt:lpstr>在这里输入你的小标题</vt:lpstr>
      <vt:lpstr>在这里输入你的小标题</vt:lpstr>
      <vt:lpstr>在这里输入你的小标题</vt:lpstr>
      <vt:lpstr>在这里输入你的小标题</vt:lpstr>
      <vt:lpstr>请在这里输入标题</vt:lpstr>
      <vt:lpstr>在这里输入你的小标题</vt:lpstr>
      <vt:lpstr>在这里输入你的小标题</vt:lpstr>
      <vt:lpstr>在这里输入你的小标题</vt:lpstr>
      <vt:lpstr>在这里输入你的小标题</vt:lpstr>
      <vt:lpstr>在这里输入你的小标题</vt:lpstr>
      <vt:lpstr>在这里输入你的小标题</vt:lpstr>
      <vt:lpstr>在这里输入你的小标题</vt:lpstr>
      <vt:lpstr>请在这里输入标题</vt:lpstr>
      <vt:lpstr>在这里输入你的小标题</vt:lpstr>
      <vt:lpstr>在这里输入你的小标题</vt:lpstr>
      <vt:lpstr>在这里输入你的小标题</vt:lpstr>
      <vt:lpstr>汇报完毕 恳请指正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张伟崇 张伟崇</dc:creator>
  <cp:keywords>51PPT模板网</cp:keywords>
  <dc:description>www.51pptmoban.com</dc:description>
  <cp:lastModifiedBy>YANGs</cp:lastModifiedBy>
  <cp:revision>44</cp:revision>
  <dcterms:created xsi:type="dcterms:W3CDTF">2018-09-13T10:09:37Z</dcterms:created>
  <dcterms:modified xsi:type="dcterms:W3CDTF">2020-12-27T14:19:20Z</dcterms:modified>
</cp:coreProperties>
</file>