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95" r:id="rId3"/>
    <p:sldId id="296" r:id="rId4"/>
    <p:sldId id="262" r:id="rId5"/>
    <p:sldId id="263" r:id="rId6"/>
    <p:sldId id="264" r:id="rId7"/>
    <p:sldId id="269" r:id="rId8"/>
    <p:sldId id="297" r:id="rId9"/>
    <p:sldId id="274" r:id="rId10"/>
    <p:sldId id="287" r:id="rId11"/>
    <p:sldId id="289" r:id="rId12"/>
    <p:sldId id="291" r:id="rId13"/>
    <p:sldId id="298" r:id="rId14"/>
    <p:sldId id="299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1714"/>
    <a:srgbClr val="78060C"/>
    <a:srgbClr val="FF4F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23" autoAdjust="0"/>
    <p:restoredTop sz="93672" autoAdjust="0"/>
  </p:normalViewPr>
  <p:slideViewPr>
    <p:cSldViewPr snapToGrid="0">
      <p:cViewPr varScale="1">
        <p:scale>
          <a:sx n="104" d="100"/>
          <a:sy n="104" d="100"/>
        </p:scale>
        <p:origin x="150" y="2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73CB5-D41E-41CA-92A4-CB6D547DD16D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85AA7A-D836-44F7-9623-96382A0B21E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7544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85AA7A-D836-44F7-9623-96382A0B21E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18723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85AA7A-D836-44F7-9623-96382A0B21E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80767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85AA7A-D836-44F7-9623-96382A0B21E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49939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85AA7A-D836-44F7-9623-96382A0B21E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504660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85AA7A-D836-44F7-9623-96382A0B21E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280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85AA7A-D836-44F7-9623-96382A0B21E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27294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85AA7A-D836-44F7-9623-96382A0B21E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9990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85AA7A-D836-44F7-9623-96382A0B21E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33766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85AA7A-D836-44F7-9623-96382A0B21E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70323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85AA7A-D836-44F7-9623-96382A0B21E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03904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85AA7A-D836-44F7-9623-96382A0B21E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87271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85AA7A-D836-44F7-9623-96382A0B21E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37594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85AA7A-D836-44F7-9623-96382A0B21E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57734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7494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1B23-F107-455B-A098-37CEBEA725DC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D737B-41F7-4105-B157-97602992B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91742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1B23-F107-455B-A098-37CEBEA725DC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D737B-41F7-4105-B157-97602992B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34155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1B23-F107-455B-A098-37CEBEA725DC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D737B-41F7-4105-B157-97602992B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8534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1B23-F107-455B-A098-37CEBEA725DC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D737B-41F7-4105-B157-97602992B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2361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1B23-F107-455B-A098-37CEBEA725DC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D737B-41F7-4105-B157-97602992B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5059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1B23-F107-455B-A098-37CEBEA725DC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D737B-41F7-4105-B157-97602992B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7017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1B23-F107-455B-A098-37CEBEA725DC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D737B-41F7-4105-B157-97602992B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776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1B23-F107-455B-A098-37CEBEA725DC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D737B-41F7-4105-B157-97602992B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889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1B23-F107-455B-A098-37CEBEA725DC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D737B-41F7-4105-B157-97602992B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17688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371B23-F107-455B-A098-37CEBEA725DC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CD737B-41F7-4105-B157-97602992B4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6189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 userDrawn="1"/>
        </p:nvSpPr>
        <p:spPr>
          <a:xfrm>
            <a:off x="668355" y="667655"/>
            <a:ext cx="10685445" cy="36000"/>
          </a:xfrm>
          <a:prstGeom prst="rect">
            <a:avLst/>
          </a:prstGeom>
          <a:gradFill>
            <a:gsLst>
              <a:gs pos="58000">
                <a:srgbClr val="DC1714"/>
              </a:gs>
              <a:gs pos="100000">
                <a:srgbClr val="FFC000">
                  <a:alpha val="0"/>
                </a:srgbClr>
              </a:gs>
            </a:gsLst>
            <a:lin ang="10800000" scaled="1"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848350"/>
            <a:ext cx="12192000" cy="10096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408204"/>
            <a:ext cx="3409950" cy="1449796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371B23-F107-455B-A098-37CEBEA725DC}" type="datetimeFigureOut">
              <a:rPr lang="zh-CN" altLang="en-US" smtClean="0"/>
              <a:t>2020/12/27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CD737B-41F7-4105-B157-97602992B475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68" y="139874"/>
            <a:ext cx="782374" cy="698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48487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/>
          <p:cNvSpPr/>
          <p:nvPr/>
        </p:nvSpPr>
        <p:spPr>
          <a:xfrm>
            <a:off x="0" y="0"/>
            <a:ext cx="12192000" cy="6502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646669" y="-1295400"/>
            <a:ext cx="11216162" cy="10172700"/>
          </a:xfrm>
          <a:prstGeom prst="ellipse">
            <a:avLst/>
          </a:prstGeom>
          <a:solidFill>
            <a:srgbClr val="78060C">
              <a:alpha val="33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1" name="图片 8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240269"/>
            <a:ext cx="3225388" cy="5589031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24850"/>
            <a:ext cx="12192000" cy="232054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406070" y="1863486"/>
            <a:ext cx="6282489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101600" h="19050" prst="coolSlant"/>
            </a:sp3d>
          </a:bodyPr>
          <a:lstStyle/>
          <a:p>
            <a:r>
              <a:rPr lang="zh-CN" altLang="en-US" sz="8000" dirty="0" smtClean="0">
                <a:solidFill>
                  <a:srgbClr val="FFC000"/>
                </a:solidFill>
                <a:effectLst>
                  <a:glow rad="76200">
                    <a:schemeClr val="accent4">
                      <a:satMod val="175000"/>
                      <a:alpha val="36000"/>
                    </a:schemeClr>
                  </a:glow>
                  <a:innerShdw blurRad="88900" dist="76200" dir="13500000">
                    <a:srgbClr val="FFFF00">
                      <a:alpha val="87000"/>
                    </a:srgbClr>
                  </a:inn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党政工作汇报</a:t>
            </a:r>
            <a:endParaRPr lang="zh-CN" altLang="en-US" sz="8000" dirty="0">
              <a:solidFill>
                <a:srgbClr val="FFC000"/>
              </a:solidFill>
              <a:effectLst>
                <a:glow rad="76200">
                  <a:schemeClr val="accent4">
                    <a:satMod val="175000"/>
                    <a:alpha val="36000"/>
                  </a:schemeClr>
                </a:glow>
                <a:innerShdw blurRad="88900" dist="76200" dir="13500000">
                  <a:srgbClr val="FFFF00">
                    <a:alpha val="87000"/>
                  </a:srgbClr>
                </a:inn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75433"/>
            <a:ext cx="12192000" cy="2582567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769" y="4336664"/>
            <a:ext cx="1814672" cy="1619579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0"/>
            <a:ext cx="9448800" cy="1921079"/>
          </a:xfrm>
          <a:prstGeom prst="rect">
            <a:avLst/>
          </a:prstGeom>
        </p:spPr>
      </p:pic>
      <p:sp>
        <p:nvSpPr>
          <p:cNvPr id="89" name="文本框 88"/>
          <p:cNvSpPr txBox="1"/>
          <p:nvPr/>
        </p:nvSpPr>
        <p:spPr>
          <a:xfrm>
            <a:off x="4106641" y="3393902"/>
            <a:ext cx="5985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党政工作汇报  </a:t>
            </a:r>
            <a:r>
              <a:rPr lang="en-US" altLang="zh-CN" dirty="0" smtClean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   </a:t>
            </a:r>
            <a:r>
              <a:rPr lang="zh-CN" altLang="en-US" dirty="0" smtClean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党课学习心得   </a:t>
            </a:r>
            <a:r>
              <a:rPr lang="en-US" altLang="zh-CN" dirty="0" smtClean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  </a:t>
            </a:r>
            <a:r>
              <a:rPr lang="zh-CN" altLang="en-US" dirty="0" smtClean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党课课件    </a:t>
            </a:r>
            <a:r>
              <a:rPr lang="en-US" altLang="zh-CN" dirty="0" smtClean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   </a:t>
            </a:r>
            <a:r>
              <a:rPr lang="zh-CN" altLang="en-US" dirty="0" smtClean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工作总结</a:t>
            </a:r>
            <a:endParaRPr lang="zh-CN" altLang="en-US" dirty="0">
              <a:solidFill>
                <a:srgbClr val="FFC000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90" name="圆角矩形 89"/>
          <p:cNvSpPr/>
          <p:nvPr/>
        </p:nvSpPr>
        <p:spPr>
          <a:xfrm>
            <a:off x="2946400" y="3299908"/>
            <a:ext cx="7937500" cy="809108"/>
          </a:xfrm>
          <a:prstGeom prst="roundRect">
            <a:avLst/>
          </a:prstGeom>
          <a:noFill/>
          <a:ln w="25400">
            <a:gradFill flip="none" rotWithShape="1">
              <a:gsLst>
                <a:gs pos="56700">
                  <a:srgbClr val="E3AB00"/>
                </a:gs>
                <a:gs pos="0">
                  <a:schemeClr val="accent4">
                    <a:lumMod val="75000"/>
                    <a:alpha val="0"/>
                  </a:schemeClr>
                </a:gs>
                <a:gs pos="100000">
                  <a:srgbClr val="FFC00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圆角矩形 90"/>
          <p:cNvSpPr/>
          <p:nvPr/>
        </p:nvSpPr>
        <p:spPr>
          <a:xfrm flipH="1">
            <a:off x="5283664" y="3943918"/>
            <a:ext cx="2527300" cy="422784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汇报人：</a:t>
            </a:r>
            <a:r>
              <a:rPr lang="en-US" altLang="zh-CN" sz="1400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51PPT</a:t>
            </a:r>
            <a:r>
              <a:rPr lang="zh-CN" altLang="en-US" sz="1400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模板网</a:t>
            </a:r>
            <a:endParaRPr lang="zh-CN" altLang="en-US" sz="14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22037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 advClick="0" advTm="5000">
        <p:pull/>
      </p:transition>
    </mc:Choice>
    <mc:Fallback xmlns="">
      <p:transition spd="slow" advClick="0" advTm="5000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1729211" y="1030471"/>
            <a:ext cx="9227063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</a:t>
            </a:r>
            <a:r>
              <a:rPr lang="zh-CN" altLang="en-US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67542" y="2266653"/>
            <a:ext cx="9550400" cy="74022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567542" y="3077682"/>
            <a:ext cx="9550400" cy="1946686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1729211" y="3198323"/>
            <a:ext cx="9227063" cy="12899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4057746" y="2324667"/>
            <a:ext cx="63407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277258" y="145476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53795254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4500" advClick="0" advTm="5000">
        <p15:prstTrans prst="prestige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animBg="1"/>
      <p:bldP spid="11" grpId="0" animBg="1"/>
      <p:bldP spid="12" grpId="0"/>
      <p:bldP spid="21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/>
          <p:cNvGrpSpPr/>
          <p:nvPr/>
        </p:nvGrpSpPr>
        <p:grpSpPr>
          <a:xfrm>
            <a:off x="1027387" y="1045029"/>
            <a:ext cx="2807511" cy="1466536"/>
            <a:chOff x="1491844" y="1451429"/>
            <a:chExt cx="2807511" cy="1466536"/>
          </a:xfrm>
        </p:grpSpPr>
        <p:sp>
          <p:nvSpPr>
            <p:cNvPr id="2" name="剪去单角的矩形 1"/>
            <p:cNvSpPr/>
            <p:nvPr/>
          </p:nvSpPr>
          <p:spPr>
            <a:xfrm>
              <a:off x="1611086" y="1451429"/>
              <a:ext cx="2569028" cy="1466536"/>
            </a:xfrm>
            <a:prstGeom prst="snip1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1491844" y="1778784"/>
              <a:ext cx="280751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</a:t>
              </a:r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</a:t>
              </a:r>
              <a:endPara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</a:t>
              </a:r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标题文本</a:t>
              </a:r>
            </a:p>
          </p:txBody>
        </p:sp>
      </p:grpSp>
      <p:sp>
        <p:nvSpPr>
          <p:cNvPr id="5" name="矩形 4"/>
          <p:cNvSpPr/>
          <p:nvPr/>
        </p:nvSpPr>
        <p:spPr>
          <a:xfrm>
            <a:off x="3869059" y="1045029"/>
            <a:ext cx="7452083" cy="146653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107543" y="1374648"/>
            <a:ext cx="6821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20" name="组合 19"/>
          <p:cNvGrpSpPr/>
          <p:nvPr/>
        </p:nvGrpSpPr>
        <p:grpSpPr>
          <a:xfrm>
            <a:off x="1146629" y="2660455"/>
            <a:ext cx="2569028" cy="1466536"/>
            <a:chOff x="1611086" y="3066855"/>
            <a:chExt cx="2569028" cy="1466536"/>
          </a:xfrm>
        </p:grpSpPr>
        <p:sp>
          <p:nvSpPr>
            <p:cNvPr id="11" name="剪去单角的矩形 10"/>
            <p:cNvSpPr/>
            <p:nvPr/>
          </p:nvSpPr>
          <p:spPr>
            <a:xfrm>
              <a:off x="1611086" y="3066855"/>
              <a:ext cx="2569028" cy="1466536"/>
            </a:xfrm>
            <a:prstGeom prst="snip1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1764489" y="3333641"/>
              <a:ext cx="2139854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加标题文本</a:t>
              </a:r>
            </a:p>
          </p:txBody>
        </p:sp>
      </p:grpSp>
      <p:sp>
        <p:nvSpPr>
          <p:cNvPr id="13" name="矩形 12"/>
          <p:cNvSpPr/>
          <p:nvPr/>
        </p:nvSpPr>
        <p:spPr>
          <a:xfrm>
            <a:off x="3869059" y="2660455"/>
            <a:ext cx="7452083" cy="146653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4107543" y="2990074"/>
            <a:ext cx="6821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1061549" y="4275192"/>
            <a:ext cx="2807511" cy="1466536"/>
            <a:chOff x="1526006" y="4681592"/>
            <a:chExt cx="2807511" cy="1466536"/>
          </a:xfrm>
        </p:grpSpPr>
        <p:sp>
          <p:nvSpPr>
            <p:cNvPr id="15" name="剪去单角的矩形 14"/>
            <p:cNvSpPr/>
            <p:nvPr/>
          </p:nvSpPr>
          <p:spPr>
            <a:xfrm>
              <a:off x="1611086" y="4681592"/>
              <a:ext cx="2569028" cy="1466536"/>
            </a:xfrm>
            <a:prstGeom prst="snip1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526006" y="4986120"/>
              <a:ext cx="2807511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</a:t>
              </a:r>
              <a:endParaRPr lang="en-US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8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加标题文本</a:t>
              </a:r>
            </a:p>
          </p:txBody>
        </p:sp>
      </p:grpSp>
      <p:sp>
        <p:nvSpPr>
          <p:cNvPr id="17" name="矩形 16"/>
          <p:cNvSpPr/>
          <p:nvPr/>
        </p:nvSpPr>
        <p:spPr>
          <a:xfrm>
            <a:off x="3869059" y="4275192"/>
            <a:ext cx="7452083" cy="1466535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/>
          <p:cNvSpPr txBox="1"/>
          <p:nvPr/>
        </p:nvSpPr>
        <p:spPr>
          <a:xfrm>
            <a:off x="4107543" y="4579720"/>
            <a:ext cx="6821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1277258" y="145476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733266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 advClick="0" advTm="5000">
        <p:pull/>
      </p:transition>
    </mc:Choice>
    <mc:Fallback xmlns="">
      <p:transition spd="slow" advClick="0" advTm="5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13" grpId="0" animBg="1"/>
      <p:bldP spid="14" grpId="0"/>
      <p:bldP spid="17" grpId="0" animBg="1"/>
      <p:bldP spid="18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文本框 46"/>
          <p:cNvSpPr txBox="1"/>
          <p:nvPr/>
        </p:nvSpPr>
        <p:spPr>
          <a:xfrm>
            <a:off x="1585101" y="3044356"/>
            <a:ext cx="9227063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sp>
        <p:nvSpPr>
          <p:cNvPr id="51" name="圆角矩形 50"/>
          <p:cNvSpPr/>
          <p:nvPr/>
        </p:nvSpPr>
        <p:spPr>
          <a:xfrm>
            <a:off x="3947885" y="1642131"/>
            <a:ext cx="4412344" cy="588210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文本框 51"/>
          <p:cNvSpPr txBox="1"/>
          <p:nvPr/>
        </p:nvSpPr>
        <p:spPr>
          <a:xfrm>
            <a:off x="4184519" y="1674626"/>
            <a:ext cx="40282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  <p:sp>
        <p:nvSpPr>
          <p:cNvPr id="53" name="文本框 52"/>
          <p:cNvSpPr txBox="1"/>
          <p:nvPr/>
        </p:nvSpPr>
        <p:spPr>
          <a:xfrm>
            <a:off x="1585101" y="2391003"/>
            <a:ext cx="10157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277258" y="145476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038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 advClick="0" advTm="5000">
        <p:blinds dir="vert"/>
      </p:transition>
    </mc:Choice>
    <mc:Fallback xmlns="">
      <p:transition spd="slow" advClick="0" advTm="5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51" grpId="0" animBg="1"/>
      <p:bldP spid="52" grpId="0"/>
      <p:bldP spid="53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/>
          <p:cNvSpPr/>
          <p:nvPr/>
        </p:nvSpPr>
        <p:spPr>
          <a:xfrm>
            <a:off x="0" y="0"/>
            <a:ext cx="12192000" cy="6502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646669" y="-1295400"/>
            <a:ext cx="11216162" cy="10172700"/>
          </a:xfrm>
          <a:prstGeom prst="ellipse">
            <a:avLst/>
          </a:prstGeom>
          <a:solidFill>
            <a:srgbClr val="78060C">
              <a:alpha val="33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1" name="图片 8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240269"/>
            <a:ext cx="3225388" cy="5589031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24850"/>
            <a:ext cx="12192000" cy="232054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406070" y="1863486"/>
            <a:ext cx="6282489" cy="1323439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101600" h="19050" prst="coolSlant"/>
            </a:sp3d>
          </a:bodyPr>
          <a:lstStyle/>
          <a:p>
            <a:r>
              <a:rPr lang="zh-CN" altLang="en-US" sz="8000" dirty="0" smtClean="0">
                <a:solidFill>
                  <a:srgbClr val="FFC000"/>
                </a:solidFill>
                <a:effectLst>
                  <a:glow rad="76200">
                    <a:schemeClr val="accent4">
                      <a:satMod val="175000"/>
                      <a:alpha val="36000"/>
                    </a:schemeClr>
                  </a:glow>
                  <a:innerShdw blurRad="88900" dist="76200" dir="13500000">
                    <a:srgbClr val="FFFF00">
                      <a:alpha val="87000"/>
                    </a:srgbClr>
                  </a:inn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感谢您的聆听</a:t>
            </a:r>
            <a:endParaRPr lang="zh-CN" altLang="en-US" sz="8000" dirty="0">
              <a:solidFill>
                <a:srgbClr val="FFC000"/>
              </a:solidFill>
              <a:effectLst>
                <a:glow rad="76200">
                  <a:schemeClr val="accent4">
                    <a:satMod val="175000"/>
                    <a:alpha val="36000"/>
                  </a:schemeClr>
                </a:glow>
                <a:innerShdw blurRad="88900" dist="76200" dir="13500000">
                  <a:srgbClr val="FFFF00">
                    <a:alpha val="87000"/>
                  </a:srgbClr>
                </a:inn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75433"/>
            <a:ext cx="12192000" cy="2582567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769" y="4336664"/>
            <a:ext cx="1814672" cy="1619579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0"/>
            <a:ext cx="9448800" cy="1921079"/>
          </a:xfrm>
          <a:prstGeom prst="rect">
            <a:avLst/>
          </a:prstGeom>
        </p:spPr>
      </p:pic>
      <p:sp>
        <p:nvSpPr>
          <p:cNvPr id="89" name="文本框 88"/>
          <p:cNvSpPr txBox="1"/>
          <p:nvPr/>
        </p:nvSpPr>
        <p:spPr>
          <a:xfrm>
            <a:off x="4106641" y="3393902"/>
            <a:ext cx="5985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党政工作汇报  </a:t>
            </a:r>
            <a:r>
              <a:rPr lang="en-US" altLang="zh-CN" dirty="0" smtClean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   </a:t>
            </a:r>
            <a:r>
              <a:rPr lang="zh-CN" altLang="en-US" dirty="0" smtClean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党课学习心得   </a:t>
            </a:r>
            <a:r>
              <a:rPr lang="en-US" altLang="zh-CN" dirty="0" smtClean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  </a:t>
            </a:r>
            <a:r>
              <a:rPr lang="zh-CN" altLang="en-US" dirty="0" smtClean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党课课件    </a:t>
            </a:r>
            <a:r>
              <a:rPr lang="en-US" altLang="zh-CN" dirty="0" smtClean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   </a:t>
            </a:r>
            <a:r>
              <a:rPr lang="zh-CN" altLang="en-US" dirty="0" smtClean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工作总结</a:t>
            </a:r>
            <a:endParaRPr lang="zh-CN" altLang="en-US" dirty="0">
              <a:solidFill>
                <a:srgbClr val="FFC000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90" name="圆角矩形 89"/>
          <p:cNvSpPr/>
          <p:nvPr/>
        </p:nvSpPr>
        <p:spPr>
          <a:xfrm>
            <a:off x="2946400" y="3299908"/>
            <a:ext cx="7937500" cy="809108"/>
          </a:xfrm>
          <a:prstGeom prst="roundRect">
            <a:avLst/>
          </a:prstGeom>
          <a:noFill/>
          <a:ln w="25400">
            <a:gradFill flip="none" rotWithShape="1">
              <a:gsLst>
                <a:gs pos="56700">
                  <a:srgbClr val="E3AB00"/>
                </a:gs>
                <a:gs pos="0">
                  <a:schemeClr val="accent4">
                    <a:lumMod val="75000"/>
                    <a:alpha val="0"/>
                  </a:schemeClr>
                </a:gs>
                <a:gs pos="100000">
                  <a:srgbClr val="FFC00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圆角矩形 90"/>
          <p:cNvSpPr/>
          <p:nvPr/>
        </p:nvSpPr>
        <p:spPr>
          <a:xfrm flipH="1">
            <a:off x="5283664" y="3943918"/>
            <a:ext cx="2527300" cy="422784"/>
          </a:xfrm>
          <a:prstGeom prst="roundRect">
            <a:avLst>
              <a:gd name="adj" fmla="val 50000"/>
            </a:avLst>
          </a:prstGeom>
          <a:solidFill>
            <a:srgbClr val="FFC000"/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汇报人：</a:t>
            </a:r>
            <a:r>
              <a:rPr lang="en-US" altLang="zh-CN" sz="1400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51PPT</a:t>
            </a:r>
            <a:r>
              <a:rPr lang="zh-CN" altLang="en-US" sz="1400" dirty="0" smtClean="0"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模板网</a:t>
            </a:r>
            <a:endParaRPr lang="zh-CN" altLang="en-US" sz="1400" dirty="0"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09225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 advClick="0" advTm="5000">
        <p:pull/>
      </p:transition>
    </mc:Choice>
    <mc:Fallback xmlns="">
      <p:transition spd="slow" advClick="0" advTm="5000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/>
              <a:t>作</a:t>
            </a:r>
            <a:r>
              <a:rPr lang="zh-CN" altLang="en-US" dirty="0" smtClean="0"/>
              <a:t>品</a:t>
            </a:r>
            <a:endParaRPr lang="en-US" altLang="zh-CN" dirty="0" smtClean="0"/>
          </a:p>
          <a:p>
            <a:endParaRPr lang="en-US" altLang="zh-CN" dirty="0"/>
          </a:p>
          <a:p>
            <a:r>
              <a:rPr lang="zh-CN" altLang="en-US" dirty="0" smtClean="0"/>
              <a:t>仅供学习交流之用。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27453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/>
          <p:cNvSpPr/>
          <p:nvPr/>
        </p:nvSpPr>
        <p:spPr>
          <a:xfrm>
            <a:off x="0" y="0"/>
            <a:ext cx="12192000" cy="6502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646669" y="-1295400"/>
            <a:ext cx="11216162" cy="10172700"/>
          </a:xfrm>
          <a:prstGeom prst="ellipse">
            <a:avLst/>
          </a:prstGeom>
          <a:solidFill>
            <a:srgbClr val="78060C">
              <a:alpha val="33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0"/>
            <a:ext cx="9448800" cy="1921079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240269"/>
            <a:ext cx="3225388" cy="5589031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24850"/>
            <a:ext cx="12192000" cy="232054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406070" y="450090"/>
            <a:ext cx="1784463" cy="1138773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101600" h="19050" prst="coolSlant"/>
            </a:sp3d>
          </a:bodyPr>
          <a:lstStyle/>
          <a:p>
            <a:r>
              <a:rPr lang="zh-CN" altLang="en-US" sz="4400" dirty="0">
                <a:solidFill>
                  <a:srgbClr val="FFC000"/>
                </a:solidFill>
                <a:effectLst>
                  <a:glow rad="76200">
                    <a:schemeClr val="accent4">
                      <a:satMod val="175000"/>
                      <a:alpha val="36000"/>
                    </a:schemeClr>
                  </a:glow>
                  <a:innerShdw blurRad="88900" dist="76200" dir="13500000">
                    <a:srgbClr val="FFFF00">
                      <a:alpha val="87000"/>
                    </a:srgbClr>
                  </a:inn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目录</a:t>
            </a:r>
          </a:p>
          <a:p>
            <a:r>
              <a:rPr lang="en-US" altLang="zh-CN" sz="2400" dirty="0">
                <a:solidFill>
                  <a:srgbClr val="FFC000"/>
                </a:solidFill>
                <a:effectLst>
                  <a:glow rad="76200">
                    <a:schemeClr val="accent4">
                      <a:satMod val="175000"/>
                      <a:alpha val="36000"/>
                    </a:schemeClr>
                  </a:glow>
                  <a:innerShdw blurRad="88900" dist="76200" dir="13500000">
                    <a:srgbClr val="FFFF00">
                      <a:alpha val="87000"/>
                    </a:srgbClr>
                  </a:inn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CONTENTS</a:t>
            </a:r>
            <a:endParaRPr lang="zh-CN" altLang="en-US" sz="2400" dirty="0">
              <a:solidFill>
                <a:srgbClr val="FFC000"/>
              </a:solidFill>
              <a:effectLst>
                <a:glow rad="76200">
                  <a:schemeClr val="accent4">
                    <a:satMod val="175000"/>
                    <a:alpha val="36000"/>
                  </a:schemeClr>
                </a:glow>
                <a:innerShdw blurRad="88900" dist="76200" dir="13500000">
                  <a:srgbClr val="FFFF00">
                    <a:alpha val="87000"/>
                  </a:srgbClr>
                </a:inn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75433"/>
            <a:ext cx="12192000" cy="2582567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769" y="4336664"/>
            <a:ext cx="1814672" cy="1619579"/>
          </a:xfrm>
          <a:prstGeom prst="rect">
            <a:avLst/>
          </a:prstGeom>
        </p:spPr>
      </p:pic>
      <p:sp>
        <p:nvSpPr>
          <p:cNvPr id="89" name="文本框 88"/>
          <p:cNvSpPr txBox="1"/>
          <p:nvPr/>
        </p:nvSpPr>
        <p:spPr>
          <a:xfrm>
            <a:off x="4180756" y="2187880"/>
            <a:ext cx="4386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</a:t>
            </a:r>
            <a:r>
              <a:rPr lang="zh-CN" altLang="en-US" dirty="0" smtClean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本  </a:t>
            </a:r>
            <a:r>
              <a:rPr lang="en-US" altLang="zh-CN" dirty="0" smtClean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  EDIT </a:t>
            </a:r>
            <a:r>
              <a:rPr lang="en-US" altLang="zh-CN" dirty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TITLE HERE</a:t>
            </a:r>
            <a:endParaRPr lang="zh-CN" altLang="en-US" dirty="0">
              <a:solidFill>
                <a:srgbClr val="FFC000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90" name="圆角矩形 89"/>
          <p:cNvSpPr/>
          <p:nvPr/>
        </p:nvSpPr>
        <p:spPr>
          <a:xfrm>
            <a:off x="2303728" y="1921079"/>
            <a:ext cx="7124700" cy="3373382"/>
          </a:xfrm>
          <a:prstGeom prst="roundRect">
            <a:avLst/>
          </a:prstGeom>
          <a:noFill/>
          <a:ln w="25400">
            <a:gradFill flip="none" rotWithShape="1">
              <a:gsLst>
                <a:gs pos="56700">
                  <a:srgbClr val="E3AB00"/>
                </a:gs>
                <a:gs pos="0">
                  <a:schemeClr val="accent4">
                    <a:lumMod val="75000"/>
                    <a:alpha val="0"/>
                  </a:schemeClr>
                </a:gs>
                <a:gs pos="100000">
                  <a:srgbClr val="FFC00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533750" y="2113771"/>
            <a:ext cx="517550" cy="517550"/>
          </a:xfrm>
          <a:prstGeom prst="ellipse">
            <a:avLst/>
          </a:prstGeom>
          <a:gradFill>
            <a:gsLst>
              <a:gs pos="100000">
                <a:srgbClr val="E3AB00"/>
              </a:gs>
              <a:gs pos="0">
                <a:srgbClr val="DC171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FF00"/>
                </a:solidFill>
              </a:rPr>
              <a:t>1</a:t>
            </a: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180756" y="2807714"/>
            <a:ext cx="4386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  </a:t>
            </a:r>
            <a:r>
              <a:rPr lang="en-US" altLang="zh-CN" dirty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  EDIT TITLE HERE</a:t>
            </a:r>
            <a:endParaRPr lang="zh-CN" altLang="en-US" dirty="0">
              <a:solidFill>
                <a:srgbClr val="FFC000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533750" y="2733605"/>
            <a:ext cx="517550" cy="517550"/>
          </a:xfrm>
          <a:prstGeom prst="ellipse">
            <a:avLst/>
          </a:prstGeom>
          <a:gradFill>
            <a:gsLst>
              <a:gs pos="100000">
                <a:srgbClr val="E3AB00"/>
              </a:gs>
              <a:gs pos="0">
                <a:srgbClr val="DC171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FF00"/>
                </a:solidFill>
              </a:rPr>
              <a:t>2</a:t>
            </a: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180756" y="3427548"/>
            <a:ext cx="4386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  </a:t>
            </a:r>
            <a:r>
              <a:rPr lang="en-US" altLang="zh-CN" dirty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  EDIT TITLE HERE</a:t>
            </a:r>
            <a:endParaRPr lang="zh-CN" altLang="en-US" dirty="0">
              <a:solidFill>
                <a:srgbClr val="FFC000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533750" y="3353439"/>
            <a:ext cx="517550" cy="517550"/>
          </a:xfrm>
          <a:prstGeom prst="ellipse">
            <a:avLst/>
          </a:prstGeom>
          <a:gradFill>
            <a:gsLst>
              <a:gs pos="100000">
                <a:srgbClr val="E3AB00"/>
              </a:gs>
              <a:gs pos="0">
                <a:srgbClr val="DC171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FF00"/>
                </a:solidFill>
              </a:rPr>
              <a:t>3</a:t>
            </a: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180756" y="4047382"/>
            <a:ext cx="4386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  </a:t>
            </a:r>
            <a:r>
              <a:rPr lang="en-US" altLang="zh-CN" dirty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  EDIT TITLE HERE</a:t>
            </a:r>
            <a:endParaRPr lang="zh-CN" altLang="en-US" dirty="0">
              <a:solidFill>
                <a:srgbClr val="FFC000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533750" y="3973273"/>
            <a:ext cx="517550" cy="517550"/>
          </a:xfrm>
          <a:prstGeom prst="ellipse">
            <a:avLst/>
          </a:prstGeom>
          <a:gradFill>
            <a:gsLst>
              <a:gs pos="100000">
                <a:srgbClr val="E3AB00"/>
              </a:gs>
              <a:gs pos="0">
                <a:srgbClr val="DC171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FF00"/>
                </a:solidFill>
              </a:rPr>
              <a:t>4</a:t>
            </a:r>
            <a:endParaRPr lang="zh-CN" altLang="en-US" dirty="0">
              <a:solidFill>
                <a:srgbClr val="FFFF00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180756" y="4667216"/>
            <a:ext cx="43861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单击此处添加标题文本  </a:t>
            </a:r>
            <a:r>
              <a:rPr lang="en-US" altLang="zh-CN" dirty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/  EDIT TITLE HERE</a:t>
            </a:r>
            <a:endParaRPr lang="zh-CN" altLang="en-US" dirty="0">
              <a:solidFill>
                <a:srgbClr val="FFC000"/>
              </a:solidFill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3533750" y="4593107"/>
            <a:ext cx="517550" cy="517550"/>
          </a:xfrm>
          <a:prstGeom prst="ellipse">
            <a:avLst/>
          </a:prstGeom>
          <a:gradFill>
            <a:gsLst>
              <a:gs pos="100000">
                <a:srgbClr val="E3AB00"/>
              </a:gs>
              <a:gs pos="0">
                <a:srgbClr val="DC1714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rgbClr val="FFFF00"/>
                </a:solidFill>
              </a:rPr>
              <a:t>5</a:t>
            </a:r>
            <a:endParaRPr lang="zh-CN" alt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19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 advClick="0" advTm="5000">
        <p:pull/>
      </p:transition>
    </mc:Choice>
    <mc:Fallback xmlns="">
      <p:transition spd="slow" advClick="0" advTm="5000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/>
          <p:cNvSpPr/>
          <p:nvPr/>
        </p:nvSpPr>
        <p:spPr>
          <a:xfrm>
            <a:off x="0" y="0"/>
            <a:ext cx="12192000" cy="6502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646669" y="-1295400"/>
            <a:ext cx="11216162" cy="10172700"/>
          </a:xfrm>
          <a:prstGeom prst="ellipse">
            <a:avLst/>
          </a:prstGeom>
          <a:solidFill>
            <a:srgbClr val="78060C">
              <a:alpha val="33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0"/>
            <a:ext cx="9448800" cy="1921079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240269"/>
            <a:ext cx="3225388" cy="5589031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24850"/>
            <a:ext cx="12192000" cy="232054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338288" y="1043215"/>
            <a:ext cx="1665841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101600" h="19050" prst="coolSlant"/>
            </a:sp3d>
          </a:bodyPr>
          <a:lstStyle/>
          <a:p>
            <a:r>
              <a:rPr lang="en-US" altLang="zh-CN" sz="9600" dirty="0" smtClean="0">
                <a:solidFill>
                  <a:srgbClr val="FFC000"/>
                </a:solidFill>
                <a:effectLst>
                  <a:glow rad="76200">
                    <a:schemeClr val="accent4">
                      <a:satMod val="175000"/>
                      <a:alpha val="36000"/>
                    </a:schemeClr>
                  </a:glow>
                  <a:innerShdw blurRad="88900" dist="76200" dir="13500000">
                    <a:srgbClr val="FFFF00">
                      <a:alpha val="87000"/>
                    </a:srgbClr>
                  </a:inn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01</a:t>
            </a:r>
            <a:endParaRPr lang="zh-CN" altLang="en-US" sz="6000" dirty="0">
              <a:solidFill>
                <a:srgbClr val="FFC000"/>
              </a:solidFill>
              <a:effectLst>
                <a:glow rad="76200">
                  <a:schemeClr val="accent4">
                    <a:satMod val="175000"/>
                    <a:alpha val="36000"/>
                  </a:schemeClr>
                </a:glow>
                <a:innerShdw blurRad="88900" dist="76200" dir="13500000">
                  <a:srgbClr val="FFFF00">
                    <a:alpha val="87000"/>
                  </a:srgbClr>
                </a:inn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75433"/>
            <a:ext cx="12192000" cy="2582567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769" y="4336664"/>
            <a:ext cx="1814672" cy="1619579"/>
          </a:xfrm>
          <a:prstGeom prst="rect">
            <a:avLst/>
          </a:prstGeom>
        </p:spPr>
      </p:pic>
      <p:sp>
        <p:nvSpPr>
          <p:cNvPr id="90" name="圆角矩形 89"/>
          <p:cNvSpPr/>
          <p:nvPr/>
        </p:nvSpPr>
        <p:spPr>
          <a:xfrm>
            <a:off x="2303728" y="2600604"/>
            <a:ext cx="7124700" cy="1675071"/>
          </a:xfrm>
          <a:prstGeom prst="roundRect">
            <a:avLst/>
          </a:prstGeom>
          <a:noFill/>
          <a:ln w="25400">
            <a:gradFill flip="none" rotWithShape="1">
              <a:gsLst>
                <a:gs pos="56700">
                  <a:srgbClr val="E3AB00"/>
                </a:gs>
                <a:gs pos="0">
                  <a:schemeClr val="accent4">
                    <a:lumMod val="75000"/>
                    <a:alpha val="0"/>
                  </a:schemeClr>
                </a:gs>
                <a:gs pos="100000">
                  <a:srgbClr val="FFC00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67317" y="2927322"/>
            <a:ext cx="47532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mtClean="0">
                <a:solidFill>
                  <a:srgbClr val="FFC00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3600" dirty="0">
              <a:solidFill>
                <a:srgbClr val="FFC000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67316" y="3518768"/>
            <a:ext cx="73407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点击输入简要文本内容，文字内容需概况精炼的说明该分项内容……</a:t>
            </a:r>
          </a:p>
        </p:txBody>
      </p:sp>
    </p:spTree>
    <p:extLst>
      <p:ext uri="{BB962C8B-B14F-4D97-AF65-F5344CB8AC3E}">
        <p14:creationId xmlns:p14="http://schemas.microsoft.com/office/powerpoint/2010/main" val="25681771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 advClick="0" advTm="5000">
        <p:pull/>
      </p:transition>
    </mc:Choice>
    <mc:Fallback xmlns="">
      <p:transition spd="slow" advClick="0" advTm="5000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1277258" y="145476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917180" y="1314581"/>
            <a:ext cx="10539496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77671" y="2569729"/>
            <a:ext cx="6618514" cy="2772229"/>
          </a:xfrm>
          <a:prstGeom prst="rect">
            <a:avLst/>
          </a:prstGeom>
          <a:blipFill dpi="0" rotWithShape="1">
            <a:blip r:embed="rId3"/>
            <a:srcRect/>
            <a:tile tx="-165100" ty="-1606550" sx="90000" sy="90000" flip="none" algn="tl"/>
          </a:blip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060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5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单圆角矩形 1"/>
          <p:cNvSpPr/>
          <p:nvPr/>
        </p:nvSpPr>
        <p:spPr>
          <a:xfrm>
            <a:off x="1476046" y="2355211"/>
            <a:ext cx="2906124" cy="2990315"/>
          </a:xfrm>
          <a:prstGeom prst="snip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8281" y="2625781"/>
            <a:ext cx="1073484" cy="945545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783710" y="3705796"/>
            <a:ext cx="2290795" cy="115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单圆角矩形 20"/>
          <p:cNvSpPr/>
          <p:nvPr/>
        </p:nvSpPr>
        <p:spPr>
          <a:xfrm>
            <a:off x="4759463" y="2355211"/>
            <a:ext cx="2906124" cy="2990315"/>
          </a:xfrm>
          <a:prstGeom prst="snip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1698" y="2625781"/>
            <a:ext cx="1073484" cy="945545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4919751" y="3705796"/>
            <a:ext cx="26131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单圆角矩形 23"/>
          <p:cNvSpPr/>
          <p:nvPr/>
        </p:nvSpPr>
        <p:spPr>
          <a:xfrm>
            <a:off x="8104631" y="2355211"/>
            <a:ext cx="2906124" cy="2990315"/>
          </a:xfrm>
          <a:prstGeom prst="snip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16866" y="2625781"/>
            <a:ext cx="1073484" cy="94554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8257287" y="3705796"/>
            <a:ext cx="26284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点击输入简要文本内容，文字内容需概况精炼的说明该分项内容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77258" y="145476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897762" y="1227495"/>
            <a:ext cx="10539496" cy="8744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  <a:endParaRPr lang="zh-CN" altLang="en-US" sz="2000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744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 advClick="0" advTm="5000">
        <p:split orient="vert"/>
      </p:transition>
    </mc:Choice>
    <mc:Fallback xmlns="">
      <p:transition spd="slow" advClick="0" advTm="5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/>
      <p:bldP spid="21" grpId="0" animBg="1"/>
      <p:bldP spid="23" grpId="0"/>
      <p:bldP spid="24" grpId="0" animBg="1"/>
      <p:bldP spid="26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450041" y="1899024"/>
            <a:ext cx="9291918" cy="3224519"/>
          </a:xfrm>
          <a:prstGeom prst="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圆角矩形 3"/>
          <p:cNvSpPr/>
          <p:nvPr/>
        </p:nvSpPr>
        <p:spPr>
          <a:xfrm>
            <a:off x="3938085" y="1589390"/>
            <a:ext cx="4315830" cy="632799"/>
          </a:xfrm>
          <a:prstGeom prst="roundRect">
            <a:avLst>
              <a:gd name="adj" fmla="val 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802280" y="2545355"/>
            <a:ext cx="7704577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4084099" y="1674956"/>
            <a:ext cx="402380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60"/>
          <a:stretch/>
        </p:blipFill>
        <p:spPr>
          <a:xfrm>
            <a:off x="9297860" y="1055760"/>
            <a:ext cx="2888198" cy="4067783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277258" y="145476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344305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 advClick="0" advTm="5000">
        <p14:prism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 animBg="1"/>
      <p:bldP spid="15" grpId="0"/>
      <p:bldP spid="14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圆角矩形 5"/>
          <p:cNvSpPr/>
          <p:nvPr/>
        </p:nvSpPr>
        <p:spPr>
          <a:xfrm>
            <a:off x="2109285" y="1250578"/>
            <a:ext cx="3874656" cy="592394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624141" y="1346720"/>
            <a:ext cx="40238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  <p:sp>
        <p:nvSpPr>
          <p:cNvPr id="3" name="矩形 2"/>
          <p:cNvSpPr/>
          <p:nvPr/>
        </p:nvSpPr>
        <p:spPr>
          <a:xfrm>
            <a:off x="2109285" y="2146375"/>
            <a:ext cx="2985247" cy="3143077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2624141" y="2763806"/>
            <a:ext cx="209000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65166" y="3954706"/>
            <a:ext cx="1073484" cy="945545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5670026" y="2146375"/>
            <a:ext cx="5484788" cy="534158"/>
            <a:chOff x="5670026" y="2146375"/>
            <a:chExt cx="5484788" cy="534158"/>
          </a:xfrm>
        </p:grpSpPr>
        <p:sp>
          <p:nvSpPr>
            <p:cNvPr id="4" name="矩形 3"/>
            <p:cNvSpPr/>
            <p:nvPr/>
          </p:nvSpPr>
          <p:spPr>
            <a:xfrm>
              <a:off x="5670026" y="2146375"/>
              <a:ext cx="5484788" cy="534158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5795833" y="2242517"/>
              <a:ext cx="32066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单击此处添加标题文本</a:t>
              </a:r>
              <a:endPara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670026" y="2812998"/>
            <a:ext cx="5484788" cy="1141707"/>
            <a:chOff x="5670026" y="2812998"/>
            <a:chExt cx="5484788" cy="1141707"/>
          </a:xfrm>
        </p:grpSpPr>
        <p:sp>
          <p:nvSpPr>
            <p:cNvPr id="11" name="矩形 10"/>
            <p:cNvSpPr/>
            <p:nvPr/>
          </p:nvSpPr>
          <p:spPr>
            <a:xfrm>
              <a:off x="5670026" y="2812998"/>
              <a:ext cx="5484788" cy="1141707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5795833" y="3029908"/>
              <a:ext cx="52042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2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670026" y="4066728"/>
            <a:ext cx="5484788" cy="1141707"/>
            <a:chOff x="5670026" y="4066728"/>
            <a:chExt cx="5484788" cy="1141707"/>
          </a:xfrm>
        </p:grpSpPr>
        <p:sp>
          <p:nvSpPr>
            <p:cNvPr id="13" name="矩形 12"/>
            <p:cNvSpPr/>
            <p:nvPr/>
          </p:nvSpPr>
          <p:spPr>
            <a:xfrm>
              <a:off x="5670026" y="4066728"/>
              <a:ext cx="5484788" cy="1141707"/>
            </a:xfrm>
            <a:prstGeom prst="rect">
              <a:avLst/>
            </a:prstGeom>
            <a:noFill/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5795833" y="4283638"/>
              <a:ext cx="520423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点击输入简要文本内容，文字内容需概况精炼的说明该分项内容</a:t>
              </a:r>
              <a:r>
                <a:rPr lang="en-US" altLang="zh-CN" sz="2000" b="1" dirty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  <a:endParaRPr lang="zh-CN" altLang="en-US" sz="20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0" name="燕尾形 19"/>
          <p:cNvSpPr/>
          <p:nvPr/>
        </p:nvSpPr>
        <p:spPr>
          <a:xfrm>
            <a:off x="5278671" y="2291152"/>
            <a:ext cx="302839" cy="302839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" name="燕尾形 20"/>
          <p:cNvSpPr/>
          <p:nvPr/>
        </p:nvSpPr>
        <p:spPr>
          <a:xfrm>
            <a:off x="5278671" y="3222619"/>
            <a:ext cx="302839" cy="302839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2" name="燕尾形 21"/>
          <p:cNvSpPr/>
          <p:nvPr/>
        </p:nvSpPr>
        <p:spPr>
          <a:xfrm>
            <a:off x="5278671" y="4493540"/>
            <a:ext cx="302839" cy="302839"/>
          </a:xfrm>
          <a:prstGeom prst="chevron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277258" y="145476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62330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 advClick="0" advTm="5000">
        <p14:prism isContent="1" isInverted="1"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3" grpId="0" animBg="1"/>
      <p:bldP spid="8" grpId="0"/>
      <p:bldP spid="20" grpId="0" animBg="1"/>
      <p:bldP spid="21" grpId="0" animBg="1"/>
      <p:bldP spid="22" grpId="0" animBg="1"/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矩形 84"/>
          <p:cNvSpPr/>
          <p:nvPr/>
        </p:nvSpPr>
        <p:spPr>
          <a:xfrm>
            <a:off x="0" y="0"/>
            <a:ext cx="12192000" cy="65024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646669" y="-1295400"/>
            <a:ext cx="11216162" cy="10172700"/>
          </a:xfrm>
          <a:prstGeom prst="ellipse">
            <a:avLst/>
          </a:prstGeom>
          <a:solidFill>
            <a:srgbClr val="78060C">
              <a:alpha val="33000"/>
            </a:srgbClr>
          </a:solidFill>
          <a:ln>
            <a:noFill/>
          </a:ln>
          <a:effectLst>
            <a:softEdge rad="1270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200" y="0"/>
            <a:ext cx="9448800" cy="1921079"/>
          </a:xfrm>
          <a:prstGeom prst="rect">
            <a:avLst/>
          </a:prstGeom>
        </p:spPr>
      </p:pic>
      <p:pic>
        <p:nvPicPr>
          <p:cNvPr id="81" name="图片 8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" y="240269"/>
            <a:ext cx="3225388" cy="5589031"/>
          </a:xfrm>
          <a:prstGeom prst="rect">
            <a:avLst/>
          </a:prstGeom>
        </p:spPr>
      </p:pic>
      <p:pic>
        <p:nvPicPr>
          <p:cNvPr id="88" name="图片 8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624850"/>
            <a:ext cx="12192000" cy="2320544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338288" y="1043215"/>
            <a:ext cx="1665841" cy="1569660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threePt" dir="t"/>
            </a:scene3d>
            <a:sp3d extrusionH="57150">
              <a:bevelT w="101600" h="19050" prst="coolSlant"/>
            </a:sp3d>
          </a:bodyPr>
          <a:lstStyle/>
          <a:p>
            <a:r>
              <a:rPr lang="en-US" altLang="zh-CN" sz="9600" dirty="0" smtClean="0">
                <a:solidFill>
                  <a:srgbClr val="FFC000"/>
                </a:solidFill>
                <a:effectLst>
                  <a:glow rad="76200">
                    <a:schemeClr val="accent4">
                      <a:satMod val="175000"/>
                      <a:alpha val="36000"/>
                    </a:schemeClr>
                  </a:glow>
                  <a:innerShdw blurRad="88900" dist="76200" dir="13500000">
                    <a:srgbClr val="FFFF00">
                      <a:alpha val="87000"/>
                    </a:srgbClr>
                  </a:innerShdw>
                </a:effectLst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02</a:t>
            </a:r>
            <a:endParaRPr lang="zh-CN" altLang="en-US" sz="6000" dirty="0">
              <a:solidFill>
                <a:srgbClr val="FFC000"/>
              </a:solidFill>
              <a:effectLst>
                <a:glow rad="76200">
                  <a:schemeClr val="accent4">
                    <a:satMod val="175000"/>
                    <a:alpha val="36000"/>
                  </a:schemeClr>
                </a:glow>
                <a:innerShdw blurRad="88900" dist="76200" dir="13500000">
                  <a:srgbClr val="FFFF00">
                    <a:alpha val="87000"/>
                  </a:srgbClr>
                </a:innerShdw>
              </a:effectLst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pic>
        <p:nvPicPr>
          <p:cNvPr id="80" name="图片 7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75433"/>
            <a:ext cx="12192000" cy="2582567"/>
          </a:xfrm>
          <a:prstGeom prst="rect">
            <a:avLst/>
          </a:prstGeom>
        </p:spPr>
      </p:pic>
      <p:pic>
        <p:nvPicPr>
          <p:cNvPr id="60" name="图片 5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06769" y="4336664"/>
            <a:ext cx="1814672" cy="1619579"/>
          </a:xfrm>
          <a:prstGeom prst="rect">
            <a:avLst/>
          </a:prstGeom>
        </p:spPr>
      </p:pic>
      <p:sp>
        <p:nvSpPr>
          <p:cNvPr id="90" name="圆角矩形 89"/>
          <p:cNvSpPr/>
          <p:nvPr/>
        </p:nvSpPr>
        <p:spPr>
          <a:xfrm>
            <a:off x="2303728" y="2600604"/>
            <a:ext cx="7124700" cy="1675071"/>
          </a:xfrm>
          <a:prstGeom prst="roundRect">
            <a:avLst/>
          </a:prstGeom>
          <a:noFill/>
          <a:ln w="25400">
            <a:gradFill flip="none" rotWithShape="1">
              <a:gsLst>
                <a:gs pos="56700">
                  <a:srgbClr val="E3AB00"/>
                </a:gs>
                <a:gs pos="0">
                  <a:schemeClr val="accent4">
                    <a:lumMod val="75000"/>
                    <a:alpha val="0"/>
                  </a:schemeClr>
                </a:gs>
                <a:gs pos="100000">
                  <a:srgbClr val="FFC000">
                    <a:alpha val="0"/>
                  </a:srgbClr>
                </a:gs>
              </a:gsLst>
              <a:lin ang="108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67317" y="2927322"/>
            <a:ext cx="47532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smtClean="0">
                <a:solidFill>
                  <a:srgbClr val="FFC000"/>
                </a:solidFill>
                <a:latin typeface="阿里巴巴普惠体 H" panose="00020600040101010101" pitchFamily="18" charset="-122"/>
                <a:ea typeface="阿里巴巴普惠体 H" panose="00020600040101010101" pitchFamily="18" charset="-122"/>
                <a:cs typeface="阿里巴巴普惠体 H" panose="00020600040101010101" pitchFamily="18" charset="-122"/>
              </a:rPr>
              <a:t>单击此处添加标题文本</a:t>
            </a:r>
            <a:endParaRPr lang="zh-CN" altLang="en-US" sz="3600" dirty="0">
              <a:solidFill>
                <a:srgbClr val="FFC000"/>
              </a:solidFill>
              <a:latin typeface="阿里巴巴普惠体 H" panose="00020600040101010101" pitchFamily="18" charset="-122"/>
              <a:ea typeface="阿里巴巴普惠体 H" panose="00020600040101010101" pitchFamily="18" charset="-122"/>
              <a:cs typeface="阿里巴巴普惠体 H" panose="00020600040101010101" pitchFamily="18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367316" y="3518768"/>
            <a:ext cx="73407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rgbClr val="FFC000"/>
                </a:solidFill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点击输入简要文本内容，文字内容需概况精炼的说明该分项内容……</a:t>
            </a:r>
          </a:p>
        </p:txBody>
      </p:sp>
    </p:spTree>
    <p:extLst>
      <p:ext uri="{BB962C8B-B14F-4D97-AF65-F5344CB8AC3E}">
        <p14:creationId xmlns:p14="http://schemas.microsoft.com/office/powerpoint/2010/main" val="988594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 advClick="0" advTm="5000">
        <p:pull/>
      </p:transition>
    </mc:Choice>
    <mc:Fallback xmlns="">
      <p:transition spd="slow" advClick="0" advTm="5000">
        <p:pull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41981" y="1208634"/>
            <a:ext cx="10293675" cy="198451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668059" y="1437793"/>
            <a:ext cx="9426238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613809" y="1772717"/>
            <a:ext cx="856343" cy="856343"/>
            <a:chOff x="544285" y="2394856"/>
            <a:chExt cx="856343" cy="856343"/>
          </a:xfrm>
        </p:grpSpPr>
        <p:sp>
          <p:nvSpPr>
            <p:cNvPr id="7" name="椭圆 6"/>
            <p:cNvSpPr/>
            <p:nvPr/>
          </p:nvSpPr>
          <p:spPr>
            <a:xfrm>
              <a:off x="544285" y="2394856"/>
              <a:ext cx="856343" cy="85634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742192" y="2499861"/>
              <a:ext cx="4915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041981" y="3422303"/>
            <a:ext cx="10293675" cy="1984510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1401062" y="3651462"/>
            <a:ext cx="9426238" cy="1526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字以内，据统计每页幻灯片的最好控制在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分钟之内。</a:t>
            </a:r>
            <a:endParaRPr lang="zh-CN" altLang="en-US" sz="1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0827300" y="3986386"/>
            <a:ext cx="856343" cy="856343"/>
            <a:chOff x="544285" y="2394856"/>
            <a:chExt cx="856343" cy="856343"/>
          </a:xfrm>
        </p:grpSpPr>
        <p:sp>
          <p:nvSpPr>
            <p:cNvPr id="22" name="椭圆 21"/>
            <p:cNvSpPr/>
            <p:nvPr/>
          </p:nvSpPr>
          <p:spPr>
            <a:xfrm>
              <a:off x="544285" y="2394856"/>
              <a:ext cx="856343" cy="856343"/>
            </a:xfrm>
            <a:prstGeom prst="ellipse">
              <a:avLst/>
            </a:prstGeom>
            <a:solidFill>
              <a:schemeClr val="bg1"/>
            </a:solidFill>
            <a:ln w="5715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742192" y="2499861"/>
              <a:ext cx="4915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 smtClean="0">
                  <a:solidFill>
                    <a:srgbClr val="C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277258" y="145476"/>
            <a:ext cx="50509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387690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500" advClick="0" advTm="5000">
        <p:pull/>
      </p:transition>
    </mc:Choice>
    <mc:Fallback xmlns="">
      <p:transition spd="slow" advClick="0" advTm="5000">
        <p:pull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/>
      <p:bldP spid="15" grpId="0" animBg="1"/>
      <p:bldP spid="16" grpId="0"/>
      <p:bldP spid="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006.pptx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1816</Words>
  <Application>Microsoft Office PowerPoint</Application>
  <PresentationFormat>宽屏</PresentationFormat>
  <Paragraphs>79</Paragraphs>
  <Slides>14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阿里巴巴普惠体 H</vt:lpstr>
      <vt:lpstr>阿里巴巴普惠体 L</vt:lpstr>
      <vt:lpstr>宋体</vt:lpstr>
      <vt:lpstr>微软雅黑</vt:lpstr>
      <vt:lpstr>Arial</vt:lpstr>
      <vt:lpstr>Calibri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党建汇报</dc:title>
  <dc:creator>51PPT模板网</dc:creator>
  <cp:keywords>党建</cp:keywords>
  <dc:description>www.51ppt mob an.com</dc:description>
  <cp:lastModifiedBy>YANGs</cp:lastModifiedBy>
  <cp:revision>2</cp:revision>
  <dcterms:created xsi:type="dcterms:W3CDTF">2017-01-15T10:34:08Z</dcterms:created>
  <dcterms:modified xsi:type="dcterms:W3CDTF">2020-12-27T13:52:47Z</dcterms:modified>
</cp:coreProperties>
</file>