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77" r:id="rId4"/>
    <p:sldId id="284" r:id="rId5"/>
    <p:sldId id="274" r:id="rId6"/>
    <p:sldId id="271" r:id="rId7"/>
    <p:sldId id="260" r:id="rId8"/>
    <p:sldId id="265" r:id="rId9"/>
    <p:sldId id="257" r:id="rId10"/>
    <p:sldId id="286" r:id="rId11"/>
    <p:sldId id="276" r:id="rId12"/>
    <p:sldId id="258" r:id="rId13"/>
    <p:sldId id="273" r:id="rId14"/>
    <p:sldId id="263" r:id="rId15"/>
    <p:sldId id="264" r:id="rId16"/>
    <p:sldId id="270" r:id="rId17"/>
    <p:sldId id="287" r:id="rId18"/>
    <p:sldId id="268" r:id="rId19"/>
    <p:sldId id="259" r:id="rId20"/>
    <p:sldId id="275" r:id="rId21"/>
    <p:sldId id="261" r:id="rId22"/>
    <p:sldId id="269" r:id="rId23"/>
    <p:sldId id="285" r:id="rId24"/>
    <p:sldId id="288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78" y="780"/>
      </p:cViewPr>
      <p:guideLst>
        <p:guide orient="horz" pos="1620"/>
        <p:guide pos="2880"/>
      </p:guideLst>
    </p:cSldViewPr>
  </p:slid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D058B-1115-46A7-AB43-37B91483767C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910F4-2216-4F21-A182-F59CCACAA1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10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910F4-2216-4F21-A182-F59CCACAA16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10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9825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594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469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246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680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55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501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478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B910F4-2216-4F21-A182-F59CCACAA16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17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878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3161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4426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543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958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10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11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41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p:transition spd="slow" advClick="0" advTm="0">
    <p:cover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2022/10/22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735578"/>
      </p:ext>
    </p:extLst>
  </p:cSld>
  <p:clrMapOvr>
    <a:masterClrMapping/>
  </p:clrMapOvr>
  <p:transition spd="slow" advClick="0" advTm="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2022/10/22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319454"/>
      </p:ext>
    </p:extLst>
  </p:cSld>
  <p:clrMapOvr>
    <a:masterClrMapping/>
  </p:clrMapOvr>
  <p:transition spd="slow" advClick="0" advTm="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3238" y="-2003239"/>
            <a:ext cx="5137521" cy="9144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/>
        </p:blipFill>
        <p:spPr>
          <a:xfrm>
            <a:off x="0" y="-5978"/>
            <a:ext cx="1081097" cy="109817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0967"/>
            <a:ext cx="9144000" cy="90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71704"/>
      </p:ext>
    </p:extLst>
  </p:cSld>
  <p:clrMapOvr>
    <a:masterClrMapping/>
  </p:clrMapOvr>
  <p:transition spd="slow" advClick="0" advTm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3238" y="-2003239"/>
            <a:ext cx="5137521" cy="9144001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0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4" tIns="40817" rIns="81634" bIns="40817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81634" tIns="40817" rIns="81634" bIns="4081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2022/10/22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62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4" r:id="rId3"/>
  </p:sldLayoutIdLst>
  <p:transition spd="slow" advClick="0" advTm="0">
    <p:cover/>
  </p:transition>
  <p:txStyles>
    <p:titleStyle>
      <a:lvl1pPr algn="ctr" defTabSz="816337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26" indent="-306126" algn="l" defTabSz="816337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74" indent="-255106" algn="l" defTabSz="816337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22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591" indent="-204084" algn="l" defTabSz="816337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60" indent="-204084" algn="l" defTabSz="81633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28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098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67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35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69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37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07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75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44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13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82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51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913"/>
          <a:stretch/>
        </p:blipFill>
        <p:spPr>
          <a:xfrm>
            <a:off x="2263886" y="0"/>
            <a:ext cx="4616228" cy="18047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78"/>
            <a:ext cx="9144000" cy="387019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944916" y="534938"/>
            <a:ext cx="1118737" cy="51435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65955" y="238125"/>
            <a:ext cx="20120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07NikumaruFont" panose="02000900000000000000" pitchFamily="50" charset="-128"/>
                <a:ea typeface="07NikumaruFont" panose="02000900000000000000" pitchFamily="50" charset="-128"/>
              </a:rPr>
              <a:t>2021</a:t>
            </a:r>
            <a:endParaRPr lang="zh-CN" altLang="en-US" sz="5400" dirty="0">
              <a:solidFill>
                <a:schemeClr val="bg1"/>
              </a:solidFill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04901" y="1782108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元旦总结新年计划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720783" y="3006193"/>
            <a:ext cx="35670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元旦主题班会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年终总结   </a:t>
            </a:r>
            <a:r>
              <a:rPr lang="en-US" altLang="zh-CN" dirty="0">
                <a:solidFill>
                  <a:schemeClr val="bg1"/>
                </a:solidFill>
              </a:rPr>
              <a:t>/   </a:t>
            </a:r>
            <a:r>
              <a:rPr lang="zh-CN" altLang="en-US" dirty="0">
                <a:solidFill>
                  <a:schemeClr val="bg1"/>
                </a:solidFill>
              </a:rPr>
              <a:t>新年工作计划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8147" y="2866527"/>
            <a:ext cx="1935853" cy="227099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-3321" y="2866527"/>
            <a:ext cx="1935854" cy="227099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7"/>
          <a:stretch/>
        </p:blipFill>
        <p:spPr>
          <a:xfrm>
            <a:off x="2452030" y="3895042"/>
            <a:ext cx="4239940" cy="12484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082"/>
            <a:ext cx="9144000" cy="153741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74619" y="4224750"/>
            <a:ext cx="18614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2356" y="1276350"/>
            <a:ext cx="3140608" cy="2745204"/>
            <a:chOff x="2556330" y="842774"/>
            <a:chExt cx="4132659" cy="3612356"/>
          </a:xfrm>
        </p:grpSpPr>
        <p:sp>
          <p:nvSpPr>
            <p:cNvPr id="40" name="Freeform 233"/>
            <p:cNvSpPr>
              <a:spLocks/>
            </p:cNvSpPr>
            <p:nvPr/>
          </p:nvSpPr>
          <p:spPr bwMode="auto">
            <a:xfrm>
              <a:off x="5043545" y="957074"/>
              <a:ext cx="1645444" cy="1634729"/>
            </a:xfrm>
            <a:custGeom>
              <a:avLst/>
              <a:gdLst>
                <a:gd name="T0" fmla="*/ 21 w 129"/>
                <a:gd name="T1" fmla="*/ 128 h 128"/>
                <a:gd name="T2" fmla="*/ 117 w 129"/>
                <a:gd name="T3" fmla="*/ 128 h 128"/>
                <a:gd name="T4" fmla="*/ 125 w 129"/>
                <a:gd name="T5" fmla="*/ 115 h 128"/>
                <a:gd name="T6" fmla="*/ 62 w 129"/>
                <a:gd name="T7" fmla="*/ 7 h 128"/>
                <a:gd name="T8" fmla="*/ 47 w 129"/>
                <a:gd name="T9" fmla="*/ 7 h 128"/>
                <a:gd name="T10" fmla="*/ 0 w 129"/>
                <a:gd name="T11" fmla="*/ 90 h 128"/>
                <a:gd name="T12" fmla="*/ 21 w 129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8">
                  <a:moveTo>
                    <a:pt x="21" y="128"/>
                  </a:moveTo>
                  <a:cubicBezTo>
                    <a:pt x="117" y="128"/>
                    <a:pt x="117" y="128"/>
                    <a:pt x="117" y="128"/>
                  </a:cubicBezTo>
                  <a:cubicBezTo>
                    <a:pt x="126" y="128"/>
                    <a:pt x="129" y="123"/>
                    <a:pt x="125" y="11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8" y="0"/>
                    <a:pt x="51" y="0"/>
                    <a:pt x="47" y="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1" y="99"/>
                    <a:pt x="19" y="113"/>
                    <a:pt x="21" y="12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41" name="Freeform 234"/>
            <p:cNvSpPr>
              <a:spLocks/>
            </p:cNvSpPr>
            <p:nvPr/>
          </p:nvSpPr>
          <p:spPr bwMode="auto">
            <a:xfrm>
              <a:off x="5043545" y="2706101"/>
              <a:ext cx="1645444" cy="1634729"/>
            </a:xfrm>
            <a:custGeom>
              <a:avLst/>
              <a:gdLst>
                <a:gd name="T0" fmla="*/ 117 w 129"/>
                <a:gd name="T1" fmla="*/ 0 h 128"/>
                <a:gd name="T2" fmla="*/ 21 w 129"/>
                <a:gd name="T3" fmla="*/ 0 h 128"/>
                <a:gd name="T4" fmla="*/ 0 w 129"/>
                <a:gd name="T5" fmla="*/ 38 h 128"/>
                <a:gd name="T6" fmla="*/ 47 w 129"/>
                <a:gd name="T7" fmla="*/ 121 h 128"/>
                <a:gd name="T8" fmla="*/ 62 w 129"/>
                <a:gd name="T9" fmla="*/ 121 h 128"/>
                <a:gd name="T10" fmla="*/ 125 w 129"/>
                <a:gd name="T11" fmla="*/ 12 h 128"/>
                <a:gd name="T12" fmla="*/ 117 w 129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8">
                  <a:moveTo>
                    <a:pt x="11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9" y="15"/>
                    <a:pt x="11" y="29"/>
                    <a:pt x="0" y="38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51" y="128"/>
                    <a:pt x="58" y="128"/>
                    <a:pt x="62" y="121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9" y="5"/>
                    <a:pt x="126" y="0"/>
                    <a:pt x="11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42" name="Freeform 235"/>
            <p:cNvSpPr>
              <a:spLocks/>
            </p:cNvSpPr>
            <p:nvPr/>
          </p:nvSpPr>
          <p:spPr bwMode="auto">
            <a:xfrm>
              <a:off x="2556330" y="957074"/>
              <a:ext cx="1658541" cy="1634729"/>
            </a:xfrm>
            <a:custGeom>
              <a:avLst/>
              <a:gdLst>
                <a:gd name="T0" fmla="*/ 130 w 130"/>
                <a:gd name="T1" fmla="*/ 90 h 128"/>
                <a:gd name="T2" fmla="*/ 82 w 130"/>
                <a:gd name="T3" fmla="*/ 7 h 128"/>
                <a:gd name="T4" fmla="*/ 67 w 130"/>
                <a:gd name="T5" fmla="*/ 7 h 128"/>
                <a:gd name="T6" fmla="*/ 4 w 130"/>
                <a:gd name="T7" fmla="*/ 115 h 128"/>
                <a:gd name="T8" fmla="*/ 12 w 130"/>
                <a:gd name="T9" fmla="*/ 128 h 128"/>
                <a:gd name="T10" fmla="*/ 109 w 130"/>
                <a:gd name="T11" fmla="*/ 128 h 128"/>
                <a:gd name="T12" fmla="*/ 130 w 130"/>
                <a:gd name="T13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28">
                  <a:moveTo>
                    <a:pt x="130" y="90"/>
                  </a:moveTo>
                  <a:cubicBezTo>
                    <a:pt x="82" y="7"/>
                    <a:pt x="82" y="7"/>
                    <a:pt x="82" y="7"/>
                  </a:cubicBezTo>
                  <a:cubicBezTo>
                    <a:pt x="78" y="0"/>
                    <a:pt x="71" y="0"/>
                    <a:pt x="67" y="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23"/>
                    <a:pt x="4" y="128"/>
                    <a:pt x="12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10" y="113"/>
                    <a:pt x="118" y="99"/>
                    <a:pt x="130" y="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43" name="Freeform 236"/>
            <p:cNvSpPr>
              <a:spLocks/>
            </p:cNvSpPr>
            <p:nvPr/>
          </p:nvSpPr>
          <p:spPr bwMode="auto">
            <a:xfrm>
              <a:off x="2556330" y="2706101"/>
              <a:ext cx="1658541" cy="1634729"/>
            </a:xfrm>
            <a:custGeom>
              <a:avLst/>
              <a:gdLst>
                <a:gd name="T0" fmla="*/ 109 w 130"/>
                <a:gd name="T1" fmla="*/ 0 h 128"/>
                <a:gd name="T2" fmla="*/ 12 w 130"/>
                <a:gd name="T3" fmla="*/ 0 h 128"/>
                <a:gd name="T4" fmla="*/ 4 w 130"/>
                <a:gd name="T5" fmla="*/ 12 h 128"/>
                <a:gd name="T6" fmla="*/ 67 w 130"/>
                <a:gd name="T7" fmla="*/ 121 h 128"/>
                <a:gd name="T8" fmla="*/ 82 w 130"/>
                <a:gd name="T9" fmla="*/ 121 h 128"/>
                <a:gd name="T10" fmla="*/ 130 w 130"/>
                <a:gd name="T11" fmla="*/ 38 h 128"/>
                <a:gd name="T12" fmla="*/ 109 w 130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28">
                  <a:moveTo>
                    <a:pt x="10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0" y="5"/>
                    <a:pt x="4" y="12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71" y="128"/>
                    <a:pt x="78" y="128"/>
                    <a:pt x="82" y="121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18" y="29"/>
                    <a:pt x="110" y="15"/>
                    <a:pt x="10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44" name="Freeform 237"/>
            <p:cNvSpPr>
              <a:spLocks/>
            </p:cNvSpPr>
            <p:nvPr/>
          </p:nvSpPr>
          <p:spPr bwMode="auto">
            <a:xfrm>
              <a:off x="3665992" y="842774"/>
              <a:ext cx="1887141" cy="1200150"/>
            </a:xfrm>
            <a:custGeom>
              <a:avLst/>
              <a:gdLst>
                <a:gd name="T0" fmla="*/ 98 w 148"/>
                <a:gd name="T1" fmla="*/ 93 h 94"/>
                <a:gd name="T2" fmla="*/ 144 w 148"/>
                <a:gd name="T3" fmla="*/ 13 h 94"/>
                <a:gd name="T4" fmla="*/ 136 w 148"/>
                <a:gd name="T5" fmla="*/ 0 h 94"/>
                <a:gd name="T6" fmla="*/ 11 w 148"/>
                <a:gd name="T7" fmla="*/ 0 h 94"/>
                <a:gd name="T8" fmla="*/ 4 w 148"/>
                <a:gd name="T9" fmla="*/ 13 h 94"/>
                <a:gd name="T10" fmla="*/ 50 w 148"/>
                <a:gd name="T11" fmla="*/ 94 h 94"/>
                <a:gd name="T12" fmla="*/ 75 w 148"/>
                <a:gd name="T13" fmla="*/ 88 h 94"/>
                <a:gd name="T14" fmla="*/ 98 w 148"/>
                <a:gd name="T15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4">
                  <a:moveTo>
                    <a:pt x="98" y="93"/>
                  </a:moveTo>
                  <a:cubicBezTo>
                    <a:pt x="144" y="13"/>
                    <a:pt x="144" y="13"/>
                    <a:pt x="144" y="13"/>
                  </a:cubicBezTo>
                  <a:cubicBezTo>
                    <a:pt x="148" y="6"/>
                    <a:pt x="145" y="0"/>
                    <a:pt x="1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0" y="6"/>
                    <a:pt x="4" y="1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58" y="90"/>
                    <a:pt x="66" y="88"/>
                    <a:pt x="75" y="88"/>
                  </a:cubicBezTo>
                  <a:cubicBezTo>
                    <a:pt x="83" y="88"/>
                    <a:pt x="91" y="90"/>
                    <a:pt x="98" y="9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45" name="Freeform 238"/>
            <p:cNvSpPr>
              <a:spLocks/>
            </p:cNvSpPr>
            <p:nvPr/>
          </p:nvSpPr>
          <p:spPr bwMode="auto">
            <a:xfrm>
              <a:off x="3665992" y="3254980"/>
              <a:ext cx="1887141" cy="1200150"/>
            </a:xfrm>
            <a:custGeom>
              <a:avLst/>
              <a:gdLst>
                <a:gd name="T0" fmla="*/ 50 w 148"/>
                <a:gd name="T1" fmla="*/ 0 h 94"/>
                <a:gd name="T2" fmla="*/ 4 w 148"/>
                <a:gd name="T3" fmla="*/ 81 h 94"/>
                <a:gd name="T4" fmla="*/ 11 w 148"/>
                <a:gd name="T5" fmla="*/ 94 h 94"/>
                <a:gd name="T6" fmla="*/ 136 w 148"/>
                <a:gd name="T7" fmla="*/ 94 h 94"/>
                <a:gd name="T8" fmla="*/ 144 w 148"/>
                <a:gd name="T9" fmla="*/ 81 h 94"/>
                <a:gd name="T10" fmla="*/ 98 w 148"/>
                <a:gd name="T11" fmla="*/ 1 h 94"/>
                <a:gd name="T12" fmla="*/ 75 w 148"/>
                <a:gd name="T13" fmla="*/ 6 h 94"/>
                <a:gd name="T14" fmla="*/ 50 w 148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4">
                  <a:moveTo>
                    <a:pt x="50" y="0"/>
                  </a:moveTo>
                  <a:cubicBezTo>
                    <a:pt x="4" y="81"/>
                    <a:pt x="4" y="81"/>
                    <a:pt x="4" y="81"/>
                  </a:cubicBezTo>
                  <a:cubicBezTo>
                    <a:pt x="0" y="88"/>
                    <a:pt x="3" y="94"/>
                    <a:pt x="11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45" y="94"/>
                    <a:pt x="148" y="88"/>
                    <a:pt x="144" y="8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1" y="4"/>
                    <a:pt x="83" y="6"/>
                    <a:pt x="75" y="6"/>
                  </a:cubicBezTo>
                  <a:cubicBezTo>
                    <a:pt x="66" y="6"/>
                    <a:pt x="58" y="4"/>
                    <a:pt x="5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9627" y="2141144"/>
              <a:ext cx="1056687" cy="1056687"/>
            </a:xfrm>
            <a:prstGeom prst="rect">
              <a:avLst/>
            </a:prstGeom>
            <a:effectLst>
              <a:outerShdw blurRad="254000" dir="2700000" sx="102000" sy="102000" algn="tl" rotWithShape="0">
                <a:prstClr val="black">
                  <a:alpha val="28000"/>
                </a:prstClr>
              </a:outerShdw>
            </a:effectLst>
          </p:spPr>
        </p:pic>
        <p:grpSp>
          <p:nvGrpSpPr>
            <p:cNvPr id="47" name="组合 46"/>
            <p:cNvGrpSpPr/>
            <p:nvPr/>
          </p:nvGrpSpPr>
          <p:grpSpPr>
            <a:xfrm>
              <a:off x="4150610" y="1000614"/>
              <a:ext cx="909937" cy="830710"/>
              <a:chOff x="5414156" y="1307920"/>
              <a:chExt cx="1213251" cy="1107615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5589790" y="1601677"/>
                <a:ext cx="930662" cy="813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01</a:t>
                </a:r>
                <a:endParaRPr kumimoji="0" lang="zh-CN" alt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414156" y="1307920"/>
                <a:ext cx="1213251" cy="364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输入小标题</a:t>
                </a:r>
              </a:p>
            </p:txBody>
          </p:sp>
        </p:grpSp>
        <p:sp>
          <p:nvSpPr>
            <p:cNvPr id="50" name="Freeform 307"/>
            <p:cNvSpPr>
              <a:spLocks noChangeAspect="1" noEditPoints="1"/>
            </p:cNvSpPr>
            <p:nvPr/>
          </p:nvSpPr>
          <p:spPr bwMode="auto">
            <a:xfrm>
              <a:off x="4466861" y="2430812"/>
              <a:ext cx="326901" cy="47756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193181" y="3546684"/>
              <a:ext cx="909937" cy="706212"/>
              <a:chOff x="5470911" y="4702675"/>
              <a:chExt cx="1213250" cy="941615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5612206" y="4702675"/>
                <a:ext cx="930662" cy="813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04</a:t>
                </a:r>
                <a:endParaRPr kumimoji="0" lang="zh-CN" alt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470911" y="5279654"/>
                <a:ext cx="1213250" cy="3646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输入小标题</a:t>
                </a: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936472" y="1604205"/>
              <a:ext cx="914078" cy="799046"/>
              <a:chOff x="3795302" y="2112705"/>
              <a:chExt cx="1218771" cy="1065394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4083411" y="2112705"/>
                <a:ext cx="930662" cy="813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06</a:t>
                </a:r>
                <a:endParaRPr kumimoji="0" lang="zh-CN" alt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795302" y="2813464"/>
                <a:ext cx="1213250" cy="364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输入小标题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324534" y="1604207"/>
              <a:ext cx="909937" cy="793203"/>
              <a:chOff x="6979382" y="2112707"/>
              <a:chExt cx="1213250" cy="1057603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7145014" y="2112707"/>
                <a:ext cx="930662" cy="813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02</a:t>
                </a:r>
                <a:endParaRPr kumimoji="0" lang="zh-CN" alt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6979382" y="2805675"/>
                <a:ext cx="1213250" cy="364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输入小标题</a:t>
                </a: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015991" y="2908378"/>
              <a:ext cx="918530" cy="830710"/>
              <a:chOff x="3901324" y="3851607"/>
              <a:chExt cx="1224705" cy="1107615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4195368" y="4145364"/>
                <a:ext cx="930661" cy="813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05</a:t>
                </a:r>
                <a:endParaRPr kumimoji="0" lang="zh-CN" alt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901324" y="3851607"/>
                <a:ext cx="1213248" cy="364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输入小标题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372454" y="2922018"/>
              <a:ext cx="909937" cy="830710"/>
              <a:chOff x="7043279" y="3869794"/>
              <a:chExt cx="1213250" cy="1107615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7241857" y="4163551"/>
                <a:ext cx="930662" cy="813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03</a:t>
                </a:r>
                <a:endParaRPr kumimoji="0" lang="zh-CN" alt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7043279" y="3869794"/>
                <a:ext cx="1213250" cy="364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输入小标题</a:t>
                </a:r>
              </a:p>
            </p:txBody>
          </p:sp>
        </p:grpSp>
      </p:grpSp>
      <p:sp>
        <p:nvSpPr>
          <p:cNvPr id="78" name="文本框 77"/>
          <p:cNvSpPr txBox="1"/>
          <p:nvPr/>
        </p:nvSpPr>
        <p:spPr>
          <a:xfrm>
            <a:off x="1166267" y="320414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1085445" y="153857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406501" y="320414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60703" y="153857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607827485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0118" y="1126944"/>
            <a:ext cx="1318842" cy="1324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0118" y="2451476"/>
            <a:ext cx="1318842" cy="794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470409" y="1126944"/>
            <a:ext cx="1318842" cy="13245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70409" y="2451476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960701" y="1126944"/>
            <a:ext cx="1318842" cy="13245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60701" y="2451476"/>
            <a:ext cx="1318842" cy="794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450994" y="1126944"/>
            <a:ext cx="1318842" cy="13245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0994" y="2451476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941285" y="1126944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1285" y="2451476"/>
            <a:ext cx="1318842" cy="794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402342" y="1285887"/>
            <a:ext cx="474396" cy="612440"/>
            <a:chOff x="3095876" y="2479873"/>
            <a:chExt cx="366231" cy="470769"/>
          </a:xfrm>
        </p:grpSpPr>
        <p:sp>
          <p:nvSpPr>
            <p:cNvPr id="13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7" name="Freeform 64"/>
          <p:cNvSpPr>
            <a:spLocks noEditPoints="1"/>
          </p:cNvSpPr>
          <p:nvPr/>
        </p:nvSpPr>
        <p:spPr bwMode="auto">
          <a:xfrm flipH="1">
            <a:off x="2803297" y="1320233"/>
            <a:ext cx="653068" cy="54374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71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16280" y="1294155"/>
            <a:ext cx="407684" cy="595906"/>
            <a:chOff x="5690315" y="3674507"/>
            <a:chExt cx="314729" cy="458061"/>
          </a:xfrm>
        </p:grpSpPr>
        <p:sp>
          <p:nvSpPr>
            <p:cNvPr id="19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1" name="Freeform 9"/>
          <p:cNvSpPr>
            <a:spLocks/>
          </p:cNvSpPr>
          <p:nvPr/>
        </p:nvSpPr>
        <p:spPr bwMode="auto">
          <a:xfrm flipH="1">
            <a:off x="5771548" y="1378911"/>
            <a:ext cx="677736" cy="426393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71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11826" y="1319581"/>
            <a:ext cx="577765" cy="545054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23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60410" y="2080606"/>
            <a:ext cx="6119428" cy="158944"/>
            <a:chOff x="1918742" y="3212976"/>
            <a:chExt cx="8352927" cy="216024"/>
          </a:xfrm>
        </p:grpSpPr>
        <p:sp>
          <p:nvSpPr>
            <p:cNvPr id="30" name="椭圆 29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flipV="1">
            <a:off x="1547748" y="3246193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3038040" y="3246193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flipV="1">
            <a:off x="4528332" y="3246193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6018623" y="3246193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 flipV="1">
            <a:off x="7508917" y="3246193"/>
            <a:ext cx="183583" cy="15894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61431" y="3504263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添加文字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651723" y="3504263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添加文字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42016" y="3504263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添加文字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632308" y="3504263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122599" y="3504263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添加文字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2313120252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2002" y="1267979"/>
            <a:ext cx="7416648" cy="2974368"/>
            <a:chOff x="-264870" y="862180"/>
            <a:chExt cx="9378548" cy="3761167"/>
          </a:xfrm>
        </p:grpSpPr>
        <p:grpSp>
          <p:nvGrpSpPr>
            <p:cNvPr id="77" name="组合 76"/>
            <p:cNvGrpSpPr/>
            <p:nvPr/>
          </p:nvGrpSpPr>
          <p:grpSpPr>
            <a:xfrm>
              <a:off x="3706717" y="957079"/>
              <a:ext cx="1049084" cy="979427"/>
              <a:chOff x="3083145" y="1672281"/>
              <a:chExt cx="1398778" cy="1305903"/>
            </a:xfrm>
            <a:solidFill>
              <a:srgbClr val="C00000"/>
            </a:solidFill>
          </p:grpSpPr>
          <p:sp>
            <p:nvSpPr>
              <p:cNvPr id="78" name="Freeform 132"/>
              <p:cNvSpPr>
                <a:spLocks/>
              </p:cNvSpPr>
              <p:nvPr/>
            </p:nvSpPr>
            <p:spPr bwMode="auto">
              <a:xfrm>
                <a:off x="3719674" y="1672281"/>
                <a:ext cx="762249" cy="1305903"/>
              </a:xfrm>
              <a:custGeom>
                <a:avLst/>
                <a:gdLst>
                  <a:gd name="T0" fmla="*/ 0 w 673"/>
                  <a:gd name="T1" fmla="*/ 1153 h 1153"/>
                  <a:gd name="T2" fmla="*/ 0 w 673"/>
                  <a:gd name="T3" fmla="*/ 0 h 1153"/>
                  <a:gd name="T4" fmla="*/ 673 w 673"/>
                  <a:gd name="T5" fmla="*/ 761 h 1153"/>
                  <a:gd name="T6" fmla="*/ 0 w 673"/>
                  <a:gd name="T7" fmla="*/ 1153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3" h="1153">
                    <a:moveTo>
                      <a:pt x="0" y="1153"/>
                    </a:moveTo>
                    <a:lnTo>
                      <a:pt x="0" y="0"/>
                    </a:lnTo>
                    <a:lnTo>
                      <a:pt x="673" y="761"/>
                    </a:lnTo>
                    <a:lnTo>
                      <a:pt x="0" y="11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133"/>
              <p:cNvSpPr>
                <a:spLocks/>
              </p:cNvSpPr>
              <p:nvPr/>
            </p:nvSpPr>
            <p:spPr bwMode="auto">
              <a:xfrm>
                <a:off x="3083145" y="1672281"/>
                <a:ext cx="636529" cy="1305903"/>
              </a:xfrm>
              <a:custGeom>
                <a:avLst/>
                <a:gdLst>
                  <a:gd name="T0" fmla="*/ 562 w 562"/>
                  <a:gd name="T1" fmla="*/ 0 h 1153"/>
                  <a:gd name="T2" fmla="*/ 0 w 562"/>
                  <a:gd name="T3" fmla="*/ 777 h 1153"/>
                  <a:gd name="T4" fmla="*/ 562 w 562"/>
                  <a:gd name="T5" fmla="*/ 1153 h 1153"/>
                  <a:gd name="T6" fmla="*/ 562 w 562"/>
                  <a:gd name="T7" fmla="*/ 0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2" h="1153">
                    <a:moveTo>
                      <a:pt x="562" y="0"/>
                    </a:moveTo>
                    <a:lnTo>
                      <a:pt x="0" y="777"/>
                    </a:lnTo>
                    <a:lnTo>
                      <a:pt x="562" y="1153"/>
                    </a:lnTo>
                    <a:lnTo>
                      <a:pt x="56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2832624" y="2382472"/>
              <a:ext cx="2967162" cy="1322609"/>
              <a:chOff x="1917687" y="3572806"/>
              <a:chExt cx="3956216" cy="1763479"/>
            </a:xfrm>
            <a:solidFill>
              <a:srgbClr val="C00000"/>
            </a:solidFill>
          </p:grpSpPr>
          <p:sp>
            <p:nvSpPr>
              <p:cNvPr id="81" name="Freeform 134"/>
              <p:cNvSpPr>
                <a:spLocks/>
              </p:cNvSpPr>
              <p:nvPr/>
            </p:nvSpPr>
            <p:spPr bwMode="auto">
              <a:xfrm>
                <a:off x="1917687" y="3613580"/>
                <a:ext cx="1788396" cy="1722705"/>
              </a:xfrm>
              <a:custGeom>
                <a:avLst/>
                <a:gdLst>
                  <a:gd name="T0" fmla="*/ 340 w 1579"/>
                  <a:gd name="T1" fmla="*/ 0 h 1521"/>
                  <a:gd name="T2" fmla="*/ 0 w 1579"/>
                  <a:gd name="T3" fmla="*/ 466 h 1521"/>
                  <a:gd name="T4" fmla="*/ 1579 w 1579"/>
                  <a:gd name="T5" fmla="*/ 1521 h 1521"/>
                  <a:gd name="T6" fmla="*/ 1579 w 1579"/>
                  <a:gd name="T7" fmla="*/ 829 h 1521"/>
                  <a:gd name="T8" fmla="*/ 340 w 1579"/>
                  <a:gd name="T9" fmla="*/ 0 h 1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9" h="1521">
                    <a:moveTo>
                      <a:pt x="340" y="0"/>
                    </a:moveTo>
                    <a:lnTo>
                      <a:pt x="0" y="466"/>
                    </a:lnTo>
                    <a:lnTo>
                      <a:pt x="1579" y="1521"/>
                    </a:lnTo>
                    <a:lnTo>
                      <a:pt x="1579" y="829"/>
                    </a:lnTo>
                    <a:lnTo>
                      <a:pt x="34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35"/>
              <p:cNvSpPr>
                <a:spLocks/>
              </p:cNvSpPr>
              <p:nvPr/>
            </p:nvSpPr>
            <p:spPr bwMode="auto">
              <a:xfrm>
                <a:off x="3706082" y="3572806"/>
                <a:ext cx="2167821" cy="1763479"/>
              </a:xfrm>
              <a:custGeom>
                <a:avLst/>
                <a:gdLst>
                  <a:gd name="T0" fmla="*/ 0 w 1914"/>
                  <a:gd name="T1" fmla="*/ 865 h 1557"/>
                  <a:gd name="T2" fmla="*/ 0 w 1914"/>
                  <a:gd name="T3" fmla="*/ 1557 h 1557"/>
                  <a:gd name="T4" fmla="*/ 1914 w 1914"/>
                  <a:gd name="T5" fmla="*/ 478 h 1557"/>
                  <a:gd name="T6" fmla="*/ 1486 w 1914"/>
                  <a:gd name="T7" fmla="*/ 0 h 1557"/>
                  <a:gd name="T8" fmla="*/ 0 w 1914"/>
                  <a:gd name="T9" fmla="*/ 865 h 1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4" h="1557">
                    <a:moveTo>
                      <a:pt x="0" y="865"/>
                    </a:moveTo>
                    <a:lnTo>
                      <a:pt x="0" y="1557"/>
                    </a:lnTo>
                    <a:lnTo>
                      <a:pt x="1914" y="478"/>
                    </a:lnTo>
                    <a:lnTo>
                      <a:pt x="1486" y="0"/>
                    </a:lnTo>
                    <a:lnTo>
                      <a:pt x="0" y="8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189396" y="1999365"/>
              <a:ext cx="2183961" cy="977729"/>
              <a:chOff x="2393384" y="3061997"/>
              <a:chExt cx="2911948" cy="1303638"/>
            </a:xfrm>
            <a:solidFill>
              <a:srgbClr val="C00000"/>
            </a:solidFill>
          </p:grpSpPr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2393384" y="3093710"/>
                <a:ext cx="1317229" cy="1271925"/>
              </a:xfrm>
              <a:custGeom>
                <a:avLst/>
                <a:gdLst>
                  <a:gd name="T0" fmla="*/ 254 w 1163"/>
                  <a:gd name="T1" fmla="*/ 0 h 1123"/>
                  <a:gd name="T2" fmla="*/ 0 w 1163"/>
                  <a:gd name="T3" fmla="*/ 347 h 1123"/>
                  <a:gd name="T4" fmla="*/ 1163 w 1163"/>
                  <a:gd name="T5" fmla="*/ 1123 h 1123"/>
                  <a:gd name="T6" fmla="*/ 1163 w 1163"/>
                  <a:gd name="T7" fmla="*/ 609 h 1123"/>
                  <a:gd name="T8" fmla="*/ 254 w 1163"/>
                  <a:gd name="T9" fmla="*/ 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3" h="1123">
                    <a:moveTo>
                      <a:pt x="254" y="0"/>
                    </a:moveTo>
                    <a:lnTo>
                      <a:pt x="0" y="347"/>
                    </a:lnTo>
                    <a:lnTo>
                      <a:pt x="1163" y="1123"/>
                    </a:lnTo>
                    <a:lnTo>
                      <a:pt x="1163" y="609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715143" y="3061997"/>
                <a:ext cx="1590189" cy="1299108"/>
              </a:xfrm>
              <a:custGeom>
                <a:avLst/>
                <a:gdLst>
                  <a:gd name="T0" fmla="*/ 0 w 1404"/>
                  <a:gd name="T1" fmla="*/ 633 h 1147"/>
                  <a:gd name="T2" fmla="*/ 0 w 1404"/>
                  <a:gd name="T3" fmla="*/ 1147 h 1147"/>
                  <a:gd name="T4" fmla="*/ 1404 w 1404"/>
                  <a:gd name="T5" fmla="*/ 357 h 1147"/>
                  <a:gd name="T6" fmla="*/ 1083 w 1404"/>
                  <a:gd name="T7" fmla="*/ 0 h 1147"/>
                  <a:gd name="T8" fmla="*/ 0 w 1404"/>
                  <a:gd name="T9" fmla="*/ 633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4" h="1147">
                    <a:moveTo>
                      <a:pt x="0" y="633"/>
                    </a:moveTo>
                    <a:lnTo>
                      <a:pt x="0" y="1147"/>
                    </a:lnTo>
                    <a:lnTo>
                      <a:pt x="1404" y="357"/>
                    </a:lnTo>
                    <a:lnTo>
                      <a:pt x="1083" y="0"/>
                    </a:lnTo>
                    <a:lnTo>
                      <a:pt x="0" y="633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3478213" y="1695258"/>
              <a:ext cx="1549415" cy="692310"/>
              <a:chOff x="2778473" y="2656521"/>
              <a:chExt cx="2065886" cy="923080"/>
            </a:xfrm>
            <a:solidFill>
              <a:srgbClr val="C00000"/>
            </a:solidFill>
          </p:grpSpPr>
          <p:sp>
            <p:nvSpPr>
              <p:cNvPr id="107" name="Freeform 138"/>
              <p:cNvSpPr>
                <a:spLocks/>
              </p:cNvSpPr>
              <p:nvPr/>
            </p:nvSpPr>
            <p:spPr bwMode="auto">
              <a:xfrm>
                <a:off x="2778473" y="2674643"/>
                <a:ext cx="938937" cy="904958"/>
              </a:xfrm>
              <a:custGeom>
                <a:avLst/>
                <a:gdLst>
                  <a:gd name="T0" fmla="*/ 183 w 829"/>
                  <a:gd name="T1" fmla="*/ 0 h 799"/>
                  <a:gd name="T2" fmla="*/ 0 w 829"/>
                  <a:gd name="T3" fmla="*/ 248 h 799"/>
                  <a:gd name="T4" fmla="*/ 829 w 829"/>
                  <a:gd name="T5" fmla="*/ 799 h 799"/>
                  <a:gd name="T6" fmla="*/ 829 w 829"/>
                  <a:gd name="T7" fmla="*/ 432 h 799"/>
                  <a:gd name="T8" fmla="*/ 183 w 829"/>
                  <a:gd name="T9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9" h="799">
                    <a:moveTo>
                      <a:pt x="183" y="0"/>
                    </a:moveTo>
                    <a:lnTo>
                      <a:pt x="0" y="248"/>
                    </a:lnTo>
                    <a:lnTo>
                      <a:pt x="829" y="799"/>
                    </a:lnTo>
                    <a:lnTo>
                      <a:pt x="829" y="432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139"/>
              <p:cNvSpPr>
                <a:spLocks/>
              </p:cNvSpPr>
              <p:nvPr/>
            </p:nvSpPr>
            <p:spPr bwMode="auto">
              <a:xfrm>
                <a:off x="3717409" y="2656521"/>
                <a:ext cx="1126950" cy="923080"/>
              </a:xfrm>
              <a:custGeom>
                <a:avLst/>
                <a:gdLst>
                  <a:gd name="T0" fmla="*/ 0 w 995"/>
                  <a:gd name="T1" fmla="*/ 448 h 815"/>
                  <a:gd name="T2" fmla="*/ 0 w 995"/>
                  <a:gd name="T3" fmla="*/ 815 h 815"/>
                  <a:gd name="T4" fmla="*/ 995 w 995"/>
                  <a:gd name="T5" fmla="*/ 256 h 815"/>
                  <a:gd name="T6" fmla="*/ 767 w 995"/>
                  <a:gd name="T7" fmla="*/ 0 h 815"/>
                  <a:gd name="T8" fmla="*/ 0 w 995"/>
                  <a:gd name="T9" fmla="*/ 448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5" h="815">
                    <a:moveTo>
                      <a:pt x="0" y="448"/>
                    </a:moveTo>
                    <a:lnTo>
                      <a:pt x="0" y="815"/>
                    </a:lnTo>
                    <a:lnTo>
                      <a:pt x="995" y="256"/>
                    </a:lnTo>
                    <a:lnTo>
                      <a:pt x="767" y="0"/>
                    </a:lnTo>
                    <a:lnTo>
                      <a:pt x="0" y="44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2381560" y="2878557"/>
              <a:ext cx="3964429" cy="1744790"/>
              <a:chOff x="1316269" y="4234252"/>
              <a:chExt cx="5285905" cy="2326387"/>
            </a:xfrm>
            <a:solidFill>
              <a:srgbClr val="C00000"/>
            </a:solidFill>
          </p:grpSpPr>
          <p:sp>
            <p:nvSpPr>
              <p:cNvPr id="110" name="Freeform 140"/>
              <p:cNvSpPr>
                <a:spLocks/>
              </p:cNvSpPr>
              <p:nvPr/>
            </p:nvSpPr>
            <p:spPr bwMode="auto">
              <a:xfrm>
                <a:off x="1316269" y="4284087"/>
                <a:ext cx="2394344" cy="2276552"/>
              </a:xfrm>
              <a:custGeom>
                <a:avLst/>
                <a:gdLst>
                  <a:gd name="T0" fmla="*/ 437 w 2114"/>
                  <a:gd name="T1" fmla="*/ 0 h 2010"/>
                  <a:gd name="T2" fmla="*/ 0 w 2114"/>
                  <a:gd name="T3" fmla="*/ 599 h 2010"/>
                  <a:gd name="T4" fmla="*/ 2114 w 2114"/>
                  <a:gd name="T5" fmla="*/ 2010 h 2010"/>
                  <a:gd name="T6" fmla="*/ 2114 w 2114"/>
                  <a:gd name="T7" fmla="*/ 1125 h 2010"/>
                  <a:gd name="T8" fmla="*/ 437 w 2114"/>
                  <a:gd name="T9" fmla="*/ 0 h 2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4" h="2010">
                    <a:moveTo>
                      <a:pt x="437" y="0"/>
                    </a:moveTo>
                    <a:lnTo>
                      <a:pt x="0" y="599"/>
                    </a:lnTo>
                    <a:lnTo>
                      <a:pt x="2114" y="2010"/>
                    </a:lnTo>
                    <a:lnTo>
                      <a:pt x="2114" y="1125"/>
                    </a:lnTo>
                    <a:lnTo>
                      <a:pt x="43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Freeform 141"/>
              <p:cNvSpPr>
                <a:spLocks/>
              </p:cNvSpPr>
              <p:nvPr/>
            </p:nvSpPr>
            <p:spPr bwMode="auto">
              <a:xfrm>
                <a:off x="3710613" y="4234252"/>
                <a:ext cx="2891561" cy="2326387"/>
              </a:xfrm>
              <a:custGeom>
                <a:avLst/>
                <a:gdLst>
                  <a:gd name="T0" fmla="*/ 0 w 2553"/>
                  <a:gd name="T1" fmla="*/ 1169 h 2054"/>
                  <a:gd name="T2" fmla="*/ 0 w 2553"/>
                  <a:gd name="T3" fmla="*/ 2054 h 2054"/>
                  <a:gd name="T4" fmla="*/ 2553 w 2553"/>
                  <a:gd name="T5" fmla="*/ 617 h 2054"/>
                  <a:gd name="T6" fmla="*/ 2004 w 2553"/>
                  <a:gd name="T7" fmla="*/ 0 h 2054"/>
                  <a:gd name="T8" fmla="*/ 0 w 2553"/>
                  <a:gd name="T9" fmla="*/ 1169 h 2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3" h="2054">
                    <a:moveTo>
                      <a:pt x="0" y="1169"/>
                    </a:moveTo>
                    <a:lnTo>
                      <a:pt x="0" y="2054"/>
                    </a:lnTo>
                    <a:lnTo>
                      <a:pt x="2553" y="617"/>
                    </a:lnTo>
                    <a:lnTo>
                      <a:pt x="2004" y="0"/>
                    </a:lnTo>
                    <a:lnTo>
                      <a:pt x="0" y="11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12" name="直接连接符 111"/>
            <p:cNvCxnSpPr/>
            <p:nvPr/>
          </p:nvCxnSpPr>
          <p:spPr>
            <a:xfrm flipH="1">
              <a:off x="4651416" y="1492458"/>
              <a:ext cx="255638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文本框 112"/>
            <p:cNvSpPr txBox="1"/>
            <p:nvPr/>
          </p:nvSpPr>
          <p:spPr>
            <a:xfrm>
              <a:off x="5122954" y="862180"/>
              <a:ext cx="3894367" cy="537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</a:p>
          </p:txBody>
        </p:sp>
        <p:cxnSp>
          <p:nvCxnSpPr>
            <p:cNvPr id="114" name="直接连接符 113"/>
            <p:cNvCxnSpPr/>
            <p:nvPr/>
          </p:nvCxnSpPr>
          <p:spPr>
            <a:xfrm flipH="1">
              <a:off x="1378497" y="1826846"/>
              <a:ext cx="2192763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文本框 114"/>
            <p:cNvSpPr txBox="1"/>
            <p:nvPr/>
          </p:nvSpPr>
          <p:spPr>
            <a:xfrm>
              <a:off x="123482" y="1234625"/>
              <a:ext cx="3534166" cy="537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>
            <a:xfrm flipH="1">
              <a:off x="5209821" y="2195295"/>
              <a:ext cx="233135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/>
            <p:cNvSpPr txBox="1"/>
            <p:nvPr/>
          </p:nvSpPr>
          <p:spPr>
            <a:xfrm>
              <a:off x="5476103" y="1597346"/>
              <a:ext cx="3541218" cy="537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</a:p>
          </p:txBody>
        </p:sp>
        <p:cxnSp>
          <p:nvCxnSpPr>
            <p:cNvPr id="118" name="直接连接符 117"/>
            <p:cNvCxnSpPr/>
            <p:nvPr/>
          </p:nvCxnSpPr>
          <p:spPr>
            <a:xfrm flipH="1">
              <a:off x="926136" y="2656933"/>
              <a:ext cx="20602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118"/>
            <p:cNvSpPr txBox="1"/>
            <p:nvPr/>
          </p:nvSpPr>
          <p:spPr>
            <a:xfrm>
              <a:off x="-264870" y="2059029"/>
              <a:ext cx="3382932" cy="537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</a:p>
          </p:txBody>
        </p:sp>
        <p:cxnSp>
          <p:nvCxnSpPr>
            <p:cNvPr id="120" name="直接连接符 119"/>
            <p:cNvCxnSpPr/>
            <p:nvPr/>
          </p:nvCxnSpPr>
          <p:spPr>
            <a:xfrm flipH="1">
              <a:off x="6109626" y="3068539"/>
              <a:ext cx="2117346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文本框 120"/>
            <p:cNvSpPr txBox="1"/>
            <p:nvPr/>
          </p:nvSpPr>
          <p:spPr>
            <a:xfrm>
              <a:off x="6139244" y="2449573"/>
              <a:ext cx="2974434" cy="537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1662657573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798418" y="1828815"/>
            <a:ext cx="244827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816337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98418" y="1229082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点击输入标题文本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980118" y="1333500"/>
            <a:ext cx="4571847" cy="2640894"/>
            <a:chOff x="714128" y="989930"/>
            <a:chExt cx="6399711" cy="3696746"/>
          </a:xfrm>
        </p:grpSpPr>
        <p:sp>
          <p:nvSpPr>
            <p:cNvPr id="2" name="TextBox 1"/>
            <p:cNvSpPr txBox="1"/>
            <p:nvPr/>
          </p:nvSpPr>
          <p:spPr>
            <a:xfrm>
              <a:off x="1242651" y="4083517"/>
              <a:ext cx="986410" cy="603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收入来源一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88056" y="3573216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100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368604" y="4083517"/>
              <a:ext cx="986410" cy="603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收入来源二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479317" y="4083517"/>
              <a:ext cx="986410" cy="603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收入来源三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90032" y="4083517"/>
              <a:ext cx="986410" cy="603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收入来源四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88056" y="3204178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8056" y="2835135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8056" y="2466094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400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88056" y="2097052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88056" y="1728013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8056" y="1352728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700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176087" y="1059180"/>
              <a:ext cx="4464496" cy="2952328"/>
              <a:chOff x="1126939" y="1350372"/>
              <a:chExt cx="4464496" cy="2952328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126939" y="4302700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126939" y="3933659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126939" y="3564618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126939" y="3195577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26939" y="2826536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126939" y="2457495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126939" y="2088454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126939" y="1719413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26939" y="1350372"/>
                <a:ext cx="4464496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888056" y="989930"/>
              <a:ext cx="216024" cy="301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88056" y="3942257"/>
              <a:ext cx="216024" cy="1507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436921" y="1428221"/>
              <a:ext cx="648072" cy="258328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36921" y="1608973"/>
              <a:ext cx="648072" cy="24025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537773" y="2166304"/>
              <a:ext cx="648072" cy="184520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537773" y="2466095"/>
              <a:ext cx="648072" cy="15454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48486" y="2719865"/>
              <a:ext cx="648072" cy="12916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48486" y="3204176"/>
              <a:ext cx="648072" cy="8073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65164" y="2904386"/>
              <a:ext cx="648072" cy="110712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765164" y="3144654"/>
              <a:ext cx="648072" cy="8668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095069" y="3737040"/>
              <a:ext cx="634928" cy="2369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毛利润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095069" y="4081340"/>
              <a:ext cx="634928" cy="2369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纯利润</a:t>
              </a:r>
            </a:p>
          </p:txBody>
        </p:sp>
        <p:sp>
          <p:nvSpPr>
            <p:cNvPr id="39" name="TextBox 9"/>
            <p:cNvSpPr txBox="1">
              <a:spLocks noChangeArrowheads="1"/>
            </p:cNvSpPr>
            <p:nvPr/>
          </p:nvSpPr>
          <p:spPr bwMode="auto">
            <a:xfrm>
              <a:off x="3674392" y="2440901"/>
              <a:ext cx="612584" cy="258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500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0" name="TextBox 9"/>
            <p:cNvSpPr txBox="1">
              <a:spLocks noChangeArrowheads="1"/>
            </p:cNvSpPr>
            <p:nvPr/>
          </p:nvSpPr>
          <p:spPr bwMode="auto">
            <a:xfrm>
              <a:off x="2555517" y="1905710"/>
              <a:ext cx="612584" cy="258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600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>
              <a:off x="4779735" y="2650282"/>
              <a:ext cx="612584" cy="258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300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14128" y="4106600"/>
              <a:ext cx="528523" cy="430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（万元）</a:t>
              </a:r>
            </a:p>
          </p:txBody>
        </p:sp>
        <p:sp>
          <p:nvSpPr>
            <p:cNvPr id="43" name="TextBox 9"/>
            <p:cNvSpPr txBox="1">
              <a:spLocks noChangeArrowheads="1"/>
            </p:cNvSpPr>
            <p:nvPr/>
          </p:nvSpPr>
          <p:spPr bwMode="auto">
            <a:xfrm>
              <a:off x="1501789" y="1704494"/>
              <a:ext cx="518339" cy="22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650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4" name="TextBox 9"/>
            <p:cNvSpPr txBox="1">
              <a:spLocks noChangeArrowheads="1"/>
            </p:cNvSpPr>
            <p:nvPr/>
          </p:nvSpPr>
          <p:spPr bwMode="auto">
            <a:xfrm>
              <a:off x="2602638" y="2545102"/>
              <a:ext cx="518339" cy="22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420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5" name="TextBox 9"/>
            <p:cNvSpPr txBox="1">
              <a:spLocks noChangeArrowheads="1"/>
            </p:cNvSpPr>
            <p:nvPr/>
          </p:nvSpPr>
          <p:spPr bwMode="auto">
            <a:xfrm>
              <a:off x="3713351" y="3273426"/>
              <a:ext cx="518339" cy="22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220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6" name="TextBox 9"/>
            <p:cNvSpPr txBox="1">
              <a:spLocks noChangeArrowheads="1"/>
            </p:cNvSpPr>
            <p:nvPr/>
          </p:nvSpPr>
          <p:spPr bwMode="auto">
            <a:xfrm>
              <a:off x="4806729" y="3250342"/>
              <a:ext cx="518339" cy="22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240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729997" y="3763035"/>
              <a:ext cx="383842" cy="1843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729997" y="4096873"/>
              <a:ext cx="383842" cy="1843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TextBox 9"/>
            <p:cNvSpPr txBox="1">
              <a:spLocks noChangeArrowheads="1"/>
            </p:cNvSpPr>
            <p:nvPr/>
          </p:nvSpPr>
          <p:spPr bwMode="auto">
            <a:xfrm>
              <a:off x="1467308" y="1185630"/>
              <a:ext cx="612584" cy="258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万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3605521981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971"/>
          <p:cNvSpPr/>
          <p:nvPr/>
        </p:nvSpPr>
        <p:spPr>
          <a:xfrm>
            <a:off x="4516485" y="1217599"/>
            <a:ext cx="3545339" cy="491878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98882" y="1217670"/>
            <a:ext cx="3143668" cy="2749877"/>
            <a:chOff x="933032" y="900084"/>
            <a:chExt cx="3872351" cy="3387282"/>
          </a:xfrm>
        </p:grpSpPr>
        <p:grpSp>
          <p:nvGrpSpPr>
            <p:cNvPr id="2" name="组合 1"/>
            <p:cNvGrpSpPr/>
            <p:nvPr/>
          </p:nvGrpSpPr>
          <p:grpSpPr>
            <a:xfrm>
              <a:off x="1354533" y="1245548"/>
              <a:ext cx="3035238" cy="2833237"/>
              <a:chOff x="1356184" y="1198174"/>
              <a:chExt cx="3035238" cy="2833237"/>
            </a:xfrm>
            <a:solidFill>
              <a:srgbClr val="414455"/>
            </a:solidFill>
          </p:grpSpPr>
          <p:grpSp>
            <p:nvGrpSpPr>
              <p:cNvPr id="3" name="组合 2"/>
              <p:cNvGrpSpPr/>
              <p:nvPr/>
            </p:nvGrpSpPr>
            <p:grpSpPr>
              <a:xfrm>
                <a:off x="1356184" y="1198174"/>
                <a:ext cx="3035238" cy="2833237"/>
                <a:chOff x="1356184" y="1198174"/>
                <a:chExt cx="3035238" cy="2833237"/>
              </a:xfrm>
              <a:grpFill/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1356184" y="2251948"/>
                  <a:ext cx="2361706" cy="1779463"/>
                  <a:chOff x="1356184" y="2251948"/>
                  <a:chExt cx="2361706" cy="1779463"/>
                </a:xfrm>
                <a:grpFill/>
              </p:grpSpPr>
              <p:sp>
                <p:nvSpPr>
                  <p:cNvPr id="9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1356184" y="2251948"/>
                    <a:ext cx="1464389" cy="895164"/>
                  </a:xfrm>
                  <a:custGeom>
                    <a:avLst/>
                    <a:gdLst>
                      <a:gd name="T0" fmla="*/ 1069975 w 674"/>
                      <a:gd name="T1" fmla="*/ 654050 h 412"/>
                      <a:gd name="T2" fmla="*/ 1065213 w 674"/>
                      <a:gd name="T3" fmla="*/ 652463 h 412"/>
                      <a:gd name="T4" fmla="*/ 0 w 674"/>
                      <a:gd name="T5" fmla="*/ 522288 h 412"/>
                      <a:gd name="T6" fmla="*/ 4763 w 674"/>
                      <a:gd name="T7" fmla="*/ 519113 h 412"/>
                      <a:gd name="T8" fmla="*/ 641350 w 674"/>
                      <a:gd name="T9" fmla="*/ 0 h 412"/>
                      <a:gd name="T10" fmla="*/ 1069975 w 674"/>
                      <a:gd name="T11" fmla="*/ 654050 h 412"/>
                      <a:gd name="T12" fmla="*/ 7938 w 674"/>
                      <a:gd name="T13" fmla="*/ 519113 h 412"/>
                      <a:gd name="T14" fmla="*/ 1062038 w 674"/>
                      <a:gd name="T15" fmla="*/ 649288 h 412"/>
                      <a:gd name="T16" fmla="*/ 641350 w 674"/>
                      <a:gd name="T17" fmla="*/ 6350 h 412"/>
                      <a:gd name="T18" fmla="*/ 7938 w 674"/>
                      <a:gd name="T19" fmla="*/ 519113 h 4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674" h="412">
                        <a:moveTo>
                          <a:pt x="674" y="412"/>
                        </a:moveTo>
                        <a:lnTo>
                          <a:pt x="671" y="411"/>
                        </a:lnTo>
                        <a:lnTo>
                          <a:pt x="0" y="329"/>
                        </a:lnTo>
                        <a:lnTo>
                          <a:pt x="3" y="327"/>
                        </a:lnTo>
                        <a:lnTo>
                          <a:pt x="404" y="0"/>
                        </a:lnTo>
                        <a:lnTo>
                          <a:pt x="674" y="412"/>
                        </a:lnTo>
                        <a:close/>
                        <a:moveTo>
                          <a:pt x="5" y="327"/>
                        </a:moveTo>
                        <a:lnTo>
                          <a:pt x="669" y="409"/>
                        </a:lnTo>
                        <a:lnTo>
                          <a:pt x="404" y="4"/>
                        </a:lnTo>
                        <a:lnTo>
                          <a:pt x="5" y="327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81633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" name="Freeform 6"/>
                  <p:cNvSpPr>
                    <a:spLocks/>
                  </p:cNvSpPr>
                  <p:nvPr/>
                </p:nvSpPr>
                <p:spPr bwMode="auto">
                  <a:xfrm>
                    <a:off x="1360529" y="2962429"/>
                    <a:ext cx="827793" cy="929927"/>
                  </a:xfrm>
                  <a:custGeom>
                    <a:avLst/>
                    <a:gdLst>
                      <a:gd name="T0" fmla="*/ 601663 w 381"/>
                      <a:gd name="T1" fmla="*/ 679450 h 428"/>
                      <a:gd name="T2" fmla="*/ 0 w 381"/>
                      <a:gd name="T3" fmla="*/ 3175 h 428"/>
                      <a:gd name="T4" fmla="*/ 1588 w 381"/>
                      <a:gd name="T5" fmla="*/ 0 h 428"/>
                      <a:gd name="T6" fmla="*/ 604838 w 381"/>
                      <a:gd name="T7" fmla="*/ 677863 h 428"/>
                      <a:gd name="T8" fmla="*/ 601663 w 381"/>
                      <a:gd name="T9" fmla="*/ 679450 h 4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81" h="428">
                        <a:moveTo>
                          <a:pt x="379" y="428"/>
                        </a:moveTo>
                        <a:lnTo>
                          <a:pt x="0" y="2"/>
                        </a:lnTo>
                        <a:lnTo>
                          <a:pt x="1" y="0"/>
                        </a:lnTo>
                        <a:lnTo>
                          <a:pt x="381" y="427"/>
                        </a:lnTo>
                        <a:lnTo>
                          <a:pt x="379" y="42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81633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2179630" y="3138420"/>
                    <a:ext cx="1538260" cy="892991"/>
                  </a:xfrm>
                  <a:custGeom>
                    <a:avLst/>
                    <a:gdLst>
                      <a:gd name="T0" fmla="*/ 1123950 w 708"/>
                      <a:gd name="T1" fmla="*/ 652463 h 411"/>
                      <a:gd name="T2" fmla="*/ 0 w 708"/>
                      <a:gd name="T3" fmla="*/ 552450 h 411"/>
                      <a:gd name="T4" fmla="*/ 463550 w 708"/>
                      <a:gd name="T5" fmla="*/ 0 h 411"/>
                      <a:gd name="T6" fmla="*/ 465138 w 708"/>
                      <a:gd name="T7" fmla="*/ 1588 h 411"/>
                      <a:gd name="T8" fmla="*/ 1123950 w 708"/>
                      <a:gd name="T9" fmla="*/ 652463 h 411"/>
                      <a:gd name="T10" fmla="*/ 7938 w 708"/>
                      <a:gd name="T11" fmla="*/ 547688 h 411"/>
                      <a:gd name="T12" fmla="*/ 1112838 w 708"/>
                      <a:gd name="T13" fmla="*/ 649288 h 411"/>
                      <a:gd name="T14" fmla="*/ 463550 w 708"/>
                      <a:gd name="T15" fmla="*/ 6350 h 411"/>
                      <a:gd name="T16" fmla="*/ 7938 w 708"/>
                      <a:gd name="T17" fmla="*/ 547688 h 4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708" h="411">
                        <a:moveTo>
                          <a:pt x="708" y="411"/>
                        </a:moveTo>
                        <a:lnTo>
                          <a:pt x="0" y="348"/>
                        </a:lnTo>
                        <a:lnTo>
                          <a:pt x="292" y="0"/>
                        </a:lnTo>
                        <a:lnTo>
                          <a:pt x="293" y="1"/>
                        </a:lnTo>
                        <a:lnTo>
                          <a:pt x="708" y="411"/>
                        </a:lnTo>
                        <a:close/>
                        <a:moveTo>
                          <a:pt x="5" y="345"/>
                        </a:moveTo>
                        <a:lnTo>
                          <a:pt x="701" y="409"/>
                        </a:lnTo>
                        <a:lnTo>
                          <a:pt x="292" y="4"/>
                        </a:lnTo>
                        <a:lnTo>
                          <a:pt x="5" y="345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81633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6" name="组合 5"/>
                <p:cNvGrpSpPr/>
                <p:nvPr/>
              </p:nvGrpSpPr>
              <p:grpSpPr>
                <a:xfrm>
                  <a:off x="2231774" y="1198174"/>
                  <a:ext cx="2159648" cy="1948937"/>
                  <a:chOff x="2231774" y="1198174"/>
                  <a:chExt cx="2159648" cy="1948937"/>
                </a:xfrm>
                <a:grpFill/>
              </p:grpSpPr>
              <p:sp>
                <p:nvSpPr>
                  <p:cNvPr id="7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2853162" y="1232938"/>
                    <a:ext cx="1538260" cy="1914173"/>
                  </a:xfrm>
                  <a:custGeom>
                    <a:avLst/>
                    <a:gdLst>
                      <a:gd name="T0" fmla="*/ 0 w 708"/>
                      <a:gd name="T1" fmla="*/ 1398588 h 881"/>
                      <a:gd name="T2" fmla="*/ 176213 w 708"/>
                      <a:gd name="T3" fmla="*/ 0 h 881"/>
                      <a:gd name="T4" fmla="*/ 179388 w 708"/>
                      <a:gd name="T5" fmla="*/ 4763 h 881"/>
                      <a:gd name="T6" fmla="*/ 1123950 w 708"/>
                      <a:gd name="T7" fmla="*/ 1160463 h 881"/>
                      <a:gd name="T8" fmla="*/ 1120775 w 708"/>
                      <a:gd name="T9" fmla="*/ 1162050 h 881"/>
                      <a:gd name="T10" fmla="*/ 0 w 708"/>
                      <a:gd name="T11" fmla="*/ 1398588 h 881"/>
                      <a:gd name="T12" fmla="*/ 179388 w 708"/>
                      <a:gd name="T13" fmla="*/ 11113 h 881"/>
                      <a:gd name="T14" fmla="*/ 4763 w 708"/>
                      <a:gd name="T15" fmla="*/ 1393825 h 881"/>
                      <a:gd name="T16" fmla="*/ 1117600 w 708"/>
                      <a:gd name="T17" fmla="*/ 1157288 h 881"/>
                      <a:gd name="T18" fmla="*/ 179388 w 708"/>
                      <a:gd name="T19" fmla="*/ 11113 h 88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708" h="881">
                        <a:moveTo>
                          <a:pt x="0" y="881"/>
                        </a:moveTo>
                        <a:lnTo>
                          <a:pt x="111" y="0"/>
                        </a:lnTo>
                        <a:lnTo>
                          <a:pt x="113" y="3"/>
                        </a:lnTo>
                        <a:lnTo>
                          <a:pt x="708" y="731"/>
                        </a:lnTo>
                        <a:lnTo>
                          <a:pt x="706" y="732"/>
                        </a:lnTo>
                        <a:lnTo>
                          <a:pt x="0" y="881"/>
                        </a:lnTo>
                        <a:close/>
                        <a:moveTo>
                          <a:pt x="113" y="7"/>
                        </a:moveTo>
                        <a:lnTo>
                          <a:pt x="3" y="878"/>
                        </a:lnTo>
                        <a:lnTo>
                          <a:pt x="704" y="729"/>
                        </a:lnTo>
                        <a:lnTo>
                          <a:pt x="113" y="7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81633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" name="Freeform 9"/>
                  <p:cNvSpPr>
                    <a:spLocks/>
                  </p:cNvSpPr>
                  <p:nvPr/>
                </p:nvSpPr>
                <p:spPr bwMode="auto">
                  <a:xfrm>
                    <a:off x="2231774" y="1198174"/>
                    <a:ext cx="923391" cy="1060291"/>
                  </a:xfrm>
                  <a:custGeom>
                    <a:avLst/>
                    <a:gdLst>
                      <a:gd name="T0" fmla="*/ 3175 w 425"/>
                      <a:gd name="T1" fmla="*/ 774700 h 488"/>
                      <a:gd name="T2" fmla="*/ 0 w 425"/>
                      <a:gd name="T3" fmla="*/ 771525 h 488"/>
                      <a:gd name="T4" fmla="*/ 673100 w 425"/>
                      <a:gd name="T5" fmla="*/ 0 h 488"/>
                      <a:gd name="T6" fmla="*/ 674688 w 425"/>
                      <a:gd name="T7" fmla="*/ 1588 h 488"/>
                      <a:gd name="T8" fmla="*/ 3175 w 425"/>
                      <a:gd name="T9" fmla="*/ 774700 h 4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25" h="488">
                        <a:moveTo>
                          <a:pt x="2" y="488"/>
                        </a:moveTo>
                        <a:lnTo>
                          <a:pt x="0" y="486"/>
                        </a:lnTo>
                        <a:lnTo>
                          <a:pt x="424" y="0"/>
                        </a:lnTo>
                        <a:lnTo>
                          <a:pt x="425" y="1"/>
                        </a:lnTo>
                        <a:lnTo>
                          <a:pt x="2" y="488"/>
                        </a:lnTo>
                        <a:close/>
                      </a:path>
                    </a:pathLst>
                  </a:custGeom>
                  <a:grpFill/>
                  <a:ln w="317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algn="l" defTabSz="81633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4" name="Freeform 10"/>
              <p:cNvSpPr>
                <a:spLocks/>
              </p:cNvSpPr>
              <p:nvPr/>
            </p:nvSpPr>
            <p:spPr bwMode="auto">
              <a:xfrm>
                <a:off x="3707027" y="2819029"/>
                <a:ext cx="682223" cy="1210210"/>
              </a:xfrm>
              <a:custGeom>
                <a:avLst/>
                <a:gdLst>
                  <a:gd name="T0" fmla="*/ 3175 w 314"/>
                  <a:gd name="T1" fmla="*/ 884238 h 557"/>
                  <a:gd name="T2" fmla="*/ 0 w 314"/>
                  <a:gd name="T3" fmla="*/ 884238 h 557"/>
                  <a:gd name="T4" fmla="*/ 495300 w 314"/>
                  <a:gd name="T5" fmla="*/ 0 h 557"/>
                  <a:gd name="T6" fmla="*/ 498475 w 314"/>
                  <a:gd name="T7" fmla="*/ 1588 h 557"/>
                  <a:gd name="T8" fmla="*/ 3175 w 314"/>
                  <a:gd name="T9" fmla="*/ 884238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4" h="557">
                    <a:moveTo>
                      <a:pt x="2" y="557"/>
                    </a:moveTo>
                    <a:lnTo>
                      <a:pt x="0" y="557"/>
                    </a:lnTo>
                    <a:lnTo>
                      <a:pt x="312" y="0"/>
                    </a:lnTo>
                    <a:lnTo>
                      <a:pt x="314" y="1"/>
                    </a:lnTo>
                    <a:lnTo>
                      <a:pt x="2" y="557"/>
                    </a:ln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Oval 951"/>
            <p:cNvSpPr>
              <a:spLocks noChangeArrowheads="1"/>
            </p:cNvSpPr>
            <p:nvPr/>
          </p:nvSpPr>
          <p:spPr bwMode="auto">
            <a:xfrm>
              <a:off x="2232297" y="2675203"/>
              <a:ext cx="1049407" cy="10450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Oval 952"/>
            <p:cNvSpPr>
              <a:spLocks noChangeArrowheads="1"/>
            </p:cNvSpPr>
            <p:nvPr/>
          </p:nvSpPr>
          <p:spPr bwMode="auto">
            <a:xfrm>
              <a:off x="933032" y="2568738"/>
              <a:ext cx="775649" cy="7756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Oval 953"/>
            <p:cNvSpPr>
              <a:spLocks noChangeArrowheads="1"/>
            </p:cNvSpPr>
            <p:nvPr/>
          </p:nvSpPr>
          <p:spPr bwMode="auto">
            <a:xfrm>
              <a:off x="3401200" y="3818057"/>
              <a:ext cx="469300" cy="46930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Oval 954"/>
            <p:cNvSpPr>
              <a:spLocks noChangeArrowheads="1"/>
            </p:cNvSpPr>
            <p:nvPr/>
          </p:nvSpPr>
          <p:spPr bwMode="auto">
            <a:xfrm>
              <a:off x="2619034" y="900084"/>
              <a:ext cx="921218" cy="9190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Oval 955"/>
            <p:cNvSpPr>
              <a:spLocks noChangeArrowheads="1"/>
            </p:cNvSpPr>
            <p:nvPr/>
          </p:nvSpPr>
          <p:spPr bwMode="auto">
            <a:xfrm>
              <a:off x="2054137" y="3809366"/>
              <a:ext cx="258550" cy="2607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Oval 956"/>
            <p:cNvSpPr>
              <a:spLocks noChangeArrowheads="1"/>
            </p:cNvSpPr>
            <p:nvPr/>
          </p:nvSpPr>
          <p:spPr bwMode="auto">
            <a:xfrm>
              <a:off x="3861809" y="2392748"/>
              <a:ext cx="919046" cy="9168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Oval 957"/>
            <p:cNvSpPr>
              <a:spLocks noChangeArrowheads="1"/>
            </p:cNvSpPr>
            <p:nvPr/>
          </p:nvSpPr>
          <p:spPr bwMode="auto">
            <a:xfrm>
              <a:off x="2023719" y="2095084"/>
              <a:ext cx="417155" cy="417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TextBox 974"/>
            <p:cNvSpPr txBox="1">
              <a:spLocks noChangeArrowheads="1"/>
            </p:cNvSpPr>
            <p:nvPr/>
          </p:nvSpPr>
          <p:spPr bwMode="auto">
            <a:xfrm>
              <a:off x="2634851" y="1139892"/>
              <a:ext cx="906092" cy="417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Roboto Condensed" pitchFamily="2" charset="0"/>
                </a:rPr>
                <a:t>2018</a:t>
              </a:r>
              <a:endParaRPr kumimoji="0" lang="bg-BG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endParaRPr>
            </a:p>
          </p:txBody>
        </p:sp>
        <p:sp>
          <p:nvSpPr>
            <p:cNvPr id="26" name="TextBox 975"/>
            <p:cNvSpPr txBox="1">
              <a:spLocks noChangeArrowheads="1"/>
            </p:cNvSpPr>
            <p:nvPr/>
          </p:nvSpPr>
          <p:spPr bwMode="auto">
            <a:xfrm>
              <a:off x="3895204" y="2651062"/>
              <a:ext cx="910179" cy="417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Roboto Condensed" pitchFamily="2" charset="0"/>
                </a:rPr>
                <a:t>2019</a:t>
              </a:r>
              <a:endParaRPr kumimoji="0" lang="bg-BG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endParaRPr>
            </a:p>
          </p:txBody>
        </p:sp>
        <p:sp>
          <p:nvSpPr>
            <p:cNvPr id="27" name="TextBox 976"/>
            <p:cNvSpPr txBox="1">
              <a:spLocks noChangeArrowheads="1"/>
            </p:cNvSpPr>
            <p:nvPr/>
          </p:nvSpPr>
          <p:spPr bwMode="auto">
            <a:xfrm>
              <a:off x="973910" y="2780393"/>
              <a:ext cx="753487" cy="34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Roboto Condensed" pitchFamily="2" charset="0"/>
                </a:rPr>
                <a:t>2020</a:t>
              </a:r>
              <a:endParaRPr kumimoji="0" lang="bg-BG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endParaRPr>
            </a:p>
          </p:txBody>
        </p:sp>
        <p:sp>
          <p:nvSpPr>
            <p:cNvPr id="28" name="TextBox 977"/>
            <p:cNvSpPr txBox="1">
              <a:spLocks noChangeArrowheads="1"/>
            </p:cNvSpPr>
            <p:nvPr/>
          </p:nvSpPr>
          <p:spPr bwMode="auto">
            <a:xfrm>
              <a:off x="2266093" y="2975138"/>
              <a:ext cx="1050522" cy="492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704975" algn="l"/>
                  <a:tab pos="3314700" algn="l"/>
                  <a:tab pos="4752975" algn="l"/>
                  <a:tab pos="6372225" algn="l"/>
                </a:tabLst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Roboto Condensed" pitchFamily="2" charset="0"/>
                </a:rPr>
                <a:t>2021</a:t>
              </a:r>
              <a:endParaRPr kumimoji="0" lang="bg-BG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25520" y="1940167"/>
            <a:ext cx="2791339" cy="1613473"/>
            <a:chOff x="5325520" y="2631182"/>
            <a:chExt cx="2791339" cy="1613473"/>
          </a:xfrm>
        </p:grpSpPr>
        <p:sp>
          <p:nvSpPr>
            <p:cNvPr id="19" name="Oval 952"/>
            <p:cNvSpPr>
              <a:spLocks noChangeArrowheads="1"/>
            </p:cNvSpPr>
            <p:nvPr/>
          </p:nvSpPr>
          <p:spPr bwMode="auto">
            <a:xfrm>
              <a:off x="5325520" y="2668915"/>
              <a:ext cx="279320" cy="2795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0" name="Oval 952"/>
            <p:cNvSpPr>
              <a:spLocks noChangeArrowheads="1"/>
            </p:cNvSpPr>
            <p:nvPr/>
          </p:nvSpPr>
          <p:spPr bwMode="auto">
            <a:xfrm>
              <a:off x="5325520" y="3076960"/>
              <a:ext cx="279320" cy="2795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1" name="Oval 952"/>
            <p:cNvSpPr>
              <a:spLocks noChangeArrowheads="1"/>
            </p:cNvSpPr>
            <p:nvPr/>
          </p:nvSpPr>
          <p:spPr bwMode="auto">
            <a:xfrm>
              <a:off x="5325520" y="3485005"/>
              <a:ext cx="279320" cy="2795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2" name="Oval 952"/>
            <p:cNvSpPr>
              <a:spLocks noChangeArrowheads="1"/>
            </p:cNvSpPr>
            <p:nvPr/>
          </p:nvSpPr>
          <p:spPr bwMode="auto">
            <a:xfrm>
              <a:off x="5325520" y="3893051"/>
              <a:ext cx="279320" cy="2795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04840" y="2631182"/>
              <a:ext cx="2512019" cy="3893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04840" y="3039227"/>
              <a:ext cx="2512019" cy="3893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604840" y="3447272"/>
              <a:ext cx="2512019" cy="3893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04840" y="3855318"/>
              <a:ext cx="2512019" cy="3893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5011159" y="1280312"/>
            <a:ext cx="3278928" cy="268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lvl="0" algn="ctr" defTabSz="816337">
              <a:buClr>
                <a:srgbClr val="C00000"/>
              </a:buClr>
              <a:buSzPct val="80000"/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  <a:endParaRPr kumimoji="0" lang="en-A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2702758190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箭头3"/>
          <p:cNvSpPr>
            <a:spLocks/>
          </p:cNvSpPr>
          <p:nvPr/>
        </p:nvSpPr>
        <p:spPr bwMode="gray">
          <a:xfrm flipV="1">
            <a:off x="1891244" y="2346362"/>
            <a:ext cx="1205950" cy="14069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2" name="箭头2"/>
          <p:cNvSpPr>
            <a:spLocks/>
          </p:cNvSpPr>
          <p:nvPr/>
        </p:nvSpPr>
        <p:spPr bwMode="gray">
          <a:xfrm rot="16200000">
            <a:off x="2209082" y="1828450"/>
            <a:ext cx="358296" cy="1433438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3" name="箭头1"/>
          <p:cNvSpPr>
            <a:spLocks/>
          </p:cNvSpPr>
          <p:nvPr/>
        </p:nvSpPr>
        <p:spPr bwMode="gray">
          <a:xfrm>
            <a:off x="1883489" y="1263330"/>
            <a:ext cx="1205950" cy="14069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3172755" y="996524"/>
            <a:ext cx="1992669" cy="86649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         点击添加文本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3182271" y="2073791"/>
            <a:ext cx="1983152" cy="86649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点击添加文本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3167996" y="3154442"/>
            <a:ext cx="1997427" cy="86571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点击添加文本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496374" y="1968527"/>
            <a:ext cx="1079047" cy="1079750"/>
          </a:xfrm>
          <a:prstGeom prst="roundRect">
            <a:avLst/>
          </a:prstGeom>
          <a:solidFill>
            <a:srgbClr val="C00000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4478" rIns="94478" bIns="134969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添加内容</a:t>
            </a: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5165424" y="996524"/>
            <a:ext cx="2533664" cy="86649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   点击添加文字，点击添加文字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5165424" y="2073791"/>
            <a:ext cx="2533664" cy="86649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  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点击添加文字，点击添加文字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5165423" y="3161584"/>
            <a:ext cx="2536043" cy="858577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   点击添加文字，点击添加文字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3702952305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3238" y="-2003239"/>
            <a:ext cx="5137521" cy="914400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7"/>
          <a:stretch/>
        </p:blipFill>
        <p:spPr>
          <a:xfrm>
            <a:off x="1470681" y="3317122"/>
            <a:ext cx="6202638" cy="182637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9846" y="0"/>
            <a:ext cx="4478854" cy="5143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794982" y="0"/>
            <a:ext cx="4478854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17"/>
          <a:stretch/>
        </p:blipFill>
        <p:spPr>
          <a:xfrm>
            <a:off x="3110870" y="-9112"/>
            <a:ext cx="2922251" cy="149584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286000" y="-150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7175" y="1782108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单击此处添加标题文本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082"/>
            <a:ext cx="9144000" cy="15374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60495" y="2817306"/>
            <a:ext cx="6223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149873515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437012" y="1194591"/>
            <a:ext cx="4650251" cy="2560516"/>
            <a:chOff x="3779912" y="1737516"/>
            <a:chExt cx="4650251" cy="2560516"/>
          </a:xfrm>
        </p:grpSpPr>
        <p:grpSp>
          <p:nvGrpSpPr>
            <p:cNvPr id="2" name="Group 2"/>
            <p:cNvGrpSpPr>
              <a:grpSpLocks/>
            </p:cNvGrpSpPr>
            <p:nvPr/>
          </p:nvGrpSpPr>
          <p:grpSpPr bwMode="auto">
            <a:xfrm>
              <a:off x="4461616" y="1737516"/>
              <a:ext cx="1643313" cy="1740127"/>
              <a:chOff x="0" y="0"/>
              <a:chExt cx="1186" cy="1256"/>
            </a:xfrm>
          </p:grpSpPr>
          <p:sp>
            <p:nvSpPr>
              <p:cNvPr id="3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86" cy="837"/>
              </a:xfrm>
              <a:custGeom>
                <a:avLst/>
                <a:gdLst>
                  <a:gd name="T0" fmla="*/ 0 w 1186"/>
                  <a:gd name="T1" fmla="*/ 246 h 837"/>
                  <a:gd name="T2" fmla="*/ 0 w 1186"/>
                  <a:gd name="T3" fmla="*/ 246 h 837"/>
                  <a:gd name="T4" fmla="*/ 58 w 1186"/>
                  <a:gd name="T5" fmla="*/ 218 h 837"/>
                  <a:gd name="T6" fmla="*/ 120 w 1186"/>
                  <a:gd name="T7" fmla="*/ 192 h 837"/>
                  <a:gd name="T8" fmla="*/ 182 w 1186"/>
                  <a:gd name="T9" fmla="*/ 167 h 837"/>
                  <a:gd name="T10" fmla="*/ 248 w 1186"/>
                  <a:gd name="T11" fmla="*/ 144 h 837"/>
                  <a:gd name="T12" fmla="*/ 316 w 1186"/>
                  <a:gd name="T13" fmla="*/ 121 h 837"/>
                  <a:gd name="T14" fmla="*/ 386 w 1186"/>
                  <a:gd name="T15" fmla="*/ 101 h 837"/>
                  <a:gd name="T16" fmla="*/ 459 w 1186"/>
                  <a:gd name="T17" fmla="*/ 82 h 837"/>
                  <a:gd name="T18" fmla="*/ 533 w 1186"/>
                  <a:gd name="T19" fmla="*/ 65 h 837"/>
                  <a:gd name="T20" fmla="*/ 610 w 1186"/>
                  <a:gd name="T21" fmla="*/ 51 h 837"/>
                  <a:gd name="T22" fmla="*/ 687 w 1186"/>
                  <a:gd name="T23" fmla="*/ 38 h 837"/>
                  <a:gd name="T24" fmla="*/ 767 w 1186"/>
                  <a:gd name="T25" fmla="*/ 27 h 837"/>
                  <a:gd name="T26" fmla="*/ 848 w 1186"/>
                  <a:gd name="T27" fmla="*/ 17 h 837"/>
                  <a:gd name="T28" fmla="*/ 930 w 1186"/>
                  <a:gd name="T29" fmla="*/ 10 h 837"/>
                  <a:gd name="T30" fmla="*/ 1015 w 1186"/>
                  <a:gd name="T31" fmla="*/ 4 h 837"/>
                  <a:gd name="T32" fmla="*/ 1099 w 1186"/>
                  <a:gd name="T33" fmla="*/ 1 h 837"/>
                  <a:gd name="T34" fmla="*/ 1186 w 1186"/>
                  <a:gd name="T35" fmla="*/ 0 h 837"/>
                  <a:gd name="T36" fmla="*/ 1186 w 1186"/>
                  <a:gd name="T37" fmla="*/ 837 h 837"/>
                  <a:gd name="T38" fmla="*/ 0 w 1186"/>
                  <a:gd name="T39" fmla="*/ 246 h 83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6"/>
                  <a:gd name="T61" fmla="*/ 0 h 837"/>
                  <a:gd name="T62" fmla="*/ 1186 w 1186"/>
                  <a:gd name="T63" fmla="*/ 837 h 83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6" h="837">
                    <a:moveTo>
                      <a:pt x="0" y="246"/>
                    </a:moveTo>
                    <a:lnTo>
                      <a:pt x="0" y="246"/>
                    </a:lnTo>
                    <a:lnTo>
                      <a:pt x="58" y="218"/>
                    </a:lnTo>
                    <a:lnTo>
                      <a:pt x="120" y="192"/>
                    </a:lnTo>
                    <a:lnTo>
                      <a:pt x="182" y="167"/>
                    </a:lnTo>
                    <a:lnTo>
                      <a:pt x="248" y="144"/>
                    </a:lnTo>
                    <a:lnTo>
                      <a:pt x="316" y="121"/>
                    </a:lnTo>
                    <a:lnTo>
                      <a:pt x="386" y="101"/>
                    </a:lnTo>
                    <a:lnTo>
                      <a:pt x="459" y="82"/>
                    </a:lnTo>
                    <a:lnTo>
                      <a:pt x="533" y="65"/>
                    </a:lnTo>
                    <a:lnTo>
                      <a:pt x="610" y="51"/>
                    </a:lnTo>
                    <a:lnTo>
                      <a:pt x="687" y="38"/>
                    </a:lnTo>
                    <a:lnTo>
                      <a:pt x="767" y="27"/>
                    </a:lnTo>
                    <a:lnTo>
                      <a:pt x="848" y="17"/>
                    </a:lnTo>
                    <a:lnTo>
                      <a:pt x="930" y="10"/>
                    </a:lnTo>
                    <a:lnTo>
                      <a:pt x="1015" y="4"/>
                    </a:lnTo>
                    <a:lnTo>
                      <a:pt x="1099" y="1"/>
                    </a:lnTo>
                    <a:lnTo>
                      <a:pt x="1186" y="0"/>
                    </a:lnTo>
                    <a:lnTo>
                      <a:pt x="1186" y="837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4" name="Freeform 10"/>
              <p:cNvSpPr>
                <a:spLocks noChangeArrowheads="1"/>
              </p:cNvSpPr>
              <p:nvPr/>
            </p:nvSpPr>
            <p:spPr bwMode="auto">
              <a:xfrm>
                <a:off x="0" y="246"/>
                <a:ext cx="1186" cy="1010"/>
              </a:xfrm>
              <a:custGeom>
                <a:avLst/>
                <a:gdLst>
                  <a:gd name="T0" fmla="*/ 1186 w 1186"/>
                  <a:gd name="T1" fmla="*/ 591 h 1010"/>
                  <a:gd name="T2" fmla="*/ 0 w 1186"/>
                  <a:gd name="T3" fmla="*/ 0 h 1010"/>
                  <a:gd name="T4" fmla="*/ 0 w 1186"/>
                  <a:gd name="T5" fmla="*/ 419 h 1010"/>
                  <a:gd name="T6" fmla="*/ 1186 w 1186"/>
                  <a:gd name="T7" fmla="*/ 1010 h 1010"/>
                  <a:gd name="T8" fmla="*/ 1186 w 1186"/>
                  <a:gd name="T9" fmla="*/ 591 h 10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010"/>
                  <a:gd name="T17" fmla="*/ 1186 w 1186"/>
                  <a:gd name="T18" fmla="*/ 1010 h 10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010">
                    <a:moveTo>
                      <a:pt x="1186" y="591"/>
                    </a:moveTo>
                    <a:lnTo>
                      <a:pt x="0" y="0"/>
                    </a:lnTo>
                    <a:lnTo>
                      <a:pt x="0" y="419"/>
                    </a:lnTo>
                    <a:lnTo>
                      <a:pt x="1186" y="1010"/>
                    </a:lnTo>
                    <a:lnTo>
                      <a:pt x="1186" y="591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6104928" y="1883530"/>
              <a:ext cx="1643313" cy="1594113"/>
              <a:chOff x="0" y="0"/>
              <a:chExt cx="1185" cy="1151"/>
            </a:xfrm>
          </p:grpSpPr>
          <p:sp>
            <p:nvSpPr>
              <p:cNvPr id="6" name="Freeform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85" cy="838"/>
              </a:xfrm>
              <a:custGeom>
                <a:avLst/>
                <a:gdLst>
                  <a:gd name="T0" fmla="*/ 1185 w 1185"/>
                  <a:gd name="T1" fmla="*/ 245 h 838"/>
                  <a:gd name="T2" fmla="*/ 1185 w 1185"/>
                  <a:gd name="T3" fmla="*/ 245 h 838"/>
                  <a:gd name="T4" fmla="*/ 1127 w 1185"/>
                  <a:gd name="T5" fmla="*/ 218 h 838"/>
                  <a:gd name="T6" fmla="*/ 1065 w 1185"/>
                  <a:gd name="T7" fmla="*/ 191 h 838"/>
                  <a:gd name="T8" fmla="*/ 1003 w 1185"/>
                  <a:gd name="T9" fmla="*/ 167 h 838"/>
                  <a:gd name="T10" fmla="*/ 937 w 1185"/>
                  <a:gd name="T11" fmla="*/ 143 h 838"/>
                  <a:gd name="T12" fmla="*/ 869 w 1185"/>
                  <a:gd name="T13" fmla="*/ 121 h 838"/>
                  <a:gd name="T14" fmla="*/ 799 w 1185"/>
                  <a:gd name="T15" fmla="*/ 101 h 838"/>
                  <a:gd name="T16" fmla="*/ 726 w 1185"/>
                  <a:gd name="T17" fmla="*/ 83 h 838"/>
                  <a:gd name="T18" fmla="*/ 652 w 1185"/>
                  <a:gd name="T19" fmla="*/ 66 h 838"/>
                  <a:gd name="T20" fmla="*/ 575 w 1185"/>
                  <a:gd name="T21" fmla="*/ 50 h 838"/>
                  <a:gd name="T22" fmla="*/ 498 w 1185"/>
                  <a:gd name="T23" fmla="*/ 37 h 838"/>
                  <a:gd name="T24" fmla="*/ 418 w 1185"/>
                  <a:gd name="T25" fmla="*/ 26 h 838"/>
                  <a:gd name="T26" fmla="*/ 337 w 1185"/>
                  <a:gd name="T27" fmla="*/ 17 h 838"/>
                  <a:gd name="T28" fmla="*/ 255 w 1185"/>
                  <a:gd name="T29" fmla="*/ 10 h 838"/>
                  <a:gd name="T30" fmla="*/ 170 w 1185"/>
                  <a:gd name="T31" fmla="*/ 5 h 838"/>
                  <a:gd name="T32" fmla="*/ 86 w 1185"/>
                  <a:gd name="T33" fmla="*/ 2 h 838"/>
                  <a:gd name="T34" fmla="*/ 0 w 1185"/>
                  <a:gd name="T35" fmla="*/ 0 h 838"/>
                  <a:gd name="T36" fmla="*/ 0 w 1185"/>
                  <a:gd name="T37" fmla="*/ 838 h 838"/>
                  <a:gd name="T38" fmla="*/ 1185 w 1185"/>
                  <a:gd name="T39" fmla="*/ 245 h 8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5"/>
                  <a:gd name="T61" fmla="*/ 0 h 838"/>
                  <a:gd name="T62" fmla="*/ 1185 w 1185"/>
                  <a:gd name="T63" fmla="*/ 838 h 83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5" h="838">
                    <a:moveTo>
                      <a:pt x="1185" y="245"/>
                    </a:moveTo>
                    <a:lnTo>
                      <a:pt x="1185" y="245"/>
                    </a:lnTo>
                    <a:lnTo>
                      <a:pt x="1127" y="218"/>
                    </a:lnTo>
                    <a:lnTo>
                      <a:pt x="1065" y="191"/>
                    </a:lnTo>
                    <a:lnTo>
                      <a:pt x="1003" y="167"/>
                    </a:lnTo>
                    <a:lnTo>
                      <a:pt x="937" y="143"/>
                    </a:lnTo>
                    <a:lnTo>
                      <a:pt x="869" y="121"/>
                    </a:lnTo>
                    <a:lnTo>
                      <a:pt x="799" y="101"/>
                    </a:lnTo>
                    <a:lnTo>
                      <a:pt x="726" y="83"/>
                    </a:lnTo>
                    <a:lnTo>
                      <a:pt x="652" y="66"/>
                    </a:lnTo>
                    <a:lnTo>
                      <a:pt x="575" y="50"/>
                    </a:lnTo>
                    <a:lnTo>
                      <a:pt x="498" y="37"/>
                    </a:lnTo>
                    <a:lnTo>
                      <a:pt x="418" y="26"/>
                    </a:lnTo>
                    <a:lnTo>
                      <a:pt x="337" y="17"/>
                    </a:lnTo>
                    <a:lnTo>
                      <a:pt x="255" y="10"/>
                    </a:lnTo>
                    <a:lnTo>
                      <a:pt x="170" y="5"/>
                    </a:lnTo>
                    <a:lnTo>
                      <a:pt x="86" y="2"/>
                    </a:lnTo>
                    <a:lnTo>
                      <a:pt x="0" y="0"/>
                    </a:lnTo>
                    <a:lnTo>
                      <a:pt x="0" y="838"/>
                    </a:lnTo>
                    <a:lnTo>
                      <a:pt x="1185" y="24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7" name="Freeform 13"/>
              <p:cNvSpPr>
                <a:spLocks noChangeArrowheads="1"/>
              </p:cNvSpPr>
              <p:nvPr/>
            </p:nvSpPr>
            <p:spPr bwMode="auto">
              <a:xfrm>
                <a:off x="0" y="245"/>
                <a:ext cx="1185" cy="906"/>
              </a:xfrm>
              <a:custGeom>
                <a:avLst/>
                <a:gdLst>
                  <a:gd name="T0" fmla="*/ 0 w 1185"/>
                  <a:gd name="T1" fmla="*/ 593 h 906"/>
                  <a:gd name="T2" fmla="*/ 1185 w 1185"/>
                  <a:gd name="T3" fmla="*/ 0 h 906"/>
                  <a:gd name="T4" fmla="*/ 1185 w 1185"/>
                  <a:gd name="T5" fmla="*/ 315 h 906"/>
                  <a:gd name="T6" fmla="*/ 0 w 1185"/>
                  <a:gd name="T7" fmla="*/ 906 h 906"/>
                  <a:gd name="T8" fmla="*/ 0 w 1185"/>
                  <a:gd name="T9" fmla="*/ 593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906"/>
                  <a:gd name="T17" fmla="*/ 1185 w 1185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906">
                    <a:moveTo>
                      <a:pt x="0" y="593"/>
                    </a:moveTo>
                    <a:lnTo>
                      <a:pt x="1185" y="0"/>
                    </a:lnTo>
                    <a:lnTo>
                      <a:pt x="1185" y="315"/>
                    </a:lnTo>
                    <a:lnTo>
                      <a:pt x="0" y="906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779912" y="1931701"/>
              <a:ext cx="2323511" cy="1544438"/>
              <a:chOff x="0" y="0"/>
              <a:chExt cx="1676" cy="1115"/>
            </a:xfrm>
          </p:grpSpPr>
          <p:sp>
            <p:nvSpPr>
              <p:cNvPr id="9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6" cy="592"/>
              </a:xfrm>
              <a:custGeom>
                <a:avLst/>
                <a:gdLst>
                  <a:gd name="T0" fmla="*/ 1676 w 1676"/>
                  <a:gd name="T1" fmla="*/ 592 h 592"/>
                  <a:gd name="T2" fmla="*/ 490 w 1676"/>
                  <a:gd name="T3" fmla="*/ 0 h 592"/>
                  <a:gd name="T4" fmla="*/ 490 w 1676"/>
                  <a:gd name="T5" fmla="*/ 0 h 592"/>
                  <a:gd name="T6" fmla="*/ 436 w 1676"/>
                  <a:gd name="T7" fmla="*/ 28 h 592"/>
                  <a:gd name="T8" fmla="*/ 383 w 1676"/>
                  <a:gd name="T9" fmla="*/ 60 h 592"/>
                  <a:gd name="T10" fmla="*/ 333 w 1676"/>
                  <a:gd name="T11" fmla="*/ 91 h 592"/>
                  <a:gd name="T12" fmla="*/ 286 w 1676"/>
                  <a:gd name="T13" fmla="*/ 124 h 592"/>
                  <a:gd name="T14" fmla="*/ 242 w 1676"/>
                  <a:gd name="T15" fmla="*/ 158 h 592"/>
                  <a:gd name="T16" fmla="*/ 202 w 1676"/>
                  <a:gd name="T17" fmla="*/ 194 h 592"/>
                  <a:gd name="T18" fmla="*/ 165 w 1676"/>
                  <a:gd name="T19" fmla="*/ 229 h 592"/>
                  <a:gd name="T20" fmla="*/ 131 w 1676"/>
                  <a:gd name="T21" fmla="*/ 266 h 592"/>
                  <a:gd name="T22" fmla="*/ 101 w 1676"/>
                  <a:gd name="T23" fmla="*/ 305 h 592"/>
                  <a:gd name="T24" fmla="*/ 88 w 1676"/>
                  <a:gd name="T25" fmla="*/ 323 h 592"/>
                  <a:gd name="T26" fmla="*/ 75 w 1676"/>
                  <a:gd name="T27" fmla="*/ 343 h 592"/>
                  <a:gd name="T28" fmla="*/ 64 w 1676"/>
                  <a:gd name="T29" fmla="*/ 363 h 592"/>
                  <a:gd name="T30" fmla="*/ 53 w 1676"/>
                  <a:gd name="T31" fmla="*/ 383 h 592"/>
                  <a:gd name="T32" fmla="*/ 43 w 1676"/>
                  <a:gd name="T33" fmla="*/ 403 h 592"/>
                  <a:gd name="T34" fmla="*/ 34 w 1676"/>
                  <a:gd name="T35" fmla="*/ 423 h 592"/>
                  <a:gd name="T36" fmla="*/ 25 w 1676"/>
                  <a:gd name="T37" fmla="*/ 444 h 592"/>
                  <a:gd name="T38" fmla="*/ 20 w 1676"/>
                  <a:gd name="T39" fmla="*/ 464 h 592"/>
                  <a:gd name="T40" fmla="*/ 13 w 1676"/>
                  <a:gd name="T41" fmla="*/ 486 h 592"/>
                  <a:gd name="T42" fmla="*/ 8 w 1676"/>
                  <a:gd name="T43" fmla="*/ 507 h 592"/>
                  <a:gd name="T44" fmla="*/ 4 w 1676"/>
                  <a:gd name="T45" fmla="*/ 528 h 592"/>
                  <a:gd name="T46" fmla="*/ 3 w 1676"/>
                  <a:gd name="T47" fmla="*/ 550 h 592"/>
                  <a:gd name="T48" fmla="*/ 0 w 1676"/>
                  <a:gd name="T49" fmla="*/ 571 h 592"/>
                  <a:gd name="T50" fmla="*/ 0 w 1676"/>
                  <a:gd name="T51" fmla="*/ 592 h 592"/>
                  <a:gd name="T52" fmla="*/ 1676 w 1676"/>
                  <a:gd name="T53" fmla="*/ 592 h 5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2"/>
                  <a:gd name="T83" fmla="*/ 1676 w 1676"/>
                  <a:gd name="T84" fmla="*/ 592 h 5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2">
                    <a:moveTo>
                      <a:pt x="1676" y="592"/>
                    </a:moveTo>
                    <a:lnTo>
                      <a:pt x="490" y="0"/>
                    </a:lnTo>
                    <a:lnTo>
                      <a:pt x="436" y="28"/>
                    </a:lnTo>
                    <a:lnTo>
                      <a:pt x="383" y="60"/>
                    </a:lnTo>
                    <a:lnTo>
                      <a:pt x="333" y="91"/>
                    </a:lnTo>
                    <a:lnTo>
                      <a:pt x="286" y="124"/>
                    </a:lnTo>
                    <a:lnTo>
                      <a:pt x="242" y="158"/>
                    </a:lnTo>
                    <a:lnTo>
                      <a:pt x="202" y="194"/>
                    </a:lnTo>
                    <a:lnTo>
                      <a:pt x="165" y="229"/>
                    </a:lnTo>
                    <a:lnTo>
                      <a:pt x="131" y="266"/>
                    </a:lnTo>
                    <a:lnTo>
                      <a:pt x="101" y="305"/>
                    </a:lnTo>
                    <a:lnTo>
                      <a:pt x="88" y="323"/>
                    </a:lnTo>
                    <a:lnTo>
                      <a:pt x="75" y="343"/>
                    </a:lnTo>
                    <a:lnTo>
                      <a:pt x="64" y="363"/>
                    </a:lnTo>
                    <a:lnTo>
                      <a:pt x="53" y="383"/>
                    </a:lnTo>
                    <a:lnTo>
                      <a:pt x="43" y="403"/>
                    </a:lnTo>
                    <a:lnTo>
                      <a:pt x="34" y="423"/>
                    </a:lnTo>
                    <a:lnTo>
                      <a:pt x="25" y="444"/>
                    </a:lnTo>
                    <a:lnTo>
                      <a:pt x="20" y="464"/>
                    </a:lnTo>
                    <a:lnTo>
                      <a:pt x="13" y="486"/>
                    </a:lnTo>
                    <a:lnTo>
                      <a:pt x="8" y="507"/>
                    </a:lnTo>
                    <a:lnTo>
                      <a:pt x="4" y="528"/>
                    </a:lnTo>
                    <a:lnTo>
                      <a:pt x="3" y="550"/>
                    </a:lnTo>
                    <a:lnTo>
                      <a:pt x="0" y="571"/>
                    </a:lnTo>
                    <a:lnTo>
                      <a:pt x="0" y="592"/>
                    </a:lnTo>
                    <a:lnTo>
                      <a:pt x="1676" y="59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0" name="Rectangle 16"/>
              <p:cNvSpPr>
                <a:spLocks noChangeArrowheads="1"/>
              </p:cNvSpPr>
              <p:nvPr/>
            </p:nvSpPr>
            <p:spPr bwMode="auto">
              <a:xfrm>
                <a:off x="0" y="592"/>
                <a:ext cx="1676" cy="523"/>
              </a:xfrm>
              <a:prstGeom prst="rect">
                <a:avLst/>
              </a:prstGeom>
              <a:gradFill rotWithShape="1">
                <a:gsLst>
                  <a:gs pos="0">
                    <a:srgbClr val="969696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Gulim" pitchFamily="34" charset="-127"/>
                </a:endParaRPr>
              </a:p>
            </p:txBody>
          </p:sp>
        </p:grp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6104927" y="2369743"/>
              <a:ext cx="2322007" cy="1107901"/>
              <a:chOff x="0" y="0"/>
              <a:chExt cx="1675" cy="800"/>
            </a:xfrm>
          </p:grpSpPr>
          <p:sp>
            <p:nvSpPr>
              <p:cNvPr id="12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5" cy="591"/>
              </a:xfrm>
              <a:custGeom>
                <a:avLst/>
                <a:gdLst>
                  <a:gd name="T0" fmla="*/ 0 w 1675"/>
                  <a:gd name="T1" fmla="*/ 591 h 591"/>
                  <a:gd name="T2" fmla="*/ 1185 w 1675"/>
                  <a:gd name="T3" fmla="*/ 0 h 591"/>
                  <a:gd name="T4" fmla="*/ 1185 w 1675"/>
                  <a:gd name="T5" fmla="*/ 0 h 591"/>
                  <a:gd name="T6" fmla="*/ 1239 w 1675"/>
                  <a:gd name="T7" fmla="*/ 28 h 591"/>
                  <a:gd name="T8" fmla="*/ 1292 w 1675"/>
                  <a:gd name="T9" fmla="*/ 58 h 591"/>
                  <a:gd name="T10" fmla="*/ 1342 w 1675"/>
                  <a:gd name="T11" fmla="*/ 89 h 591"/>
                  <a:gd name="T12" fmla="*/ 1389 w 1675"/>
                  <a:gd name="T13" fmla="*/ 124 h 591"/>
                  <a:gd name="T14" fmla="*/ 1433 w 1675"/>
                  <a:gd name="T15" fmla="*/ 156 h 591"/>
                  <a:gd name="T16" fmla="*/ 1473 w 1675"/>
                  <a:gd name="T17" fmla="*/ 192 h 591"/>
                  <a:gd name="T18" fmla="*/ 1510 w 1675"/>
                  <a:gd name="T19" fmla="*/ 228 h 591"/>
                  <a:gd name="T20" fmla="*/ 1544 w 1675"/>
                  <a:gd name="T21" fmla="*/ 265 h 591"/>
                  <a:gd name="T22" fmla="*/ 1574 w 1675"/>
                  <a:gd name="T23" fmla="*/ 303 h 591"/>
                  <a:gd name="T24" fmla="*/ 1587 w 1675"/>
                  <a:gd name="T25" fmla="*/ 323 h 591"/>
                  <a:gd name="T26" fmla="*/ 1600 w 1675"/>
                  <a:gd name="T27" fmla="*/ 342 h 591"/>
                  <a:gd name="T28" fmla="*/ 1611 w 1675"/>
                  <a:gd name="T29" fmla="*/ 361 h 591"/>
                  <a:gd name="T30" fmla="*/ 1622 w 1675"/>
                  <a:gd name="T31" fmla="*/ 381 h 591"/>
                  <a:gd name="T32" fmla="*/ 1632 w 1675"/>
                  <a:gd name="T33" fmla="*/ 401 h 591"/>
                  <a:gd name="T34" fmla="*/ 1641 w 1675"/>
                  <a:gd name="T35" fmla="*/ 423 h 591"/>
                  <a:gd name="T36" fmla="*/ 1650 w 1675"/>
                  <a:gd name="T37" fmla="*/ 443 h 591"/>
                  <a:gd name="T38" fmla="*/ 1655 w 1675"/>
                  <a:gd name="T39" fmla="*/ 464 h 591"/>
                  <a:gd name="T40" fmla="*/ 1662 w 1675"/>
                  <a:gd name="T41" fmla="*/ 484 h 591"/>
                  <a:gd name="T42" fmla="*/ 1667 w 1675"/>
                  <a:gd name="T43" fmla="*/ 505 h 591"/>
                  <a:gd name="T44" fmla="*/ 1671 w 1675"/>
                  <a:gd name="T45" fmla="*/ 527 h 591"/>
                  <a:gd name="T46" fmla="*/ 1672 w 1675"/>
                  <a:gd name="T47" fmla="*/ 548 h 591"/>
                  <a:gd name="T48" fmla="*/ 1675 w 1675"/>
                  <a:gd name="T49" fmla="*/ 569 h 591"/>
                  <a:gd name="T50" fmla="*/ 1675 w 1675"/>
                  <a:gd name="T51" fmla="*/ 591 h 591"/>
                  <a:gd name="T52" fmla="*/ 0 w 1675"/>
                  <a:gd name="T53" fmla="*/ 591 h 5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1"/>
                  <a:gd name="T83" fmla="*/ 1675 w 1675"/>
                  <a:gd name="T84" fmla="*/ 591 h 59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1">
                    <a:moveTo>
                      <a:pt x="0" y="591"/>
                    </a:moveTo>
                    <a:lnTo>
                      <a:pt x="1185" y="0"/>
                    </a:lnTo>
                    <a:lnTo>
                      <a:pt x="1239" y="28"/>
                    </a:lnTo>
                    <a:lnTo>
                      <a:pt x="1292" y="58"/>
                    </a:lnTo>
                    <a:lnTo>
                      <a:pt x="1342" y="89"/>
                    </a:lnTo>
                    <a:lnTo>
                      <a:pt x="1389" y="124"/>
                    </a:lnTo>
                    <a:lnTo>
                      <a:pt x="1433" y="156"/>
                    </a:lnTo>
                    <a:lnTo>
                      <a:pt x="1473" y="192"/>
                    </a:lnTo>
                    <a:lnTo>
                      <a:pt x="1510" y="228"/>
                    </a:lnTo>
                    <a:lnTo>
                      <a:pt x="1544" y="265"/>
                    </a:lnTo>
                    <a:lnTo>
                      <a:pt x="1574" y="303"/>
                    </a:lnTo>
                    <a:lnTo>
                      <a:pt x="1587" y="323"/>
                    </a:lnTo>
                    <a:lnTo>
                      <a:pt x="1600" y="342"/>
                    </a:lnTo>
                    <a:lnTo>
                      <a:pt x="1611" y="361"/>
                    </a:lnTo>
                    <a:lnTo>
                      <a:pt x="1622" y="381"/>
                    </a:lnTo>
                    <a:lnTo>
                      <a:pt x="1632" y="401"/>
                    </a:lnTo>
                    <a:lnTo>
                      <a:pt x="1641" y="423"/>
                    </a:lnTo>
                    <a:lnTo>
                      <a:pt x="1650" y="443"/>
                    </a:lnTo>
                    <a:lnTo>
                      <a:pt x="1655" y="464"/>
                    </a:lnTo>
                    <a:lnTo>
                      <a:pt x="1662" y="484"/>
                    </a:lnTo>
                    <a:lnTo>
                      <a:pt x="1667" y="505"/>
                    </a:lnTo>
                    <a:lnTo>
                      <a:pt x="1671" y="527"/>
                    </a:lnTo>
                    <a:lnTo>
                      <a:pt x="1672" y="548"/>
                    </a:lnTo>
                    <a:lnTo>
                      <a:pt x="1675" y="569"/>
                    </a:lnTo>
                    <a:lnTo>
                      <a:pt x="1675" y="591"/>
                    </a:lnTo>
                    <a:lnTo>
                      <a:pt x="0" y="59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3" name="Rectangle 19"/>
              <p:cNvSpPr>
                <a:spLocks noChangeArrowheads="1"/>
              </p:cNvSpPr>
              <p:nvPr/>
            </p:nvSpPr>
            <p:spPr bwMode="auto">
              <a:xfrm>
                <a:off x="0" y="591"/>
                <a:ext cx="1675" cy="20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Gulim" pitchFamily="34" charset="-127"/>
                </a:endParaRPr>
              </a:p>
            </p:txBody>
          </p:sp>
        </p:grpSp>
        <p:grpSp>
          <p:nvGrpSpPr>
            <p:cNvPr id="14" name="Group 14"/>
            <p:cNvGrpSpPr>
              <a:grpSpLocks/>
            </p:cNvGrpSpPr>
            <p:nvPr/>
          </p:nvGrpSpPr>
          <p:grpSpPr bwMode="auto">
            <a:xfrm>
              <a:off x="3785856" y="2607581"/>
              <a:ext cx="2322006" cy="1690451"/>
              <a:chOff x="0" y="0"/>
              <a:chExt cx="1676" cy="1221"/>
            </a:xfrm>
          </p:grpSpPr>
          <p:sp>
            <p:nvSpPr>
              <p:cNvPr id="15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6" cy="593"/>
              </a:xfrm>
              <a:custGeom>
                <a:avLst/>
                <a:gdLst>
                  <a:gd name="T0" fmla="*/ 1676 w 1676"/>
                  <a:gd name="T1" fmla="*/ 0 h 593"/>
                  <a:gd name="T2" fmla="*/ 490 w 1676"/>
                  <a:gd name="T3" fmla="*/ 593 h 593"/>
                  <a:gd name="T4" fmla="*/ 490 w 1676"/>
                  <a:gd name="T5" fmla="*/ 593 h 593"/>
                  <a:gd name="T6" fmla="*/ 436 w 1676"/>
                  <a:gd name="T7" fmla="*/ 564 h 593"/>
                  <a:gd name="T8" fmla="*/ 383 w 1676"/>
                  <a:gd name="T9" fmla="*/ 533 h 593"/>
                  <a:gd name="T10" fmla="*/ 333 w 1676"/>
                  <a:gd name="T11" fmla="*/ 501 h 593"/>
                  <a:gd name="T12" fmla="*/ 286 w 1676"/>
                  <a:gd name="T13" fmla="*/ 469 h 593"/>
                  <a:gd name="T14" fmla="*/ 242 w 1676"/>
                  <a:gd name="T15" fmla="*/ 434 h 593"/>
                  <a:gd name="T16" fmla="*/ 202 w 1676"/>
                  <a:gd name="T17" fmla="*/ 400 h 593"/>
                  <a:gd name="T18" fmla="*/ 165 w 1676"/>
                  <a:gd name="T19" fmla="*/ 363 h 593"/>
                  <a:gd name="T20" fmla="*/ 131 w 1676"/>
                  <a:gd name="T21" fmla="*/ 326 h 593"/>
                  <a:gd name="T22" fmla="*/ 101 w 1676"/>
                  <a:gd name="T23" fmla="*/ 288 h 593"/>
                  <a:gd name="T24" fmla="*/ 88 w 1676"/>
                  <a:gd name="T25" fmla="*/ 269 h 593"/>
                  <a:gd name="T26" fmla="*/ 75 w 1676"/>
                  <a:gd name="T27" fmla="*/ 249 h 593"/>
                  <a:gd name="T28" fmla="*/ 64 w 1676"/>
                  <a:gd name="T29" fmla="*/ 229 h 593"/>
                  <a:gd name="T30" fmla="*/ 53 w 1676"/>
                  <a:gd name="T31" fmla="*/ 209 h 593"/>
                  <a:gd name="T32" fmla="*/ 43 w 1676"/>
                  <a:gd name="T33" fmla="*/ 189 h 593"/>
                  <a:gd name="T34" fmla="*/ 34 w 1676"/>
                  <a:gd name="T35" fmla="*/ 170 h 593"/>
                  <a:gd name="T36" fmla="*/ 25 w 1676"/>
                  <a:gd name="T37" fmla="*/ 148 h 593"/>
                  <a:gd name="T38" fmla="*/ 20 w 1676"/>
                  <a:gd name="T39" fmla="*/ 128 h 593"/>
                  <a:gd name="T40" fmla="*/ 13 w 1676"/>
                  <a:gd name="T41" fmla="*/ 107 h 593"/>
                  <a:gd name="T42" fmla="*/ 8 w 1676"/>
                  <a:gd name="T43" fmla="*/ 85 h 593"/>
                  <a:gd name="T44" fmla="*/ 4 w 1676"/>
                  <a:gd name="T45" fmla="*/ 66 h 593"/>
                  <a:gd name="T46" fmla="*/ 3 w 1676"/>
                  <a:gd name="T47" fmla="*/ 44 h 593"/>
                  <a:gd name="T48" fmla="*/ 0 w 1676"/>
                  <a:gd name="T49" fmla="*/ 21 h 593"/>
                  <a:gd name="T50" fmla="*/ 0 w 1676"/>
                  <a:gd name="T51" fmla="*/ 0 h 593"/>
                  <a:gd name="T52" fmla="*/ 1676 w 1676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3"/>
                  <a:gd name="T83" fmla="*/ 1676 w 1676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3">
                    <a:moveTo>
                      <a:pt x="1676" y="0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16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6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0" cy="1221"/>
              </a:xfrm>
              <a:custGeom>
                <a:avLst/>
                <a:gdLst>
                  <a:gd name="T0" fmla="*/ 490 w 490"/>
                  <a:gd name="T1" fmla="*/ 593 h 1221"/>
                  <a:gd name="T2" fmla="*/ 490 w 490"/>
                  <a:gd name="T3" fmla="*/ 593 h 1221"/>
                  <a:gd name="T4" fmla="*/ 436 w 490"/>
                  <a:gd name="T5" fmla="*/ 564 h 1221"/>
                  <a:gd name="T6" fmla="*/ 383 w 490"/>
                  <a:gd name="T7" fmla="*/ 533 h 1221"/>
                  <a:gd name="T8" fmla="*/ 333 w 490"/>
                  <a:gd name="T9" fmla="*/ 501 h 1221"/>
                  <a:gd name="T10" fmla="*/ 286 w 490"/>
                  <a:gd name="T11" fmla="*/ 469 h 1221"/>
                  <a:gd name="T12" fmla="*/ 242 w 490"/>
                  <a:gd name="T13" fmla="*/ 434 h 1221"/>
                  <a:gd name="T14" fmla="*/ 202 w 490"/>
                  <a:gd name="T15" fmla="*/ 400 h 1221"/>
                  <a:gd name="T16" fmla="*/ 165 w 490"/>
                  <a:gd name="T17" fmla="*/ 363 h 1221"/>
                  <a:gd name="T18" fmla="*/ 131 w 490"/>
                  <a:gd name="T19" fmla="*/ 326 h 1221"/>
                  <a:gd name="T20" fmla="*/ 101 w 490"/>
                  <a:gd name="T21" fmla="*/ 288 h 1221"/>
                  <a:gd name="T22" fmla="*/ 88 w 490"/>
                  <a:gd name="T23" fmla="*/ 269 h 1221"/>
                  <a:gd name="T24" fmla="*/ 75 w 490"/>
                  <a:gd name="T25" fmla="*/ 249 h 1221"/>
                  <a:gd name="T26" fmla="*/ 64 w 490"/>
                  <a:gd name="T27" fmla="*/ 229 h 1221"/>
                  <a:gd name="T28" fmla="*/ 53 w 490"/>
                  <a:gd name="T29" fmla="*/ 209 h 1221"/>
                  <a:gd name="T30" fmla="*/ 43 w 490"/>
                  <a:gd name="T31" fmla="*/ 189 h 1221"/>
                  <a:gd name="T32" fmla="*/ 34 w 490"/>
                  <a:gd name="T33" fmla="*/ 170 h 1221"/>
                  <a:gd name="T34" fmla="*/ 25 w 490"/>
                  <a:gd name="T35" fmla="*/ 148 h 1221"/>
                  <a:gd name="T36" fmla="*/ 20 w 490"/>
                  <a:gd name="T37" fmla="*/ 128 h 1221"/>
                  <a:gd name="T38" fmla="*/ 13 w 490"/>
                  <a:gd name="T39" fmla="*/ 107 h 1221"/>
                  <a:gd name="T40" fmla="*/ 8 w 490"/>
                  <a:gd name="T41" fmla="*/ 85 h 1221"/>
                  <a:gd name="T42" fmla="*/ 4 w 490"/>
                  <a:gd name="T43" fmla="*/ 66 h 1221"/>
                  <a:gd name="T44" fmla="*/ 3 w 490"/>
                  <a:gd name="T45" fmla="*/ 44 h 1221"/>
                  <a:gd name="T46" fmla="*/ 0 w 490"/>
                  <a:gd name="T47" fmla="*/ 21 h 1221"/>
                  <a:gd name="T48" fmla="*/ 0 w 490"/>
                  <a:gd name="T49" fmla="*/ 0 h 1221"/>
                  <a:gd name="T50" fmla="*/ 0 w 490"/>
                  <a:gd name="T51" fmla="*/ 628 h 1221"/>
                  <a:gd name="T52" fmla="*/ 0 w 490"/>
                  <a:gd name="T53" fmla="*/ 628 h 1221"/>
                  <a:gd name="T54" fmla="*/ 0 w 490"/>
                  <a:gd name="T55" fmla="*/ 650 h 1221"/>
                  <a:gd name="T56" fmla="*/ 3 w 490"/>
                  <a:gd name="T57" fmla="*/ 672 h 1221"/>
                  <a:gd name="T58" fmla="*/ 4 w 490"/>
                  <a:gd name="T59" fmla="*/ 694 h 1221"/>
                  <a:gd name="T60" fmla="*/ 8 w 490"/>
                  <a:gd name="T61" fmla="*/ 714 h 1221"/>
                  <a:gd name="T62" fmla="*/ 13 w 490"/>
                  <a:gd name="T63" fmla="*/ 735 h 1221"/>
                  <a:gd name="T64" fmla="*/ 20 w 490"/>
                  <a:gd name="T65" fmla="*/ 756 h 1221"/>
                  <a:gd name="T66" fmla="*/ 25 w 490"/>
                  <a:gd name="T67" fmla="*/ 776 h 1221"/>
                  <a:gd name="T68" fmla="*/ 34 w 490"/>
                  <a:gd name="T69" fmla="*/ 798 h 1221"/>
                  <a:gd name="T70" fmla="*/ 43 w 490"/>
                  <a:gd name="T71" fmla="*/ 818 h 1221"/>
                  <a:gd name="T72" fmla="*/ 53 w 490"/>
                  <a:gd name="T73" fmla="*/ 838 h 1221"/>
                  <a:gd name="T74" fmla="*/ 64 w 490"/>
                  <a:gd name="T75" fmla="*/ 858 h 1221"/>
                  <a:gd name="T76" fmla="*/ 75 w 490"/>
                  <a:gd name="T77" fmla="*/ 877 h 1221"/>
                  <a:gd name="T78" fmla="*/ 88 w 490"/>
                  <a:gd name="T79" fmla="*/ 897 h 1221"/>
                  <a:gd name="T80" fmla="*/ 101 w 490"/>
                  <a:gd name="T81" fmla="*/ 916 h 1221"/>
                  <a:gd name="T82" fmla="*/ 131 w 490"/>
                  <a:gd name="T83" fmla="*/ 954 h 1221"/>
                  <a:gd name="T84" fmla="*/ 165 w 490"/>
                  <a:gd name="T85" fmla="*/ 991 h 1221"/>
                  <a:gd name="T86" fmla="*/ 202 w 490"/>
                  <a:gd name="T87" fmla="*/ 1028 h 1221"/>
                  <a:gd name="T88" fmla="*/ 242 w 490"/>
                  <a:gd name="T89" fmla="*/ 1063 h 1221"/>
                  <a:gd name="T90" fmla="*/ 286 w 490"/>
                  <a:gd name="T91" fmla="*/ 1097 h 1221"/>
                  <a:gd name="T92" fmla="*/ 333 w 490"/>
                  <a:gd name="T93" fmla="*/ 1130 h 1221"/>
                  <a:gd name="T94" fmla="*/ 383 w 490"/>
                  <a:gd name="T95" fmla="*/ 1161 h 1221"/>
                  <a:gd name="T96" fmla="*/ 436 w 490"/>
                  <a:gd name="T97" fmla="*/ 1192 h 1221"/>
                  <a:gd name="T98" fmla="*/ 490 w 490"/>
                  <a:gd name="T99" fmla="*/ 1221 h 1221"/>
                  <a:gd name="T100" fmla="*/ 490 w 490"/>
                  <a:gd name="T101" fmla="*/ 593 h 122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1221"/>
                  <a:gd name="T155" fmla="*/ 490 w 490"/>
                  <a:gd name="T156" fmla="*/ 1221 h 122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1221">
                    <a:moveTo>
                      <a:pt x="490" y="593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628"/>
                    </a:lnTo>
                    <a:lnTo>
                      <a:pt x="0" y="650"/>
                    </a:lnTo>
                    <a:lnTo>
                      <a:pt x="3" y="672"/>
                    </a:lnTo>
                    <a:lnTo>
                      <a:pt x="4" y="694"/>
                    </a:lnTo>
                    <a:lnTo>
                      <a:pt x="8" y="714"/>
                    </a:lnTo>
                    <a:lnTo>
                      <a:pt x="13" y="735"/>
                    </a:lnTo>
                    <a:lnTo>
                      <a:pt x="20" y="756"/>
                    </a:lnTo>
                    <a:lnTo>
                      <a:pt x="25" y="776"/>
                    </a:lnTo>
                    <a:lnTo>
                      <a:pt x="34" y="798"/>
                    </a:lnTo>
                    <a:lnTo>
                      <a:pt x="43" y="818"/>
                    </a:lnTo>
                    <a:lnTo>
                      <a:pt x="53" y="838"/>
                    </a:lnTo>
                    <a:lnTo>
                      <a:pt x="64" y="858"/>
                    </a:lnTo>
                    <a:lnTo>
                      <a:pt x="75" y="877"/>
                    </a:lnTo>
                    <a:lnTo>
                      <a:pt x="88" y="897"/>
                    </a:lnTo>
                    <a:lnTo>
                      <a:pt x="101" y="916"/>
                    </a:lnTo>
                    <a:lnTo>
                      <a:pt x="131" y="954"/>
                    </a:lnTo>
                    <a:lnTo>
                      <a:pt x="165" y="991"/>
                    </a:lnTo>
                    <a:lnTo>
                      <a:pt x="202" y="1028"/>
                    </a:lnTo>
                    <a:lnTo>
                      <a:pt x="242" y="1063"/>
                    </a:lnTo>
                    <a:lnTo>
                      <a:pt x="286" y="1097"/>
                    </a:lnTo>
                    <a:lnTo>
                      <a:pt x="333" y="1130"/>
                    </a:lnTo>
                    <a:lnTo>
                      <a:pt x="383" y="1161"/>
                    </a:lnTo>
                    <a:lnTo>
                      <a:pt x="436" y="1192"/>
                    </a:lnTo>
                    <a:lnTo>
                      <a:pt x="490" y="1221"/>
                    </a:lnTo>
                    <a:lnTo>
                      <a:pt x="490" y="593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7" name="Freeform 23"/>
              <p:cNvSpPr>
                <a:spLocks noChangeArrowheads="1"/>
              </p:cNvSpPr>
              <p:nvPr/>
            </p:nvSpPr>
            <p:spPr bwMode="auto">
              <a:xfrm>
                <a:off x="490" y="0"/>
                <a:ext cx="1186" cy="1221"/>
              </a:xfrm>
              <a:custGeom>
                <a:avLst/>
                <a:gdLst>
                  <a:gd name="T0" fmla="*/ 1186 w 1186"/>
                  <a:gd name="T1" fmla="*/ 628 h 1221"/>
                  <a:gd name="T2" fmla="*/ 0 w 1186"/>
                  <a:gd name="T3" fmla="*/ 1221 h 1221"/>
                  <a:gd name="T4" fmla="*/ 0 w 1186"/>
                  <a:gd name="T5" fmla="*/ 593 h 1221"/>
                  <a:gd name="T6" fmla="*/ 1186 w 1186"/>
                  <a:gd name="T7" fmla="*/ 0 h 1221"/>
                  <a:gd name="T8" fmla="*/ 1186 w 1186"/>
                  <a:gd name="T9" fmla="*/ 628 h 1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221"/>
                  <a:gd name="T17" fmla="*/ 1186 w 1186"/>
                  <a:gd name="T18" fmla="*/ 1221 h 1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221">
                    <a:moveTo>
                      <a:pt x="1186" y="628"/>
                    </a:moveTo>
                    <a:lnTo>
                      <a:pt x="0" y="1221"/>
                    </a:lnTo>
                    <a:lnTo>
                      <a:pt x="0" y="593"/>
                    </a:lnTo>
                    <a:lnTo>
                      <a:pt x="1186" y="0"/>
                    </a:lnTo>
                    <a:lnTo>
                      <a:pt x="1186" y="62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18" name="Group 18"/>
            <p:cNvGrpSpPr>
              <a:grpSpLocks/>
            </p:cNvGrpSpPr>
            <p:nvPr/>
          </p:nvGrpSpPr>
          <p:grpSpPr bwMode="auto">
            <a:xfrm>
              <a:off x="6108156" y="3333135"/>
              <a:ext cx="2322007" cy="964897"/>
              <a:chOff x="0" y="0"/>
              <a:chExt cx="1675" cy="697"/>
            </a:xfrm>
          </p:grpSpPr>
          <p:sp>
            <p:nvSpPr>
              <p:cNvPr id="19" name="Freeform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5" cy="593"/>
              </a:xfrm>
              <a:custGeom>
                <a:avLst/>
                <a:gdLst>
                  <a:gd name="T0" fmla="*/ 0 w 1675"/>
                  <a:gd name="T1" fmla="*/ 0 h 593"/>
                  <a:gd name="T2" fmla="*/ 1185 w 1675"/>
                  <a:gd name="T3" fmla="*/ 593 h 593"/>
                  <a:gd name="T4" fmla="*/ 1185 w 1675"/>
                  <a:gd name="T5" fmla="*/ 593 h 593"/>
                  <a:gd name="T6" fmla="*/ 1239 w 1675"/>
                  <a:gd name="T7" fmla="*/ 563 h 593"/>
                  <a:gd name="T8" fmla="*/ 1292 w 1675"/>
                  <a:gd name="T9" fmla="*/ 533 h 593"/>
                  <a:gd name="T10" fmla="*/ 1342 w 1675"/>
                  <a:gd name="T11" fmla="*/ 502 h 593"/>
                  <a:gd name="T12" fmla="*/ 1389 w 1675"/>
                  <a:gd name="T13" fmla="*/ 469 h 593"/>
                  <a:gd name="T14" fmla="*/ 1433 w 1675"/>
                  <a:gd name="T15" fmla="*/ 435 h 593"/>
                  <a:gd name="T16" fmla="*/ 1473 w 1675"/>
                  <a:gd name="T17" fmla="*/ 399 h 593"/>
                  <a:gd name="T18" fmla="*/ 1510 w 1675"/>
                  <a:gd name="T19" fmla="*/ 363 h 593"/>
                  <a:gd name="T20" fmla="*/ 1544 w 1675"/>
                  <a:gd name="T21" fmla="*/ 326 h 593"/>
                  <a:gd name="T22" fmla="*/ 1574 w 1675"/>
                  <a:gd name="T23" fmla="*/ 288 h 593"/>
                  <a:gd name="T24" fmla="*/ 1587 w 1675"/>
                  <a:gd name="T25" fmla="*/ 268 h 593"/>
                  <a:gd name="T26" fmla="*/ 1600 w 1675"/>
                  <a:gd name="T27" fmla="*/ 249 h 593"/>
                  <a:gd name="T28" fmla="*/ 1611 w 1675"/>
                  <a:gd name="T29" fmla="*/ 230 h 593"/>
                  <a:gd name="T30" fmla="*/ 1622 w 1675"/>
                  <a:gd name="T31" fmla="*/ 210 h 593"/>
                  <a:gd name="T32" fmla="*/ 1632 w 1675"/>
                  <a:gd name="T33" fmla="*/ 190 h 593"/>
                  <a:gd name="T34" fmla="*/ 1641 w 1675"/>
                  <a:gd name="T35" fmla="*/ 168 h 593"/>
                  <a:gd name="T36" fmla="*/ 1650 w 1675"/>
                  <a:gd name="T37" fmla="*/ 148 h 593"/>
                  <a:gd name="T38" fmla="*/ 1655 w 1675"/>
                  <a:gd name="T39" fmla="*/ 127 h 593"/>
                  <a:gd name="T40" fmla="*/ 1662 w 1675"/>
                  <a:gd name="T41" fmla="*/ 107 h 593"/>
                  <a:gd name="T42" fmla="*/ 1667 w 1675"/>
                  <a:gd name="T43" fmla="*/ 86 h 593"/>
                  <a:gd name="T44" fmla="*/ 1671 w 1675"/>
                  <a:gd name="T45" fmla="*/ 64 h 593"/>
                  <a:gd name="T46" fmla="*/ 1672 w 1675"/>
                  <a:gd name="T47" fmla="*/ 43 h 593"/>
                  <a:gd name="T48" fmla="*/ 1675 w 1675"/>
                  <a:gd name="T49" fmla="*/ 22 h 593"/>
                  <a:gd name="T50" fmla="*/ 1675 w 1675"/>
                  <a:gd name="T51" fmla="*/ 0 h 593"/>
                  <a:gd name="T52" fmla="*/ 0 w 1675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3"/>
                  <a:gd name="T83" fmla="*/ 1675 w 1675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3">
                    <a:moveTo>
                      <a:pt x="0" y="0"/>
                    </a:moveTo>
                    <a:lnTo>
                      <a:pt x="1185" y="593"/>
                    </a:lnTo>
                    <a:lnTo>
                      <a:pt x="1239" y="563"/>
                    </a:lnTo>
                    <a:lnTo>
                      <a:pt x="1292" y="533"/>
                    </a:lnTo>
                    <a:lnTo>
                      <a:pt x="1342" y="502"/>
                    </a:lnTo>
                    <a:lnTo>
                      <a:pt x="1389" y="469"/>
                    </a:lnTo>
                    <a:lnTo>
                      <a:pt x="1433" y="435"/>
                    </a:lnTo>
                    <a:lnTo>
                      <a:pt x="1473" y="399"/>
                    </a:lnTo>
                    <a:lnTo>
                      <a:pt x="1510" y="363"/>
                    </a:lnTo>
                    <a:lnTo>
                      <a:pt x="1544" y="326"/>
                    </a:lnTo>
                    <a:lnTo>
                      <a:pt x="1574" y="288"/>
                    </a:lnTo>
                    <a:lnTo>
                      <a:pt x="1587" y="268"/>
                    </a:lnTo>
                    <a:lnTo>
                      <a:pt x="1600" y="249"/>
                    </a:lnTo>
                    <a:lnTo>
                      <a:pt x="1611" y="230"/>
                    </a:lnTo>
                    <a:lnTo>
                      <a:pt x="1622" y="210"/>
                    </a:lnTo>
                    <a:lnTo>
                      <a:pt x="1632" y="190"/>
                    </a:lnTo>
                    <a:lnTo>
                      <a:pt x="1641" y="168"/>
                    </a:lnTo>
                    <a:lnTo>
                      <a:pt x="1650" y="148"/>
                    </a:lnTo>
                    <a:lnTo>
                      <a:pt x="1655" y="127"/>
                    </a:lnTo>
                    <a:lnTo>
                      <a:pt x="1662" y="107"/>
                    </a:lnTo>
                    <a:lnTo>
                      <a:pt x="1667" y="86"/>
                    </a:lnTo>
                    <a:lnTo>
                      <a:pt x="1671" y="64"/>
                    </a:lnTo>
                    <a:lnTo>
                      <a:pt x="1672" y="43"/>
                    </a:lnTo>
                    <a:lnTo>
                      <a:pt x="1675" y="22"/>
                    </a:lnTo>
                    <a:lnTo>
                      <a:pt x="167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0" name="Freeform 26"/>
              <p:cNvSpPr>
                <a:spLocks noChangeArrowheads="1"/>
              </p:cNvSpPr>
              <p:nvPr/>
            </p:nvSpPr>
            <p:spPr bwMode="auto">
              <a:xfrm>
                <a:off x="1185" y="0"/>
                <a:ext cx="490" cy="697"/>
              </a:xfrm>
              <a:custGeom>
                <a:avLst/>
                <a:gdLst>
                  <a:gd name="T0" fmla="*/ 0 w 490"/>
                  <a:gd name="T1" fmla="*/ 593 h 697"/>
                  <a:gd name="T2" fmla="*/ 0 w 490"/>
                  <a:gd name="T3" fmla="*/ 593 h 697"/>
                  <a:gd name="T4" fmla="*/ 54 w 490"/>
                  <a:gd name="T5" fmla="*/ 563 h 697"/>
                  <a:gd name="T6" fmla="*/ 107 w 490"/>
                  <a:gd name="T7" fmla="*/ 533 h 697"/>
                  <a:gd name="T8" fmla="*/ 157 w 490"/>
                  <a:gd name="T9" fmla="*/ 502 h 697"/>
                  <a:gd name="T10" fmla="*/ 204 w 490"/>
                  <a:gd name="T11" fmla="*/ 469 h 697"/>
                  <a:gd name="T12" fmla="*/ 248 w 490"/>
                  <a:gd name="T13" fmla="*/ 435 h 697"/>
                  <a:gd name="T14" fmla="*/ 288 w 490"/>
                  <a:gd name="T15" fmla="*/ 399 h 697"/>
                  <a:gd name="T16" fmla="*/ 325 w 490"/>
                  <a:gd name="T17" fmla="*/ 363 h 697"/>
                  <a:gd name="T18" fmla="*/ 359 w 490"/>
                  <a:gd name="T19" fmla="*/ 326 h 697"/>
                  <a:gd name="T20" fmla="*/ 389 w 490"/>
                  <a:gd name="T21" fmla="*/ 288 h 697"/>
                  <a:gd name="T22" fmla="*/ 402 w 490"/>
                  <a:gd name="T23" fmla="*/ 268 h 697"/>
                  <a:gd name="T24" fmla="*/ 415 w 490"/>
                  <a:gd name="T25" fmla="*/ 249 h 697"/>
                  <a:gd name="T26" fmla="*/ 426 w 490"/>
                  <a:gd name="T27" fmla="*/ 230 h 697"/>
                  <a:gd name="T28" fmla="*/ 437 w 490"/>
                  <a:gd name="T29" fmla="*/ 210 h 697"/>
                  <a:gd name="T30" fmla="*/ 447 w 490"/>
                  <a:gd name="T31" fmla="*/ 190 h 697"/>
                  <a:gd name="T32" fmla="*/ 456 w 490"/>
                  <a:gd name="T33" fmla="*/ 168 h 697"/>
                  <a:gd name="T34" fmla="*/ 465 w 490"/>
                  <a:gd name="T35" fmla="*/ 148 h 697"/>
                  <a:gd name="T36" fmla="*/ 470 w 490"/>
                  <a:gd name="T37" fmla="*/ 127 h 697"/>
                  <a:gd name="T38" fmla="*/ 477 w 490"/>
                  <a:gd name="T39" fmla="*/ 107 h 697"/>
                  <a:gd name="T40" fmla="*/ 482 w 490"/>
                  <a:gd name="T41" fmla="*/ 86 h 697"/>
                  <a:gd name="T42" fmla="*/ 486 w 490"/>
                  <a:gd name="T43" fmla="*/ 64 h 697"/>
                  <a:gd name="T44" fmla="*/ 487 w 490"/>
                  <a:gd name="T45" fmla="*/ 43 h 697"/>
                  <a:gd name="T46" fmla="*/ 490 w 490"/>
                  <a:gd name="T47" fmla="*/ 22 h 697"/>
                  <a:gd name="T48" fmla="*/ 490 w 490"/>
                  <a:gd name="T49" fmla="*/ 0 h 697"/>
                  <a:gd name="T50" fmla="*/ 490 w 490"/>
                  <a:gd name="T51" fmla="*/ 104 h 697"/>
                  <a:gd name="T52" fmla="*/ 490 w 490"/>
                  <a:gd name="T53" fmla="*/ 104 h 697"/>
                  <a:gd name="T54" fmla="*/ 490 w 490"/>
                  <a:gd name="T55" fmla="*/ 126 h 697"/>
                  <a:gd name="T56" fmla="*/ 487 w 490"/>
                  <a:gd name="T57" fmla="*/ 148 h 697"/>
                  <a:gd name="T58" fmla="*/ 486 w 490"/>
                  <a:gd name="T59" fmla="*/ 170 h 697"/>
                  <a:gd name="T60" fmla="*/ 482 w 490"/>
                  <a:gd name="T61" fmla="*/ 190 h 697"/>
                  <a:gd name="T62" fmla="*/ 477 w 490"/>
                  <a:gd name="T63" fmla="*/ 211 h 697"/>
                  <a:gd name="T64" fmla="*/ 470 w 490"/>
                  <a:gd name="T65" fmla="*/ 232 h 697"/>
                  <a:gd name="T66" fmla="*/ 465 w 490"/>
                  <a:gd name="T67" fmla="*/ 252 h 697"/>
                  <a:gd name="T68" fmla="*/ 456 w 490"/>
                  <a:gd name="T69" fmla="*/ 274 h 697"/>
                  <a:gd name="T70" fmla="*/ 447 w 490"/>
                  <a:gd name="T71" fmla="*/ 294 h 697"/>
                  <a:gd name="T72" fmla="*/ 437 w 490"/>
                  <a:gd name="T73" fmla="*/ 314 h 697"/>
                  <a:gd name="T74" fmla="*/ 426 w 490"/>
                  <a:gd name="T75" fmla="*/ 334 h 697"/>
                  <a:gd name="T76" fmla="*/ 415 w 490"/>
                  <a:gd name="T77" fmla="*/ 353 h 697"/>
                  <a:gd name="T78" fmla="*/ 402 w 490"/>
                  <a:gd name="T79" fmla="*/ 373 h 697"/>
                  <a:gd name="T80" fmla="*/ 389 w 490"/>
                  <a:gd name="T81" fmla="*/ 392 h 697"/>
                  <a:gd name="T82" fmla="*/ 359 w 490"/>
                  <a:gd name="T83" fmla="*/ 430 h 697"/>
                  <a:gd name="T84" fmla="*/ 325 w 490"/>
                  <a:gd name="T85" fmla="*/ 467 h 697"/>
                  <a:gd name="T86" fmla="*/ 288 w 490"/>
                  <a:gd name="T87" fmla="*/ 504 h 697"/>
                  <a:gd name="T88" fmla="*/ 248 w 490"/>
                  <a:gd name="T89" fmla="*/ 539 h 697"/>
                  <a:gd name="T90" fmla="*/ 204 w 490"/>
                  <a:gd name="T91" fmla="*/ 573 h 697"/>
                  <a:gd name="T92" fmla="*/ 157 w 490"/>
                  <a:gd name="T93" fmla="*/ 606 h 697"/>
                  <a:gd name="T94" fmla="*/ 107 w 490"/>
                  <a:gd name="T95" fmla="*/ 637 h 697"/>
                  <a:gd name="T96" fmla="*/ 54 w 490"/>
                  <a:gd name="T97" fmla="*/ 668 h 697"/>
                  <a:gd name="T98" fmla="*/ 0 w 490"/>
                  <a:gd name="T99" fmla="*/ 697 h 697"/>
                  <a:gd name="T100" fmla="*/ 0 w 490"/>
                  <a:gd name="T101" fmla="*/ 593 h 69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697"/>
                  <a:gd name="T155" fmla="*/ 490 w 490"/>
                  <a:gd name="T156" fmla="*/ 697 h 69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697">
                    <a:moveTo>
                      <a:pt x="0" y="593"/>
                    </a:moveTo>
                    <a:lnTo>
                      <a:pt x="0" y="593"/>
                    </a:lnTo>
                    <a:lnTo>
                      <a:pt x="54" y="563"/>
                    </a:lnTo>
                    <a:lnTo>
                      <a:pt x="107" y="533"/>
                    </a:lnTo>
                    <a:lnTo>
                      <a:pt x="157" y="502"/>
                    </a:lnTo>
                    <a:lnTo>
                      <a:pt x="204" y="469"/>
                    </a:lnTo>
                    <a:lnTo>
                      <a:pt x="248" y="435"/>
                    </a:lnTo>
                    <a:lnTo>
                      <a:pt x="288" y="399"/>
                    </a:lnTo>
                    <a:lnTo>
                      <a:pt x="325" y="363"/>
                    </a:lnTo>
                    <a:lnTo>
                      <a:pt x="359" y="326"/>
                    </a:lnTo>
                    <a:lnTo>
                      <a:pt x="389" y="288"/>
                    </a:lnTo>
                    <a:lnTo>
                      <a:pt x="402" y="268"/>
                    </a:lnTo>
                    <a:lnTo>
                      <a:pt x="415" y="249"/>
                    </a:lnTo>
                    <a:lnTo>
                      <a:pt x="426" y="230"/>
                    </a:lnTo>
                    <a:lnTo>
                      <a:pt x="437" y="210"/>
                    </a:lnTo>
                    <a:lnTo>
                      <a:pt x="447" y="190"/>
                    </a:lnTo>
                    <a:lnTo>
                      <a:pt x="456" y="168"/>
                    </a:lnTo>
                    <a:lnTo>
                      <a:pt x="465" y="148"/>
                    </a:lnTo>
                    <a:lnTo>
                      <a:pt x="470" y="127"/>
                    </a:lnTo>
                    <a:lnTo>
                      <a:pt x="477" y="107"/>
                    </a:lnTo>
                    <a:lnTo>
                      <a:pt x="482" y="86"/>
                    </a:lnTo>
                    <a:lnTo>
                      <a:pt x="486" y="64"/>
                    </a:lnTo>
                    <a:lnTo>
                      <a:pt x="487" y="43"/>
                    </a:lnTo>
                    <a:lnTo>
                      <a:pt x="490" y="22"/>
                    </a:lnTo>
                    <a:lnTo>
                      <a:pt x="490" y="0"/>
                    </a:lnTo>
                    <a:lnTo>
                      <a:pt x="490" y="104"/>
                    </a:lnTo>
                    <a:lnTo>
                      <a:pt x="490" y="126"/>
                    </a:lnTo>
                    <a:lnTo>
                      <a:pt x="487" y="148"/>
                    </a:lnTo>
                    <a:lnTo>
                      <a:pt x="486" y="170"/>
                    </a:lnTo>
                    <a:lnTo>
                      <a:pt x="482" y="190"/>
                    </a:lnTo>
                    <a:lnTo>
                      <a:pt x="477" y="211"/>
                    </a:lnTo>
                    <a:lnTo>
                      <a:pt x="470" y="232"/>
                    </a:lnTo>
                    <a:lnTo>
                      <a:pt x="465" y="252"/>
                    </a:lnTo>
                    <a:lnTo>
                      <a:pt x="456" y="274"/>
                    </a:lnTo>
                    <a:lnTo>
                      <a:pt x="447" y="294"/>
                    </a:lnTo>
                    <a:lnTo>
                      <a:pt x="437" y="314"/>
                    </a:lnTo>
                    <a:lnTo>
                      <a:pt x="426" y="334"/>
                    </a:lnTo>
                    <a:lnTo>
                      <a:pt x="415" y="353"/>
                    </a:lnTo>
                    <a:lnTo>
                      <a:pt x="402" y="373"/>
                    </a:lnTo>
                    <a:lnTo>
                      <a:pt x="389" y="392"/>
                    </a:lnTo>
                    <a:lnTo>
                      <a:pt x="359" y="430"/>
                    </a:lnTo>
                    <a:lnTo>
                      <a:pt x="325" y="467"/>
                    </a:lnTo>
                    <a:lnTo>
                      <a:pt x="288" y="504"/>
                    </a:lnTo>
                    <a:lnTo>
                      <a:pt x="248" y="539"/>
                    </a:lnTo>
                    <a:lnTo>
                      <a:pt x="204" y="573"/>
                    </a:lnTo>
                    <a:lnTo>
                      <a:pt x="157" y="606"/>
                    </a:lnTo>
                    <a:lnTo>
                      <a:pt x="107" y="637"/>
                    </a:lnTo>
                    <a:lnTo>
                      <a:pt x="54" y="668"/>
                    </a:lnTo>
                    <a:lnTo>
                      <a:pt x="0" y="697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1" name="Freeform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85" cy="697"/>
              </a:xfrm>
              <a:custGeom>
                <a:avLst/>
                <a:gdLst>
                  <a:gd name="T0" fmla="*/ 0 w 1185"/>
                  <a:gd name="T1" fmla="*/ 104 h 697"/>
                  <a:gd name="T2" fmla="*/ 1185 w 1185"/>
                  <a:gd name="T3" fmla="*/ 697 h 697"/>
                  <a:gd name="T4" fmla="*/ 1185 w 1185"/>
                  <a:gd name="T5" fmla="*/ 593 h 697"/>
                  <a:gd name="T6" fmla="*/ 0 w 1185"/>
                  <a:gd name="T7" fmla="*/ 0 h 697"/>
                  <a:gd name="T8" fmla="*/ 0 w 1185"/>
                  <a:gd name="T9" fmla="*/ 104 h 6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697"/>
                  <a:gd name="T17" fmla="*/ 1185 w 1185"/>
                  <a:gd name="T18" fmla="*/ 697 h 6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697">
                    <a:moveTo>
                      <a:pt x="0" y="104"/>
                    </a:moveTo>
                    <a:lnTo>
                      <a:pt x="1185" y="697"/>
                    </a:lnTo>
                    <a:lnTo>
                      <a:pt x="1185" y="593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sp>
          <p:nvSpPr>
            <p:cNvPr id="22" name="Text Box 30"/>
            <p:cNvSpPr>
              <a:spLocks noChangeArrowheads="1"/>
            </p:cNvSpPr>
            <p:nvPr/>
          </p:nvSpPr>
          <p:spPr bwMode="auto">
            <a:xfrm>
              <a:off x="7152837" y="3450246"/>
              <a:ext cx="1154973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1" tIns="34285" rIns="68571" bIns="34285">
              <a:spAutoFit/>
            </a:bodyPr>
            <a:lstStyle/>
            <a:p>
              <a:pPr marL="0" marR="0" lvl="0" indent="0" algn="ctr" defTabSz="81633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Arial Black" pitchFamily="34" charset="0"/>
                </a:rPr>
                <a:t>在此插入内容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3" name="Text Box 31"/>
            <p:cNvSpPr>
              <a:spLocks noChangeArrowheads="1"/>
            </p:cNvSpPr>
            <p:nvPr/>
          </p:nvSpPr>
          <p:spPr bwMode="auto">
            <a:xfrm>
              <a:off x="7077086" y="2732220"/>
              <a:ext cx="1079335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1" tIns="34285" rIns="68571" bIns="34285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itchFamily="34" charset="-122"/>
                </a:rPr>
                <a:t>在此插入内容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itchFamily="34" charset="-122"/>
              </a:endParaRPr>
            </a:p>
          </p:txBody>
        </p:sp>
        <p:sp>
          <p:nvSpPr>
            <p:cNvPr id="24" name="Text Box 32"/>
            <p:cNvSpPr>
              <a:spLocks noChangeArrowheads="1"/>
            </p:cNvSpPr>
            <p:nvPr/>
          </p:nvSpPr>
          <p:spPr bwMode="auto">
            <a:xfrm>
              <a:off x="4184052" y="2748330"/>
              <a:ext cx="1169775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1" tIns="34285" rIns="68571" bIns="34285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itchFamily="34" charset="-122"/>
                </a:rPr>
                <a:t>在此插入内容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itchFamily="34" charset="-122"/>
              </a:endParaRPr>
            </a:p>
          </p:txBody>
        </p:sp>
        <p:sp>
          <p:nvSpPr>
            <p:cNvPr id="25" name="Text Box 33"/>
            <p:cNvSpPr>
              <a:spLocks noChangeArrowheads="1"/>
            </p:cNvSpPr>
            <p:nvPr/>
          </p:nvSpPr>
          <p:spPr bwMode="auto">
            <a:xfrm>
              <a:off x="4992753" y="1951409"/>
              <a:ext cx="1080525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1" tIns="34285" rIns="68571" bIns="34285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itchFamily="34" charset="-122"/>
                </a:rPr>
                <a:t>在此插入内容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itchFamily="34" charset="-122"/>
              </a:endParaRPr>
            </a:p>
          </p:txBody>
        </p:sp>
        <p:sp>
          <p:nvSpPr>
            <p:cNvPr id="26" name="Text Box 34"/>
            <p:cNvSpPr>
              <a:spLocks noChangeArrowheads="1"/>
            </p:cNvSpPr>
            <p:nvPr/>
          </p:nvSpPr>
          <p:spPr bwMode="auto">
            <a:xfrm>
              <a:off x="4022119" y="2262389"/>
              <a:ext cx="1218566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1" tIns="34285" rIns="68571" bIns="34285">
              <a:spAutoFit/>
            </a:bodyPr>
            <a:lstStyle/>
            <a:p>
              <a:pPr marL="0" marR="0" lvl="0" indent="0" algn="ctr" defTabSz="81633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Arial Black" pitchFamily="34" charset="0"/>
                </a:rPr>
                <a:t>在此插入内容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7" name="Text Box 35"/>
            <p:cNvSpPr>
              <a:spLocks noChangeArrowheads="1"/>
            </p:cNvSpPr>
            <p:nvPr/>
          </p:nvSpPr>
          <p:spPr bwMode="auto">
            <a:xfrm>
              <a:off x="6235212" y="2138291"/>
              <a:ext cx="1100959" cy="25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1" tIns="34285" rIns="68571" bIns="34285">
              <a:spAutoFit/>
            </a:bodyPr>
            <a:lstStyle/>
            <a:p>
              <a:pPr marL="0" marR="0" lvl="0" indent="0" algn="ctr" defTabSz="81633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Arial Black" pitchFamily="34" charset="0"/>
                </a:rPr>
                <a:t>在此插入内容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934125" y="2196166"/>
            <a:ext cx="2096375" cy="980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816337">
              <a:lnSpc>
                <a:spcPct val="130000"/>
              </a:lnSpc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725157" y="1794933"/>
            <a:ext cx="2514310" cy="26842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lvl="0" algn="ctr" defTabSz="816337">
              <a:buClr>
                <a:srgbClr val="C00000"/>
              </a:buClr>
              <a:buSzPct val="80000"/>
              <a:defRPr/>
            </a:pPr>
            <a:r>
              <a:rPr lang="zh-CN" altLang="en-US" sz="15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  <a:endParaRPr kumimoji="0" lang="en-AU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2144180282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175" y="1162050"/>
            <a:ext cx="6311759" cy="2759174"/>
            <a:chOff x="755650" y="963712"/>
            <a:chExt cx="7615237" cy="3328987"/>
          </a:xfrm>
        </p:grpSpPr>
        <p:grpSp>
          <p:nvGrpSpPr>
            <p:cNvPr id="64" name="组合 63"/>
            <p:cNvGrpSpPr>
              <a:grpSpLocks/>
            </p:cNvGrpSpPr>
            <p:nvPr/>
          </p:nvGrpSpPr>
          <p:grpSpPr bwMode="auto">
            <a:xfrm>
              <a:off x="915988" y="1176437"/>
              <a:ext cx="1352550" cy="1354137"/>
              <a:chOff x="1003844" y="1472285"/>
              <a:chExt cx="1352926" cy="1352926"/>
            </a:xfrm>
          </p:grpSpPr>
          <p:sp>
            <p:nvSpPr>
              <p:cNvPr id="65" name="泪滴形 24"/>
              <p:cNvSpPr>
                <a:spLocks/>
              </p:cNvSpPr>
              <p:nvPr/>
            </p:nvSpPr>
            <p:spPr bwMode="auto">
              <a:xfrm rot="10800000" flipH="1">
                <a:off x="1003844" y="1472285"/>
                <a:ext cx="1352926" cy="1352926"/>
              </a:xfrm>
              <a:custGeom>
                <a:avLst/>
                <a:gdLst>
                  <a:gd name="T0" fmla="*/ 679134 w 1680168"/>
                  <a:gd name="T1" fmla="*/ 1503514 h 1680168"/>
                  <a:gd name="T2" fmla="*/ 176653 w 1680168"/>
                  <a:gd name="T3" fmla="*/ 1001034 h 1680168"/>
                  <a:gd name="T4" fmla="*/ 679134 w 1680168"/>
                  <a:gd name="T5" fmla="*/ 498554 h 1680168"/>
                  <a:gd name="T6" fmla="*/ 1181615 w 1680168"/>
                  <a:gd name="T7" fmla="*/ 1001034 h 1680168"/>
                  <a:gd name="T8" fmla="*/ 679134 w 1680168"/>
                  <a:gd name="T9" fmla="*/ 1503514 h 1680168"/>
                  <a:gd name="T10" fmla="*/ 840084 w 1680168"/>
                  <a:gd name="T11" fmla="*/ 1680168 h 1680168"/>
                  <a:gd name="T12" fmla="*/ 1680168 w 1680168"/>
                  <a:gd name="T13" fmla="*/ 840084 h 1680168"/>
                  <a:gd name="T14" fmla="*/ 1680168 w 1680168"/>
                  <a:gd name="T15" fmla="*/ 0 h 1680168"/>
                  <a:gd name="T16" fmla="*/ 840084 w 1680168"/>
                  <a:gd name="T17" fmla="*/ 0 h 1680168"/>
                  <a:gd name="T18" fmla="*/ 0 w 1680168"/>
                  <a:gd name="T19" fmla="*/ 840084 h 1680168"/>
                  <a:gd name="T20" fmla="*/ 840084 w 1680168"/>
                  <a:gd name="T21" fmla="*/ 1680168 h 1680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0168" h="1680168">
                    <a:moveTo>
                      <a:pt x="679134" y="1503514"/>
                    </a:moveTo>
                    <a:cubicBezTo>
                      <a:pt x="401621" y="1503514"/>
                      <a:pt x="176653" y="1278546"/>
                      <a:pt x="176653" y="1001034"/>
                    </a:cubicBezTo>
                    <a:cubicBezTo>
                      <a:pt x="176653" y="723522"/>
                      <a:pt x="401621" y="498554"/>
                      <a:pt x="679134" y="498554"/>
                    </a:cubicBezTo>
                    <a:cubicBezTo>
                      <a:pt x="956647" y="498554"/>
                      <a:pt x="1181615" y="723522"/>
                      <a:pt x="1181615" y="1001034"/>
                    </a:cubicBezTo>
                    <a:cubicBezTo>
                      <a:pt x="1181615" y="1278546"/>
                      <a:pt x="956647" y="1503514"/>
                      <a:pt x="679134" y="1503514"/>
                    </a:cubicBezTo>
                    <a:close/>
                    <a:moveTo>
                      <a:pt x="840084" y="1680168"/>
                    </a:moveTo>
                    <a:cubicBezTo>
                      <a:pt x="1304050" y="1680168"/>
                      <a:pt x="1680168" y="1304050"/>
                      <a:pt x="1680168" y="840084"/>
                    </a:cubicBezTo>
                    <a:lnTo>
                      <a:pt x="1680168" y="0"/>
                    </a:lnTo>
                    <a:lnTo>
                      <a:pt x="840084" y="0"/>
                    </a:lnTo>
                    <a:cubicBezTo>
                      <a:pt x="376118" y="0"/>
                      <a:pt x="0" y="376118"/>
                      <a:pt x="0" y="840084"/>
                    </a:cubicBezTo>
                    <a:cubicBezTo>
                      <a:pt x="0" y="1304050"/>
                      <a:pt x="376118" y="1680168"/>
                      <a:pt x="840084" y="16801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202335" y="1840225"/>
                <a:ext cx="718119" cy="40810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35%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71" name="组合 70"/>
            <p:cNvGrpSpPr>
              <a:grpSpLocks/>
            </p:cNvGrpSpPr>
            <p:nvPr/>
          </p:nvGrpSpPr>
          <p:grpSpPr bwMode="auto">
            <a:xfrm>
              <a:off x="755650" y="2565499"/>
              <a:ext cx="1512888" cy="1514475"/>
              <a:chOff x="827584" y="2860726"/>
              <a:chExt cx="1512620" cy="1513898"/>
            </a:xfrm>
          </p:grpSpPr>
          <p:sp>
            <p:nvSpPr>
              <p:cNvPr id="73" name="泪滴形 38"/>
              <p:cNvSpPr>
                <a:spLocks/>
              </p:cNvSpPr>
              <p:nvPr/>
            </p:nvSpPr>
            <p:spPr bwMode="auto">
              <a:xfrm>
                <a:off x="827584" y="2860726"/>
                <a:ext cx="1512620" cy="1513898"/>
              </a:xfrm>
              <a:custGeom>
                <a:avLst/>
                <a:gdLst>
                  <a:gd name="T0" fmla="*/ 811275 w 1879944"/>
                  <a:gd name="T1" fmla="*/ 455670 h 1880638"/>
                  <a:gd name="T2" fmla="*/ 198108 w 1879944"/>
                  <a:gd name="T3" fmla="*/ 1069063 h 1880638"/>
                  <a:gd name="T4" fmla="*/ 811275 w 1879944"/>
                  <a:gd name="T5" fmla="*/ 1682456 h 1880638"/>
                  <a:gd name="T6" fmla="*/ 1424442 w 1879944"/>
                  <a:gd name="T7" fmla="*/ 1069063 h 1880638"/>
                  <a:gd name="T8" fmla="*/ 811275 w 1879944"/>
                  <a:gd name="T9" fmla="*/ 455670 h 1880638"/>
                  <a:gd name="T10" fmla="*/ 939973 w 1879944"/>
                  <a:gd name="T11" fmla="*/ 0 h 1880638"/>
                  <a:gd name="T12" fmla="*/ 1879944 w 1879944"/>
                  <a:gd name="T13" fmla="*/ 0 h 1880638"/>
                  <a:gd name="T14" fmla="*/ 1879944 w 1879944"/>
                  <a:gd name="T15" fmla="*/ 940319 h 1880638"/>
                  <a:gd name="T16" fmla="*/ 939972 w 1879944"/>
                  <a:gd name="T17" fmla="*/ 1880638 h 1880638"/>
                  <a:gd name="T18" fmla="*/ 0 w 1879944"/>
                  <a:gd name="T19" fmla="*/ 940319 h 1880638"/>
                  <a:gd name="T20" fmla="*/ 1 w 1879944"/>
                  <a:gd name="T21" fmla="*/ 940319 h 1880638"/>
                  <a:gd name="T22" fmla="*/ 939973 w 1879944"/>
                  <a:gd name="T23" fmla="*/ 0 h 1880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9944" h="1880638">
                    <a:moveTo>
                      <a:pt x="811275" y="455670"/>
                    </a:moveTo>
                    <a:cubicBezTo>
                      <a:pt x="472632" y="455670"/>
                      <a:pt x="198108" y="730295"/>
                      <a:pt x="198108" y="1069063"/>
                    </a:cubicBezTo>
                    <a:cubicBezTo>
                      <a:pt x="198108" y="1407831"/>
                      <a:pt x="472632" y="1682456"/>
                      <a:pt x="811275" y="1682456"/>
                    </a:cubicBezTo>
                    <a:cubicBezTo>
                      <a:pt x="1149918" y="1682456"/>
                      <a:pt x="1424442" y="1407831"/>
                      <a:pt x="1424442" y="1069063"/>
                    </a:cubicBezTo>
                    <a:cubicBezTo>
                      <a:pt x="1424442" y="730295"/>
                      <a:pt x="1149918" y="455670"/>
                      <a:pt x="811275" y="455670"/>
                    </a:cubicBezTo>
                    <a:close/>
                    <a:moveTo>
                      <a:pt x="939973" y="0"/>
                    </a:moveTo>
                    <a:lnTo>
                      <a:pt x="1879944" y="0"/>
                    </a:lnTo>
                    <a:lnTo>
                      <a:pt x="1879944" y="940319"/>
                    </a:lnTo>
                    <a:cubicBezTo>
                      <a:pt x="1879944" y="1459643"/>
                      <a:pt x="1459104" y="1880638"/>
                      <a:pt x="939972" y="1880638"/>
                    </a:cubicBezTo>
                    <a:cubicBezTo>
                      <a:pt x="420840" y="1880638"/>
                      <a:pt x="0" y="1459643"/>
                      <a:pt x="0" y="940319"/>
                    </a:cubicBezTo>
                    <a:lnTo>
                      <a:pt x="1" y="940319"/>
                    </a:lnTo>
                    <a:cubicBezTo>
                      <a:pt x="1" y="420995"/>
                      <a:pt x="420841" y="0"/>
                      <a:pt x="9399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114871" y="3544678"/>
                <a:ext cx="717792" cy="40831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50%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79" name="组合 78"/>
            <p:cNvGrpSpPr>
              <a:grpSpLocks/>
            </p:cNvGrpSpPr>
            <p:nvPr/>
          </p:nvGrpSpPr>
          <p:grpSpPr bwMode="auto">
            <a:xfrm>
              <a:off x="2303463" y="963712"/>
              <a:ext cx="1566862" cy="1566862"/>
              <a:chOff x="2375123" y="1258934"/>
              <a:chExt cx="1567555" cy="1566277"/>
            </a:xfrm>
            <a:solidFill>
              <a:schemeClr val="accent3"/>
            </a:solidFill>
          </p:grpSpPr>
          <p:sp>
            <p:nvSpPr>
              <p:cNvPr id="80" name="泪滴形 34"/>
              <p:cNvSpPr>
                <a:spLocks/>
              </p:cNvSpPr>
              <p:nvPr/>
            </p:nvSpPr>
            <p:spPr bwMode="auto">
              <a:xfrm rot="16200000" flipH="1">
                <a:off x="2375762" y="1258295"/>
                <a:ext cx="1566277" cy="1567555"/>
              </a:xfrm>
              <a:custGeom>
                <a:avLst/>
                <a:gdLst>
                  <a:gd name="T0" fmla="*/ 205247 w 1947680"/>
                  <a:gd name="T1" fmla="*/ 1146936 h 1946960"/>
                  <a:gd name="T2" fmla="*/ 800320 w 1947680"/>
                  <a:gd name="T3" fmla="*/ 552082 h 1946960"/>
                  <a:gd name="T4" fmla="*/ 1395393 w 1947680"/>
                  <a:gd name="T5" fmla="*/ 1146936 h 1946960"/>
                  <a:gd name="T6" fmla="*/ 800320 w 1947680"/>
                  <a:gd name="T7" fmla="*/ 1741790 h 1946960"/>
                  <a:gd name="T8" fmla="*/ 205247 w 1947680"/>
                  <a:gd name="T9" fmla="*/ 1146936 h 1946960"/>
                  <a:gd name="T10" fmla="*/ 0 w 1947680"/>
                  <a:gd name="T11" fmla="*/ 973480 h 1946960"/>
                  <a:gd name="T12" fmla="*/ 973840 w 1947680"/>
                  <a:gd name="T13" fmla="*/ 1946960 h 1946960"/>
                  <a:gd name="T14" fmla="*/ 1947680 w 1947680"/>
                  <a:gd name="T15" fmla="*/ 973480 h 1946960"/>
                  <a:gd name="T16" fmla="*/ 1947680 w 1947680"/>
                  <a:gd name="T17" fmla="*/ 0 h 1946960"/>
                  <a:gd name="T18" fmla="*/ 973841 w 1947680"/>
                  <a:gd name="T19" fmla="*/ 0 h 1946960"/>
                  <a:gd name="T20" fmla="*/ 1 w 1947680"/>
                  <a:gd name="T21" fmla="*/ 973480 h 1946960"/>
                  <a:gd name="T22" fmla="*/ 0 w 1947680"/>
                  <a:gd name="T23" fmla="*/ 973480 h 1946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7680" h="1946960">
                    <a:moveTo>
                      <a:pt x="205247" y="1146936"/>
                    </a:moveTo>
                    <a:cubicBezTo>
                      <a:pt x="205247" y="818407"/>
                      <a:pt x="471670" y="552082"/>
                      <a:pt x="800320" y="552082"/>
                    </a:cubicBezTo>
                    <a:cubicBezTo>
                      <a:pt x="1128970" y="552082"/>
                      <a:pt x="1395393" y="818407"/>
                      <a:pt x="1395393" y="1146936"/>
                    </a:cubicBezTo>
                    <a:cubicBezTo>
                      <a:pt x="1395393" y="1475465"/>
                      <a:pt x="1128970" y="1741790"/>
                      <a:pt x="800320" y="1741790"/>
                    </a:cubicBezTo>
                    <a:cubicBezTo>
                      <a:pt x="471670" y="1741790"/>
                      <a:pt x="205247" y="1475465"/>
                      <a:pt x="205247" y="1146936"/>
                    </a:cubicBezTo>
                    <a:close/>
                    <a:moveTo>
                      <a:pt x="0" y="973480"/>
                    </a:moveTo>
                    <a:cubicBezTo>
                      <a:pt x="0" y="1511118"/>
                      <a:pt x="436003" y="1946960"/>
                      <a:pt x="973840" y="1946960"/>
                    </a:cubicBezTo>
                    <a:cubicBezTo>
                      <a:pt x="1511677" y="1946960"/>
                      <a:pt x="1947680" y="1511118"/>
                      <a:pt x="1947680" y="973480"/>
                    </a:cubicBezTo>
                    <a:lnTo>
                      <a:pt x="1947680" y="0"/>
                    </a:lnTo>
                    <a:lnTo>
                      <a:pt x="973841" y="0"/>
                    </a:lnTo>
                    <a:cubicBezTo>
                      <a:pt x="436004" y="0"/>
                      <a:pt x="1" y="435842"/>
                      <a:pt x="1" y="973480"/>
                    </a:cubicBezTo>
                    <a:lnTo>
                      <a:pt x="0" y="97348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2931390" y="1735799"/>
                <a:ext cx="718237" cy="40831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50%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82" name="组合 81"/>
            <p:cNvGrpSpPr>
              <a:grpSpLocks/>
            </p:cNvGrpSpPr>
            <p:nvPr/>
          </p:nvGrpSpPr>
          <p:grpSpPr bwMode="auto">
            <a:xfrm>
              <a:off x="2303463" y="2565499"/>
              <a:ext cx="1727200" cy="1727200"/>
              <a:chOff x="2376067" y="2860726"/>
              <a:chExt cx="1727248" cy="1727248"/>
            </a:xfrm>
          </p:grpSpPr>
          <p:sp>
            <p:nvSpPr>
              <p:cNvPr id="83" name="泪滴形 36"/>
              <p:cNvSpPr>
                <a:spLocks/>
              </p:cNvSpPr>
              <p:nvPr/>
            </p:nvSpPr>
            <p:spPr bwMode="auto">
              <a:xfrm flipH="1">
                <a:off x="2376067" y="2860726"/>
                <a:ext cx="1727248" cy="1727248"/>
              </a:xfrm>
              <a:custGeom>
                <a:avLst/>
                <a:gdLst>
                  <a:gd name="T0" fmla="*/ 875297 w 2146050"/>
                  <a:gd name="T1" fmla="*/ 621837 h 2146844"/>
                  <a:gd name="T2" fmla="*/ 1524443 w 2146050"/>
                  <a:gd name="T3" fmla="*/ 1271223 h 2146844"/>
                  <a:gd name="T4" fmla="*/ 875297 w 2146050"/>
                  <a:gd name="T5" fmla="*/ 1920609 h 2146844"/>
                  <a:gd name="T6" fmla="*/ 226151 w 2146050"/>
                  <a:gd name="T7" fmla="*/ 1271223 h 2146844"/>
                  <a:gd name="T8" fmla="*/ 875297 w 2146050"/>
                  <a:gd name="T9" fmla="*/ 621837 h 2146844"/>
                  <a:gd name="T10" fmla="*/ 2146050 w 2146050"/>
                  <a:gd name="T11" fmla="*/ 0 h 2146844"/>
                  <a:gd name="T12" fmla="*/ 1073025 w 2146050"/>
                  <a:gd name="T13" fmla="*/ 0 h 2146844"/>
                  <a:gd name="T14" fmla="*/ 0 w 2146050"/>
                  <a:gd name="T15" fmla="*/ 1073422 h 2146844"/>
                  <a:gd name="T16" fmla="*/ 1073025 w 2146050"/>
                  <a:gd name="T17" fmla="*/ 2146844 h 2146844"/>
                  <a:gd name="T18" fmla="*/ 2146050 w 2146050"/>
                  <a:gd name="T19" fmla="*/ 1073422 h 2146844"/>
                  <a:gd name="T20" fmla="*/ 2146050 w 2146050"/>
                  <a:gd name="T21" fmla="*/ 0 h 214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6050" h="2146844">
                    <a:moveTo>
                      <a:pt x="875297" y="621837"/>
                    </a:moveTo>
                    <a:cubicBezTo>
                      <a:pt x="1233810" y="621837"/>
                      <a:pt x="1524443" y="912577"/>
                      <a:pt x="1524443" y="1271223"/>
                    </a:cubicBezTo>
                    <a:cubicBezTo>
                      <a:pt x="1524443" y="1629869"/>
                      <a:pt x="1233810" y="1920609"/>
                      <a:pt x="875297" y="1920609"/>
                    </a:cubicBezTo>
                    <a:cubicBezTo>
                      <a:pt x="516784" y="1920609"/>
                      <a:pt x="226151" y="1629869"/>
                      <a:pt x="226151" y="1271223"/>
                    </a:cubicBezTo>
                    <a:cubicBezTo>
                      <a:pt x="226151" y="912577"/>
                      <a:pt x="516784" y="621837"/>
                      <a:pt x="875297" y="621837"/>
                    </a:cubicBezTo>
                    <a:close/>
                    <a:moveTo>
                      <a:pt x="2146050" y="0"/>
                    </a:moveTo>
                    <a:lnTo>
                      <a:pt x="1073025" y="0"/>
                    </a:lnTo>
                    <a:cubicBezTo>
                      <a:pt x="480410" y="0"/>
                      <a:pt x="0" y="480587"/>
                      <a:pt x="0" y="1073422"/>
                    </a:cubicBezTo>
                    <a:cubicBezTo>
                      <a:pt x="0" y="1666257"/>
                      <a:pt x="480410" y="2146844"/>
                      <a:pt x="1073025" y="2146844"/>
                    </a:cubicBezTo>
                    <a:cubicBezTo>
                      <a:pt x="1665640" y="2146844"/>
                      <a:pt x="2146050" y="1666257"/>
                      <a:pt x="2146050" y="1073422"/>
                    </a:cubicBezTo>
                    <a:lnTo>
                      <a:pt x="214605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3038072" y="3683044"/>
                <a:ext cx="717939" cy="4084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80%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85" name="组合 84"/>
            <p:cNvGrpSpPr>
              <a:grpSpLocks/>
            </p:cNvGrpSpPr>
            <p:nvPr/>
          </p:nvGrpSpPr>
          <p:grpSpPr bwMode="auto">
            <a:xfrm>
              <a:off x="4576762" y="1266006"/>
              <a:ext cx="501650" cy="506413"/>
              <a:chOff x="4929188" y="1303338"/>
              <a:chExt cx="501650" cy="506412"/>
            </a:xfrm>
          </p:grpSpPr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4929188" y="1303338"/>
                <a:ext cx="501650" cy="506412"/>
              </a:xfrm>
              <a:custGeom>
                <a:avLst/>
                <a:gdLst>
                  <a:gd name="T0" fmla="*/ 134 w 134"/>
                  <a:gd name="T1" fmla="*/ 36 h 135"/>
                  <a:gd name="T2" fmla="*/ 134 w 134"/>
                  <a:gd name="T3" fmla="*/ 98 h 135"/>
                  <a:gd name="T4" fmla="*/ 98 w 134"/>
                  <a:gd name="T5" fmla="*/ 135 h 135"/>
                  <a:gd name="T6" fmla="*/ 36 w 134"/>
                  <a:gd name="T7" fmla="*/ 135 h 135"/>
                  <a:gd name="T8" fmla="*/ 0 w 134"/>
                  <a:gd name="T9" fmla="*/ 98 h 135"/>
                  <a:gd name="T10" fmla="*/ 0 w 134"/>
                  <a:gd name="T11" fmla="*/ 36 h 135"/>
                  <a:gd name="T12" fmla="*/ 36 w 134"/>
                  <a:gd name="T13" fmla="*/ 0 h 135"/>
                  <a:gd name="T14" fmla="*/ 134 w 134"/>
                  <a:gd name="T15" fmla="*/ 0 h 135"/>
                  <a:gd name="T16" fmla="*/ 134 w 134"/>
                  <a:gd name="T17" fmla="*/ 36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5">
                    <a:moveTo>
                      <a:pt x="134" y="36"/>
                    </a:move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118"/>
                      <a:pt x="118" y="135"/>
                      <a:pt x="98" y="135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16" y="135"/>
                      <a:pt x="0" y="118"/>
                      <a:pt x="0" y="9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34" y="0"/>
                      <a:pt x="134" y="0"/>
                      <a:pt x="134" y="0"/>
                    </a:cubicBezTo>
                    <a:lnTo>
                      <a:pt x="134" y="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87" name="Freeform 7"/>
              <p:cNvSpPr>
                <a:spLocks/>
              </p:cNvSpPr>
              <p:nvPr/>
            </p:nvSpPr>
            <p:spPr bwMode="auto">
              <a:xfrm>
                <a:off x="4995863" y="1358901"/>
                <a:ext cx="371475" cy="206375"/>
              </a:xfrm>
              <a:custGeom>
                <a:avLst/>
                <a:gdLst>
                  <a:gd name="T0" fmla="*/ 97 w 99"/>
                  <a:gd name="T1" fmla="*/ 44 h 55"/>
                  <a:gd name="T2" fmla="*/ 50 w 99"/>
                  <a:gd name="T3" fmla="*/ 0 h 55"/>
                  <a:gd name="T4" fmla="*/ 3 w 99"/>
                  <a:gd name="T5" fmla="*/ 44 h 55"/>
                  <a:gd name="T6" fmla="*/ 3 w 99"/>
                  <a:gd name="T7" fmla="*/ 53 h 55"/>
                  <a:gd name="T8" fmla="*/ 8 w 99"/>
                  <a:gd name="T9" fmla="*/ 55 h 55"/>
                  <a:gd name="T10" fmla="*/ 12 w 99"/>
                  <a:gd name="T11" fmla="*/ 53 h 55"/>
                  <a:gd name="T12" fmla="*/ 50 w 99"/>
                  <a:gd name="T13" fmla="*/ 18 h 55"/>
                  <a:gd name="T14" fmla="*/ 87 w 99"/>
                  <a:gd name="T15" fmla="*/ 53 h 55"/>
                  <a:gd name="T16" fmla="*/ 92 w 99"/>
                  <a:gd name="T17" fmla="*/ 55 h 55"/>
                  <a:gd name="T18" fmla="*/ 97 w 99"/>
                  <a:gd name="T19" fmla="*/ 53 h 55"/>
                  <a:gd name="T20" fmla="*/ 97 w 99"/>
                  <a:gd name="T21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55">
                    <a:moveTo>
                      <a:pt x="97" y="4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6"/>
                      <a:pt x="0" y="50"/>
                      <a:pt x="3" y="53"/>
                    </a:cubicBezTo>
                    <a:cubicBezTo>
                      <a:pt x="4" y="54"/>
                      <a:pt x="6" y="55"/>
                      <a:pt x="8" y="55"/>
                    </a:cubicBezTo>
                    <a:cubicBezTo>
                      <a:pt x="9" y="55"/>
                      <a:pt x="11" y="54"/>
                      <a:pt x="12" y="53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9" y="54"/>
                      <a:pt x="90" y="55"/>
                      <a:pt x="92" y="55"/>
                    </a:cubicBezTo>
                    <a:cubicBezTo>
                      <a:pt x="94" y="55"/>
                      <a:pt x="96" y="54"/>
                      <a:pt x="97" y="53"/>
                    </a:cubicBezTo>
                    <a:cubicBezTo>
                      <a:pt x="99" y="50"/>
                      <a:pt x="99" y="46"/>
                      <a:pt x="97" y="44"/>
                    </a:cubicBez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88" name="Freeform 8"/>
              <p:cNvSpPr>
                <a:spLocks/>
              </p:cNvSpPr>
              <p:nvPr/>
            </p:nvSpPr>
            <p:spPr bwMode="auto">
              <a:xfrm>
                <a:off x="5056188" y="1446213"/>
                <a:ext cx="255588" cy="265112"/>
              </a:xfrm>
              <a:custGeom>
                <a:avLst/>
                <a:gdLst>
                  <a:gd name="T0" fmla="*/ 0 w 68"/>
                  <a:gd name="T1" fmla="*/ 32 h 71"/>
                  <a:gd name="T2" fmla="*/ 0 w 68"/>
                  <a:gd name="T3" fmla="*/ 68 h 71"/>
                  <a:gd name="T4" fmla="*/ 5 w 68"/>
                  <a:gd name="T5" fmla="*/ 71 h 71"/>
                  <a:gd name="T6" fmla="*/ 22 w 68"/>
                  <a:gd name="T7" fmla="*/ 71 h 71"/>
                  <a:gd name="T8" fmla="*/ 22 w 68"/>
                  <a:gd name="T9" fmla="*/ 44 h 71"/>
                  <a:gd name="T10" fmla="*/ 46 w 68"/>
                  <a:gd name="T11" fmla="*/ 44 h 71"/>
                  <a:gd name="T12" fmla="*/ 46 w 68"/>
                  <a:gd name="T13" fmla="*/ 71 h 71"/>
                  <a:gd name="T14" fmla="*/ 63 w 68"/>
                  <a:gd name="T15" fmla="*/ 71 h 71"/>
                  <a:gd name="T16" fmla="*/ 68 w 68"/>
                  <a:gd name="T17" fmla="*/ 68 h 71"/>
                  <a:gd name="T18" fmla="*/ 68 w 68"/>
                  <a:gd name="T19" fmla="*/ 32 h 71"/>
                  <a:gd name="T20" fmla="*/ 34 w 68"/>
                  <a:gd name="T21" fmla="*/ 0 h 71"/>
                  <a:gd name="T22" fmla="*/ 0 w 68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1">
                    <a:moveTo>
                      <a:pt x="0" y="32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1"/>
                      <a:pt x="5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6" y="71"/>
                      <a:pt x="68" y="70"/>
                      <a:pt x="68" y="68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89" name="组合 88"/>
            <p:cNvGrpSpPr>
              <a:grpSpLocks/>
            </p:cNvGrpSpPr>
            <p:nvPr/>
          </p:nvGrpSpPr>
          <p:grpSpPr bwMode="auto">
            <a:xfrm>
              <a:off x="4572000" y="1990725"/>
              <a:ext cx="506412" cy="506413"/>
              <a:chOff x="1339850" y="2163763"/>
              <a:chExt cx="506413" cy="506412"/>
            </a:xfrm>
          </p:grpSpPr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1339850" y="2163763"/>
                <a:ext cx="506413" cy="506412"/>
              </a:xfrm>
              <a:custGeom>
                <a:avLst/>
                <a:gdLst>
                  <a:gd name="T0" fmla="*/ 135 w 135"/>
                  <a:gd name="T1" fmla="*/ 36 h 135"/>
                  <a:gd name="T2" fmla="*/ 135 w 135"/>
                  <a:gd name="T3" fmla="*/ 98 h 135"/>
                  <a:gd name="T4" fmla="*/ 98 w 135"/>
                  <a:gd name="T5" fmla="*/ 135 h 135"/>
                  <a:gd name="T6" fmla="*/ 37 w 135"/>
                  <a:gd name="T7" fmla="*/ 135 h 135"/>
                  <a:gd name="T8" fmla="*/ 0 w 135"/>
                  <a:gd name="T9" fmla="*/ 98 h 135"/>
                  <a:gd name="T10" fmla="*/ 0 w 135"/>
                  <a:gd name="T11" fmla="*/ 36 h 135"/>
                  <a:gd name="T12" fmla="*/ 37 w 135"/>
                  <a:gd name="T13" fmla="*/ 0 h 135"/>
                  <a:gd name="T14" fmla="*/ 135 w 135"/>
                  <a:gd name="T15" fmla="*/ 0 h 135"/>
                  <a:gd name="T16" fmla="*/ 135 w 135"/>
                  <a:gd name="T17" fmla="*/ 36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35">
                    <a:moveTo>
                      <a:pt x="135" y="36"/>
                    </a:move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118"/>
                      <a:pt x="118" y="135"/>
                      <a:pt x="98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16" y="135"/>
                      <a:pt x="0" y="118"/>
                      <a:pt x="0" y="9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135" y="0"/>
                      <a:pt x="135" y="0"/>
                      <a:pt x="135" y="0"/>
                    </a:cubicBezTo>
                    <a:lnTo>
                      <a:pt x="135" y="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500187" y="2276476"/>
                <a:ext cx="176213" cy="104775"/>
              </a:xfrm>
              <a:custGeom>
                <a:avLst/>
                <a:gdLst>
                  <a:gd name="T0" fmla="*/ 111 w 111"/>
                  <a:gd name="T1" fmla="*/ 0 h 66"/>
                  <a:gd name="T2" fmla="*/ 55 w 111"/>
                  <a:gd name="T3" fmla="*/ 0 h 66"/>
                  <a:gd name="T4" fmla="*/ 55 w 111"/>
                  <a:gd name="T5" fmla="*/ 54 h 66"/>
                  <a:gd name="T6" fmla="*/ 14 w 111"/>
                  <a:gd name="T7" fmla="*/ 54 h 66"/>
                  <a:gd name="T8" fmla="*/ 14 w 111"/>
                  <a:gd name="T9" fmla="*/ 0 h 66"/>
                  <a:gd name="T10" fmla="*/ 0 w 111"/>
                  <a:gd name="T11" fmla="*/ 0 h 66"/>
                  <a:gd name="T12" fmla="*/ 0 w 111"/>
                  <a:gd name="T13" fmla="*/ 66 h 66"/>
                  <a:gd name="T14" fmla="*/ 111 w 111"/>
                  <a:gd name="T15" fmla="*/ 66 h 66"/>
                  <a:gd name="T16" fmla="*/ 111 w 111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66">
                    <a:moveTo>
                      <a:pt x="111" y="0"/>
                    </a:moveTo>
                    <a:lnTo>
                      <a:pt x="55" y="0"/>
                    </a:lnTo>
                    <a:lnTo>
                      <a:pt x="55" y="54"/>
                    </a:lnTo>
                    <a:lnTo>
                      <a:pt x="14" y="54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111" y="66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92" name="Freeform 15"/>
              <p:cNvSpPr>
                <a:spLocks noEditPoints="1"/>
              </p:cNvSpPr>
              <p:nvPr/>
            </p:nvSpPr>
            <p:spPr bwMode="auto">
              <a:xfrm>
                <a:off x="1447800" y="2276476"/>
                <a:ext cx="288926" cy="277811"/>
              </a:xfrm>
              <a:custGeom>
                <a:avLst/>
                <a:gdLst>
                  <a:gd name="T0" fmla="*/ 72 w 77"/>
                  <a:gd name="T1" fmla="*/ 0 h 74"/>
                  <a:gd name="T2" fmla="*/ 64 w 77"/>
                  <a:gd name="T3" fmla="*/ 0 h 74"/>
                  <a:gd name="T4" fmla="*/ 64 w 77"/>
                  <a:gd name="T5" fmla="*/ 31 h 74"/>
                  <a:gd name="T6" fmla="*/ 10 w 77"/>
                  <a:gd name="T7" fmla="*/ 31 h 74"/>
                  <a:gd name="T8" fmla="*/ 10 w 77"/>
                  <a:gd name="T9" fmla="*/ 0 h 74"/>
                  <a:gd name="T10" fmla="*/ 5 w 77"/>
                  <a:gd name="T11" fmla="*/ 0 h 74"/>
                  <a:gd name="T12" fmla="*/ 0 w 77"/>
                  <a:gd name="T13" fmla="*/ 6 h 74"/>
                  <a:gd name="T14" fmla="*/ 0 w 77"/>
                  <a:gd name="T15" fmla="*/ 68 h 74"/>
                  <a:gd name="T16" fmla="*/ 5 w 77"/>
                  <a:gd name="T17" fmla="*/ 74 h 74"/>
                  <a:gd name="T18" fmla="*/ 72 w 77"/>
                  <a:gd name="T19" fmla="*/ 74 h 74"/>
                  <a:gd name="T20" fmla="*/ 77 w 77"/>
                  <a:gd name="T21" fmla="*/ 68 h 74"/>
                  <a:gd name="T22" fmla="*/ 77 w 77"/>
                  <a:gd name="T23" fmla="*/ 6 h 74"/>
                  <a:gd name="T24" fmla="*/ 72 w 77"/>
                  <a:gd name="T25" fmla="*/ 0 h 74"/>
                  <a:gd name="T26" fmla="*/ 38 w 77"/>
                  <a:gd name="T27" fmla="*/ 65 h 74"/>
                  <a:gd name="T28" fmla="*/ 22 w 77"/>
                  <a:gd name="T29" fmla="*/ 49 h 74"/>
                  <a:gd name="T30" fmla="*/ 38 w 77"/>
                  <a:gd name="T31" fmla="*/ 33 h 74"/>
                  <a:gd name="T32" fmla="*/ 54 w 77"/>
                  <a:gd name="T33" fmla="*/ 49 h 74"/>
                  <a:gd name="T34" fmla="*/ 38 w 77"/>
                  <a:gd name="T35" fmla="*/ 6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4">
                    <a:moveTo>
                      <a:pt x="72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2"/>
                      <a:pt x="2" y="74"/>
                      <a:pt x="5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5" y="74"/>
                      <a:pt x="77" y="72"/>
                      <a:pt x="77" y="68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5" y="0"/>
                      <a:pt x="72" y="0"/>
                    </a:cubicBezTo>
                    <a:close/>
                    <a:moveTo>
                      <a:pt x="38" y="65"/>
                    </a:moveTo>
                    <a:cubicBezTo>
                      <a:pt x="29" y="65"/>
                      <a:pt x="22" y="58"/>
                      <a:pt x="22" y="49"/>
                    </a:cubicBezTo>
                    <a:cubicBezTo>
                      <a:pt x="22" y="40"/>
                      <a:pt x="29" y="33"/>
                      <a:pt x="38" y="33"/>
                    </a:cubicBezTo>
                    <a:cubicBezTo>
                      <a:pt x="46" y="33"/>
                      <a:pt x="54" y="40"/>
                      <a:pt x="54" y="49"/>
                    </a:cubicBezTo>
                    <a:cubicBezTo>
                      <a:pt x="54" y="58"/>
                      <a:pt x="46" y="65"/>
                      <a:pt x="38" y="65"/>
                    </a:cubicBez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93" name="Oval 16"/>
              <p:cNvSpPr>
                <a:spLocks noChangeArrowheads="1"/>
              </p:cNvSpPr>
              <p:nvPr/>
            </p:nvSpPr>
            <p:spPr bwMode="auto">
              <a:xfrm>
                <a:off x="1549400" y="2419350"/>
                <a:ext cx="82550" cy="82550"/>
              </a:xfrm>
              <a:prstGeom prst="ellipse">
                <a:avLst/>
              </a:pr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94" name="组合 93"/>
            <p:cNvGrpSpPr>
              <a:grpSpLocks/>
            </p:cNvGrpSpPr>
            <p:nvPr/>
          </p:nvGrpSpPr>
          <p:grpSpPr bwMode="auto">
            <a:xfrm>
              <a:off x="4576762" y="2718048"/>
              <a:ext cx="501650" cy="506413"/>
              <a:chOff x="5093055" y="2766720"/>
              <a:chExt cx="501650" cy="506413"/>
            </a:xfrm>
          </p:grpSpPr>
          <p:sp>
            <p:nvSpPr>
              <p:cNvPr id="95" name="Freeform 21"/>
              <p:cNvSpPr>
                <a:spLocks/>
              </p:cNvSpPr>
              <p:nvPr/>
            </p:nvSpPr>
            <p:spPr bwMode="auto">
              <a:xfrm>
                <a:off x="5093055" y="2766720"/>
                <a:ext cx="501650" cy="506413"/>
              </a:xfrm>
              <a:custGeom>
                <a:avLst/>
                <a:gdLst>
                  <a:gd name="T0" fmla="*/ 134 w 134"/>
                  <a:gd name="T1" fmla="*/ 37 h 135"/>
                  <a:gd name="T2" fmla="*/ 134 w 134"/>
                  <a:gd name="T3" fmla="*/ 98 h 135"/>
                  <a:gd name="T4" fmla="*/ 98 w 134"/>
                  <a:gd name="T5" fmla="*/ 135 h 135"/>
                  <a:gd name="T6" fmla="*/ 36 w 134"/>
                  <a:gd name="T7" fmla="*/ 135 h 135"/>
                  <a:gd name="T8" fmla="*/ 0 w 134"/>
                  <a:gd name="T9" fmla="*/ 98 h 135"/>
                  <a:gd name="T10" fmla="*/ 0 w 134"/>
                  <a:gd name="T11" fmla="*/ 37 h 135"/>
                  <a:gd name="T12" fmla="*/ 36 w 134"/>
                  <a:gd name="T13" fmla="*/ 0 h 135"/>
                  <a:gd name="T14" fmla="*/ 134 w 134"/>
                  <a:gd name="T15" fmla="*/ 0 h 135"/>
                  <a:gd name="T16" fmla="*/ 134 w 134"/>
                  <a:gd name="T17" fmla="*/ 3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5">
                    <a:moveTo>
                      <a:pt x="134" y="37"/>
                    </a:move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118"/>
                      <a:pt x="118" y="135"/>
                      <a:pt x="98" y="135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16" y="135"/>
                      <a:pt x="0" y="118"/>
                      <a:pt x="0" y="9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34" y="0"/>
                      <a:pt x="134" y="0"/>
                      <a:pt x="134" y="0"/>
                    </a:cubicBezTo>
                    <a:lnTo>
                      <a:pt x="134" y="3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96" name="Oval 22"/>
              <p:cNvSpPr>
                <a:spLocks noChangeArrowheads="1"/>
              </p:cNvSpPr>
              <p:nvPr/>
            </p:nvSpPr>
            <p:spPr bwMode="auto">
              <a:xfrm>
                <a:off x="5201005" y="3069933"/>
                <a:ext cx="98425" cy="98425"/>
              </a:xfrm>
              <a:prstGeom prst="ellipse">
                <a:avLst/>
              </a:pr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97" name="Freeform 23"/>
              <p:cNvSpPr>
                <a:spLocks/>
              </p:cNvSpPr>
              <p:nvPr/>
            </p:nvSpPr>
            <p:spPr bwMode="auto">
              <a:xfrm>
                <a:off x="5212118" y="2969920"/>
                <a:ext cx="180975" cy="179388"/>
              </a:xfrm>
              <a:custGeom>
                <a:avLst/>
                <a:gdLst>
                  <a:gd name="T0" fmla="*/ 6 w 48"/>
                  <a:gd name="T1" fmla="*/ 0 h 48"/>
                  <a:gd name="T2" fmla="*/ 0 w 48"/>
                  <a:gd name="T3" fmla="*/ 7 h 48"/>
                  <a:gd name="T4" fmla="*/ 6 w 48"/>
                  <a:gd name="T5" fmla="*/ 13 h 48"/>
                  <a:gd name="T6" fmla="*/ 35 w 48"/>
                  <a:gd name="T7" fmla="*/ 42 h 48"/>
                  <a:gd name="T8" fmla="*/ 42 w 48"/>
                  <a:gd name="T9" fmla="*/ 48 h 48"/>
                  <a:gd name="T10" fmla="*/ 48 w 48"/>
                  <a:gd name="T11" fmla="*/ 42 h 48"/>
                  <a:gd name="T12" fmla="*/ 6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6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22" y="13"/>
                      <a:pt x="35" y="26"/>
                      <a:pt x="35" y="42"/>
                    </a:cubicBezTo>
                    <a:cubicBezTo>
                      <a:pt x="35" y="45"/>
                      <a:pt x="38" y="48"/>
                      <a:pt x="42" y="48"/>
                    </a:cubicBezTo>
                    <a:cubicBezTo>
                      <a:pt x="45" y="48"/>
                      <a:pt x="48" y="45"/>
                      <a:pt x="48" y="42"/>
                    </a:cubicBezTo>
                    <a:cubicBezTo>
                      <a:pt x="48" y="19"/>
                      <a:pt x="29" y="0"/>
                      <a:pt x="6" y="0"/>
                    </a:cubicBez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5212118" y="2871495"/>
                <a:ext cx="277812" cy="277813"/>
              </a:xfrm>
              <a:custGeom>
                <a:avLst/>
                <a:gdLst>
                  <a:gd name="T0" fmla="*/ 6 w 74"/>
                  <a:gd name="T1" fmla="*/ 0 h 74"/>
                  <a:gd name="T2" fmla="*/ 0 w 74"/>
                  <a:gd name="T3" fmla="*/ 7 h 74"/>
                  <a:gd name="T4" fmla="*/ 6 w 74"/>
                  <a:gd name="T5" fmla="*/ 13 h 74"/>
                  <a:gd name="T6" fmla="*/ 61 w 74"/>
                  <a:gd name="T7" fmla="*/ 68 h 74"/>
                  <a:gd name="T8" fmla="*/ 68 w 74"/>
                  <a:gd name="T9" fmla="*/ 74 h 74"/>
                  <a:gd name="T10" fmla="*/ 74 w 74"/>
                  <a:gd name="T11" fmla="*/ 68 h 74"/>
                  <a:gd name="T12" fmla="*/ 6 w 74"/>
                  <a:gd name="T1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6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37" y="13"/>
                      <a:pt x="61" y="38"/>
                      <a:pt x="61" y="68"/>
                    </a:cubicBezTo>
                    <a:cubicBezTo>
                      <a:pt x="61" y="71"/>
                      <a:pt x="64" y="74"/>
                      <a:pt x="68" y="74"/>
                    </a:cubicBezTo>
                    <a:cubicBezTo>
                      <a:pt x="71" y="74"/>
                      <a:pt x="74" y="71"/>
                      <a:pt x="74" y="68"/>
                    </a:cubicBezTo>
                    <a:cubicBezTo>
                      <a:pt x="74" y="30"/>
                      <a:pt x="44" y="0"/>
                      <a:pt x="6" y="0"/>
                    </a:cubicBez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grpSp>
          <p:nvGrpSpPr>
            <p:cNvPr id="99" name="组合 98"/>
            <p:cNvGrpSpPr>
              <a:grpSpLocks/>
            </p:cNvGrpSpPr>
            <p:nvPr/>
          </p:nvGrpSpPr>
          <p:grpSpPr bwMode="auto">
            <a:xfrm>
              <a:off x="4572000" y="3428603"/>
              <a:ext cx="506412" cy="506413"/>
              <a:chOff x="6137274" y="1900165"/>
              <a:chExt cx="506413" cy="506412"/>
            </a:xfrm>
          </p:grpSpPr>
          <p:sp>
            <p:nvSpPr>
              <p:cNvPr id="100" name="Freeform 29"/>
              <p:cNvSpPr>
                <a:spLocks/>
              </p:cNvSpPr>
              <p:nvPr/>
            </p:nvSpPr>
            <p:spPr bwMode="auto">
              <a:xfrm>
                <a:off x="6137274" y="1900165"/>
                <a:ext cx="506413" cy="506412"/>
              </a:xfrm>
              <a:custGeom>
                <a:avLst/>
                <a:gdLst>
                  <a:gd name="T0" fmla="*/ 135 w 135"/>
                  <a:gd name="T1" fmla="*/ 36 h 135"/>
                  <a:gd name="T2" fmla="*/ 135 w 135"/>
                  <a:gd name="T3" fmla="*/ 98 h 135"/>
                  <a:gd name="T4" fmla="*/ 98 w 135"/>
                  <a:gd name="T5" fmla="*/ 135 h 135"/>
                  <a:gd name="T6" fmla="*/ 36 w 135"/>
                  <a:gd name="T7" fmla="*/ 135 h 135"/>
                  <a:gd name="T8" fmla="*/ 0 w 135"/>
                  <a:gd name="T9" fmla="*/ 98 h 135"/>
                  <a:gd name="T10" fmla="*/ 0 w 135"/>
                  <a:gd name="T11" fmla="*/ 36 h 135"/>
                  <a:gd name="T12" fmla="*/ 36 w 135"/>
                  <a:gd name="T13" fmla="*/ 0 h 135"/>
                  <a:gd name="T14" fmla="*/ 135 w 135"/>
                  <a:gd name="T15" fmla="*/ 0 h 135"/>
                  <a:gd name="T16" fmla="*/ 135 w 135"/>
                  <a:gd name="T17" fmla="*/ 36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35">
                    <a:moveTo>
                      <a:pt x="135" y="36"/>
                    </a:move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118"/>
                      <a:pt x="118" y="135"/>
                      <a:pt x="98" y="135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16" y="135"/>
                      <a:pt x="0" y="118"/>
                      <a:pt x="0" y="9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35" y="0"/>
                      <a:pt x="135" y="0"/>
                      <a:pt x="135" y="0"/>
                    </a:cubicBezTo>
                    <a:lnTo>
                      <a:pt x="135" y="3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01" name="Freeform 30"/>
              <p:cNvSpPr>
                <a:spLocks noEditPoints="1"/>
              </p:cNvSpPr>
              <p:nvPr/>
            </p:nvSpPr>
            <p:spPr bwMode="auto">
              <a:xfrm>
                <a:off x="6208711" y="1979540"/>
                <a:ext cx="327026" cy="325437"/>
              </a:xfrm>
              <a:custGeom>
                <a:avLst/>
                <a:gdLst>
                  <a:gd name="T0" fmla="*/ 64 w 87"/>
                  <a:gd name="T1" fmla="*/ 14 h 87"/>
                  <a:gd name="T2" fmla="*/ 14 w 87"/>
                  <a:gd name="T3" fmla="*/ 14 h 87"/>
                  <a:gd name="T4" fmla="*/ 14 w 87"/>
                  <a:gd name="T5" fmla="*/ 64 h 87"/>
                  <a:gd name="T6" fmla="*/ 59 w 87"/>
                  <a:gd name="T7" fmla="*/ 69 h 87"/>
                  <a:gd name="T8" fmla="*/ 74 w 87"/>
                  <a:gd name="T9" fmla="*/ 84 h 87"/>
                  <a:gd name="T10" fmla="*/ 83 w 87"/>
                  <a:gd name="T11" fmla="*/ 84 h 87"/>
                  <a:gd name="T12" fmla="*/ 84 w 87"/>
                  <a:gd name="T13" fmla="*/ 83 h 87"/>
                  <a:gd name="T14" fmla="*/ 84 w 87"/>
                  <a:gd name="T15" fmla="*/ 74 h 87"/>
                  <a:gd name="T16" fmla="*/ 69 w 87"/>
                  <a:gd name="T17" fmla="*/ 59 h 87"/>
                  <a:gd name="T18" fmla="*/ 64 w 87"/>
                  <a:gd name="T19" fmla="*/ 14 h 87"/>
                  <a:gd name="T20" fmla="*/ 58 w 87"/>
                  <a:gd name="T21" fmla="*/ 58 h 87"/>
                  <a:gd name="T22" fmla="*/ 20 w 87"/>
                  <a:gd name="T23" fmla="*/ 58 h 87"/>
                  <a:gd name="T24" fmla="*/ 20 w 87"/>
                  <a:gd name="T25" fmla="*/ 21 h 87"/>
                  <a:gd name="T26" fmla="*/ 58 w 87"/>
                  <a:gd name="T27" fmla="*/ 21 h 87"/>
                  <a:gd name="T28" fmla="*/ 58 w 87"/>
                  <a:gd name="T29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87">
                    <a:moveTo>
                      <a:pt x="64" y="14"/>
                    </a:moveTo>
                    <a:cubicBezTo>
                      <a:pt x="50" y="0"/>
                      <a:pt x="28" y="0"/>
                      <a:pt x="14" y="14"/>
                    </a:cubicBezTo>
                    <a:cubicBezTo>
                      <a:pt x="0" y="28"/>
                      <a:pt x="0" y="51"/>
                      <a:pt x="14" y="64"/>
                    </a:cubicBezTo>
                    <a:cubicBezTo>
                      <a:pt x="26" y="77"/>
                      <a:pt x="45" y="78"/>
                      <a:pt x="59" y="69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6" y="87"/>
                      <a:pt x="80" y="87"/>
                      <a:pt x="83" y="84"/>
                    </a:cubicBezTo>
                    <a:cubicBezTo>
                      <a:pt x="84" y="83"/>
                      <a:pt x="84" y="83"/>
                      <a:pt x="84" y="83"/>
                    </a:cubicBezTo>
                    <a:cubicBezTo>
                      <a:pt x="87" y="81"/>
                      <a:pt x="87" y="77"/>
                      <a:pt x="84" y="74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8" y="45"/>
                      <a:pt x="76" y="26"/>
                      <a:pt x="64" y="14"/>
                    </a:cubicBezTo>
                    <a:close/>
                    <a:moveTo>
                      <a:pt x="58" y="58"/>
                    </a:moveTo>
                    <a:cubicBezTo>
                      <a:pt x="47" y="68"/>
                      <a:pt x="31" y="68"/>
                      <a:pt x="20" y="58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7" y="10"/>
                      <a:pt x="58" y="21"/>
                    </a:cubicBezTo>
                    <a:cubicBezTo>
                      <a:pt x="68" y="31"/>
                      <a:pt x="68" y="48"/>
                      <a:pt x="58" y="58"/>
                    </a:cubicBezTo>
                    <a:close/>
                  </a:path>
                </a:pathLst>
              </a:custGeom>
              <a:solidFill>
                <a:srgbClr val="ECECEB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sp>
          <p:nvSpPr>
            <p:cNvPr id="102" name="Text Box 11"/>
            <p:cNvSpPr txBox="1">
              <a:spLocks noChangeArrowheads="1"/>
            </p:cNvSpPr>
            <p:nvPr/>
          </p:nvSpPr>
          <p:spPr bwMode="auto">
            <a:xfrm>
              <a:off x="5222875" y="1191394"/>
              <a:ext cx="3148012" cy="7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defTabSz="816337">
                <a:defRPr/>
              </a:pP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200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分钟之内。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03" name="Text Box 11"/>
            <p:cNvSpPr txBox="1">
              <a:spLocks noChangeArrowheads="1"/>
            </p:cNvSpPr>
            <p:nvPr/>
          </p:nvSpPr>
          <p:spPr bwMode="auto">
            <a:xfrm>
              <a:off x="5222875" y="1949450"/>
              <a:ext cx="3148012" cy="7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defTabSz="816337">
                <a:defRPr/>
              </a:pP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200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分钟之内。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04" name="Text Box 11"/>
            <p:cNvSpPr txBox="1">
              <a:spLocks noChangeArrowheads="1"/>
            </p:cNvSpPr>
            <p:nvPr/>
          </p:nvSpPr>
          <p:spPr bwMode="auto">
            <a:xfrm>
              <a:off x="5222875" y="2708523"/>
              <a:ext cx="3148012" cy="7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defTabSz="816337">
                <a:defRPr/>
              </a:pP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200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分钟之内。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05" name="Text Box 11"/>
            <p:cNvSpPr txBox="1">
              <a:spLocks noChangeArrowheads="1"/>
            </p:cNvSpPr>
            <p:nvPr/>
          </p:nvSpPr>
          <p:spPr bwMode="auto">
            <a:xfrm>
              <a:off x="5222875" y="3452416"/>
              <a:ext cx="3148012" cy="705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defTabSz="816337">
                <a:defRPr/>
              </a:pP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200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字以内，据统计每页幻灯片的最好控制在</a:t>
              </a:r>
              <a:r>
                <a:rPr lang="en-US" altLang="zh-CN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</a:t>
              </a:r>
              <a:r>
                <a:rPr lang="zh-CN" altLang="en-US" sz="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分钟之内。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3014503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045" y="1181100"/>
            <a:ext cx="2766136" cy="2772140"/>
            <a:chOff x="2923322" y="868700"/>
            <a:chExt cx="3389582" cy="3396940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3776761" y="1729497"/>
              <a:ext cx="1682704" cy="1682705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2923322" y="868700"/>
              <a:ext cx="1618592" cy="1618592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2923322" y="2647048"/>
              <a:ext cx="1618592" cy="1618592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4701671" y="868700"/>
              <a:ext cx="1611233" cy="1618592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4701671" y="2647048"/>
              <a:ext cx="1611233" cy="1618592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352723" y="1406332"/>
              <a:ext cx="744131" cy="338433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280864" y="1372848"/>
              <a:ext cx="465608" cy="468761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63" name="Freeform 44"/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3346942" y="3251262"/>
              <a:ext cx="662150" cy="416210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66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59"/>
              <p:cNvSpPr>
                <a:spLocks/>
              </p:cNvSpPr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61"/>
              <p:cNvSpPr>
                <a:spLocks/>
              </p:cNvSpPr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2"/>
              <p:cNvSpPr>
                <a:spLocks/>
              </p:cNvSpPr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63"/>
              <p:cNvSpPr>
                <a:spLocks/>
              </p:cNvSpPr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64"/>
              <p:cNvSpPr>
                <a:spLocks/>
              </p:cNvSpPr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Freeform 65"/>
              <p:cNvSpPr>
                <a:spLocks/>
              </p:cNvSpPr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381164" y="3137281"/>
              <a:ext cx="400443" cy="599090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104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73" name="文本框 72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166267" y="320414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085445" y="153857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6406501" y="320414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6360703" y="153857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1459191584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46" y="0"/>
            <a:ext cx="4478854" cy="51435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94982" y="0"/>
            <a:ext cx="4478854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17"/>
          <a:stretch/>
        </p:blipFill>
        <p:spPr>
          <a:xfrm>
            <a:off x="3110870" y="-9112"/>
            <a:ext cx="2922251" cy="149584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000246" y="1362105"/>
            <a:ext cx="5143504" cy="3080061"/>
            <a:chOff x="2203260" y="1028730"/>
            <a:chExt cx="5143504" cy="3080061"/>
          </a:xfrm>
        </p:grpSpPr>
        <p:grpSp>
          <p:nvGrpSpPr>
            <p:cNvPr id="5" name="组合 4"/>
            <p:cNvGrpSpPr/>
            <p:nvPr/>
          </p:nvGrpSpPr>
          <p:grpSpPr>
            <a:xfrm>
              <a:off x="2203260" y="1028730"/>
              <a:ext cx="5143504" cy="3080061"/>
              <a:chOff x="2702365" y="803573"/>
              <a:chExt cx="5143504" cy="3080061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6200000">
                <a:off x="4714748" y="-1208808"/>
                <a:ext cx="1118737" cy="5143500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6200000" flipV="1">
                <a:off x="4714748" y="-228148"/>
                <a:ext cx="1118737" cy="5143504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6200000">
                <a:off x="4714748" y="752516"/>
                <a:ext cx="1118737" cy="5143500"/>
              </a:xfrm>
              <a:prstGeom prst="rect">
                <a:avLst/>
              </a:prstGeom>
            </p:spPr>
          </p:pic>
        </p:grpSp>
        <p:sp>
          <p:nvSpPr>
            <p:cNvPr id="6" name="矩形 5"/>
            <p:cNvSpPr/>
            <p:nvPr/>
          </p:nvSpPr>
          <p:spPr>
            <a:xfrm>
              <a:off x="3424320" y="1433123"/>
              <a:ext cx="27013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424320" y="2422512"/>
              <a:ext cx="27013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424320" y="3408881"/>
              <a:ext cx="27013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285995" y="106803"/>
            <a:ext cx="4572000" cy="8540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目录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082"/>
            <a:ext cx="9144000" cy="153741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644611C-11D8-B0F6-5DAA-7B17718E70C9}"/>
              </a:ext>
            </a:extLst>
          </p:cNvPr>
          <p:cNvSpPr txBox="1"/>
          <p:nvPr/>
        </p:nvSpPr>
        <p:spPr>
          <a:xfrm>
            <a:off x="106984800" y="-55166441"/>
            <a:ext cx="46736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549996527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38355" y="1171576"/>
            <a:ext cx="6270910" cy="2811316"/>
            <a:chOff x="851146" y="908323"/>
            <a:chExt cx="7445328" cy="3337821"/>
          </a:xfrm>
        </p:grpSpPr>
        <p:sp>
          <p:nvSpPr>
            <p:cNvPr id="2" name="矩形 1"/>
            <p:cNvSpPr/>
            <p:nvPr/>
          </p:nvSpPr>
          <p:spPr>
            <a:xfrm>
              <a:off x="1487719" y="1067266"/>
              <a:ext cx="6231994" cy="3019932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851146" y="1967949"/>
              <a:ext cx="1213335" cy="12185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点击添加文本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7083139" y="1967949"/>
              <a:ext cx="1213335" cy="121856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点击添加文本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009020" y="1961110"/>
              <a:ext cx="1257138" cy="299692"/>
            </a:xfrm>
            <a:prstGeom prst="rect">
              <a:avLst/>
            </a:prstGeom>
          </p:spPr>
          <p:txBody>
            <a:bodyPr wrap="none" lIns="67099" tIns="33549" rIns="67099" bIns="33549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4009020" y="2921611"/>
              <a:ext cx="1257138" cy="299692"/>
            </a:xfrm>
            <a:prstGeom prst="rect">
              <a:avLst/>
            </a:prstGeom>
          </p:spPr>
          <p:txBody>
            <a:bodyPr wrap="none" lIns="67099" tIns="33549" rIns="67099" bIns="33549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点击添加标题</a:t>
              </a:r>
            </a:p>
          </p:txBody>
        </p:sp>
        <p:sp>
          <p:nvSpPr>
            <p:cNvPr id="7" name="上箭头 6"/>
            <p:cNvSpPr/>
            <p:nvPr/>
          </p:nvSpPr>
          <p:spPr>
            <a:xfrm>
              <a:off x="4049802" y="1355247"/>
              <a:ext cx="1107827" cy="529813"/>
            </a:xfrm>
            <a:prstGeom prst="upArrow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 flipV="1">
              <a:off x="4049802" y="3292480"/>
              <a:ext cx="1107827" cy="529813"/>
            </a:xfrm>
            <a:prstGeom prst="upArrow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895874" y="3928256"/>
              <a:ext cx="3323483" cy="31788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点击添加文本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895874" y="908323"/>
              <a:ext cx="3323483" cy="3178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点击添加文本</a:t>
              </a:r>
            </a:p>
          </p:txBody>
        </p:sp>
        <p:sp>
          <p:nvSpPr>
            <p:cNvPr id="11" name="五边形 2"/>
            <p:cNvSpPr/>
            <p:nvPr/>
          </p:nvSpPr>
          <p:spPr>
            <a:xfrm>
              <a:off x="2434221" y="2616969"/>
              <a:ext cx="4338992" cy="238416"/>
            </a:xfrm>
            <a:custGeom>
              <a:avLst/>
              <a:gdLst/>
              <a:ahLst/>
              <a:cxnLst/>
              <a:rect l="l" t="t" r="r" b="b"/>
              <a:pathLst>
                <a:path w="5922658" h="324036">
                  <a:moveTo>
                    <a:pt x="0" y="0"/>
                  </a:moveTo>
                  <a:lnTo>
                    <a:pt x="5760640" y="0"/>
                  </a:lnTo>
                  <a:lnTo>
                    <a:pt x="5922658" y="162018"/>
                  </a:lnTo>
                  <a:lnTo>
                    <a:pt x="5760640" y="324036"/>
                  </a:lnTo>
                  <a:lnTo>
                    <a:pt x="0" y="324036"/>
                  </a:lnTo>
                  <a:lnTo>
                    <a:pt x="162018" y="1620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2" name="五边形 2"/>
            <p:cNvSpPr/>
            <p:nvPr/>
          </p:nvSpPr>
          <p:spPr>
            <a:xfrm flipH="1">
              <a:off x="2434221" y="2299081"/>
              <a:ext cx="4338992" cy="238416"/>
            </a:xfrm>
            <a:custGeom>
              <a:avLst/>
              <a:gdLst/>
              <a:ahLst/>
              <a:cxnLst/>
              <a:rect l="l" t="t" r="r" b="b"/>
              <a:pathLst>
                <a:path w="5922658" h="324036">
                  <a:moveTo>
                    <a:pt x="0" y="0"/>
                  </a:moveTo>
                  <a:lnTo>
                    <a:pt x="5760640" y="0"/>
                  </a:lnTo>
                  <a:lnTo>
                    <a:pt x="5922658" y="162018"/>
                  </a:lnTo>
                  <a:lnTo>
                    <a:pt x="5760640" y="324036"/>
                  </a:lnTo>
                  <a:lnTo>
                    <a:pt x="0" y="324036"/>
                  </a:lnTo>
                  <a:lnTo>
                    <a:pt x="162018" y="1620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3122901732"/>
      </p:ext>
    </p:extLst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96535" y="1426075"/>
            <a:ext cx="2659465" cy="2167435"/>
            <a:chOff x="4228264" y="1272999"/>
            <a:chExt cx="3372891" cy="2748869"/>
          </a:xfrm>
        </p:grpSpPr>
        <p:sp>
          <p:nvSpPr>
            <p:cNvPr id="41" name="Freeform 7"/>
            <p:cNvSpPr>
              <a:spLocks/>
            </p:cNvSpPr>
            <p:nvPr/>
          </p:nvSpPr>
          <p:spPr bwMode="auto">
            <a:xfrm rot="18900000">
              <a:off x="5446498" y="1272999"/>
              <a:ext cx="1309085" cy="1309938"/>
            </a:xfrm>
            <a:custGeom>
              <a:avLst/>
              <a:gdLst>
                <a:gd name="T0" fmla="*/ 720 w 720"/>
                <a:gd name="T1" fmla="*/ 275 h 720"/>
                <a:gd name="T2" fmla="*/ 643 w 720"/>
                <a:gd name="T3" fmla="*/ 352 h 720"/>
                <a:gd name="T4" fmla="*/ 643 w 720"/>
                <a:gd name="T5" fmla="*/ 352 h 720"/>
                <a:gd name="T6" fmla="*/ 603 w 720"/>
                <a:gd name="T7" fmla="*/ 336 h 720"/>
                <a:gd name="T8" fmla="*/ 569 w 720"/>
                <a:gd name="T9" fmla="*/ 313 h 720"/>
                <a:gd name="T10" fmla="*/ 543 w 720"/>
                <a:gd name="T11" fmla="*/ 356 h 720"/>
                <a:gd name="T12" fmla="*/ 542 w 720"/>
                <a:gd name="T13" fmla="*/ 365 h 720"/>
                <a:gd name="T14" fmla="*/ 542 w 720"/>
                <a:gd name="T15" fmla="*/ 542 h 720"/>
                <a:gd name="T16" fmla="*/ 542 w 720"/>
                <a:gd name="T17" fmla="*/ 542 h 720"/>
                <a:gd name="T18" fmla="*/ 356 w 720"/>
                <a:gd name="T19" fmla="*/ 542 h 720"/>
                <a:gd name="T20" fmla="*/ 345 w 720"/>
                <a:gd name="T21" fmla="*/ 543 h 720"/>
                <a:gd name="T22" fmla="*/ 296 w 720"/>
                <a:gd name="T23" fmla="*/ 572 h 720"/>
                <a:gd name="T24" fmla="*/ 314 w 720"/>
                <a:gd name="T25" fmla="*/ 610 h 720"/>
                <a:gd name="T26" fmla="*/ 320 w 720"/>
                <a:gd name="T27" fmla="*/ 617 h 720"/>
                <a:gd name="T28" fmla="*/ 335 w 720"/>
                <a:gd name="T29" fmla="*/ 652 h 720"/>
                <a:gd name="T30" fmla="*/ 266 w 720"/>
                <a:gd name="T31" fmla="*/ 720 h 720"/>
                <a:gd name="T32" fmla="*/ 198 w 720"/>
                <a:gd name="T33" fmla="*/ 652 h 720"/>
                <a:gd name="T34" fmla="*/ 198 w 720"/>
                <a:gd name="T35" fmla="*/ 652 h 720"/>
                <a:gd name="T36" fmla="*/ 212 w 720"/>
                <a:gd name="T37" fmla="*/ 617 h 720"/>
                <a:gd name="T38" fmla="*/ 219 w 720"/>
                <a:gd name="T39" fmla="*/ 610 h 720"/>
                <a:gd name="T40" fmla="*/ 237 w 720"/>
                <a:gd name="T41" fmla="*/ 572 h 720"/>
                <a:gd name="T42" fmla="*/ 187 w 720"/>
                <a:gd name="T43" fmla="*/ 543 h 720"/>
                <a:gd name="T44" fmla="*/ 177 w 720"/>
                <a:gd name="T45" fmla="*/ 542 h 720"/>
                <a:gd name="T46" fmla="*/ 0 w 720"/>
                <a:gd name="T47" fmla="*/ 542 h 720"/>
                <a:gd name="T48" fmla="*/ 0 w 720"/>
                <a:gd name="T49" fmla="*/ 365 h 720"/>
                <a:gd name="T50" fmla="*/ 1 w 720"/>
                <a:gd name="T51" fmla="*/ 358 h 720"/>
                <a:gd name="T52" fmla="*/ 19 w 720"/>
                <a:gd name="T53" fmla="*/ 321 h 720"/>
                <a:gd name="T54" fmla="*/ 40 w 720"/>
                <a:gd name="T55" fmla="*/ 335 h 720"/>
                <a:gd name="T56" fmla="*/ 47 w 720"/>
                <a:gd name="T57" fmla="*/ 342 h 720"/>
                <a:gd name="T58" fmla="*/ 92 w 720"/>
                <a:gd name="T59" fmla="*/ 360 h 720"/>
                <a:gd name="T60" fmla="*/ 93 w 720"/>
                <a:gd name="T61" fmla="*/ 360 h 720"/>
                <a:gd name="T62" fmla="*/ 178 w 720"/>
                <a:gd name="T63" fmla="*/ 275 h 720"/>
                <a:gd name="T64" fmla="*/ 93 w 720"/>
                <a:gd name="T65" fmla="*/ 190 h 720"/>
                <a:gd name="T66" fmla="*/ 92 w 720"/>
                <a:gd name="T67" fmla="*/ 190 h 720"/>
                <a:gd name="T68" fmla="*/ 47 w 720"/>
                <a:gd name="T69" fmla="*/ 209 h 720"/>
                <a:gd name="T70" fmla="*/ 40 w 720"/>
                <a:gd name="T71" fmla="*/ 215 h 720"/>
                <a:gd name="T72" fmla="*/ 19 w 720"/>
                <a:gd name="T73" fmla="*/ 230 h 720"/>
                <a:gd name="T74" fmla="*/ 1 w 720"/>
                <a:gd name="T75" fmla="*/ 193 h 720"/>
                <a:gd name="T76" fmla="*/ 0 w 720"/>
                <a:gd name="T77" fmla="*/ 186 h 720"/>
                <a:gd name="T78" fmla="*/ 0 w 720"/>
                <a:gd name="T79" fmla="*/ 0 h 720"/>
                <a:gd name="T80" fmla="*/ 177 w 720"/>
                <a:gd name="T81" fmla="*/ 0 h 720"/>
                <a:gd name="T82" fmla="*/ 186 w 720"/>
                <a:gd name="T83" fmla="*/ 1 h 720"/>
                <a:gd name="T84" fmla="*/ 206 w 720"/>
                <a:gd name="T85" fmla="*/ 61 h 720"/>
                <a:gd name="T86" fmla="*/ 190 w 720"/>
                <a:gd name="T87" fmla="*/ 102 h 720"/>
                <a:gd name="T88" fmla="*/ 266 w 720"/>
                <a:gd name="T89" fmla="*/ 179 h 720"/>
                <a:gd name="T90" fmla="*/ 343 w 720"/>
                <a:gd name="T91" fmla="*/ 102 h 720"/>
                <a:gd name="T92" fmla="*/ 327 w 720"/>
                <a:gd name="T93" fmla="*/ 61 h 720"/>
                <a:gd name="T94" fmla="*/ 347 w 720"/>
                <a:gd name="T95" fmla="*/ 1 h 720"/>
                <a:gd name="T96" fmla="*/ 356 w 720"/>
                <a:gd name="T97" fmla="*/ 0 h 720"/>
                <a:gd name="T98" fmla="*/ 542 w 720"/>
                <a:gd name="T99" fmla="*/ 0 h 720"/>
                <a:gd name="T100" fmla="*/ 542 w 720"/>
                <a:gd name="T101" fmla="*/ 186 h 720"/>
                <a:gd name="T102" fmla="*/ 543 w 720"/>
                <a:gd name="T103" fmla="*/ 194 h 720"/>
                <a:gd name="T104" fmla="*/ 569 w 720"/>
                <a:gd name="T105" fmla="*/ 238 h 720"/>
                <a:gd name="T106" fmla="*/ 603 w 720"/>
                <a:gd name="T107" fmla="*/ 215 h 720"/>
                <a:gd name="T108" fmla="*/ 642 w 720"/>
                <a:gd name="T109" fmla="*/ 199 h 720"/>
                <a:gd name="T110" fmla="*/ 643 w 720"/>
                <a:gd name="T111" fmla="*/ 199 h 720"/>
                <a:gd name="T112" fmla="*/ 720 w 720"/>
                <a:gd name="T113" fmla="*/ 275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0" h="720">
                  <a:moveTo>
                    <a:pt x="720" y="275"/>
                  </a:moveTo>
                  <a:cubicBezTo>
                    <a:pt x="720" y="318"/>
                    <a:pt x="686" y="352"/>
                    <a:pt x="643" y="352"/>
                  </a:cubicBezTo>
                  <a:cubicBezTo>
                    <a:pt x="643" y="352"/>
                    <a:pt x="643" y="352"/>
                    <a:pt x="643" y="352"/>
                  </a:cubicBezTo>
                  <a:cubicBezTo>
                    <a:pt x="639" y="352"/>
                    <a:pt x="621" y="351"/>
                    <a:pt x="603" y="336"/>
                  </a:cubicBezTo>
                  <a:cubicBezTo>
                    <a:pt x="592" y="327"/>
                    <a:pt x="580" y="313"/>
                    <a:pt x="569" y="313"/>
                  </a:cubicBezTo>
                  <a:cubicBezTo>
                    <a:pt x="559" y="313"/>
                    <a:pt x="550" y="323"/>
                    <a:pt x="543" y="356"/>
                  </a:cubicBezTo>
                  <a:cubicBezTo>
                    <a:pt x="542" y="359"/>
                    <a:pt x="542" y="362"/>
                    <a:pt x="542" y="365"/>
                  </a:cubicBezTo>
                  <a:cubicBezTo>
                    <a:pt x="542" y="542"/>
                    <a:pt x="542" y="542"/>
                    <a:pt x="542" y="542"/>
                  </a:cubicBezTo>
                  <a:cubicBezTo>
                    <a:pt x="542" y="542"/>
                    <a:pt x="542" y="542"/>
                    <a:pt x="542" y="542"/>
                  </a:cubicBezTo>
                  <a:cubicBezTo>
                    <a:pt x="356" y="542"/>
                    <a:pt x="356" y="542"/>
                    <a:pt x="356" y="542"/>
                  </a:cubicBezTo>
                  <a:cubicBezTo>
                    <a:pt x="352" y="542"/>
                    <a:pt x="349" y="543"/>
                    <a:pt x="345" y="543"/>
                  </a:cubicBezTo>
                  <a:cubicBezTo>
                    <a:pt x="315" y="550"/>
                    <a:pt x="300" y="559"/>
                    <a:pt x="296" y="572"/>
                  </a:cubicBezTo>
                  <a:cubicBezTo>
                    <a:pt x="292" y="586"/>
                    <a:pt x="304" y="599"/>
                    <a:pt x="314" y="610"/>
                  </a:cubicBezTo>
                  <a:cubicBezTo>
                    <a:pt x="316" y="613"/>
                    <a:pt x="318" y="615"/>
                    <a:pt x="320" y="617"/>
                  </a:cubicBezTo>
                  <a:cubicBezTo>
                    <a:pt x="335" y="634"/>
                    <a:pt x="335" y="651"/>
                    <a:pt x="335" y="652"/>
                  </a:cubicBezTo>
                  <a:cubicBezTo>
                    <a:pt x="335" y="690"/>
                    <a:pt x="304" y="720"/>
                    <a:pt x="266" y="720"/>
                  </a:cubicBezTo>
                  <a:cubicBezTo>
                    <a:pt x="229" y="720"/>
                    <a:pt x="198" y="690"/>
                    <a:pt x="198" y="652"/>
                  </a:cubicBezTo>
                  <a:cubicBezTo>
                    <a:pt x="198" y="652"/>
                    <a:pt x="198" y="652"/>
                    <a:pt x="198" y="652"/>
                  </a:cubicBezTo>
                  <a:cubicBezTo>
                    <a:pt x="198" y="651"/>
                    <a:pt x="197" y="634"/>
                    <a:pt x="212" y="617"/>
                  </a:cubicBezTo>
                  <a:cubicBezTo>
                    <a:pt x="214" y="615"/>
                    <a:pt x="216" y="613"/>
                    <a:pt x="219" y="610"/>
                  </a:cubicBezTo>
                  <a:cubicBezTo>
                    <a:pt x="229" y="599"/>
                    <a:pt x="241" y="586"/>
                    <a:pt x="237" y="572"/>
                  </a:cubicBezTo>
                  <a:cubicBezTo>
                    <a:pt x="233" y="559"/>
                    <a:pt x="217" y="550"/>
                    <a:pt x="187" y="543"/>
                  </a:cubicBezTo>
                  <a:cubicBezTo>
                    <a:pt x="184" y="543"/>
                    <a:pt x="180" y="542"/>
                    <a:pt x="177" y="542"/>
                  </a:cubicBezTo>
                  <a:cubicBezTo>
                    <a:pt x="0" y="542"/>
                    <a:pt x="0" y="542"/>
                    <a:pt x="0" y="542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363"/>
                    <a:pt x="0" y="360"/>
                    <a:pt x="1" y="358"/>
                  </a:cubicBezTo>
                  <a:cubicBezTo>
                    <a:pt x="8" y="324"/>
                    <a:pt x="17" y="321"/>
                    <a:pt x="19" y="321"/>
                  </a:cubicBezTo>
                  <a:cubicBezTo>
                    <a:pt x="24" y="321"/>
                    <a:pt x="33" y="329"/>
                    <a:pt x="40" y="335"/>
                  </a:cubicBezTo>
                  <a:cubicBezTo>
                    <a:pt x="42" y="338"/>
                    <a:pt x="45" y="340"/>
                    <a:pt x="47" y="342"/>
                  </a:cubicBezTo>
                  <a:cubicBezTo>
                    <a:pt x="67" y="359"/>
                    <a:pt x="87" y="360"/>
                    <a:pt x="92" y="360"/>
                  </a:cubicBezTo>
                  <a:cubicBezTo>
                    <a:pt x="93" y="360"/>
                    <a:pt x="93" y="360"/>
                    <a:pt x="93" y="360"/>
                  </a:cubicBezTo>
                  <a:cubicBezTo>
                    <a:pt x="140" y="360"/>
                    <a:pt x="178" y="322"/>
                    <a:pt x="178" y="275"/>
                  </a:cubicBezTo>
                  <a:cubicBezTo>
                    <a:pt x="178" y="229"/>
                    <a:pt x="140" y="190"/>
                    <a:pt x="93" y="190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7" y="190"/>
                    <a:pt x="67" y="192"/>
                    <a:pt x="47" y="209"/>
                  </a:cubicBezTo>
                  <a:cubicBezTo>
                    <a:pt x="45" y="211"/>
                    <a:pt x="42" y="213"/>
                    <a:pt x="40" y="215"/>
                  </a:cubicBezTo>
                  <a:cubicBezTo>
                    <a:pt x="33" y="222"/>
                    <a:pt x="24" y="230"/>
                    <a:pt x="19" y="230"/>
                  </a:cubicBezTo>
                  <a:cubicBezTo>
                    <a:pt x="17" y="230"/>
                    <a:pt x="8" y="227"/>
                    <a:pt x="1" y="193"/>
                  </a:cubicBezTo>
                  <a:cubicBezTo>
                    <a:pt x="0" y="190"/>
                    <a:pt x="0" y="188"/>
                    <a:pt x="0" y="1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1"/>
                    <a:pt x="186" y="1"/>
                  </a:cubicBezTo>
                  <a:cubicBezTo>
                    <a:pt x="257" y="18"/>
                    <a:pt x="223" y="42"/>
                    <a:pt x="206" y="61"/>
                  </a:cubicBezTo>
                  <a:cubicBezTo>
                    <a:pt x="189" y="82"/>
                    <a:pt x="190" y="102"/>
                    <a:pt x="190" y="102"/>
                  </a:cubicBezTo>
                  <a:cubicBezTo>
                    <a:pt x="190" y="144"/>
                    <a:pt x="224" y="179"/>
                    <a:pt x="266" y="179"/>
                  </a:cubicBezTo>
                  <a:cubicBezTo>
                    <a:pt x="309" y="179"/>
                    <a:pt x="343" y="144"/>
                    <a:pt x="343" y="102"/>
                  </a:cubicBezTo>
                  <a:cubicBezTo>
                    <a:pt x="343" y="102"/>
                    <a:pt x="344" y="82"/>
                    <a:pt x="327" y="61"/>
                  </a:cubicBezTo>
                  <a:cubicBezTo>
                    <a:pt x="310" y="42"/>
                    <a:pt x="276" y="18"/>
                    <a:pt x="347" y="1"/>
                  </a:cubicBezTo>
                  <a:cubicBezTo>
                    <a:pt x="350" y="1"/>
                    <a:pt x="353" y="0"/>
                    <a:pt x="356" y="0"/>
                  </a:cubicBezTo>
                  <a:cubicBezTo>
                    <a:pt x="542" y="0"/>
                    <a:pt x="542" y="0"/>
                    <a:pt x="542" y="0"/>
                  </a:cubicBezTo>
                  <a:cubicBezTo>
                    <a:pt x="542" y="186"/>
                    <a:pt x="542" y="186"/>
                    <a:pt x="542" y="186"/>
                  </a:cubicBezTo>
                  <a:cubicBezTo>
                    <a:pt x="542" y="189"/>
                    <a:pt x="542" y="192"/>
                    <a:pt x="543" y="194"/>
                  </a:cubicBezTo>
                  <a:cubicBezTo>
                    <a:pt x="550" y="228"/>
                    <a:pt x="559" y="238"/>
                    <a:pt x="569" y="238"/>
                  </a:cubicBezTo>
                  <a:cubicBezTo>
                    <a:pt x="580" y="238"/>
                    <a:pt x="592" y="224"/>
                    <a:pt x="603" y="215"/>
                  </a:cubicBezTo>
                  <a:cubicBezTo>
                    <a:pt x="620" y="200"/>
                    <a:pt x="638" y="199"/>
                    <a:pt x="642" y="199"/>
                  </a:cubicBezTo>
                  <a:cubicBezTo>
                    <a:pt x="643" y="199"/>
                    <a:pt x="643" y="199"/>
                    <a:pt x="643" y="199"/>
                  </a:cubicBezTo>
                  <a:cubicBezTo>
                    <a:pt x="686" y="199"/>
                    <a:pt x="720" y="233"/>
                    <a:pt x="720" y="2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맑은 고딕" panose="020B0503020000020004" pitchFamily="34" charset="-127"/>
                <a:cs typeface="阿里巴巴普惠体 M" panose="00020600040101010101" pitchFamily="18" charset="-122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 rot="18900000">
              <a:off x="5934564" y="2221553"/>
              <a:ext cx="1311418" cy="1309938"/>
            </a:xfrm>
            <a:custGeom>
              <a:avLst/>
              <a:gdLst>
                <a:gd name="T0" fmla="*/ 720 w 721"/>
                <a:gd name="T1" fmla="*/ 356 h 720"/>
                <a:gd name="T2" fmla="*/ 721 w 721"/>
                <a:gd name="T3" fmla="*/ 542 h 720"/>
                <a:gd name="T4" fmla="*/ 535 w 721"/>
                <a:gd name="T5" fmla="*/ 542 h 720"/>
                <a:gd name="T6" fmla="*/ 526 w 721"/>
                <a:gd name="T7" fmla="*/ 543 h 720"/>
                <a:gd name="T8" fmla="*/ 506 w 721"/>
                <a:gd name="T9" fmla="*/ 603 h 720"/>
                <a:gd name="T10" fmla="*/ 522 w 721"/>
                <a:gd name="T11" fmla="*/ 643 h 720"/>
                <a:gd name="T12" fmla="*/ 445 w 721"/>
                <a:gd name="T13" fmla="*/ 720 h 720"/>
                <a:gd name="T14" fmla="*/ 369 w 721"/>
                <a:gd name="T15" fmla="*/ 643 h 720"/>
                <a:gd name="T16" fmla="*/ 385 w 721"/>
                <a:gd name="T17" fmla="*/ 603 h 720"/>
                <a:gd name="T18" fmla="*/ 365 w 721"/>
                <a:gd name="T19" fmla="*/ 543 h 720"/>
                <a:gd name="T20" fmla="*/ 356 w 721"/>
                <a:gd name="T21" fmla="*/ 542 h 720"/>
                <a:gd name="T22" fmla="*/ 179 w 721"/>
                <a:gd name="T23" fmla="*/ 542 h 720"/>
                <a:gd name="T24" fmla="*/ 179 w 721"/>
                <a:gd name="T25" fmla="*/ 356 h 720"/>
                <a:gd name="T26" fmla="*/ 177 w 721"/>
                <a:gd name="T27" fmla="*/ 346 h 720"/>
                <a:gd name="T28" fmla="*/ 143 w 721"/>
                <a:gd name="T29" fmla="*/ 296 h 720"/>
                <a:gd name="T30" fmla="*/ 110 w 721"/>
                <a:gd name="T31" fmla="*/ 314 h 720"/>
                <a:gd name="T32" fmla="*/ 104 w 721"/>
                <a:gd name="T33" fmla="*/ 321 h 720"/>
                <a:gd name="T34" fmla="*/ 69 w 721"/>
                <a:gd name="T35" fmla="*/ 335 h 720"/>
                <a:gd name="T36" fmla="*/ 68 w 721"/>
                <a:gd name="T37" fmla="*/ 335 h 720"/>
                <a:gd name="T38" fmla="*/ 0 w 721"/>
                <a:gd name="T39" fmla="*/ 267 h 720"/>
                <a:gd name="T40" fmla="*/ 68 w 721"/>
                <a:gd name="T41" fmla="*/ 198 h 720"/>
                <a:gd name="T42" fmla="*/ 69 w 721"/>
                <a:gd name="T43" fmla="*/ 198 h 720"/>
                <a:gd name="T44" fmla="*/ 82 w 721"/>
                <a:gd name="T45" fmla="*/ 200 h 720"/>
                <a:gd name="T46" fmla="*/ 104 w 721"/>
                <a:gd name="T47" fmla="*/ 213 h 720"/>
                <a:gd name="T48" fmla="*/ 110 w 721"/>
                <a:gd name="T49" fmla="*/ 219 h 720"/>
                <a:gd name="T50" fmla="*/ 143 w 721"/>
                <a:gd name="T51" fmla="*/ 238 h 720"/>
                <a:gd name="T52" fmla="*/ 177 w 721"/>
                <a:gd name="T53" fmla="*/ 188 h 720"/>
                <a:gd name="T54" fmla="*/ 179 w 721"/>
                <a:gd name="T55" fmla="*/ 177 h 720"/>
                <a:gd name="T56" fmla="*/ 179 w 721"/>
                <a:gd name="T57" fmla="*/ 0 h 720"/>
                <a:gd name="T58" fmla="*/ 179 w 721"/>
                <a:gd name="T59" fmla="*/ 0 h 720"/>
                <a:gd name="T60" fmla="*/ 179 w 721"/>
                <a:gd name="T61" fmla="*/ 0 h 720"/>
                <a:gd name="T62" fmla="*/ 356 w 721"/>
                <a:gd name="T63" fmla="*/ 0 h 720"/>
                <a:gd name="T64" fmla="*/ 363 w 721"/>
                <a:gd name="T65" fmla="*/ 1 h 720"/>
                <a:gd name="T66" fmla="*/ 400 w 721"/>
                <a:gd name="T67" fmla="*/ 18 h 720"/>
                <a:gd name="T68" fmla="*/ 386 w 721"/>
                <a:gd name="T69" fmla="*/ 40 h 720"/>
                <a:gd name="T70" fmla="*/ 379 w 721"/>
                <a:gd name="T71" fmla="*/ 47 h 720"/>
                <a:gd name="T72" fmla="*/ 360 w 721"/>
                <a:gd name="T73" fmla="*/ 93 h 720"/>
                <a:gd name="T74" fmla="*/ 445 w 721"/>
                <a:gd name="T75" fmla="*/ 178 h 720"/>
                <a:gd name="T76" fmla="*/ 530 w 721"/>
                <a:gd name="T77" fmla="*/ 93 h 720"/>
                <a:gd name="T78" fmla="*/ 512 w 721"/>
                <a:gd name="T79" fmla="*/ 47 h 720"/>
                <a:gd name="T80" fmla="*/ 505 w 721"/>
                <a:gd name="T81" fmla="*/ 40 h 720"/>
                <a:gd name="T82" fmla="*/ 491 w 721"/>
                <a:gd name="T83" fmla="*/ 18 h 720"/>
                <a:gd name="T84" fmla="*/ 528 w 721"/>
                <a:gd name="T85" fmla="*/ 1 h 720"/>
                <a:gd name="T86" fmla="*/ 535 w 721"/>
                <a:gd name="T87" fmla="*/ 0 h 720"/>
                <a:gd name="T88" fmla="*/ 721 w 721"/>
                <a:gd name="T89" fmla="*/ 0 h 720"/>
                <a:gd name="T90" fmla="*/ 720 w 721"/>
                <a:gd name="T91" fmla="*/ 177 h 720"/>
                <a:gd name="T92" fmla="*/ 719 w 721"/>
                <a:gd name="T93" fmla="*/ 186 h 720"/>
                <a:gd name="T94" fmla="*/ 693 w 721"/>
                <a:gd name="T95" fmla="*/ 229 h 720"/>
                <a:gd name="T96" fmla="*/ 659 w 721"/>
                <a:gd name="T97" fmla="*/ 206 h 720"/>
                <a:gd name="T98" fmla="*/ 620 w 721"/>
                <a:gd name="T99" fmla="*/ 190 h 720"/>
                <a:gd name="T100" fmla="*/ 619 w 721"/>
                <a:gd name="T101" fmla="*/ 190 h 720"/>
                <a:gd name="T102" fmla="*/ 542 w 721"/>
                <a:gd name="T103" fmla="*/ 267 h 720"/>
                <a:gd name="T104" fmla="*/ 619 w 721"/>
                <a:gd name="T105" fmla="*/ 343 h 720"/>
                <a:gd name="T106" fmla="*/ 620 w 721"/>
                <a:gd name="T107" fmla="*/ 343 h 720"/>
                <a:gd name="T108" fmla="*/ 659 w 721"/>
                <a:gd name="T109" fmla="*/ 327 h 720"/>
                <a:gd name="T110" fmla="*/ 693 w 721"/>
                <a:gd name="T111" fmla="*/ 304 h 720"/>
                <a:gd name="T112" fmla="*/ 719 w 721"/>
                <a:gd name="T113" fmla="*/ 348 h 720"/>
                <a:gd name="T114" fmla="*/ 720 w 721"/>
                <a:gd name="T115" fmla="*/ 35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1" h="720">
                  <a:moveTo>
                    <a:pt x="720" y="356"/>
                  </a:moveTo>
                  <a:cubicBezTo>
                    <a:pt x="721" y="542"/>
                    <a:pt x="721" y="542"/>
                    <a:pt x="721" y="542"/>
                  </a:cubicBezTo>
                  <a:cubicBezTo>
                    <a:pt x="535" y="542"/>
                    <a:pt x="535" y="542"/>
                    <a:pt x="535" y="542"/>
                  </a:cubicBezTo>
                  <a:cubicBezTo>
                    <a:pt x="532" y="542"/>
                    <a:pt x="529" y="542"/>
                    <a:pt x="526" y="543"/>
                  </a:cubicBezTo>
                  <a:cubicBezTo>
                    <a:pt x="455" y="559"/>
                    <a:pt x="489" y="583"/>
                    <a:pt x="506" y="603"/>
                  </a:cubicBezTo>
                  <a:cubicBezTo>
                    <a:pt x="523" y="623"/>
                    <a:pt x="522" y="643"/>
                    <a:pt x="522" y="643"/>
                  </a:cubicBezTo>
                  <a:cubicBezTo>
                    <a:pt x="522" y="686"/>
                    <a:pt x="488" y="720"/>
                    <a:pt x="445" y="720"/>
                  </a:cubicBezTo>
                  <a:cubicBezTo>
                    <a:pt x="403" y="720"/>
                    <a:pt x="369" y="686"/>
                    <a:pt x="369" y="643"/>
                  </a:cubicBezTo>
                  <a:cubicBezTo>
                    <a:pt x="369" y="643"/>
                    <a:pt x="368" y="623"/>
                    <a:pt x="385" y="603"/>
                  </a:cubicBezTo>
                  <a:cubicBezTo>
                    <a:pt x="402" y="583"/>
                    <a:pt x="436" y="559"/>
                    <a:pt x="365" y="543"/>
                  </a:cubicBezTo>
                  <a:cubicBezTo>
                    <a:pt x="362" y="542"/>
                    <a:pt x="359" y="542"/>
                    <a:pt x="356" y="542"/>
                  </a:cubicBezTo>
                  <a:cubicBezTo>
                    <a:pt x="179" y="542"/>
                    <a:pt x="179" y="542"/>
                    <a:pt x="179" y="542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179" y="353"/>
                    <a:pt x="178" y="349"/>
                    <a:pt x="177" y="346"/>
                  </a:cubicBezTo>
                  <a:cubicBezTo>
                    <a:pt x="172" y="322"/>
                    <a:pt x="163" y="296"/>
                    <a:pt x="143" y="296"/>
                  </a:cubicBezTo>
                  <a:cubicBezTo>
                    <a:pt x="131" y="296"/>
                    <a:pt x="120" y="305"/>
                    <a:pt x="110" y="314"/>
                  </a:cubicBezTo>
                  <a:cubicBezTo>
                    <a:pt x="108" y="317"/>
                    <a:pt x="106" y="319"/>
                    <a:pt x="104" y="321"/>
                  </a:cubicBezTo>
                  <a:cubicBezTo>
                    <a:pt x="88" y="334"/>
                    <a:pt x="72" y="335"/>
                    <a:pt x="69" y="335"/>
                  </a:cubicBezTo>
                  <a:cubicBezTo>
                    <a:pt x="68" y="335"/>
                    <a:pt x="68" y="335"/>
                    <a:pt x="68" y="335"/>
                  </a:cubicBezTo>
                  <a:cubicBezTo>
                    <a:pt x="31" y="335"/>
                    <a:pt x="0" y="304"/>
                    <a:pt x="0" y="267"/>
                  </a:cubicBezTo>
                  <a:cubicBezTo>
                    <a:pt x="0" y="229"/>
                    <a:pt x="31" y="198"/>
                    <a:pt x="68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1" y="198"/>
                    <a:pt x="75" y="199"/>
                    <a:pt x="82" y="200"/>
                  </a:cubicBezTo>
                  <a:cubicBezTo>
                    <a:pt x="88" y="202"/>
                    <a:pt x="96" y="206"/>
                    <a:pt x="104" y="213"/>
                  </a:cubicBezTo>
                  <a:cubicBezTo>
                    <a:pt x="106" y="215"/>
                    <a:pt x="108" y="217"/>
                    <a:pt x="110" y="219"/>
                  </a:cubicBezTo>
                  <a:cubicBezTo>
                    <a:pt x="120" y="228"/>
                    <a:pt x="131" y="238"/>
                    <a:pt x="143" y="238"/>
                  </a:cubicBezTo>
                  <a:cubicBezTo>
                    <a:pt x="163" y="238"/>
                    <a:pt x="172" y="211"/>
                    <a:pt x="177" y="188"/>
                  </a:cubicBezTo>
                  <a:cubicBezTo>
                    <a:pt x="178" y="184"/>
                    <a:pt x="179" y="181"/>
                    <a:pt x="179" y="177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58" y="0"/>
                    <a:pt x="360" y="0"/>
                    <a:pt x="363" y="1"/>
                  </a:cubicBezTo>
                  <a:cubicBezTo>
                    <a:pt x="394" y="8"/>
                    <a:pt x="399" y="16"/>
                    <a:pt x="400" y="18"/>
                  </a:cubicBezTo>
                  <a:cubicBezTo>
                    <a:pt x="401" y="23"/>
                    <a:pt x="392" y="33"/>
                    <a:pt x="386" y="40"/>
                  </a:cubicBezTo>
                  <a:cubicBezTo>
                    <a:pt x="383" y="42"/>
                    <a:pt x="381" y="45"/>
                    <a:pt x="379" y="47"/>
                  </a:cubicBezTo>
                  <a:cubicBezTo>
                    <a:pt x="360" y="69"/>
                    <a:pt x="360" y="90"/>
                    <a:pt x="360" y="93"/>
                  </a:cubicBezTo>
                  <a:cubicBezTo>
                    <a:pt x="360" y="140"/>
                    <a:pt x="399" y="178"/>
                    <a:pt x="445" y="178"/>
                  </a:cubicBezTo>
                  <a:cubicBezTo>
                    <a:pt x="492" y="178"/>
                    <a:pt x="530" y="140"/>
                    <a:pt x="530" y="93"/>
                  </a:cubicBezTo>
                  <a:cubicBezTo>
                    <a:pt x="530" y="90"/>
                    <a:pt x="531" y="68"/>
                    <a:pt x="512" y="47"/>
                  </a:cubicBezTo>
                  <a:cubicBezTo>
                    <a:pt x="510" y="45"/>
                    <a:pt x="508" y="42"/>
                    <a:pt x="505" y="40"/>
                  </a:cubicBezTo>
                  <a:cubicBezTo>
                    <a:pt x="499" y="33"/>
                    <a:pt x="490" y="23"/>
                    <a:pt x="491" y="18"/>
                  </a:cubicBezTo>
                  <a:cubicBezTo>
                    <a:pt x="492" y="16"/>
                    <a:pt x="497" y="8"/>
                    <a:pt x="528" y="1"/>
                  </a:cubicBezTo>
                  <a:cubicBezTo>
                    <a:pt x="530" y="0"/>
                    <a:pt x="533" y="0"/>
                    <a:pt x="535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720" y="177"/>
                    <a:pt x="720" y="177"/>
                    <a:pt x="720" y="177"/>
                  </a:cubicBezTo>
                  <a:cubicBezTo>
                    <a:pt x="720" y="180"/>
                    <a:pt x="720" y="183"/>
                    <a:pt x="719" y="186"/>
                  </a:cubicBezTo>
                  <a:cubicBezTo>
                    <a:pt x="712" y="219"/>
                    <a:pt x="703" y="229"/>
                    <a:pt x="693" y="229"/>
                  </a:cubicBezTo>
                  <a:cubicBezTo>
                    <a:pt x="682" y="229"/>
                    <a:pt x="670" y="215"/>
                    <a:pt x="659" y="206"/>
                  </a:cubicBezTo>
                  <a:cubicBezTo>
                    <a:pt x="642" y="191"/>
                    <a:pt x="624" y="190"/>
                    <a:pt x="620" y="190"/>
                  </a:cubicBezTo>
                  <a:cubicBezTo>
                    <a:pt x="619" y="190"/>
                    <a:pt x="619" y="190"/>
                    <a:pt x="619" y="190"/>
                  </a:cubicBezTo>
                  <a:cubicBezTo>
                    <a:pt x="576" y="190"/>
                    <a:pt x="542" y="224"/>
                    <a:pt x="542" y="267"/>
                  </a:cubicBezTo>
                  <a:cubicBezTo>
                    <a:pt x="542" y="309"/>
                    <a:pt x="576" y="343"/>
                    <a:pt x="619" y="343"/>
                  </a:cubicBezTo>
                  <a:cubicBezTo>
                    <a:pt x="619" y="343"/>
                    <a:pt x="619" y="343"/>
                    <a:pt x="620" y="343"/>
                  </a:cubicBezTo>
                  <a:cubicBezTo>
                    <a:pt x="623" y="343"/>
                    <a:pt x="641" y="342"/>
                    <a:pt x="659" y="327"/>
                  </a:cubicBezTo>
                  <a:cubicBezTo>
                    <a:pt x="670" y="318"/>
                    <a:pt x="682" y="304"/>
                    <a:pt x="693" y="304"/>
                  </a:cubicBezTo>
                  <a:cubicBezTo>
                    <a:pt x="703" y="304"/>
                    <a:pt x="712" y="314"/>
                    <a:pt x="719" y="348"/>
                  </a:cubicBezTo>
                  <a:cubicBezTo>
                    <a:pt x="720" y="350"/>
                    <a:pt x="720" y="353"/>
                    <a:pt x="720" y="356"/>
                  </a:cubicBez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맑은 고딕" panose="020B0503020000020004" pitchFamily="34" charset="-127"/>
                <a:cs typeface="阿里巴巴普惠体 M" panose="00020600040101010101" pitchFamily="18" charset="-122"/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18900000">
              <a:off x="4988618" y="2711930"/>
              <a:ext cx="1309085" cy="1309938"/>
            </a:xfrm>
            <a:custGeom>
              <a:avLst/>
              <a:gdLst>
                <a:gd name="T0" fmla="*/ 720 w 720"/>
                <a:gd name="T1" fmla="*/ 534 h 720"/>
                <a:gd name="T2" fmla="*/ 720 w 720"/>
                <a:gd name="T3" fmla="*/ 720 h 720"/>
                <a:gd name="T4" fmla="*/ 720 w 720"/>
                <a:gd name="T5" fmla="*/ 720 h 720"/>
                <a:gd name="T6" fmla="*/ 543 w 720"/>
                <a:gd name="T7" fmla="*/ 720 h 720"/>
                <a:gd name="T8" fmla="*/ 534 w 720"/>
                <a:gd name="T9" fmla="*/ 719 h 720"/>
                <a:gd name="T10" fmla="*/ 513 w 720"/>
                <a:gd name="T11" fmla="*/ 659 h 720"/>
                <a:gd name="T12" fmla="*/ 530 w 720"/>
                <a:gd name="T13" fmla="*/ 618 h 720"/>
                <a:gd name="T14" fmla="*/ 453 w 720"/>
                <a:gd name="T15" fmla="*/ 541 h 720"/>
                <a:gd name="T16" fmla="*/ 376 w 720"/>
                <a:gd name="T17" fmla="*/ 618 h 720"/>
                <a:gd name="T18" fmla="*/ 393 w 720"/>
                <a:gd name="T19" fmla="*/ 659 h 720"/>
                <a:gd name="T20" fmla="*/ 372 w 720"/>
                <a:gd name="T21" fmla="*/ 719 h 720"/>
                <a:gd name="T22" fmla="*/ 363 w 720"/>
                <a:gd name="T23" fmla="*/ 720 h 720"/>
                <a:gd name="T24" fmla="*/ 178 w 720"/>
                <a:gd name="T25" fmla="*/ 720 h 720"/>
                <a:gd name="T26" fmla="*/ 178 w 720"/>
                <a:gd name="T27" fmla="*/ 534 h 720"/>
                <a:gd name="T28" fmla="*/ 177 w 720"/>
                <a:gd name="T29" fmla="*/ 526 h 720"/>
                <a:gd name="T30" fmla="*/ 150 w 720"/>
                <a:gd name="T31" fmla="*/ 482 h 720"/>
                <a:gd name="T32" fmla="*/ 117 w 720"/>
                <a:gd name="T33" fmla="*/ 505 h 720"/>
                <a:gd name="T34" fmla="*/ 77 w 720"/>
                <a:gd name="T35" fmla="*/ 521 h 720"/>
                <a:gd name="T36" fmla="*/ 76 w 720"/>
                <a:gd name="T37" fmla="*/ 521 h 720"/>
                <a:gd name="T38" fmla="*/ 0 w 720"/>
                <a:gd name="T39" fmla="*/ 445 h 720"/>
                <a:gd name="T40" fmla="*/ 76 w 720"/>
                <a:gd name="T41" fmla="*/ 368 h 720"/>
                <a:gd name="T42" fmla="*/ 77 w 720"/>
                <a:gd name="T43" fmla="*/ 368 h 720"/>
                <a:gd name="T44" fmla="*/ 117 w 720"/>
                <a:gd name="T45" fmla="*/ 384 h 720"/>
                <a:gd name="T46" fmla="*/ 150 w 720"/>
                <a:gd name="T47" fmla="*/ 407 h 720"/>
                <a:gd name="T48" fmla="*/ 177 w 720"/>
                <a:gd name="T49" fmla="*/ 364 h 720"/>
                <a:gd name="T50" fmla="*/ 178 w 720"/>
                <a:gd name="T51" fmla="*/ 355 h 720"/>
                <a:gd name="T52" fmla="*/ 178 w 720"/>
                <a:gd name="T53" fmla="*/ 178 h 720"/>
                <a:gd name="T54" fmla="*/ 363 w 720"/>
                <a:gd name="T55" fmla="*/ 178 h 720"/>
                <a:gd name="T56" fmla="*/ 374 w 720"/>
                <a:gd name="T57" fmla="*/ 177 h 720"/>
                <a:gd name="T58" fmla="*/ 423 w 720"/>
                <a:gd name="T59" fmla="*/ 148 h 720"/>
                <a:gd name="T60" fmla="*/ 405 w 720"/>
                <a:gd name="T61" fmla="*/ 110 h 720"/>
                <a:gd name="T62" fmla="*/ 399 w 720"/>
                <a:gd name="T63" fmla="*/ 103 h 720"/>
                <a:gd name="T64" fmla="*/ 385 w 720"/>
                <a:gd name="T65" fmla="*/ 68 h 720"/>
                <a:gd name="T66" fmla="*/ 453 w 720"/>
                <a:gd name="T67" fmla="*/ 0 h 720"/>
                <a:gd name="T68" fmla="*/ 521 w 720"/>
                <a:gd name="T69" fmla="*/ 68 h 720"/>
                <a:gd name="T70" fmla="*/ 521 w 720"/>
                <a:gd name="T71" fmla="*/ 68 h 720"/>
                <a:gd name="T72" fmla="*/ 507 w 720"/>
                <a:gd name="T73" fmla="*/ 103 h 720"/>
                <a:gd name="T74" fmla="*/ 501 w 720"/>
                <a:gd name="T75" fmla="*/ 110 h 720"/>
                <a:gd name="T76" fmla="*/ 483 w 720"/>
                <a:gd name="T77" fmla="*/ 148 h 720"/>
                <a:gd name="T78" fmla="*/ 532 w 720"/>
                <a:gd name="T79" fmla="*/ 177 h 720"/>
                <a:gd name="T80" fmla="*/ 543 w 720"/>
                <a:gd name="T81" fmla="*/ 178 h 720"/>
                <a:gd name="T82" fmla="*/ 720 w 720"/>
                <a:gd name="T83" fmla="*/ 178 h 720"/>
                <a:gd name="T84" fmla="*/ 720 w 720"/>
                <a:gd name="T85" fmla="*/ 355 h 720"/>
                <a:gd name="T86" fmla="*/ 719 w 720"/>
                <a:gd name="T87" fmla="*/ 362 h 720"/>
                <a:gd name="T88" fmla="*/ 701 w 720"/>
                <a:gd name="T89" fmla="*/ 399 h 720"/>
                <a:gd name="T90" fmla="*/ 680 w 720"/>
                <a:gd name="T91" fmla="*/ 385 h 720"/>
                <a:gd name="T92" fmla="*/ 672 w 720"/>
                <a:gd name="T93" fmla="*/ 378 h 720"/>
                <a:gd name="T94" fmla="*/ 627 w 720"/>
                <a:gd name="T95" fmla="*/ 360 h 720"/>
                <a:gd name="T96" fmla="*/ 626 w 720"/>
                <a:gd name="T97" fmla="*/ 360 h 720"/>
                <a:gd name="T98" fmla="*/ 541 w 720"/>
                <a:gd name="T99" fmla="*/ 445 h 720"/>
                <a:gd name="T100" fmla="*/ 626 w 720"/>
                <a:gd name="T101" fmla="*/ 530 h 720"/>
                <a:gd name="T102" fmla="*/ 627 w 720"/>
                <a:gd name="T103" fmla="*/ 530 h 720"/>
                <a:gd name="T104" fmla="*/ 673 w 720"/>
                <a:gd name="T105" fmla="*/ 511 h 720"/>
                <a:gd name="T106" fmla="*/ 680 w 720"/>
                <a:gd name="T107" fmla="*/ 505 h 720"/>
                <a:gd name="T108" fmla="*/ 701 w 720"/>
                <a:gd name="T109" fmla="*/ 490 h 720"/>
                <a:gd name="T110" fmla="*/ 719 w 720"/>
                <a:gd name="T111" fmla="*/ 527 h 720"/>
                <a:gd name="T112" fmla="*/ 720 w 720"/>
                <a:gd name="T113" fmla="*/ 534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0" h="720">
                  <a:moveTo>
                    <a:pt x="720" y="534"/>
                  </a:moveTo>
                  <a:cubicBezTo>
                    <a:pt x="720" y="720"/>
                    <a:pt x="720" y="720"/>
                    <a:pt x="720" y="720"/>
                  </a:cubicBezTo>
                  <a:cubicBezTo>
                    <a:pt x="720" y="720"/>
                    <a:pt x="720" y="720"/>
                    <a:pt x="720" y="720"/>
                  </a:cubicBezTo>
                  <a:cubicBezTo>
                    <a:pt x="543" y="720"/>
                    <a:pt x="543" y="720"/>
                    <a:pt x="543" y="720"/>
                  </a:cubicBezTo>
                  <a:cubicBezTo>
                    <a:pt x="540" y="720"/>
                    <a:pt x="537" y="719"/>
                    <a:pt x="534" y="719"/>
                  </a:cubicBezTo>
                  <a:cubicBezTo>
                    <a:pt x="463" y="702"/>
                    <a:pt x="496" y="678"/>
                    <a:pt x="513" y="659"/>
                  </a:cubicBezTo>
                  <a:cubicBezTo>
                    <a:pt x="531" y="639"/>
                    <a:pt x="530" y="618"/>
                    <a:pt x="530" y="618"/>
                  </a:cubicBezTo>
                  <a:cubicBezTo>
                    <a:pt x="530" y="576"/>
                    <a:pt x="495" y="541"/>
                    <a:pt x="453" y="541"/>
                  </a:cubicBezTo>
                  <a:cubicBezTo>
                    <a:pt x="411" y="541"/>
                    <a:pt x="376" y="576"/>
                    <a:pt x="376" y="618"/>
                  </a:cubicBezTo>
                  <a:cubicBezTo>
                    <a:pt x="376" y="618"/>
                    <a:pt x="375" y="639"/>
                    <a:pt x="393" y="659"/>
                  </a:cubicBezTo>
                  <a:cubicBezTo>
                    <a:pt x="410" y="678"/>
                    <a:pt x="444" y="702"/>
                    <a:pt x="372" y="719"/>
                  </a:cubicBezTo>
                  <a:cubicBezTo>
                    <a:pt x="369" y="719"/>
                    <a:pt x="366" y="720"/>
                    <a:pt x="363" y="720"/>
                  </a:cubicBezTo>
                  <a:cubicBezTo>
                    <a:pt x="178" y="720"/>
                    <a:pt x="178" y="720"/>
                    <a:pt x="178" y="720"/>
                  </a:cubicBezTo>
                  <a:cubicBezTo>
                    <a:pt x="178" y="534"/>
                    <a:pt x="178" y="534"/>
                    <a:pt x="178" y="534"/>
                  </a:cubicBezTo>
                  <a:cubicBezTo>
                    <a:pt x="178" y="531"/>
                    <a:pt x="178" y="528"/>
                    <a:pt x="177" y="526"/>
                  </a:cubicBezTo>
                  <a:cubicBezTo>
                    <a:pt x="169" y="492"/>
                    <a:pt x="160" y="482"/>
                    <a:pt x="150" y="482"/>
                  </a:cubicBezTo>
                  <a:cubicBezTo>
                    <a:pt x="139" y="482"/>
                    <a:pt x="127" y="496"/>
                    <a:pt x="117" y="505"/>
                  </a:cubicBezTo>
                  <a:cubicBezTo>
                    <a:pt x="99" y="520"/>
                    <a:pt x="81" y="521"/>
                    <a:pt x="77" y="521"/>
                  </a:cubicBezTo>
                  <a:cubicBezTo>
                    <a:pt x="77" y="521"/>
                    <a:pt x="76" y="521"/>
                    <a:pt x="76" y="521"/>
                  </a:cubicBezTo>
                  <a:cubicBezTo>
                    <a:pt x="34" y="521"/>
                    <a:pt x="0" y="487"/>
                    <a:pt x="0" y="445"/>
                  </a:cubicBezTo>
                  <a:cubicBezTo>
                    <a:pt x="0" y="402"/>
                    <a:pt x="34" y="368"/>
                    <a:pt x="76" y="368"/>
                  </a:cubicBezTo>
                  <a:cubicBezTo>
                    <a:pt x="76" y="368"/>
                    <a:pt x="76" y="368"/>
                    <a:pt x="77" y="368"/>
                  </a:cubicBezTo>
                  <a:cubicBezTo>
                    <a:pt x="81" y="368"/>
                    <a:pt x="99" y="369"/>
                    <a:pt x="117" y="384"/>
                  </a:cubicBezTo>
                  <a:cubicBezTo>
                    <a:pt x="127" y="393"/>
                    <a:pt x="139" y="407"/>
                    <a:pt x="150" y="407"/>
                  </a:cubicBezTo>
                  <a:cubicBezTo>
                    <a:pt x="160" y="407"/>
                    <a:pt x="169" y="397"/>
                    <a:pt x="177" y="364"/>
                  </a:cubicBezTo>
                  <a:cubicBezTo>
                    <a:pt x="178" y="361"/>
                    <a:pt x="178" y="358"/>
                    <a:pt x="178" y="355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363" y="178"/>
                    <a:pt x="363" y="178"/>
                    <a:pt x="363" y="178"/>
                  </a:cubicBezTo>
                  <a:cubicBezTo>
                    <a:pt x="367" y="178"/>
                    <a:pt x="371" y="177"/>
                    <a:pt x="374" y="177"/>
                  </a:cubicBezTo>
                  <a:cubicBezTo>
                    <a:pt x="404" y="170"/>
                    <a:pt x="419" y="161"/>
                    <a:pt x="423" y="148"/>
                  </a:cubicBezTo>
                  <a:cubicBezTo>
                    <a:pt x="428" y="134"/>
                    <a:pt x="416" y="121"/>
                    <a:pt x="405" y="110"/>
                  </a:cubicBezTo>
                  <a:cubicBezTo>
                    <a:pt x="403" y="107"/>
                    <a:pt x="401" y="105"/>
                    <a:pt x="399" y="103"/>
                  </a:cubicBezTo>
                  <a:cubicBezTo>
                    <a:pt x="384" y="86"/>
                    <a:pt x="385" y="69"/>
                    <a:pt x="385" y="68"/>
                  </a:cubicBezTo>
                  <a:cubicBezTo>
                    <a:pt x="385" y="30"/>
                    <a:pt x="415" y="0"/>
                    <a:pt x="453" y="0"/>
                  </a:cubicBezTo>
                  <a:cubicBezTo>
                    <a:pt x="491" y="0"/>
                    <a:pt x="521" y="30"/>
                    <a:pt x="521" y="68"/>
                  </a:cubicBezTo>
                  <a:cubicBezTo>
                    <a:pt x="521" y="68"/>
                    <a:pt x="521" y="68"/>
                    <a:pt x="521" y="68"/>
                  </a:cubicBezTo>
                  <a:cubicBezTo>
                    <a:pt x="521" y="69"/>
                    <a:pt x="522" y="86"/>
                    <a:pt x="507" y="103"/>
                  </a:cubicBezTo>
                  <a:cubicBezTo>
                    <a:pt x="505" y="105"/>
                    <a:pt x="503" y="107"/>
                    <a:pt x="501" y="110"/>
                  </a:cubicBezTo>
                  <a:cubicBezTo>
                    <a:pt x="490" y="121"/>
                    <a:pt x="479" y="134"/>
                    <a:pt x="483" y="148"/>
                  </a:cubicBezTo>
                  <a:cubicBezTo>
                    <a:pt x="487" y="161"/>
                    <a:pt x="502" y="170"/>
                    <a:pt x="532" y="177"/>
                  </a:cubicBezTo>
                  <a:cubicBezTo>
                    <a:pt x="536" y="177"/>
                    <a:pt x="539" y="178"/>
                    <a:pt x="543" y="178"/>
                  </a:cubicBezTo>
                  <a:cubicBezTo>
                    <a:pt x="720" y="178"/>
                    <a:pt x="720" y="178"/>
                    <a:pt x="720" y="178"/>
                  </a:cubicBezTo>
                  <a:cubicBezTo>
                    <a:pt x="720" y="355"/>
                    <a:pt x="720" y="355"/>
                    <a:pt x="720" y="355"/>
                  </a:cubicBezTo>
                  <a:cubicBezTo>
                    <a:pt x="720" y="357"/>
                    <a:pt x="720" y="360"/>
                    <a:pt x="719" y="362"/>
                  </a:cubicBezTo>
                  <a:cubicBezTo>
                    <a:pt x="711" y="396"/>
                    <a:pt x="703" y="399"/>
                    <a:pt x="701" y="399"/>
                  </a:cubicBezTo>
                  <a:cubicBezTo>
                    <a:pt x="695" y="399"/>
                    <a:pt x="687" y="391"/>
                    <a:pt x="680" y="385"/>
                  </a:cubicBezTo>
                  <a:cubicBezTo>
                    <a:pt x="677" y="382"/>
                    <a:pt x="675" y="380"/>
                    <a:pt x="672" y="378"/>
                  </a:cubicBezTo>
                  <a:cubicBezTo>
                    <a:pt x="653" y="361"/>
                    <a:pt x="633" y="360"/>
                    <a:pt x="627" y="360"/>
                  </a:cubicBezTo>
                  <a:cubicBezTo>
                    <a:pt x="626" y="360"/>
                    <a:pt x="626" y="360"/>
                    <a:pt x="626" y="360"/>
                  </a:cubicBezTo>
                  <a:cubicBezTo>
                    <a:pt x="580" y="360"/>
                    <a:pt x="541" y="398"/>
                    <a:pt x="541" y="445"/>
                  </a:cubicBezTo>
                  <a:cubicBezTo>
                    <a:pt x="541" y="491"/>
                    <a:pt x="580" y="530"/>
                    <a:pt x="626" y="530"/>
                  </a:cubicBezTo>
                  <a:cubicBezTo>
                    <a:pt x="627" y="530"/>
                    <a:pt x="627" y="530"/>
                    <a:pt x="627" y="530"/>
                  </a:cubicBezTo>
                  <a:cubicBezTo>
                    <a:pt x="633" y="530"/>
                    <a:pt x="653" y="528"/>
                    <a:pt x="673" y="511"/>
                  </a:cubicBezTo>
                  <a:cubicBezTo>
                    <a:pt x="675" y="509"/>
                    <a:pt x="677" y="507"/>
                    <a:pt x="680" y="505"/>
                  </a:cubicBezTo>
                  <a:cubicBezTo>
                    <a:pt x="687" y="498"/>
                    <a:pt x="695" y="490"/>
                    <a:pt x="701" y="490"/>
                  </a:cubicBezTo>
                  <a:cubicBezTo>
                    <a:pt x="703" y="490"/>
                    <a:pt x="711" y="493"/>
                    <a:pt x="719" y="527"/>
                  </a:cubicBezTo>
                  <a:cubicBezTo>
                    <a:pt x="720" y="530"/>
                    <a:pt x="720" y="532"/>
                    <a:pt x="720" y="53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맑은 고딕" panose="020B0503020000020004" pitchFamily="34" charset="-127"/>
                <a:cs typeface="阿里巴巴普惠体 M" panose="00020600040101010101" pitchFamily="18" charset="-122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 rot="18900000">
              <a:off x="4499386" y="1763373"/>
              <a:ext cx="1309085" cy="1309938"/>
            </a:xfrm>
            <a:custGeom>
              <a:avLst/>
              <a:gdLst>
                <a:gd name="T0" fmla="*/ 720 w 720"/>
                <a:gd name="T1" fmla="*/ 453 h 720"/>
                <a:gd name="T2" fmla="*/ 652 w 720"/>
                <a:gd name="T3" fmla="*/ 522 h 720"/>
                <a:gd name="T4" fmla="*/ 652 w 720"/>
                <a:gd name="T5" fmla="*/ 522 h 720"/>
                <a:gd name="T6" fmla="*/ 639 w 720"/>
                <a:gd name="T7" fmla="*/ 520 h 720"/>
                <a:gd name="T8" fmla="*/ 617 w 720"/>
                <a:gd name="T9" fmla="*/ 507 h 720"/>
                <a:gd name="T10" fmla="*/ 610 w 720"/>
                <a:gd name="T11" fmla="*/ 501 h 720"/>
                <a:gd name="T12" fmla="*/ 578 w 720"/>
                <a:gd name="T13" fmla="*/ 482 h 720"/>
                <a:gd name="T14" fmla="*/ 543 w 720"/>
                <a:gd name="T15" fmla="*/ 532 h 720"/>
                <a:gd name="T16" fmla="*/ 542 w 720"/>
                <a:gd name="T17" fmla="*/ 543 h 720"/>
                <a:gd name="T18" fmla="*/ 542 w 720"/>
                <a:gd name="T19" fmla="*/ 720 h 720"/>
                <a:gd name="T20" fmla="*/ 542 w 720"/>
                <a:gd name="T21" fmla="*/ 720 h 720"/>
                <a:gd name="T22" fmla="*/ 542 w 720"/>
                <a:gd name="T23" fmla="*/ 720 h 720"/>
                <a:gd name="T24" fmla="*/ 365 w 720"/>
                <a:gd name="T25" fmla="*/ 720 h 720"/>
                <a:gd name="T26" fmla="*/ 358 w 720"/>
                <a:gd name="T27" fmla="*/ 719 h 720"/>
                <a:gd name="T28" fmla="*/ 321 w 720"/>
                <a:gd name="T29" fmla="*/ 702 h 720"/>
                <a:gd name="T30" fmla="*/ 335 w 720"/>
                <a:gd name="T31" fmla="*/ 680 h 720"/>
                <a:gd name="T32" fmla="*/ 342 w 720"/>
                <a:gd name="T33" fmla="*/ 673 h 720"/>
                <a:gd name="T34" fmla="*/ 360 w 720"/>
                <a:gd name="T35" fmla="*/ 627 h 720"/>
                <a:gd name="T36" fmla="*/ 275 w 720"/>
                <a:gd name="T37" fmla="*/ 542 h 720"/>
                <a:gd name="T38" fmla="*/ 190 w 720"/>
                <a:gd name="T39" fmla="*/ 627 h 720"/>
                <a:gd name="T40" fmla="*/ 208 w 720"/>
                <a:gd name="T41" fmla="*/ 673 h 720"/>
                <a:gd name="T42" fmla="*/ 215 w 720"/>
                <a:gd name="T43" fmla="*/ 680 h 720"/>
                <a:gd name="T44" fmla="*/ 229 w 720"/>
                <a:gd name="T45" fmla="*/ 702 h 720"/>
                <a:gd name="T46" fmla="*/ 192 w 720"/>
                <a:gd name="T47" fmla="*/ 719 h 720"/>
                <a:gd name="T48" fmla="*/ 185 w 720"/>
                <a:gd name="T49" fmla="*/ 720 h 720"/>
                <a:gd name="T50" fmla="*/ 0 w 720"/>
                <a:gd name="T51" fmla="*/ 720 h 720"/>
                <a:gd name="T52" fmla="*/ 0 w 720"/>
                <a:gd name="T53" fmla="*/ 543 h 720"/>
                <a:gd name="T54" fmla="*/ 1 w 720"/>
                <a:gd name="T55" fmla="*/ 534 h 720"/>
                <a:gd name="T56" fmla="*/ 28 w 720"/>
                <a:gd name="T57" fmla="*/ 491 h 720"/>
                <a:gd name="T58" fmla="*/ 61 w 720"/>
                <a:gd name="T59" fmla="*/ 514 h 720"/>
                <a:gd name="T60" fmla="*/ 101 w 720"/>
                <a:gd name="T61" fmla="*/ 530 h 720"/>
                <a:gd name="T62" fmla="*/ 102 w 720"/>
                <a:gd name="T63" fmla="*/ 530 h 720"/>
                <a:gd name="T64" fmla="*/ 178 w 720"/>
                <a:gd name="T65" fmla="*/ 453 h 720"/>
                <a:gd name="T66" fmla="*/ 102 w 720"/>
                <a:gd name="T67" fmla="*/ 377 h 720"/>
                <a:gd name="T68" fmla="*/ 101 w 720"/>
                <a:gd name="T69" fmla="*/ 377 h 720"/>
                <a:gd name="T70" fmla="*/ 61 w 720"/>
                <a:gd name="T71" fmla="*/ 393 h 720"/>
                <a:gd name="T72" fmla="*/ 28 w 720"/>
                <a:gd name="T73" fmla="*/ 416 h 720"/>
                <a:gd name="T74" fmla="*/ 1 w 720"/>
                <a:gd name="T75" fmla="*/ 373 h 720"/>
                <a:gd name="T76" fmla="*/ 0 w 720"/>
                <a:gd name="T77" fmla="*/ 364 h 720"/>
                <a:gd name="T78" fmla="*/ 0 w 720"/>
                <a:gd name="T79" fmla="*/ 178 h 720"/>
                <a:gd name="T80" fmla="*/ 185 w 720"/>
                <a:gd name="T81" fmla="*/ 178 h 720"/>
                <a:gd name="T82" fmla="*/ 194 w 720"/>
                <a:gd name="T83" fmla="*/ 177 h 720"/>
                <a:gd name="T84" fmla="*/ 215 w 720"/>
                <a:gd name="T85" fmla="*/ 117 h 720"/>
                <a:gd name="T86" fmla="*/ 198 w 720"/>
                <a:gd name="T87" fmla="*/ 77 h 720"/>
                <a:gd name="T88" fmla="*/ 275 w 720"/>
                <a:gd name="T89" fmla="*/ 0 h 720"/>
                <a:gd name="T90" fmla="*/ 352 w 720"/>
                <a:gd name="T91" fmla="*/ 77 h 720"/>
                <a:gd name="T92" fmla="*/ 335 w 720"/>
                <a:gd name="T93" fmla="*/ 117 h 720"/>
                <a:gd name="T94" fmla="*/ 356 w 720"/>
                <a:gd name="T95" fmla="*/ 177 h 720"/>
                <a:gd name="T96" fmla="*/ 365 w 720"/>
                <a:gd name="T97" fmla="*/ 178 h 720"/>
                <a:gd name="T98" fmla="*/ 542 w 720"/>
                <a:gd name="T99" fmla="*/ 178 h 720"/>
                <a:gd name="T100" fmla="*/ 542 w 720"/>
                <a:gd name="T101" fmla="*/ 364 h 720"/>
                <a:gd name="T102" fmla="*/ 543 w 720"/>
                <a:gd name="T103" fmla="*/ 374 h 720"/>
                <a:gd name="T104" fmla="*/ 578 w 720"/>
                <a:gd name="T105" fmla="*/ 424 h 720"/>
                <a:gd name="T106" fmla="*/ 610 w 720"/>
                <a:gd name="T107" fmla="*/ 406 h 720"/>
                <a:gd name="T108" fmla="*/ 617 w 720"/>
                <a:gd name="T109" fmla="*/ 399 h 720"/>
                <a:gd name="T110" fmla="*/ 651 w 720"/>
                <a:gd name="T111" fmla="*/ 385 h 720"/>
                <a:gd name="T112" fmla="*/ 652 w 720"/>
                <a:gd name="T113" fmla="*/ 385 h 720"/>
                <a:gd name="T114" fmla="*/ 720 w 720"/>
                <a:gd name="T115" fmla="*/ 45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720">
                  <a:moveTo>
                    <a:pt x="720" y="453"/>
                  </a:moveTo>
                  <a:cubicBezTo>
                    <a:pt x="720" y="491"/>
                    <a:pt x="690" y="522"/>
                    <a:pt x="652" y="522"/>
                  </a:cubicBezTo>
                  <a:cubicBezTo>
                    <a:pt x="652" y="522"/>
                    <a:pt x="652" y="522"/>
                    <a:pt x="652" y="522"/>
                  </a:cubicBezTo>
                  <a:cubicBezTo>
                    <a:pt x="650" y="522"/>
                    <a:pt x="645" y="522"/>
                    <a:pt x="639" y="520"/>
                  </a:cubicBezTo>
                  <a:cubicBezTo>
                    <a:pt x="633" y="518"/>
                    <a:pt x="625" y="514"/>
                    <a:pt x="617" y="507"/>
                  </a:cubicBezTo>
                  <a:cubicBezTo>
                    <a:pt x="615" y="505"/>
                    <a:pt x="612" y="503"/>
                    <a:pt x="610" y="501"/>
                  </a:cubicBezTo>
                  <a:cubicBezTo>
                    <a:pt x="600" y="492"/>
                    <a:pt x="590" y="482"/>
                    <a:pt x="578" y="482"/>
                  </a:cubicBezTo>
                  <a:cubicBezTo>
                    <a:pt x="557" y="482"/>
                    <a:pt x="549" y="509"/>
                    <a:pt x="543" y="532"/>
                  </a:cubicBezTo>
                  <a:cubicBezTo>
                    <a:pt x="542" y="536"/>
                    <a:pt x="542" y="539"/>
                    <a:pt x="542" y="543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365" y="720"/>
                    <a:pt x="365" y="720"/>
                    <a:pt x="365" y="720"/>
                  </a:cubicBezTo>
                  <a:cubicBezTo>
                    <a:pt x="362" y="720"/>
                    <a:pt x="360" y="720"/>
                    <a:pt x="358" y="719"/>
                  </a:cubicBezTo>
                  <a:cubicBezTo>
                    <a:pt x="326" y="712"/>
                    <a:pt x="322" y="704"/>
                    <a:pt x="321" y="702"/>
                  </a:cubicBezTo>
                  <a:cubicBezTo>
                    <a:pt x="319" y="697"/>
                    <a:pt x="328" y="687"/>
                    <a:pt x="335" y="680"/>
                  </a:cubicBezTo>
                  <a:cubicBezTo>
                    <a:pt x="337" y="678"/>
                    <a:pt x="340" y="675"/>
                    <a:pt x="342" y="673"/>
                  </a:cubicBezTo>
                  <a:cubicBezTo>
                    <a:pt x="360" y="652"/>
                    <a:pt x="360" y="630"/>
                    <a:pt x="360" y="627"/>
                  </a:cubicBezTo>
                  <a:cubicBezTo>
                    <a:pt x="360" y="580"/>
                    <a:pt x="322" y="542"/>
                    <a:pt x="275" y="542"/>
                  </a:cubicBezTo>
                  <a:cubicBezTo>
                    <a:pt x="228" y="542"/>
                    <a:pt x="190" y="580"/>
                    <a:pt x="190" y="627"/>
                  </a:cubicBezTo>
                  <a:cubicBezTo>
                    <a:pt x="190" y="630"/>
                    <a:pt x="190" y="652"/>
                    <a:pt x="208" y="673"/>
                  </a:cubicBezTo>
                  <a:cubicBezTo>
                    <a:pt x="210" y="675"/>
                    <a:pt x="213" y="678"/>
                    <a:pt x="215" y="680"/>
                  </a:cubicBezTo>
                  <a:cubicBezTo>
                    <a:pt x="222" y="687"/>
                    <a:pt x="231" y="697"/>
                    <a:pt x="229" y="702"/>
                  </a:cubicBezTo>
                  <a:cubicBezTo>
                    <a:pt x="229" y="704"/>
                    <a:pt x="224" y="712"/>
                    <a:pt x="192" y="719"/>
                  </a:cubicBezTo>
                  <a:cubicBezTo>
                    <a:pt x="190" y="720"/>
                    <a:pt x="188" y="720"/>
                    <a:pt x="185" y="72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543"/>
                    <a:pt x="0" y="543"/>
                    <a:pt x="0" y="543"/>
                  </a:cubicBezTo>
                  <a:cubicBezTo>
                    <a:pt x="0" y="540"/>
                    <a:pt x="0" y="537"/>
                    <a:pt x="1" y="534"/>
                  </a:cubicBezTo>
                  <a:cubicBezTo>
                    <a:pt x="9" y="501"/>
                    <a:pt x="18" y="491"/>
                    <a:pt x="28" y="491"/>
                  </a:cubicBezTo>
                  <a:cubicBezTo>
                    <a:pt x="39" y="491"/>
                    <a:pt x="51" y="505"/>
                    <a:pt x="61" y="514"/>
                  </a:cubicBezTo>
                  <a:cubicBezTo>
                    <a:pt x="79" y="529"/>
                    <a:pt x="97" y="530"/>
                    <a:pt x="101" y="530"/>
                  </a:cubicBezTo>
                  <a:cubicBezTo>
                    <a:pt x="101" y="530"/>
                    <a:pt x="102" y="530"/>
                    <a:pt x="102" y="530"/>
                  </a:cubicBezTo>
                  <a:cubicBezTo>
                    <a:pt x="144" y="530"/>
                    <a:pt x="178" y="496"/>
                    <a:pt x="178" y="453"/>
                  </a:cubicBezTo>
                  <a:cubicBezTo>
                    <a:pt x="178" y="411"/>
                    <a:pt x="144" y="377"/>
                    <a:pt x="102" y="377"/>
                  </a:cubicBezTo>
                  <a:cubicBezTo>
                    <a:pt x="102" y="377"/>
                    <a:pt x="101" y="377"/>
                    <a:pt x="101" y="377"/>
                  </a:cubicBezTo>
                  <a:cubicBezTo>
                    <a:pt x="97" y="377"/>
                    <a:pt x="79" y="378"/>
                    <a:pt x="61" y="393"/>
                  </a:cubicBezTo>
                  <a:cubicBezTo>
                    <a:pt x="51" y="402"/>
                    <a:pt x="39" y="416"/>
                    <a:pt x="28" y="416"/>
                  </a:cubicBezTo>
                  <a:cubicBezTo>
                    <a:pt x="18" y="416"/>
                    <a:pt x="9" y="406"/>
                    <a:pt x="1" y="373"/>
                  </a:cubicBezTo>
                  <a:cubicBezTo>
                    <a:pt x="0" y="370"/>
                    <a:pt x="0" y="367"/>
                    <a:pt x="0" y="3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88" y="178"/>
                    <a:pt x="191" y="178"/>
                    <a:pt x="194" y="177"/>
                  </a:cubicBezTo>
                  <a:cubicBezTo>
                    <a:pt x="266" y="161"/>
                    <a:pt x="232" y="137"/>
                    <a:pt x="215" y="117"/>
                  </a:cubicBezTo>
                  <a:cubicBezTo>
                    <a:pt x="197" y="97"/>
                    <a:pt x="198" y="77"/>
                    <a:pt x="198" y="77"/>
                  </a:cubicBezTo>
                  <a:cubicBezTo>
                    <a:pt x="198" y="34"/>
                    <a:pt x="233" y="0"/>
                    <a:pt x="275" y="0"/>
                  </a:cubicBezTo>
                  <a:cubicBezTo>
                    <a:pt x="317" y="0"/>
                    <a:pt x="352" y="34"/>
                    <a:pt x="352" y="77"/>
                  </a:cubicBezTo>
                  <a:cubicBezTo>
                    <a:pt x="352" y="77"/>
                    <a:pt x="353" y="97"/>
                    <a:pt x="335" y="117"/>
                  </a:cubicBezTo>
                  <a:cubicBezTo>
                    <a:pt x="318" y="137"/>
                    <a:pt x="285" y="161"/>
                    <a:pt x="356" y="177"/>
                  </a:cubicBezTo>
                  <a:cubicBezTo>
                    <a:pt x="359" y="178"/>
                    <a:pt x="362" y="178"/>
                    <a:pt x="365" y="178"/>
                  </a:cubicBezTo>
                  <a:cubicBezTo>
                    <a:pt x="542" y="178"/>
                    <a:pt x="542" y="178"/>
                    <a:pt x="542" y="178"/>
                  </a:cubicBezTo>
                  <a:cubicBezTo>
                    <a:pt x="542" y="364"/>
                    <a:pt x="542" y="364"/>
                    <a:pt x="542" y="364"/>
                  </a:cubicBezTo>
                  <a:cubicBezTo>
                    <a:pt x="542" y="367"/>
                    <a:pt x="542" y="371"/>
                    <a:pt x="543" y="374"/>
                  </a:cubicBezTo>
                  <a:cubicBezTo>
                    <a:pt x="549" y="398"/>
                    <a:pt x="557" y="424"/>
                    <a:pt x="578" y="424"/>
                  </a:cubicBezTo>
                  <a:cubicBezTo>
                    <a:pt x="590" y="424"/>
                    <a:pt x="600" y="415"/>
                    <a:pt x="610" y="406"/>
                  </a:cubicBezTo>
                  <a:cubicBezTo>
                    <a:pt x="612" y="403"/>
                    <a:pt x="615" y="401"/>
                    <a:pt x="617" y="399"/>
                  </a:cubicBezTo>
                  <a:cubicBezTo>
                    <a:pt x="633" y="386"/>
                    <a:pt x="648" y="385"/>
                    <a:pt x="651" y="385"/>
                  </a:cubicBezTo>
                  <a:cubicBezTo>
                    <a:pt x="652" y="385"/>
                    <a:pt x="652" y="385"/>
                    <a:pt x="652" y="385"/>
                  </a:cubicBezTo>
                  <a:cubicBezTo>
                    <a:pt x="690" y="385"/>
                    <a:pt x="720" y="416"/>
                    <a:pt x="720" y="4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맑은 고딕" panose="020B0503020000020004" pitchFamily="34" charset="-127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5" name="직선 연결선 250"/>
            <p:cNvCxnSpPr/>
            <p:nvPr/>
          </p:nvCxnSpPr>
          <p:spPr>
            <a:xfrm>
              <a:off x="4228264" y="2168622"/>
              <a:ext cx="244616" cy="0"/>
            </a:xfrm>
            <a:prstGeom prst="line">
              <a:avLst/>
            </a:prstGeom>
            <a:ln w="6350">
              <a:solidFill>
                <a:srgbClr val="414455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250"/>
            <p:cNvCxnSpPr/>
            <p:nvPr/>
          </p:nvCxnSpPr>
          <p:spPr>
            <a:xfrm>
              <a:off x="4281901" y="3869346"/>
              <a:ext cx="893476" cy="0"/>
            </a:xfrm>
            <a:prstGeom prst="line">
              <a:avLst/>
            </a:prstGeom>
            <a:ln w="6350">
              <a:solidFill>
                <a:srgbClr val="414455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250"/>
            <p:cNvCxnSpPr/>
            <p:nvPr/>
          </p:nvCxnSpPr>
          <p:spPr>
            <a:xfrm flipH="1">
              <a:off x="6532026" y="1441645"/>
              <a:ext cx="1069129" cy="0"/>
            </a:xfrm>
            <a:prstGeom prst="line">
              <a:avLst/>
            </a:prstGeom>
            <a:ln w="6350">
              <a:solidFill>
                <a:srgbClr val="414455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250"/>
            <p:cNvCxnSpPr/>
            <p:nvPr/>
          </p:nvCxnSpPr>
          <p:spPr>
            <a:xfrm flipH="1">
              <a:off x="7261232" y="3144847"/>
              <a:ext cx="339923" cy="0"/>
            </a:xfrm>
            <a:prstGeom prst="line">
              <a:avLst/>
            </a:prstGeom>
            <a:ln w="6350">
              <a:solidFill>
                <a:srgbClr val="414455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66267" y="3421182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85445" y="175561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06501" y="2763798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60703" y="1098227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4250801858"/>
      </p:ext>
    </p:extLst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3238" y="-2003239"/>
            <a:ext cx="5137521" cy="91440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913"/>
          <a:stretch/>
        </p:blipFill>
        <p:spPr>
          <a:xfrm>
            <a:off x="2263886" y="0"/>
            <a:ext cx="4616228" cy="18047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78"/>
            <a:ext cx="9144000" cy="387019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65955" y="238125"/>
            <a:ext cx="20120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07NikumaruFont" panose="02000900000000000000" pitchFamily="50" charset="-128"/>
                <a:ea typeface="07NikumaruFont" panose="02000900000000000000" pitchFamily="50" charset="-128"/>
              </a:rPr>
              <a:t>2021</a:t>
            </a:r>
            <a:endParaRPr lang="zh-CN" altLang="en-US" sz="5400" dirty="0">
              <a:solidFill>
                <a:schemeClr val="bg1"/>
              </a:solidFill>
              <a:latin typeface="07NikumaruFont" panose="02000900000000000000" pitchFamily="50" charset="-128"/>
              <a:ea typeface="07NikumaruFont" panose="02000900000000000000" pitchFamily="50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20979" y="192912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C00000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谢谢观看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8147" y="2866527"/>
            <a:ext cx="1935853" cy="227099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3321" y="2866527"/>
            <a:ext cx="1935854" cy="227099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7"/>
          <a:stretch/>
        </p:blipFill>
        <p:spPr>
          <a:xfrm>
            <a:off x="2452030" y="3895042"/>
            <a:ext cx="4239940" cy="124845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082"/>
            <a:ext cx="9144000" cy="153741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74619" y="4224750"/>
            <a:ext cx="18614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175865014"/>
      </p:ext>
    </p:extLst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仅供学习参考之用。</a:t>
            </a:r>
          </a:p>
        </p:txBody>
      </p:sp>
    </p:spTree>
    <p:extLst>
      <p:ext uri="{BB962C8B-B14F-4D97-AF65-F5344CB8AC3E}">
        <p14:creationId xmlns:p14="http://schemas.microsoft.com/office/powerpoint/2010/main" val="4095633693"/>
      </p:ext>
    </p:extLst>
  </p:cSld>
  <p:clrMapOvr>
    <a:masterClrMapping/>
  </p:clrMapOvr>
  <p:transition spd="slow" advClick="0" advTm="0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7"/>
          <a:stretch/>
        </p:blipFill>
        <p:spPr>
          <a:xfrm>
            <a:off x="1470681" y="3317122"/>
            <a:ext cx="6202638" cy="182637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9846" y="0"/>
            <a:ext cx="4478854" cy="5143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794982" y="0"/>
            <a:ext cx="4478854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17"/>
          <a:stretch/>
        </p:blipFill>
        <p:spPr>
          <a:xfrm>
            <a:off x="3110870" y="-9112"/>
            <a:ext cx="2922251" cy="149584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286000" y="-150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7175" y="1782108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单击此处添加标题文本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082"/>
            <a:ext cx="9144000" cy="15374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60495" y="2817306"/>
            <a:ext cx="6223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1089244605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131" y="801900"/>
            <a:ext cx="8153270" cy="3493780"/>
            <a:chOff x="-1156031" y="206367"/>
            <a:chExt cx="11417508" cy="4892548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4398894" y="1279370"/>
              <a:ext cx="770334" cy="1241822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628559" y="1279370"/>
              <a:ext cx="1540669" cy="1241822"/>
              <a:chOff x="5333590" y="1568012"/>
              <a:chExt cx="2054225" cy="1655763"/>
            </a:xfrm>
            <a:solidFill>
              <a:srgbClr val="C00000"/>
            </a:solidFill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6360703" y="1568012"/>
                <a:ext cx="1027112" cy="1655763"/>
              </a:xfrm>
              <a:custGeom>
                <a:avLst/>
                <a:gdLst>
                  <a:gd name="T0" fmla="*/ 647 w 647"/>
                  <a:gd name="T1" fmla="*/ 0 h 1043"/>
                  <a:gd name="T2" fmla="*/ 0 w 647"/>
                  <a:gd name="T3" fmla="*/ 290 h 1043"/>
                  <a:gd name="T4" fmla="*/ 0 w 647"/>
                  <a:gd name="T5" fmla="*/ 1043 h 1043"/>
                  <a:gd name="T6" fmla="*/ 647 w 647"/>
                  <a:gd name="T7" fmla="*/ 396 h 1043"/>
                  <a:gd name="T8" fmla="*/ 647 w 647"/>
                  <a:gd name="T9" fmla="*/ 0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7" h="1043">
                    <a:moveTo>
                      <a:pt x="647" y="0"/>
                    </a:moveTo>
                    <a:lnTo>
                      <a:pt x="0" y="290"/>
                    </a:lnTo>
                    <a:lnTo>
                      <a:pt x="0" y="1043"/>
                    </a:lnTo>
                    <a:lnTo>
                      <a:pt x="647" y="396"/>
                    </a:lnTo>
                    <a:lnTo>
                      <a:pt x="647" y="0"/>
                    </a:lnTo>
                    <a:close/>
                  </a:path>
                </a:pathLst>
              </a:custGeom>
              <a:solidFill>
                <a:srgbClr val="70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5333590" y="1568012"/>
                <a:ext cx="1027112" cy="1655763"/>
              </a:xfrm>
              <a:custGeom>
                <a:avLst/>
                <a:gdLst>
                  <a:gd name="T0" fmla="*/ 0 w 647"/>
                  <a:gd name="T1" fmla="*/ 0 h 1043"/>
                  <a:gd name="T2" fmla="*/ 647 w 647"/>
                  <a:gd name="T3" fmla="*/ 290 h 1043"/>
                  <a:gd name="T4" fmla="*/ 647 w 647"/>
                  <a:gd name="T5" fmla="*/ 1043 h 1043"/>
                  <a:gd name="T6" fmla="*/ 0 w 647"/>
                  <a:gd name="T7" fmla="*/ 396 h 1043"/>
                  <a:gd name="T8" fmla="*/ 0 w 647"/>
                  <a:gd name="T9" fmla="*/ 0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7" h="1043">
                    <a:moveTo>
                      <a:pt x="0" y="0"/>
                    </a:moveTo>
                    <a:lnTo>
                      <a:pt x="647" y="290"/>
                    </a:lnTo>
                    <a:lnTo>
                      <a:pt x="647" y="1043"/>
                    </a:lnTo>
                    <a:lnTo>
                      <a:pt x="0" y="39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3628559" y="1279370"/>
              <a:ext cx="770334" cy="1241822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4517956" y="2640254"/>
              <a:ext cx="1238250" cy="770335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517956" y="1866348"/>
              <a:ext cx="1238250" cy="1544241"/>
              <a:chOff x="6519453" y="2350649"/>
              <a:chExt cx="1651000" cy="2058988"/>
            </a:xfrm>
            <a:solidFill>
              <a:srgbClr val="C00000"/>
            </a:solidFill>
          </p:grpSpPr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6519453" y="3382524"/>
                <a:ext cx="1651000" cy="1027113"/>
              </a:xfrm>
              <a:custGeom>
                <a:avLst/>
                <a:gdLst>
                  <a:gd name="T0" fmla="*/ 1040 w 1040"/>
                  <a:gd name="T1" fmla="*/ 647 h 647"/>
                  <a:gd name="T2" fmla="*/ 753 w 1040"/>
                  <a:gd name="T3" fmla="*/ 0 h 647"/>
                  <a:gd name="T4" fmla="*/ 0 w 1040"/>
                  <a:gd name="T5" fmla="*/ 0 h 647"/>
                  <a:gd name="T6" fmla="*/ 647 w 1040"/>
                  <a:gd name="T7" fmla="*/ 647 h 647"/>
                  <a:gd name="T8" fmla="*/ 1040 w 1040"/>
                  <a:gd name="T9" fmla="*/ 647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47">
                    <a:moveTo>
                      <a:pt x="1040" y="647"/>
                    </a:moveTo>
                    <a:lnTo>
                      <a:pt x="753" y="0"/>
                    </a:lnTo>
                    <a:lnTo>
                      <a:pt x="0" y="0"/>
                    </a:lnTo>
                    <a:lnTo>
                      <a:pt x="647" y="647"/>
                    </a:lnTo>
                    <a:lnTo>
                      <a:pt x="1040" y="647"/>
                    </a:lnTo>
                    <a:close/>
                  </a:path>
                </a:pathLst>
              </a:custGeom>
              <a:solidFill>
                <a:srgbClr val="70000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6519453" y="2350649"/>
                <a:ext cx="1651000" cy="1031875"/>
              </a:xfrm>
              <a:custGeom>
                <a:avLst/>
                <a:gdLst>
                  <a:gd name="T0" fmla="*/ 1040 w 1040"/>
                  <a:gd name="T1" fmla="*/ 0 h 650"/>
                  <a:gd name="T2" fmla="*/ 753 w 1040"/>
                  <a:gd name="T3" fmla="*/ 650 h 650"/>
                  <a:gd name="T4" fmla="*/ 0 w 1040"/>
                  <a:gd name="T5" fmla="*/ 650 h 650"/>
                  <a:gd name="T6" fmla="*/ 647 w 1040"/>
                  <a:gd name="T7" fmla="*/ 0 h 650"/>
                  <a:gd name="T8" fmla="*/ 104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1040" y="0"/>
                    </a:moveTo>
                    <a:lnTo>
                      <a:pt x="753" y="650"/>
                    </a:lnTo>
                    <a:lnTo>
                      <a:pt x="0" y="650"/>
                    </a:lnTo>
                    <a:lnTo>
                      <a:pt x="647" y="0"/>
                    </a:lnTo>
                    <a:lnTo>
                      <a:pt x="1040" y="0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4517956" y="1866348"/>
              <a:ext cx="1238250" cy="773906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3979178" y="2758123"/>
              <a:ext cx="770334" cy="1240631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632269" y="2758122"/>
              <a:ext cx="1540669" cy="1240631"/>
              <a:chOff x="5333590" y="3538099"/>
              <a:chExt cx="2054225" cy="1654175"/>
            </a:xfrm>
            <a:solidFill>
              <a:srgbClr val="C00000"/>
            </a:solidFill>
          </p:grpSpPr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5333590" y="3538099"/>
                <a:ext cx="1027112" cy="1654175"/>
              </a:xfrm>
              <a:custGeom>
                <a:avLst/>
                <a:gdLst>
                  <a:gd name="T0" fmla="*/ 0 w 647"/>
                  <a:gd name="T1" fmla="*/ 1042 h 1042"/>
                  <a:gd name="T2" fmla="*/ 647 w 647"/>
                  <a:gd name="T3" fmla="*/ 752 h 1042"/>
                  <a:gd name="T4" fmla="*/ 647 w 647"/>
                  <a:gd name="T5" fmla="*/ 0 h 1042"/>
                  <a:gd name="T6" fmla="*/ 0 w 647"/>
                  <a:gd name="T7" fmla="*/ 649 h 1042"/>
                  <a:gd name="T8" fmla="*/ 0 w 647"/>
                  <a:gd name="T9" fmla="*/ 1042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7" h="1042">
                    <a:moveTo>
                      <a:pt x="0" y="1042"/>
                    </a:moveTo>
                    <a:lnTo>
                      <a:pt x="647" y="752"/>
                    </a:lnTo>
                    <a:lnTo>
                      <a:pt x="647" y="0"/>
                    </a:lnTo>
                    <a:lnTo>
                      <a:pt x="0" y="649"/>
                    </a:lnTo>
                    <a:lnTo>
                      <a:pt x="0" y="104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15"/>
              <p:cNvSpPr>
                <a:spLocks/>
              </p:cNvSpPr>
              <p:nvPr/>
            </p:nvSpPr>
            <p:spPr bwMode="auto">
              <a:xfrm>
                <a:off x="6360703" y="3538099"/>
                <a:ext cx="1027112" cy="1654175"/>
              </a:xfrm>
              <a:custGeom>
                <a:avLst/>
                <a:gdLst>
                  <a:gd name="T0" fmla="*/ 647 w 647"/>
                  <a:gd name="T1" fmla="*/ 1042 h 1042"/>
                  <a:gd name="T2" fmla="*/ 0 w 647"/>
                  <a:gd name="T3" fmla="*/ 752 h 1042"/>
                  <a:gd name="T4" fmla="*/ 0 w 647"/>
                  <a:gd name="T5" fmla="*/ 0 h 1042"/>
                  <a:gd name="T6" fmla="*/ 647 w 647"/>
                  <a:gd name="T7" fmla="*/ 649 h 1042"/>
                  <a:gd name="T8" fmla="*/ 647 w 647"/>
                  <a:gd name="T9" fmla="*/ 1042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7" h="1042">
                    <a:moveTo>
                      <a:pt x="647" y="1042"/>
                    </a:moveTo>
                    <a:lnTo>
                      <a:pt x="0" y="752"/>
                    </a:lnTo>
                    <a:lnTo>
                      <a:pt x="0" y="0"/>
                    </a:lnTo>
                    <a:lnTo>
                      <a:pt x="647" y="649"/>
                    </a:lnTo>
                    <a:lnTo>
                      <a:pt x="647" y="1042"/>
                    </a:lnTo>
                    <a:close/>
                  </a:path>
                </a:pathLst>
              </a:custGeom>
              <a:solidFill>
                <a:srgbClr val="70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4749513" y="2758123"/>
              <a:ext cx="770334" cy="1240631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3041581" y="1866348"/>
              <a:ext cx="1238250" cy="773906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041581" y="1866348"/>
              <a:ext cx="1238250" cy="1544241"/>
              <a:chOff x="4550953" y="2350649"/>
              <a:chExt cx="1651000" cy="2058988"/>
            </a:xfrm>
            <a:solidFill>
              <a:srgbClr val="C00000"/>
            </a:solidFill>
          </p:grpSpPr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4550953" y="2350649"/>
                <a:ext cx="1651000" cy="1031875"/>
              </a:xfrm>
              <a:custGeom>
                <a:avLst/>
                <a:gdLst>
                  <a:gd name="T0" fmla="*/ 0 w 1040"/>
                  <a:gd name="T1" fmla="*/ 0 h 650"/>
                  <a:gd name="T2" fmla="*/ 287 w 1040"/>
                  <a:gd name="T3" fmla="*/ 650 h 650"/>
                  <a:gd name="T4" fmla="*/ 1040 w 1040"/>
                  <a:gd name="T5" fmla="*/ 650 h 650"/>
                  <a:gd name="T6" fmla="*/ 393 w 1040"/>
                  <a:gd name="T7" fmla="*/ 0 h 650"/>
                  <a:gd name="T8" fmla="*/ 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0" y="0"/>
                    </a:moveTo>
                    <a:lnTo>
                      <a:pt x="287" y="650"/>
                    </a:lnTo>
                    <a:lnTo>
                      <a:pt x="1040" y="650"/>
                    </a:lnTo>
                    <a:lnTo>
                      <a:pt x="3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4550953" y="3382524"/>
                <a:ext cx="1651000" cy="1027113"/>
              </a:xfrm>
              <a:custGeom>
                <a:avLst/>
                <a:gdLst>
                  <a:gd name="T0" fmla="*/ 0 w 1040"/>
                  <a:gd name="T1" fmla="*/ 647 h 647"/>
                  <a:gd name="T2" fmla="*/ 287 w 1040"/>
                  <a:gd name="T3" fmla="*/ 0 h 647"/>
                  <a:gd name="T4" fmla="*/ 1040 w 1040"/>
                  <a:gd name="T5" fmla="*/ 0 h 647"/>
                  <a:gd name="T6" fmla="*/ 393 w 1040"/>
                  <a:gd name="T7" fmla="*/ 647 h 647"/>
                  <a:gd name="T8" fmla="*/ 0 w 1040"/>
                  <a:gd name="T9" fmla="*/ 647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47">
                    <a:moveTo>
                      <a:pt x="0" y="647"/>
                    </a:moveTo>
                    <a:lnTo>
                      <a:pt x="287" y="0"/>
                    </a:lnTo>
                    <a:lnTo>
                      <a:pt x="1040" y="0"/>
                    </a:lnTo>
                    <a:lnTo>
                      <a:pt x="393" y="647"/>
                    </a:lnTo>
                    <a:lnTo>
                      <a:pt x="0" y="647"/>
                    </a:lnTo>
                    <a:close/>
                  </a:path>
                </a:pathLst>
              </a:custGeom>
              <a:solidFill>
                <a:srgbClr val="70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3041581" y="2640254"/>
              <a:ext cx="1238250" cy="770335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3674994" y="1385336"/>
              <a:ext cx="1540669" cy="1241822"/>
            </a:xfrm>
            <a:custGeom>
              <a:avLst/>
              <a:gdLst>
                <a:gd name="T0" fmla="*/ 1294 w 1294"/>
                <a:gd name="T1" fmla="*/ 0 h 1043"/>
                <a:gd name="T2" fmla="*/ 1255 w 1294"/>
                <a:gd name="T3" fmla="*/ 20 h 1043"/>
                <a:gd name="T4" fmla="*/ 1255 w 1294"/>
                <a:gd name="T5" fmla="*/ 307 h 1043"/>
                <a:gd name="T6" fmla="*/ 608 w 1294"/>
                <a:gd name="T7" fmla="*/ 954 h 1043"/>
                <a:gd name="T8" fmla="*/ 0 w 1294"/>
                <a:gd name="T9" fmla="*/ 346 h 1043"/>
                <a:gd name="T10" fmla="*/ 0 w 1294"/>
                <a:gd name="T11" fmla="*/ 396 h 1043"/>
                <a:gd name="T12" fmla="*/ 647 w 1294"/>
                <a:gd name="T13" fmla="*/ 1043 h 1043"/>
                <a:gd name="T14" fmla="*/ 1294 w 1294"/>
                <a:gd name="T15" fmla="*/ 396 h 1043"/>
                <a:gd name="T16" fmla="*/ 1294 w 1294"/>
                <a:gd name="T1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1043">
                  <a:moveTo>
                    <a:pt x="1294" y="0"/>
                  </a:moveTo>
                  <a:lnTo>
                    <a:pt x="1255" y="20"/>
                  </a:lnTo>
                  <a:lnTo>
                    <a:pt x="1255" y="307"/>
                  </a:lnTo>
                  <a:lnTo>
                    <a:pt x="608" y="954"/>
                  </a:lnTo>
                  <a:lnTo>
                    <a:pt x="0" y="346"/>
                  </a:lnTo>
                  <a:lnTo>
                    <a:pt x="0" y="396"/>
                  </a:lnTo>
                  <a:lnTo>
                    <a:pt x="647" y="1043"/>
                  </a:lnTo>
                  <a:lnTo>
                    <a:pt x="1294" y="396"/>
                  </a:lnTo>
                  <a:lnTo>
                    <a:pt x="12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5414497" y="1973504"/>
              <a:ext cx="388144" cy="770335"/>
            </a:xfrm>
            <a:custGeom>
              <a:avLst/>
              <a:gdLst>
                <a:gd name="T0" fmla="*/ 326 w 326"/>
                <a:gd name="T1" fmla="*/ 0 h 647"/>
                <a:gd name="T2" fmla="*/ 248 w 326"/>
                <a:gd name="T3" fmla="*/ 0 h 647"/>
                <a:gd name="T4" fmla="*/ 0 w 326"/>
                <a:gd name="T5" fmla="*/ 560 h 647"/>
                <a:gd name="T6" fmla="*/ 39 w 326"/>
                <a:gd name="T7" fmla="*/ 647 h 647"/>
                <a:gd name="T8" fmla="*/ 326 w 326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647">
                  <a:moveTo>
                    <a:pt x="326" y="0"/>
                  </a:moveTo>
                  <a:lnTo>
                    <a:pt x="248" y="0"/>
                  </a:lnTo>
                  <a:lnTo>
                    <a:pt x="0" y="560"/>
                  </a:lnTo>
                  <a:lnTo>
                    <a:pt x="39" y="647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3088015" y="1973504"/>
              <a:ext cx="2714625" cy="1543050"/>
            </a:xfrm>
            <a:custGeom>
              <a:avLst/>
              <a:gdLst>
                <a:gd name="T0" fmla="*/ 1265 w 2280"/>
                <a:gd name="T1" fmla="*/ 624 h 1296"/>
                <a:gd name="T2" fmla="*/ 1240 w 2280"/>
                <a:gd name="T3" fmla="*/ 649 h 1296"/>
                <a:gd name="T4" fmla="*/ 1887 w 2280"/>
                <a:gd name="T5" fmla="*/ 1296 h 1296"/>
                <a:gd name="T6" fmla="*/ 2280 w 2280"/>
                <a:gd name="T7" fmla="*/ 1296 h 1296"/>
                <a:gd name="T8" fmla="*/ 2241 w 2280"/>
                <a:gd name="T9" fmla="*/ 1207 h 1296"/>
                <a:gd name="T10" fmla="*/ 1848 w 2280"/>
                <a:gd name="T11" fmla="*/ 1207 h 1296"/>
                <a:gd name="T12" fmla="*/ 1265 w 2280"/>
                <a:gd name="T13" fmla="*/ 624 h 1296"/>
                <a:gd name="T14" fmla="*/ 975 w 2280"/>
                <a:gd name="T15" fmla="*/ 585 h 1296"/>
                <a:gd name="T16" fmla="*/ 354 w 2280"/>
                <a:gd name="T17" fmla="*/ 1207 h 1296"/>
                <a:gd name="T18" fmla="*/ 39 w 2280"/>
                <a:gd name="T19" fmla="*/ 1207 h 1296"/>
                <a:gd name="T20" fmla="*/ 0 w 2280"/>
                <a:gd name="T21" fmla="*/ 1296 h 1296"/>
                <a:gd name="T22" fmla="*/ 393 w 2280"/>
                <a:gd name="T23" fmla="*/ 1296 h 1296"/>
                <a:gd name="T24" fmla="*/ 1040 w 2280"/>
                <a:gd name="T25" fmla="*/ 649 h 1296"/>
                <a:gd name="T26" fmla="*/ 975 w 2280"/>
                <a:gd name="T27" fmla="*/ 585 h 1296"/>
                <a:gd name="T28" fmla="*/ 0 w 2280"/>
                <a:gd name="T29" fmla="*/ 0 h 1296"/>
                <a:gd name="T30" fmla="*/ 0 w 2280"/>
                <a:gd name="T31" fmla="*/ 0 h 1296"/>
                <a:gd name="T32" fmla="*/ 248 w 2280"/>
                <a:gd name="T33" fmla="*/ 560 h 1296"/>
                <a:gd name="T34" fmla="*/ 248 w 2280"/>
                <a:gd name="T35" fmla="*/ 560 h 1296"/>
                <a:gd name="T36" fmla="*/ 0 w 2280"/>
                <a:gd name="T37" fmla="*/ 0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0" h="1296">
                  <a:moveTo>
                    <a:pt x="1265" y="624"/>
                  </a:moveTo>
                  <a:lnTo>
                    <a:pt x="1240" y="649"/>
                  </a:lnTo>
                  <a:lnTo>
                    <a:pt x="1887" y="1296"/>
                  </a:lnTo>
                  <a:lnTo>
                    <a:pt x="2280" y="1296"/>
                  </a:lnTo>
                  <a:lnTo>
                    <a:pt x="2241" y="1207"/>
                  </a:lnTo>
                  <a:lnTo>
                    <a:pt x="1848" y="1207"/>
                  </a:lnTo>
                  <a:lnTo>
                    <a:pt x="1265" y="624"/>
                  </a:lnTo>
                  <a:moveTo>
                    <a:pt x="975" y="585"/>
                  </a:moveTo>
                  <a:lnTo>
                    <a:pt x="354" y="1207"/>
                  </a:lnTo>
                  <a:lnTo>
                    <a:pt x="39" y="1207"/>
                  </a:lnTo>
                  <a:lnTo>
                    <a:pt x="0" y="1296"/>
                  </a:lnTo>
                  <a:lnTo>
                    <a:pt x="393" y="1296"/>
                  </a:lnTo>
                  <a:lnTo>
                    <a:pt x="1040" y="649"/>
                  </a:lnTo>
                  <a:lnTo>
                    <a:pt x="975" y="585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248" y="560"/>
                  </a:lnTo>
                  <a:lnTo>
                    <a:pt x="248" y="5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4594156" y="2716454"/>
              <a:ext cx="1162050" cy="694135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4594156" y="2716454"/>
              <a:ext cx="1162050" cy="694135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3674994" y="3589182"/>
              <a:ext cx="1540669" cy="515541"/>
            </a:xfrm>
            <a:custGeom>
              <a:avLst/>
              <a:gdLst>
                <a:gd name="T0" fmla="*/ 1255 w 1294"/>
                <a:gd name="T1" fmla="*/ 0 h 433"/>
                <a:gd name="T2" fmla="*/ 1255 w 1294"/>
                <a:gd name="T3" fmla="*/ 343 h 433"/>
                <a:gd name="T4" fmla="*/ 608 w 1294"/>
                <a:gd name="T5" fmla="*/ 53 h 433"/>
                <a:gd name="T6" fmla="*/ 0 w 1294"/>
                <a:gd name="T7" fmla="*/ 327 h 433"/>
                <a:gd name="T8" fmla="*/ 0 w 1294"/>
                <a:gd name="T9" fmla="*/ 433 h 433"/>
                <a:gd name="T10" fmla="*/ 647 w 1294"/>
                <a:gd name="T11" fmla="*/ 143 h 433"/>
                <a:gd name="T12" fmla="*/ 1294 w 1294"/>
                <a:gd name="T13" fmla="*/ 433 h 433"/>
                <a:gd name="T14" fmla="*/ 1294 w 1294"/>
                <a:gd name="T15" fmla="*/ 40 h 433"/>
                <a:gd name="T16" fmla="*/ 1255 w 1294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433">
                  <a:moveTo>
                    <a:pt x="1255" y="0"/>
                  </a:moveTo>
                  <a:lnTo>
                    <a:pt x="1255" y="343"/>
                  </a:lnTo>
                  <a:lnTo>
                    <a:pt x="608" y="53"/>
                  </a:lnTo>
                  <a:lnTo>
                    <a:pt x="0" y="327"/>
                  </a:lnTo>
                  <a:lnTo>
                    <a:pt x="0" y="433"/>
                  </a:lnTo>
                  <a:lnTo>
                    <a:pt x="647" y="143"/>
                  </a:lnTo>
                  <a:lnTo>
                    <a:pt x="1294" y="433"/>
                  </a:lnTo>
                  <a:lnTo>
                    <a:pt x="1294" y="40"/>
                  </a:lnTo>
                  <a:lnTo>
                    <a:pt x="1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3134450" y="2670020"/>
              <a:ext cx="1114425" cy="740569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3134450" y="2670020"/>
              <a:ext cx="1114425" cy="740569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3"/>
            <p:cNvSpPr>
              <a:spLocks noEditPoints="1"/>
            </p:cNvSpPr>
            <p:nvPr/>
          </p:nvSpPr>
          <p:spPr bwMode="auto">
            <a:xfrm>
              <a:off x="3482113" y="2175910"/>
              <a:ext cx="348853" cy="395288"/>
            </a:xfrm>
            <a:custGeom>
              <a:avLst/>
              <a:gdLst>
                <a:gd name="T0" fmla="*/ 54 w 105"/>
                <a:gd name="T1" fmla="*/ 33 h 119"/>
                <a:gd name="T2" fmla="*/ 51 w 105"/>
                <a:gd name="T3" fmla="*/ 33 h 119"/>
                <a:gd name="T4" fmla="*/ 51 w 105"/>
                <a:gd name="T5" fmla="*/ 66 h 119"/>
                <a:gd name="T6" fmla="*/ 49 w 105"/>
                <a:gd name="T7" fmla="*/ 69 h 119"/>
                <a:gd name="T8" fmla="*/ 50 w 105"/>
                <a:gd name="T9" fmla="*/ 71 h 119"/>
                <a:gd name="T10" fmla="*/ 51 w 105"/>
                <a:gd name="T11" fmla="*/ 70 h 119"/>
                <a:gd name="T12" fmla="*/ 51 w 105"/>
                <a:gd name="T13" fmla="*/ 73 h 119"/>
                <a:gd name="T14" fmla="*/ 54 w 105"/>
                <a:gd name="T15" fmla="*/ 73 h 119"/>
                <a:gd name="T16" fmla="*/ 54 w 105"/>
                <a:gd name="T17" fmla="*/ 67 h 119"/>
                <a:gd name="T18" fmla="*/ 72 w 105"/>
                <a:gd name="T19" fmla="*/ 49 h 119"/>
                <a:gd name="T20" fmla="*/ 71 w 105"/>
                <a:gd name="T21" fmla="*/ 47 h 119"/>
                <a:gd name="T22" fmla="*/ 54 w 105"/>
                <a:gd name="T23" fmla="*/ 64 h 119"/>
                <a:gd name="T24" fmla="*/ 54 w 105"/>
                <a:gd name="T25" fmla="*/ 33 h 119"/>
                <a:gd name="T26" fmla="*/ 51 w 105"/>
                <a:gd name="T27" fmla="*/ 31 h 119"/>
                <a:gd name="T28" fmla="*/ 54 w 105"/>
                <a:gd name="T29" fmla="*/ 31 h 119"/>
                <a:gd name="T30" fmla="*/ 54 w 105"/>
                <a:gd name="T31" fmla="*/ 21 h 119"/>
                <a:gd name="T32" fmla="*/ 84 w 105"/>
                <a:gd name="T33" fmla="*/ 34 h 119"/>
                <a:gd name="T34" fmla="*/ 77 w 105"/>
                <a:gd name="T35" fmla="*/ 40 h 119"/>
                <a:gd name="T36" fmla="*/ 79 w 105"/>
                <a:gd name="T37" fmla="*/ 42 h 119"/>
                <a:gd name="T38" fmla="*/ 86 w 105"/>
                <a:gd name="T39" fmla="*/ 35 h 119"/>
                <a:gd name="T40" fmla="*/ 98 w 105"/>
                <a:gd name="T41" fmla="*/ 65 h 119"/>
                <a:gd name="T42" fmla="*/ 89 w 105"/>
                <a:gd name="T43" fmla="*/ 65 h 119"/>
                <a:gd name="T44" fmla="*/ 89 w 105"/>
                <a:gd name="T45" fmla="*/ 68 h 119"/>
                <a:gd name="T46" fmla="*/ 98 w 105"/>
                <a:gd name="T47" fmla="*/ 68 h 119"/>
                <a:gd name="T48" fmla="*/ 86 w 105"/>
                <a:gd name="T49" fmla="*/ 98 h 119"/>
                <a:gd name="T50" fmla="*/ 79 w 105"/>
                <a:gd name="T51" fmla="*/ 91 h 119"/>
                <a:gd name="T52" fmla="*/ 77 w 105"/>
                <a:gd name="T53" fmla="*/ 93 h 119"/>
                <a:gd name="T54" fmla="*/ 84 w 105"/>
                <a:gd name="T55" fmla="*/ 100 h 119"/>
                <a:gd name="T56" fmla="*/ 54 w 105"/>
                <a:gd name="T57" fmla="*/ 112 h 119"/>
                <a:gd name="T58" fmla="*/ 54 w 105"/>
                <a:gd name="T59" fmla="*/ 103 h 119"/>
                <a:gd name="T60" fmla="*/ 51 w 105"/>
                <a:gd name="T61" fmla="*/ 103 h 119"/>
                <a:gd name="T62" fmla="*/ 51 w 105"/>
                <a:gd name="T63" fmla="*/ 112 h 119"/>
                <a:gd name="T64" fmla="*/ 21 w 105"/>
                <a:gd name="T65" fmla="*/ 100 h 119"/>
                <a:gd name="T66" fmla="*/ 28 w 105"/>
                <a:gd name="T67" fmla="*/ 93 h 119"/>
                <a:gd name="T68" fmla="*/ 26 w 105"/>
                <a:gd name="T69" fmla="*/ 91 h 119"/>
                <a:gd name="T70" fmla="*/ 20 w 105"/>
                <a:gd name="T71" fmla="*/ 98 h 119"/>
                <a:gd name="T72" fmla="*/ 7 w 105"/>
                <a:gd name="T73" fmla="*/ 68 h 119"/>
                <a:gd name="T74" fmla="*/ 17 w 105"/>
                <a:gd name="T75" fmla="*/ 68 h 119"/>
                <a:gd name="T76" fmla="*/ 17 w 105"/>
                <a:gd name="T77" fmla="*/ 65 h 119"/>
                <a:gd name="T78" fmla="*/ 7 w 105"/>
                <a:gd name="T79" fmla="*/ 65 h 119"/>
                <a:gd name="T80" fmla="*/ 20 w 105"/>
                <a:gd name="T81" fmla="*/ 35 h 119"/>
                <a:gd name="T82" fmla="*/ 26 w 105"/>
                <a:gd name="T83" fmla="*/ 42 h 119"/>
                <a:gd name="T84" fmla="*/ 28 w 105"/>
                <a:gd name="T85" fmla="*/ 40 h 119"/>
                <a:gd name="T86" fmla="*/ 21 w 105"/>
                <a:gd name="T87" fmla="*/ 34 h 119"/>
                <a:gd name="T88" fmla="*/ 51 w 105"/>
                <a:gd name="T89" fmla="*/ 21 h 119"/>
                <a:gd name="T90" fmla="*/ 51 w 105"/>
                <a:gd name="T91" fmla="*/ 31 h 119"/>
                <a:gd name="T92" fmla="*/ 65 w 105"/>
                <a:gd name="T93" fmla="*/ 0 h 119"/>
                <a:gd name="T94" fmla="*/ 40 w 105"/>
                <a:gd name="T95" fmla="*/ 0 h 119"/>
                <a:gd name="T96" fmla="*/ 40 w 105"/>
                <a:gd name="T97" fmla="*/ 10 h 119"/>
                <a:gd name="T98" fmla="*/ 50 w 105"/>
                <a:gd name="T99" fmla="*/ 10 h 119"/>
                <a:gd name="T100" fmla="*/ 50 w 105"/>
                <a:gd name="T101" fmla="*/ 14 h 119"/>
                <a:gd name="T102" fmla="*/ 0 w 105"/>
                <a:gd name="T103" fmla="*/ 67 h 119"/>
                <a:gd name="T104" fmla="*/ 53 w 105"/>
                <a:gd name="T105" fmla="*/ 119 h 119"/>
                <a:gd name="T106" fmla="*/ 105 w 105"/>
                <a:gd name="T107" fmla="*/ 67 h 119"/>
                <a:gd name="T108" fmla="*/ 56 w 105"/>
                <a:gd name="T109" fmla="*/ 14 h 119"/>
                <a:gd name="T110" fmla="*/ 56 w 105"/>
                <a:gd name="T111" fmla="*/ 10 h 119"/>
                <a:gd name="T112" fmla="*/ 65 w 105"/>
                <a:gd name="T113" fmla="*/ 10 h 119"/>
                <a:gd name="T114" fmla="*/ 65 w 105"/>
                <a:gd name="T1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119">
                  <a:moveTo>
                    <a:pt x="54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1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66" y="21"/>
                    <a:pt x="76" y="26"/>
                    <a:pt x="84" y="34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3" y="43"/>
                    <a:pt x="98" y="54"/>
                    <a:pt x="9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79"/>
                    <a:pt x="93" y="90"/>
                    <a:pt x="86" y="9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76" y="107"/>
                    <a:pt x="66" y="112"/>
                    <a:pt x="54" y="11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40" y="112"/>
                    <a:pt x="29" y="107"/>
                    <a:pt x="21" y="100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2" y="90"/>
                    <a:pt x="8" y="79"/>
                    <a:pt x="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54"/>
                    <a:pt x="12" y="43"/>
                    <a:pt x="20" y="3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9" y="26"/>
                    <a:pt x="40" y="21"/>
                    <a:pt x="51" y="2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65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22" y="16"/>
                    <a:pt x="0" y="39"/>
                    <a:pt x="0" y="67"/>
                  </a:cubicBezTo>
                  <a:cubicBezTo>
                    <a:pt x="0" y="96"/>
                    <a:pt x="24" y="119"/>
                    <a:pt x="53" y="119"/>
                  </a:cubicBezTo>
                  <a:cubicBezTo>
                    <a:pt x="82" y="119"/>
                    <a:pt x="105" y="96"/>
                    <a:pt x="105" y="67"/>
                  </a:cubicBezTo>
                  <a:cubicBezTo>
                    <a:pt x="105" y="39"/>
                    <a:pt x="83" y="16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4"/>
            <p:cNvSpPr>
              <a:spLocks noEditPoints="1"/>
            </p:cNvSpPr>
            <p:nvPr/>
          </p:nvSpPr>
          <p:spPr bwMode="auto">
            <a:xfrm>
              <a:off x="3890497" y="1634177"/>
              <a:ext cx="411956" cy="375047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5"/>
            <p:cNvSpPr>
              <a:spLocks noEditPoints="1"/>
            </p:cNvSpPr>
            <p:nvPr/>
          </p:nvSpPr>
          <p:spPr bwMode="auto">
            <a:xfrm>
              <a:off x="5002540" y="2122332"/>
              <a:ext cx="451247" cy="371475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6"/>
            <p:cNvSpPr>
              <a:spLocks noEditPoints="1"/>
            </p:cNvSpPr>
            <p:nvPr/>
          </p:nvSpPr>
          <p:spPr bwMode="auto">
            <a:xfrm>
              <a:off x="3920262" y="3230804"/>
              <a:ext cx="398859" cy="402431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42"/>
            <p:cNvSpPr>
              <a:spLocks noChangeArrowheads="1"/>
            </p:cNvSpPr>
            <p:nvPr/>
          </p:nvSpPr>
          <p:spPr bwMode="auto">
            <a:xfrm>
              <a:off x="3117782" y="2571198"/>
              <a:ext cx="135731" cy="1357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2861797" y="2606916"/>
              <a:ext cx="354806" cy="63104"/>
              <a:chOff x="4311241" y="3338074"/>
              <a:chExt cx="473074" cy="84138"/>
            </a:xfrm>
            <a:solidFill>
              <a:srgbClr val="C00000"/>
            </a:solidFill>
          </p:grpSpPr>
          <p:sp>
            <p:nvSpPr>
              <p:cNvPr id="83" name="Freeform 43"/>
              <p:cNvSpPr>
                <a:spLocks/>
              </p:cNvSpPr>
              <p:nvPr/>
            </p:nvSpPr>
            <p:spPr bwMode="auto">
              <a:xfrm>
                <a:off x="4350928" y="3352362"/>
                <a:ext cx="306387" cy="57150"/>
              </a:xfrm>
              <a:custGeom>
                <a:avLst/>
                <a:gdLst>
                  <a:gd name="T0" fmla="*/ 69 w 69"/>
                  <a:gd name="T1" fmla="*/ 0 h 13"/>
                  <a:gd name="T2" fmla="*/ 0 w 69"/>
                  <a:gd name="T3" fmla="*/ 0 h 13"/>
                  <a:gd name="T4" fmla="*/ 0 w 69"/>
                  <a:gd name="T5" fmla="*/ 13 h 13"/>
                  <a:gd name="T6" fmla="*/ 69 w 69"/>
                  <a:gd name="T7" fmla="*/ 13 h 13"/>
                  <a:gd name="T8" fmla="*/ 68 w 69"/>
                  <a:gd name="T9" fmla="*/ 7 h 13"/>
                  <a:gd name="T10" fmla="*/ 69 w 69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3">
                    <a:moveTo>
                      <a:pt x="6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1"/>
                      <a:pt x="68" y="9"/>
                      <a:pt x="68" y="7"/>
                    </a:cubicBezTo>
                    <a:cubicBezTo>
                      <a:pt x="68" y="4"/>
                      <a:pt x="68" y="2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44"/>
              <p:cNvSpPr>
                <a:spLocks/>
              </p:cNvSpPr>
              <p:nvPr/>
            </p:nvSpPr>
            <p:spPr bwMode="auto">
              <a:xfrm>
                <a:off x="4652553" y="3352362"/>
                <a:ext cx="61912" cy="57150"/>
              </a:xfrm>
              <a:custGeom>
                <a:avLst/>
                <a:gdLst>
                  <a:gd name="T0" fmla="*/ 14 w 14"/>
                  <a:gd name="T1" fmla="*/ 0 h 13"/>
                  <a:gd name="T2" fmla="*/ 1 w 14"/>
                  <a:gd name="T3" fmla="*/ 0 h 13"/>
                  <a:gd name="T4" fmla="*/ 0 w 14"/>
                  <a:gd name="T5" fmla="*/ 7 h 13"/>
                  <a:gd name="T6" fmla="*/ 1 w 14"/>
                  <a:gd name="T7" fmla="*/ 13 h 13"/>
                  <a:gd name="T8" fmla="*/ 14 w 14"/>
                  <a:gd name="T9" fmla="*/ 13 h 13"/>
                  <a:gd name="T10" fmla="*/ 14 w 14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1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4"/>
                      <a:pt x="0" y="7"/>
                    </a:cubicBezTo>
                    <a:cubicBezTo>
                      <a:pt x="0" y="9"/>
                      <a:pt x="0" y="11"/>
                      <a:pt x="1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Oval 45"/>
              <p:cNvSpPr>
                <a:spLocks noChangeArrowheads="1"/>
              </p:cNvSpPr>
              <p:nvPr/>
            </p:nvSpPr>
            <p:spPr bwMode="auto">
              <a:xfrm>
                <a:off x="4700178" y="3338074"/>
                <a:ext cx="84137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Oval 46"/>
              <p:cNvSpPr>
                <a:spLocks noChangeArrowheads="1"/>
              </p:cNvSpPr>
              <p:nvPr/>
            </p:nvSpPr>
            <p:spPr bwMode="auto">
              <a:xfrm>
                <a:off x="4311241" y="3342837"/>
                <a:ext cx="79375" cy="746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5574040" y="2571198"/>
              <a:ext cx="391716" cy="135731"/>
              <a:chOff x="7927565" y="3290449"/>
              <a:chExt cx="522288" cy="180975"/>
            </a:xfrm>
            <a:solidFill>
              <a:srgbClr val="C00000"/>
            </a:solidFill>
          </p:grpSpPr>
          <p:sp>
            <p:nvSpPr>
              <p:cNvPr id="88" name="Oval 47"/>
              <p:cNvSpPr>
                <a:spLocks noChangeArrowheads="1"/>
              </p:cNvSpPr>
              <p:nvPr/>
            </p:nvSpPr>
            <p:spPr bwMode="auto">
              <a:xfrm>
                <a:off x="7927565" y="3290449"/>
                <a:ext cx="180975" cy="18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Freeform 48"/>
              <p:cNvSpPr>
                <a:spLocks/>
              </p:cNvSpPr>
              <p:nvPr/>
            </p:nvSpPr>
            <p:spPr bwMode="auto">
              <a:xfrm>
                <a:off x="8103778" y="3352362"/>
                <a:ext cx="306387" cy="57150"/>
              </a:xfrm>
              <a:custGeom>
                <a:avLst/>
                <a:gdLst>
                  <a:gd name="T0" fmla="*/ 69 w 69"/>
                  <a:gd name="T1" fmla="*/ 0 h 13"/>
                  <a:gd name="T2" fmla="*/ 0 w 69"/>
                  <a:gd name="T3" fmla="*/ 0 h 13"/>
                  <a:gd name="T4" fmla="*/ 1 w 69"/>
                  <a:gd name="T5" fmla="*/ 7 h 13"/>
                  <a:gd name="T6" fmla="*/ 0 w 69"/>
                  <a:gd name="T7" fmla="*/ 13 h 13"/>
                  <a:gd name="T8" fmla="*/ 69 w 69"/>
                  <a:gd name="T9" fmla="*/ 13 h 13"/>
                  <a:gd name="T10" fmla="*/ 69 w 69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3">
                    <a:moveTo>
                      <a:pt x="6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4"/>
                      <a:pt x="1" y="7"/>
                    </a:cubicBezTo>
                    <a:cubicBezTo>
                      <a:pt x="1" y="9"/>
                      <a:pt x="1" y="11"/>
                      <a:pt x="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49"/>
              <p:cNvSpPr>
                <a:spLocks/>
              </p:cNvSpPr>
              <p:nvPr/>
            </p:nvSpPr>
            <p:spPr bwMode="auto">
              <a:xfrm>
                <a:off x="8046628" y="3352362"/>
                <a:ext cx="61912" cy="57150"/>
              </a:xfrm>
              <a:custGeom>
                <a:avLst/>
                <a:gdLst>
                  <a:gd name="T0" fmla="*/ 13 w 14"/>
                  <a:gd name="T1" fmla="*/ 0 h 13"/>
                  <a:gd name="T2" fmla="*/ 0 w 14"/>
                  <a:gd name="T3" fmla="*/ 0 h 13"/>
                  <a:gd name="T4" fmla="*/ 0 w 14"/>
                  <a:gd name="T5" fmla="*/ 13 h 13"/>
                  <a:gd name="T6" fmla="*/ 13 w 14"/>
                  <a:gd name="T7" fmla="*/ 13 h 13"/>
                  <a:gd name="T8" fmla="*/ 14 w 14"/>
                  <a:gd name="T9" fmla="*/ 7 h 13"/>
                  <a:gd name="T10" fmla="*/ 13 w 14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1"/>
                      <a:pt x="14" y="9"/>
                      <a:pt x="14" y="7"/>
                    </a:cubicBezTo>
                    <a:cubicBezTo>
                      <a:pt x="14" y="4"/>
                      <a:pt x="14" y="2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Oval 50"/>
              <p:cNvSpPr>
                <a:spLocks noChangeArrowheads="1"/>
              </p:cNvSpPr>
              <p:nvPr/>
            </p:nvSpPr>
            <p:spPr bwMode="auto">
              <a:xfrm>
                <a:off x="7979953" y="3338074"/>
                <a:ext cx="79375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Oval 51"/>
              <p:cNvSpPr>
                <a:spLocks noChangeArrowheads="1"/>
              </p:cNvSpPr>
              <p:nvPr/>
            </p:nvSpPr>
            <p:spPr bwMode="auto">
              <a:xfrm>
                <a:off x="8370478" y="3342837"/>
                <a:ext cx="79375" cy="746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4328647" y="3835641"/>
              <a:ext cx="139303" cy="388145"/>
              <a:chOff x="6267040" y="4976374"/>
              <a:chExt cx="185737" cy="517526"/>
            </a:xfrm>
            <a:solidFill>
              <a:srgbClr val="C00000"/>
            </a:solidFill>
          </p:grpSpPr>
          <p:sp>
            <p:nvSpPr>
              <p:cNvPr id="94" name="Oval 52"/>
              <p:cNvSpPr>
                <a:spLocks noChangeArrowheads="1"/>
              </p:cNvSpPr>
              <p:nvPr/>
            </p:nvSpPr>
            <p:spPr bwMode="auto">
              <a:xfrm>
                <a:off x="6267040" y="4976374"/>
                <a:ext cx="185737" cy="18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53"/>
              <p:cNvSpPr>
                <a:spLocks/>
              </p:cNvSpPr>
              <p:nvPr/>
            </p:nvSpPr>
            <p:spPr bwMode="auto">
              <a:xfrm>
                <a:off x="6328953" y="5152587"/>
                <a:ext cx="61912" cy="306388"/>
              </a:xfrm>
              <a:custGeom>
                <a:avLst/>
                <a:gdLst>
                  <a:gd name="T0" fmla="*/ 14 w 14"/>
                  <a:gd name="T1" fmla="*/ 0 h 69"/>
                  <a:gd name="T2" fmla="*/ 7 w 14"/>
                  <a:gd name="T3" fmla="*/ 1 h 69"/>
                  <a:gd name="T4" fmla="*/ 0 w 14"/>
                  <a:gd name="T5" fmla="*/ 0 h 69"/>
                  <a:gd name="T6" fmla="*/ 0 w 14"/>
                  <a:gd name="T7" fmla="*/ 69 h 69"/>
                  <a:gd name="T8" fmla="*/ 14 w 14"/>
                  <a:gd name="T9" fmla="*/ 69 h 69"/>
                  <a:gd name="T10" fmla="*/ 14 w 14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9">
                    <a:moveTo>
                      <a:pt x="14" y="0"/>
                    </a:moveTo>
                    <a:cubicBezTo>
                      <a:pt x="12" y="1"/>
                      <a:pt x="9" y="1"/>
                      <a:pt x="7" y="1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Freeform 54"/>
              <p:cNvSpPr>
                <a:spLocks/>
              </p:cNvSpPr>
              <p:nvPr/>
            </p:nvSpPr>
            <p:spPr bwMode="auto">
              <a:xfrm>
                <a:off x="6328953" y="5095437"/>
                <a:ext cx="61912" cy="61913"/>
              </a:xfrm>
              <a:custGeom>
                <a:avLst/>
                <a:gdLst>
                  <a:gd name="T0" fmla="*/ 14 w 14"/>
                  <a:gd name="T1" fmla="*/ 0 h 14"/>
                  <a:gd name="T2" fmla="*/ 0 w 14"/>
                  <a:gd name="T3" fmla="*/ 0 h 14"/>
                  <a:gd name="T4" fmla="*/ 0 w 14"/>
                  <a:gd name="T5" fmla="*/ 13 h 14"/>
                  <a:gd name="T6" fmla="*/ 7 w 14"/>
                  <a:gd name="T7" fmla="*/ 14 h 14"/>
                  <a:gd name="T8" fmla="*/ 14 w 14"/>
                  <a:gd name="T9" fmla="*/ 13 h 14"/>
                  <a:gd name="T10" fmla="*/ 14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4"/>
                      <a:pt x="5" y="14"/>
                      <a:pt x="7" y="14"/>
                    </a:cubicBezTo>
                    <a:cubicBezTo>
                      <a:pt x="9" y="14"/>
                      <a:pt x="12" y="14"/>
                      <a:pt x="14" y="13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Oval 55"/>
              <p:cNvSpPr>
                <a:spLocks noChangeArrowheads="1"/>
              </p:cNvSpPr>
              <p:nvPr/>
            </p:nvSpPr>
            <p:spPr bwMode="auto">
              <a:xfrm>
                <a:off x="6321015" y="5023999"/>
                <a:ext cx="79375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Oval 56"/>
              <p:cNvSpPr>
                <a:spLocks noChangeArrowheads="1"/>
              </p:cNvSpPr>
              <p:nvPr/>
            </p:nvSpPr>
            <p:spPr bwMode="auto">
              <a:xfrm>
                <a:off x="6321015" y="5419287"/>
                <a:ext cx="79375" cy="746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5623822" y="2799798"/>
              <a:ext cx="833883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输入小标题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5971966" y="2153751"/>
              <a:ext cx="5838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04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982006" y="2815311"/>
              <a:ext cx="833883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输入小标题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2346866" y="2165792"/>
              <a:ext cx="5838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02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4129100" y="206367"/>
              <a:ext cx="53732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01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896237" y="814551"/>
              <a:ext cx="833883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输入小标题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4129100" y="4200716"/>
              <a:ext cx="59503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03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885512" y="4850706"/>
              <a:ext cx="833883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输入小标题</a:t>
              </a: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328647" y="1103157"/>
              <a:ext cx="139303" cy="391716"/>
              <a:chOff x="6267040" y="1333062"/>
              <a:chExt cx="185737" cy="522288"/>
            </a:xfrm>
            <a:solidFill>
              <a:srgbClr val="C00000"/>
            </a:solidFill>
          </p:grpSpPr>
          <p:sp>
            <p:nvSpPr>
              <p:cNvPr id="108" name="Oval 37"/>
              <p:cNvSpPr>
                <a:spLocks noChangeArrowheads="1"/>
              </p:cNvSpPr>
              <p:nvPr/>
            </p:nvSpPr>
            <p:spPr bwMode="auto">
              <a:xfrm>
                <a:off x="6267040" y="1669612"/>
                <a:ext cx="185737" cy="1857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Freeform 38"/>
              <p:cNvSpPr>
                <a:spLocks/>
              </p:cNvSpPr>
              <p:nvPr/>
            </p:nvSpPr>
            <p:spPr bwMode="auto">
              <a:xfrm>
                <a:off x="6328953" y="1372749"/>
                <a:ext cx="61912" cy="306388"/>
              </a:xfrm>
              <a:custGeom>
                <a:avLst/>
                <a:gdLst>
                  <a:gd name="T0" fmla="*/ 14 w 14"/>
                  <a:gd name="T1" fmla="*/ 0 h 69"/>
                  <a:gd name="T2" fmla="*/ 0 w 14"/>
                  <a:gd name="T3" fmla="*/ 0 h 69"/>
                  <a:gd name="T4" fmla="*/ 0 w 14"/>
                  <a:gd name="T5" fmla="*/ 69 h 69"/>
                  <a:gd name="T6" fmla="*/ 7 w 14"/>
                  <a:gd name="T7" fmla="*/ 67 h 69"/>
                  <a:gd name="T8" fmla="*/ 14 w 14"/>
                  <a:gd name="T9" fmla="*/ 69 h 69"/>
                  <a:gd name="T10" fmla="*/ 14 w 14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9"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" y="68"/>
                      <a:pt x="5" y="67"/>
                      <a:pt x="7" y="67"/>
                    </a:cubicBezTo>
                    <a:cubicBezTo>
                      <a:pt x="9" y="67"/>
                      <a:pt x="12" y="68"/>
                      <a:pt x="14" y="69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Freeform 39"/>
              <p:cNvSpPr>
                <a:spLocks/>
              </p:cNvSpPr>
              <p:nvPr/>
            </p:nvSpPr>
            <p:spPr bwMode="auto">
              <a:xfrm>
                <a:off x="6328953" y="1669612"/>
                <a:ext cx="61912" cy="61913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2 h 14"/>
                  <a:gd name="T4" fmla="*/ 0 w 14"/>
                  <a:gd name="T5" fmla="*/ 14 h 14"/>
                  <a:gd name="T6" fmla="*/ 14 w 14"/>
                  <a:gd name="T7" fmla="*/ 14 h 14"/>
                  <a:gd name="T8" fmla="*/ 14 w 14"/>
                  <a:gd name="T9" fmla="*/ 2 h 14"/>
                  <a:gd name="T10" fmla="*/ 7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5" y="0"/>
                      <a:pt x="2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1"/>
                      <a:pt x="9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Oval 40"/>
              <p:cNvSpPr>
                <a:spLocks noChangeArrowheads="1"/>
              </p:cNvSpPr>
              <p:nvPr/>
            </p:nvSpPr>
            <p:spPr bwMode="auto">
              <a:xfrm>
                <a:off x="6321015" y="1723587"/>
                <a:ext cx="79375" cy="793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Oval 41"/>
              <p:cNvSpPr>
                <a:spLocks noChangeArrowheads="1"/>
              </p:cNvSpPr>
              <p:nvPr/>
            </p:nvSpPr>
            <p:spPr bwMode="auto">
              <a:xfrm>
                <a:off x="6321015" y="1333062"/>
                <a:ext cx="79375" cy="793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5002540" y="317553"/>
              <a:ext cx="3418234" cy="59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rgbClr val="EEECE1">
                      <a:lumMod val="25000"/>
                    </a:srgb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843243" y="2196418"/>
              <a:ext cx="3418234" cy="59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rgbClr val="EEECE1">
                      <a:lumMod val="25000"/>
                    </a:srgb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-1156031" y="2213831"/>
              <a:ext cx="3418234" cy="59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rgbClr val="EEECE1">
                      <a:lumMod val="25000"/>
                    </a:srgb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30642" y="4280340"/>
              <a:ext cx="3418234" cy="59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rgbClr val="EEECE1">
                      <a:lumMod val="25000"/>
                    </a:srgb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1414508548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7239" y="2777410"/>
            <a:ext cx="84211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4635" y="1765807"/>
            <a:ext cx="1192988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08262" y="2602035"/>
            <a:ext cx="84211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387" y="1894982"/>
            <a:ext cx="1192988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文字点击</a:t>
            </a:r>
          </a:p>
        </p:txBody>
      </p:sp>
      <p:sp>
        <p:nvSpPr>
          <p:cNvPr id="20" name="矩形 19"/>
          <p:cNvSpPr/>
          <p:nvPr/>
        </p:nvSpPr>
        <p:spPr>
          <a:xfrm>
            <a:off x="6453549" y="1222096"/>
            <a:ext cx="1942501" cy="265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点击添加小标题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9583" y="1258376"/>
            <a:ext cx="1746174" cy="17473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969696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754" y="2210768"/>
            <a:ext cx="1380206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C00000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6998" y="2344277"/>
            <a:ext cx="1523356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C00000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815" y="1313405"/>
            <a:ext cx="1667211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969696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753237950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4598" y="1000939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点击添加小标题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266964" y="17952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311197" y="2560771"/>
            <a:ext cx="1175276" cy="469233"/>
          </a:xfrm>
          <a:custGeom>
            <a:avLst/>
            <a:gdLst>
              <a:gd name="T0" fmla="*/ 536 w 536"/>
              <a:gd name="T1" fmla="*/ 0 h 214"/>
              <a:gd name="T2" fmla="*/ 536 w 536"/>
              <a:gd name="T3" fmla="*/ 0 h 214"/>
              <a:gd name="T4" fmla="*/ 530 w 536"/>
              <a:gd name="T5" fmla="*/ 22 h 214"/>
              <a:gd name="T6" fmla="*/ 522 w 536"/>
              <a:gd name="T7" fmla="*/ 44 h 214"/>
              <a:gd name="T8" fmla="*/ 512 w 536"/>
              <a:gd name="T9" fmla="*/ 66 h 214"/>
              <a:gd name="T10" fmla="*/ 500 w 536"/>
              <a:gd name="T11" fmla="*/ 86 h 214"/>
              <a:gd name="T12" fmla="*/ 488 w 536"/>
              <a:gd name="T13" fmla="*/ 104 h 214"/>
              <a:gd name="T14" fmla="*/ 472 w 536"/>
              <a:gd name="T15" fmla="*/ 122 h 214"/>
              <a:gd name="T16" fmla="*/ 458 w 536"/>
              <a:gd name="T17" fmla="*/ 138 h 214"/>
              <a:gd name="T18" fmla="*/ 440 w 536"/>
              <a:gd name="T19" fmla="*/ 152 h 214"/>
              <a:gd name="T20" fmla="*/ 422 w 536"/>
              <a:gd name="T21" fmla="*/ 166 h 214"/>
              <a:gd name="T22" fmla="*/ 402 w 536"/>
              <a:gd name="T23" fmla="*/ 178 h 214"/>
              <a:gd name="T24" fmla="*/ 382 w 536"/>
              <a:gd name="T25" fmla="*/ 188 h 214"/>
              <a:gd name="T26" fmla="*/ 360 w 536"/>
              <a:gd name="T27" fmla="*/ 198 h 214"/>
              <a:gd name="T28" fmla="*/ 338 w 536"/>
              <a:gd name="T29" fmla="*/ 204 h 214"/>
              <a:gd name="T30" fmla="*/ 316 w 536"/>
              <a:gd name="T31" fmla="*/ 210 h 214"/>
              <a:gd name="T32" fmla="*/ 292 w 536"/>
              <a:gd name="T33" fmla="*/ 212 h 214"/>
              <a:gd name="T34" fmla="*/ 268 w 536"/>
              <a:gd name="T35" fmla="*/ 214 h 214"/>
              <a:gd name="T36" fmla="*/ 268 w 536"/>
              <a:gd name="T37" fmla="*/ 214 h 214"/>
              <a:gd name="T38" fmla="*/ 244 w 536"/>
              <a:gd name="T39" fmla="*/ 212 h 214"/>
              <a:gd name="T40" fmla="*/ 220 w 536"/>
              <a:gd name="T41" fmla="*/ 210 h 214"/>
              <a:gd name="T42" fmla="*/ 196 w 536"/>
              <a:gd name="T43" fmla="*/ 204 h 214"/>
              <a:gd name="T44" fmla="*/ 174 w 536"/>
              <a:gd name="T45" fmla="*/ 198 h 214"/>
              <a:gd name="T46" fmla="*/ 154 w 536"/>
              <a:gd name="T47" fmla="*/ 188 h 214"/>
              <a:gd name="T48" fmla="*/ 132 w 536"/>
              <a:gd name="T49" fmla="*/ 178 h 214"/>
              <a:gd name="T50" fmla="*/ 114 w 536"/>
              <a:gd name="T51" fmla="*/ 166 h 214"/>
              <a:gd name="T52" fmla="*/ 94 w 536"/>
              <a:gd name="T53" fmla="*/ 152 h 214"/>
              <a:gd name="T54" fmla="*/ 78 w 536"/>
              <a:gd name="T55" fmla="*/ 138 h 214"/>
              <a:gd name="T56" fmla="*/ 62 w 536"/>
              <a:gd name="T57" fmla="*/ 122 h 214"/>
              <a:gd name="T58" fmla="*/ 48 w 536"/>
              <a:gd name="T59" fmla="*/ 104 h 214"/>
              <a:gd name="T60" fmla="*/ 34 w 536"/>
              <a:gd name="T61" fmla="*/ 86 h 214"/>
              <a:gd name="T62" fmla="*/ 24 w 536"/>
              <a:gd name="T63" fmla="*/ 66 h 214"/>
              <a:gd name="T64" fmla="*/ 14 w 536"/>
              <a:gd name="T65" fmla="*/ 44 h 214"/>
              <a:gd name="T66" fmla="*/ 6 w 536"/>
              <a:gd name="T67" fmla="*/ 22 h 214"/>
              <a:gd name="T68" fmla="*/ 0 w 536"/>
              <a:gd name="T69" fmla="*/ 0 h 214"/>
              <a:gd name="T70" fmla="*/ 536 w 536"/>
              <a:gd name="T71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214">
                <a:moveTo>
                  <a:pt x="536" y="0"/>
                </a:moveTo>
                <a:lnTo>
                  <a:pt x="536" y="0"/>
                </a:lnTo>
                <a:lnTo>
                  <a:pt x="530" y="22"/>
                </a:lnTo>
                <a:lnTo>
                  <a:pt x="522" y="44"/>
                </a:lnTo>
                <a:lnTo>
                  <a:pt x="512" y="66"/>
                </a:lnTo>
                <a:lnTo>
                  <a:pt x="500" y="86"/>
                </a:lnTo>
                <a:lnTo>
                  <a:pt x="488" y="104"/>
                </a:lnTo>
                <a:lnTo>
                  <a:pt x="472" y="122"/>
                </a:lnTo>
                <a:lnTo>
                  <a:pt x="458" y="138"/>
                </a:lnTo>
                <a:lnTo>
                  <a:pt x="440" y="152"/>
                </a:lnTo>
                <a:lnTo>
                  <a:pt x="422" y="166"/>
                </a:lnTo>
                <a:lnTo>
                  <a:pt x="402" y="178"/>
                </a:lnTo>
                <a:lnTo>
                  <a:pt x="382" y="188"/>
                </a:lnTo>
                <a:lnTo>
                  <a:pt x="360" y="198"/>
                </a:lnTo>
                <a:lnTo>
                  <a:pt x="338" y="204"/>
                </a:lnTo>
                <a:lnTo>
                  <a:pt x="316" y="210"/>
                </a:lnTo>
                <a:lnTo>
                  <a:pt x="292" y="212"/>
                </a:lnTo>
                <a:lnTo>
                  <a:pt x="268" y="214"/>
                </a:lnTo>
                <a:lnTo>
                  <a:pt x="268" y="214"/>
                </a:lnTo>
                <a:lnTo>
                  <a:pt x="244" y="212"/>
                </a:lnTo>
                <a:lnTo>
                  <a:pt x="220" y="210"/>
                </a:lnTo>
                <a:lnTo>
                  <a:pt x="196" y="204"/>
                </a:lnTo>
                <a:lnTo>
                  <a:pt x="174" y="198"/>
                </a:lnTo>
                <a:lnTo>
                  <a:pt x="154" y="188"/>
                </a:lnTo>
                <a:lnTo>
                  <a:pt x="132" y="178"/>
                </a:lnTo>
                <a:lnTo>
                  <a:pt x="114" y="166"/>
                </a:lnTo>
                <a:lnTo>
                  <a:pt x="94" y="152"/>
                </a:lnTo>
                <a:lnTo>
                  <a:pt x="78" y="138"/>
                </a:lnTo>
                <a:lnTo>
                  <a:pt x="62" y="122"/>
                </a:lnTo>
                <a:lnTo>
                  <a:pt x="48" y="104"/>
                </a:lnTo>
                <a:lnTo>
                  <a:pt x="34" y="86"/>
                </a:lnTo>
                <a:lnTo>
                  <a:pt x="24" y="66"/>
                </a:lnTo>
                <a:lnTo>
                  <a:pt x="14" y="44"/>
                </a:lnTo>
                <a:lnTo>
                  <a:pt x="6" y="22"/>
                </a:lnTo>
                <a:lnTo>
                  <a:pt x="0" y="0"/>
                </a:lnTo>
                <a:lnTo>
                  <a:pt x="5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4032" y="2242501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投入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20%</a:t>
            </a:r>
          </a:p>
        </p:txBody>
      </p:sp>
      <p:sp>
        <p:nvSpPr>
          <p:cNvPr id="6" name="椭圆 5"/>
          <p:cNvSpPr/>
          <p:nvPr/>
        </p:nvSpPr>
        <p:spPr>
          <a:xfrm>
            <a:off x="3049074" y="17952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077958" y="2437980"/>
            <a:ext cx="1205973" cy="592024"/>
          </a:xfrm>
          <a:custGeom>
            <a:avLst/>
            <a:gdLst>
              <a:gd name="T0" fmla="*/ 550 w 550"/>
              <a:gd name="T1" fmla="*/ 0 h 270"/>
              <a:gd name="T2" fmla="*/ 550 w 550"/>
              <a:gd name="T3" fmla="*/ 0 h 270"/>
              <a:gd name="T4" fmla="*/ 548 w 550"/>
              <a:gd name="T5" fmla="*/ 26 h 270"/>
              <a:gd name="T6" fmla="*/ 544 w 550"/>
              <a:gd name="T7" fmla="*/ 54 h 270"/>
              <a:gd name="T8" fmla="*/ 536 w 550"/>
              <a:gd name="T9" fmla="*/ 80 h 270"/>
              <a:gd name="T10" fmla="*/ 526 w 550"/>
              <a:gd name="T11" fmla="*/ 104 h 270"/>
              <a:gd name="T12" fmla="*/ 514 w 550"/>
              <a:gd name="T13" fmla="*/ 128 h 270"/>
              <a:gd name="T14" fmla="*/ 502 w 550"/>
              <a:gd name="T15" fmla="*/ 150 h 270"/>
              <a:gd name="T16" fmla="*/ 486 w 550"/>
              <a:gd name="T17" fmla="*/ 172 h 270"/>
              <a:gd name="T18" fmla="*/ 468 w 550"/>
              <a:gd name="T19" fmla="*/ 190 h 270"/>
              <a:gd name="T20" fmla="*/ 448 w 550"/>
              <a:gd name="T21" fmla="*/ 208 h 270"/>
              <a:gd name="T22" fmla="*/ 428 w 550"/>
              <a:gd name="T23" fmla="*/ 224 h 270"/>
              <a:gd name="T24" fmla="*/ 404 w 550"/>
              <a:gd name="T25" fmla="*/ 238 h 270"/>
              <a:gd name="T26" fmla="*/ 380 w 550"/>
              <a:gd name="T27" fmla="*/ 248 h 270"/>
              <a:gd name="T28" fmla="*/ 356 w 550"/>
              <a:gd name="T29" fmla="*/ 258 h 270"/>
              <a:gd name="T30" fmla="*/ 330 w 550"/>
              <a:gd name="T31" fmla="*/ 264 h 270"/>
              <a:gd name="T32" fmla="*/ 302 w 550"/>
              <a:gd name="T33" fmla="*/ 268 h 270"/>
              <a:gd name="T34" fmla="*/ 274 w 550"/>
              <a:gd name="T35" fmla="*/ 270 h 270"/>
              <a:gd name="T36" fmla="*/ 274 w 550"/>
              <a:gd name="T37" fmla="*/ 270 h 270"/>
              <a:gd name="T38" fmla="*/ 246 w 550"/>
              <a:gd name="T39" fmla="*/ 268 h 270"/>
              <a:gd name="T40" fmla="*/ 220 w 550"/>
              <a:gd name="T41" fmla="*/ 264 h 270"/>
              <a:gd name="T42" fmla="*/ 194 w 550"/>
              <a:gd name="T43" fmla="*/ 258 h 270"/>
              <a:gd name="T44" fmla="*/ 168 w 550"/>
              <a:gd name="T45" fmla="*/ 248 h 270"/>
              <a:gd name="T46" fmla="*/ 144 w 550"/>
              <a:gd name="T47" fmla="*/ 238 h 270"/>
              <a:gd name="T48" fmla="*/ 122 w 550"/>
              <a:gd name="T49" fmla="*/ 224 h 270"/>
              <a:gd name="T50" fmla="*/ 102 w 550"/>
              <a:gd name="T51" fmla="*/ 208 h 270"/>
              <a:gd name="T52" fmla="*/ 82 w 550"/>
              <a:gd name="T53" fmla="*/ 190 h 270"/>
              <a:gd name="T54" fmla="*/ 64 w 550"/>
              <a:gd name="T55" fmla="*/ 172 h 270"/>
              <a:gd name="T56" fmla="*/ 48 w 550"/>
              <a:gd name="T57" fmla="*/ 150 h 270"/>
              <a:gd name="T58" fmla="*/ 34 w 550"/>
              <a:gd name="T59" fmla="*/ 128 h 270"/>
              <a:gd name="T60" fmla="*/ 22 w 550"/>
              <a:gd name="T61" fmla="*/ 104 h 270"/>
              <a:gd name="T62" fmla="*/ 14 w 550"/>
              <a:gd name="T63" fmla="*/ 80 h 270"/>
              <a:gd name="T64" fmla="*/ 6 w 550"/>
              <a:gd name="T65" fmla="*/ 54 h 270"/>
              <a:gd name="T66" fmla="*/ 2 w 550"/>
              <a:gd name="T67" fmla="*/ 26 h 270"/>
              <a:gd name="T68" fmla="*/ 0 w 550"/>
              <a:gd name="T69" fmla="*/ 0 h 270"/>
              <a:gd name="T70" fmla="*/ 550 w 550"/>
              <a:gd name="T7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0" h="270">
                <a:moveTo>
                  <a:pt x="550" y="0"/>
                </a:moveTo>
                <a:lnTo>
                  <a:pt x="550" y="0"/>
                </a:lnTo>
                <a:lnTo>
                  <a:pt x="548" y="26"/>
                </a:lnTo>
                <a:lnTo>
                  <a:pt x="544" y="54"/>
                </a:lnTo>
                <a:lnTo>
                  <a:pt x="536" y="80"/>
                </a:lnTo>
                <a:lnTo>
                  <a:pt x="526" y="104"/>
                </a:lnTo>
                <a:lnTo>
                  <a:pt x="514" y="128"/>
                </a:lnTo>
                <a:lnTo>
                  <a:pt x="502" y="150"/>
                </a:lnTo>
                <a:lnTo>
                  <a:pt x="486" y="172"/>
                </a:lnTo>
                <a:lnTo>
                  <a:pt x="468" y="190"/>
                </a:lnTo>
                <a:lnTo>
                  <a:pt x="448" y="208"/>
                </a:lnTo>
                <a:lnTo>
                  <a:pt x="428" y="224"/>
                </a:lnTo>
                <a:lnTo>
                  <a:pt x="404" y="238"/>
                </a:lnTo>
                <a:lnTo>
                  <a:pt x="380" y="248"/>
                </a:lnTo>
                <a:lnTo>
                  <a:pt x="356" y="258"/>
                </a:lnTo>
                <a:lnTo>
                  <a:pt x="330" y="264"/>
                </a:lnTo>
                <a:lnTo>
                  <a:pt x="302" y="268"/>
                </a:lnTo>
                <a:lnTo>
                  <a:pt x="274" y="270"/>
                </a:lnTo>
                <a:lnTo>
                  <a:pt x="274" y="270"/>
                </a:lnTo>
                <a:lnTo>
                  <a:pt x="246" y="268"/>
                </a:lnTo>
                <a:lnTo>
                  <a:pt x="220" y="264"/>
                </a:lnTo>
                <a:lnTo>
                  <a:pt x="194" y="258"/>
                </a:lnTo>
                <a:lnTo>
                  <a:pt x="168" y="248"/>
                </a:lnTo>
                <a:lnTo>
                  <a:pt x="144" y="238"/>
                </a:lnTo>
                <a:lnTo>
                  <a:pt x="122" y="224"/>
                </a:lnTo>
                <a:lnTo>
                  <a:pt x="102" y="208"/>
                </a:lnTo>
                <a:lnTo>
                  <a:pt x="82" y="190"/>
                </a:lnTo>
                <a:lnTo>
                  <a:pt x="64" y="172"/>
                </a:lnTo>
                <a:lnTo>
                  <a:pt x="48" y="150"/>
                </a:lnTo>
                <a:lnTo>
                  <a:pt x="34" y="128"/>
                </a:lnTo>
                <a:lnTo>
                  <a:pt x="22" y="104"/>
                </a:lnTo>
                <a:lnTo>
                  <a:pt x="14" y="80"/>
                </a:lnTo>
                <a:lnTo>
                  <a:pt x="6" y="54"/>
                </a:lnTo>
                <a:lnTo>
                  <a:pt x="2" y="26"/>
                </a:lnTo>
                <a:lnTo>
                  <a:pt x="0" y="0"/>
                </a:lnTo>
                <a:lnTo>
                  <a:pt x="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9536" y="2242501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支出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40%</a:t>
            </a:r>
          </a:p>
        </p:txBody>
      </p:sp>
      <p:sp>
        <p:nvSpPr>
          <p:cNvPr id="9" name="椭圆 8"/>
          <p:cNvSpPr/>
          <p:nvPr/>
        </p:nvSpPr>
        <p:spPr>
          <a:xfrm>
            <a:off x="4831184" y="17952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4860069" y="2266952"/>
            <a:ext cx="1205973" cy="763052"/>
          </a:xfrm>
          <a:custGeom>
            <a:avLst/>
            <a:gdLst>
              <a:gd name="T0" fmla="*/ 540 w 550"/>
              <a:gd name="T1" fmla="*/ 0 h 348"/>
              <a:gd name="T2" fmla="*/ 540 w 550"/>
              <a:gd name="T3" fmla="*/ 0 h 348"/>
              <a:gd name="T4" fmla="*/ 544 w 550"/>
              <a:gd name="T5" fmla="*/ 18 h 348"/>
              <a:gd name="T6" fmla="*/ 546 w 550"/>
              <a:gd name="T7" fmla="*/ 36 h 348"/>
              <a:gd name="T8" fmla="*/ 548 w 550"/>
              <a:gd name="T9" fmla="*/ 54 h 348"/>
              <a:gd name="T10" fmla="*/ 550 w 550"/>
              <a:gd name="T11" fmla="*/ 74 h 348"/>
              <a:gd name="T12" fmla="*/ 550 w 550"/>
              <a:gd name="T13" fmla="*/ 74 h 348"/>
              <a:gd name="T14" fmla="*/ 548 w 550"/>
              <a:gd name="T15" fmla="*/ 102 h 348"/>
              <a:gd name="T16" fmla="*/ 544 w 550"/>
              <a:gd name="T17" fmla="*/ 128 h 348"/>
              <a:gd name="T18" fmla="*/ 536 w 550"/>
              <a:gd name="T19" fmla="*/ 154 h 348"/>
              <a:gd name="T20" fmla="*/ 528 w 550"/>
              <a:gd name="T21" fmla="*/ 180 h 348"/>
              <a:gd name="T22" fmla="*/ 516 w 550"/>
              <a:gd name="T23" fmla="*/ 204 h 348"/>
              <a:gd name="T24" fmla="*/ 502 w 550"/>
              <a:gd name="T25" fmla="*/ 226 h 348"/>
              <a:gd name="T26" fmla="*/ 486 w 550"/>
              <a:gd name="T27" fmla="*/ 248 h 348"/>
              <a:gd name="T28" fmla="*/ 468 w 550"/>
              <a:gd name="T29" fmla="*/ 268 h 348"/>
              <a:gd name="T30" fmla="*/ 450 w 550"/>
              <a:gd name="T31" fmla="*/ 286 h 348"/>
              <a:gd name="T32" fmla="*/ 428 w 550"/>
              <a:gd name="T33" fmla="*/ 300 h 348"/>
              <a:gd name="T34" fmla="*/ 406 w 550"/>
              <a:gd name="T35" fmla="*/ 314 h 348"/>
              <a:gd name="T36" fmla="*/ 382 w 550"/>
              <a:gd name="T37" fmla="*/ 326 h 348"/>
              <a:gd name="T38" fmla="*/ 356 w 550"/>
              <a:gd name="T39" fmla="*/ 336 h 348"/>
              <a:gd name="T40" fmla="*/ 330 w 550"/>
              <a:gd name="T41" fmla="*/ 342 h 348"/>
              <a:gd name="T42" fmla="*/ 302 w 550"/>
              <a:gd name="T43" fmla="*/ 346 h 348"/>
              <a:gd name="T44" fmla="*/ 274 w 550"/>
              <a:gd name="T45" fmla="*/ 348 h 348"/>
              <a:gd name="T46" fmla="*/ 274 w 550"/>
              <a:gd name="T47" fmla="*/ 348 h 348"/>
              <a:gd name="T48" fmla="*/ 246 w 550"/>
              <a:gd name="T49" fmla="*/ 346 h 348"/>
              <a:gd name="T50" fmla="*/ 220 w 550"/>
              <a:gd name="T51" fmla="*/ 342 h 348"/>
              <a:gd name="T52" fmla="*/ 192 w 550"/>
              <a:gd name="T53" fmla="*/ 336 h 348"/>
              <a:gd name="T54" fmla="*/ 168 w 550"/>
              <a:gd name="T55" fmla="*/ 326 h 348"/>
              <a:gd name="T56" fmla="*/ 144 w 550"/>
              <a:gd name="T57" fmla="*/ 314 h 348"/>
              <a:gd name="T58" fmla="*/ 120 w 550"/>
              <a:gd name="T59" fmla="*/ 300 h 348"/>
              <a:gd name="T60" fmla="*/ 100 w 550"/>
              <a:gd name="T61" fmla="*/ 286 h 348"/>
              <a:gd name="T62" fmla="*/ 80 w 550"/>
              <a:gd name="T63" fmla="*/ 268 h 348"/>
              <a:gd name="T64" fmla="*/ 62 w 550"/>
              <a:gd name="T65" fmla="*/ 248 h 348"/>
              <a:gd name="T66" fmla="*/ 46 w 550"/>
              <a:gd name="T67" fmla="*/ 226 h 348"/>
              <a:gd name="T68" fmla="*/ 32 w 550"/>
              <a:gd name="T69" fmla="*/ 204 h 348"/>
              <a:gd name="T70" fmla="*/ 22 w 550"/>
              <a:gd name="T71" fmla="*/ 180 h 348"/>
              <a:gd name="T72" fmla="*/ 12 w 550"/>
              <a:gd name="T73" fmla="*/ 154 h 348"/>
              <a:gd name="T74" fmla="*/ 6 w 550"/>
              <a:gd name="T75" fmla="*/ 128 h 348"/>
              <a:gd name="T76" fmla="*/ 2 w 550"/>
              <a:gd name="T77" fmla="*/ 102 h 348"/>
              <a:gd name="T78" fmla="*/ 0 w 550"/>
              <a:gd name="T79" fmla="*/ 74 h 348"/>
              <a:gd name="T80" fmla="*/ 0 w 550"/>
              <a:gd name="T81" fmla="*/ 74 h 348"/>
              <a:gd name="T82" fmla="*/ 0 w 550"/>
              <a:gd name="T83" fmla="*/ 54 h 348"/>
              <a:gd name="T84" fmla="*/ 2 w 550"/>
              <a:gd name="T85" fmla="*/ 36 h 348"/>
              <a:gd name="T86" fmla="*/ 6 w 550"/>
              <a:gd name="T87" fmla="*/ 18 h 348"/>
              <a:gd name="T88" fmla="*/ 10 w 550"/>
              <a:gd name="T89" fmla="*/ 0 h 348"/>
              <a:gd name="T90" fmla="*/ 540 w 550"/>
              <a:gd name="T91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0" h="348">
                <a:moveTo>
                  <a:pt x="540" y="0"/>
                </a:moveTo>
                <a:lnTo>
                  <a:pt x="540" y="0"/>
                </a:lnTo>
                <a:lnTo>
                  <a:pt x="544" y="18"/>
                </a:lnTo>
                <a:lnTo>
                  <a:pt x="546" y="36"/>
                </a:lnTo>
                <a:lnTo>
                  <a:pt x="548" y="54"/>
                </a:lnTo>
                <a:lnTo>
                  <a:pt x="550" y="74"/>
                </a:lnTo>
                <a:lnTo>
                  <a:pt x="550" y="74"/>
                </a:lnTo>
                <a:lnTo>
                  <a:pt x="548" y="102"/>
                </a:lnTo>
                <a:lnTo>
                  <a:pt x="544" y="128"/>
                </a:lnTo>
                <a:lnTo>
                  <a:pt x="536" y="154"/>
                </a:lnTo>
                <a:lnTo>
                  <a:pt x="528" y="180"/>
                </a:lnTo>
                <a:lnTo>
                  <a:pt x="516" y="204"/>
                </a:lnTo>
                <a:lnTo>
                  <a:pt x="502" y="226"/>
                </a:lnTo>
                <a:lnTo>
                  <a:pt x="486" y="248"/>
                </a:lnTo>
                <a:lnTo>
                  <a:pt x="468" y="268"/>
                </a:lnTo>
                <a:lnTo>
                  <a:pt x="450" y="286"/>
                </a:lnTo>
                <a:lnTo>
                  <a:pt x="428" y="300"/>
                </a:lnTo>
                <a:lnTo>
                  <a:pt x="406" y="314"/>
                </a:lnTo>
                <a:lnTo>
                  <a:pt x="382" y="326"/>
                </a:lnTo>
                <a:lnTo>
                  <a:pt x="356" y="336"/>
                </a:lnTo>
                <a:lnTo>
                  <a:pt x="330" y="342"/>
                </a:lnTo>
                <a:lnTo>
                  <a:pt x="302" y="346"/>
                </a:lnTo>
                <a:lnTo>
                  <a:pt x="274" y="348"/>
                </a:lnTo>
                <a:lnTo>
                  <a:pt x="274" y="348"/>
                </a:lnTo>
                <a:lnTo>
                  <a:pt x="246" y="346"/>
                </a:lnTo>
                <a:lnTo>
                  <a:pt x="220" y="342"/>
                </a:lnTo>
                <a:lnTo>
                  <a:pt x="192" y="336"/>
                </a:lnTo>
                <a:lnTo>
                  <a:pt x="168" y="326"/>
                </a:lnTo>
                <a:lnTo>
                  <a:pt x="144" y="314"/>
                </a:lnTo>
                <a:lnTo>
                  <a:pt x="120" y="300"/>
                </a:lnTo>
                <a:lnTo>
                  <a:pt x="100" y="286"/>
                </a:lnTo>
                <a:lnTo>
                  <a:pt x="80" y="268"/>
                </a:lnTo>
                <a:lnTo>
                  <a:pt x="62" y="248"/>
                </a:lnTo>
                <a:lnTo>
                  <a:pt x="46" y="226"/>
                </a:lnTo>
                <a:lnTo>
                  <a:pt x="32" y="204"/>
                </a:lnTo>
                <a:lnTo>
                  <a:pt x="22" y="180"/>
                </a:lnTo>
                <a:lnTo>
                  <a:pt x="12" y="154"/>
                </a:lnTo>
                <a:lnTo>
                  <a:pt x="6" y="128"/>
                </a:lnTo>
                <a:lnTo>
                  <a:pt x="2" y="102"/>
                </a:lnTo>
                <a:lnTo>
                  <a:pt x="0" y="74"/>
                </a:lnTo>
                <a:lnTo>
                  <a:pt x="0" y="74"/>
                </a:lnTo>
                <a:lnTo>
                  <a:pt x="0" y="54"/>
                </a:lnTo>
                <a:lnTo>
                  <a:pt x="2" y="36"/>
                </a:lnTo>
                <a:lnTo>
                  <a:pt x="6" y="18"/>
                </a:lnTo>
                <a:lnTo>
                  <a:pt x="10" y="0"/>
                </a:lnTo>
                <a:lnTo>
                  <a:pt x="54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14343" y="2242501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利润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60%</a:t>
            </a:r>
          </a:p>
        </p:txBody>
      </p:sp>
      <p:sp>
        <p:nvSpPr>
          <p:cNvPr id="12" name="椭圆 11"/>
          <p:cNvSpPr/>
          <p:nvPr/>
        </p:nvSpPr>
        <p:spPr>
          <a:xfrm>
            <a:off x="6613295" y="17952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6642181" y="2030142"/>
            <a:ext cx="1205973" cy="999862"/>
          </a:xfrm>
          <a:custGeom>
            <a:avLst/>
            <a:gdLst>
              <a:gd name="T0" fmla="*/ 482 w 550"/>
              <a:gd name="T1" fmla="*/ 0 h 456"/>
              <a:gd name="T2" fmla="*/ 482 w 550"/>
              <a:gd name="T3" fmla="*/ 0 h 456"/>
              <a:gd name="T4" fmla="*/ 496 w 550"/>
              <a:gd name="T5" fmla="*/ 18 h 456"/>
              <a:gd name="T6" fmla="*/ 510 w 550"/>
              <a:gd name="T7" fmla="*/ 38 h 456"/>
              <a:gd name="T8" fmla="*/ 522 w 550"/>
              <a:gd name="T9" fmla="*/ 60 h 456"/>
              <a:gd name="T10" fmla="*/ 532 w 550"/>
              <a:gd name="T11" fmla="*/ 82 h 456"/>
              <a:gd name="T12" fmla="*/ 540 w 550"/>
              <a:gd name="T13" fmla="*/ 106 h 456"/>
              <a:gd name="T14" fmla="*/ 546 w 550"/>
              <a:gd name="T15" fmla="*/ 130 h 456"/>
              <a:gd name="T16" fmla="*/ 550 w 550"/>
              <a:gd name="T17" fmla="*/ 156 h 456"/>
              <a:gd name="T18" fmla="*/ 550 w 550"/>
              <a:gd name="T19" fmla="*/ 182 h 456"/>
              <a:gd name="T20" fmla="*/ 550 w 550"/>
              <a:gd name="T21" fmla="*/ 182 h 456"/>
              <a:gd name="T22" fmla="*/ 548 w 550"/>
              <a:gd name="T23" fmla="*/ 210 h 456"/>
              <a:gd name="T24" fmla="*/ 544 w 550"/>
              <a:gd name="T25" fmla="*/ 236 h 456"/>
              <a:gd name="T26" fmla="*/ 538 w 550"/>
              <a:gd name="T27" fmla="*/ 262 h 456"/>
              <a:gd name="T28" fmla="*/ 528 w 550"/>
              <a:gd name="T29" fmla="*/ 288 h 456"/>
              <a:gd name="T30" fmla="*/ 518 w 550"/>
              <a:gd name="T31" fmla="*/ 312 h 456"/>
              <a:gd name="T32" fmla="*/ 504 w 550"/>
              <a:gd name="T33" fmla="*/ 334 h 456"/>
              <a:gd name="T34" fmla="*/ 488 w 550"/>
              <a:gd name="T35" fmla="*/ 356 h 456"/>
              <a:gd name="T36" fmla="*/ 470 w 550"/>
              <a:gd name="T37" fmla="*/ 376 h 456"/>
              <a:gd name="T38" fmla="*/ 450 w 550"/>
              <a:gd name="T39" fmla="*/ 394 h 456"/>
              <a:gd name="T40" fmla="*/ 430 w 550"/>
              <a:gd name="T41" fmla="*/ 408 h 456"/>
              <a:gd name="T42" fmla="*/ 406 w 550"/>
              <a:gd name="T43" fmla="*/ 422 h 456"/>
              <a:gd name="T44" fmla="*/ 382 w 550"/>
              <a:gd name="T45" fmla="*/ 434 h 456"/>
              <a:gd name="T46" fmla="*/ 358 w 550"/>
              <a:gd name="T47" fmla="*/ 444 h 456"/>
              <a:gd name="T48" fmla="*/ 330 w 550"/>
              <a:gd name="T49" fmla="*/ 450 h 456"/>
              <a:gd name="T50" fmla="*/ 304 w 550"/>
              <a:gd name="T51" fmla="*/ 454 h 456"/>
              <a:gd name="T52" fmla="*/ 276 w 550"/>
              <a:gd name="T53" fmla="*/ 456 h 456"/>
              <a:gd name="T54" fmla="*/ 276 w 550"/>
              <a:gd name="T55" fmla="*/ 456 h 456"/>
              <a:gd name="T56" fmla="*/ 248 w 550"/>
              <a:gd name="T57" fmla="*/ 454 h 456"/>
              <a:gd name="T58" fmla="*/ 220 w 550"/>
              <a:gd name="T59" fmla="*/ 450 h 456"/>
              <a:gd name="T60" fmla="*/ 194 w 550"/>
              <a:gd name="T61" fmla="*/ 444 h 456"/>
              <a:gd name="T62" fmla="*/ 168 w 550"/>
              <a:gd name="T63" fmla="*/ 434 h 456"/>
              <a:gd name="T64" fmla="*/ 144 w 550"/>
              <a:gd name="T65" fmla="*/ 422 h 456"/>
              <a:gd name="T66" fmla="*/ 122 w 550"/>
              <a:gd name="T67" fmla="*/ 408 h 456"/>
              <a:gd name="T68" fmla="*/ 100 w 550"/>
              <a:gd name="T69" fmla="*/ 394 h 456"/>
              <a:gd name="T70" fmla="*/ 82 w 550"/>
              <a:gd name="T71" fmla="*/ 376 h 456"/>
              <a:gd name="T72" fmla="*/ 64 w 550"/>
              <a:gd name="T73" fmla="*/ 356 h 456"/>
              <a:gd name="T74" fmla="*/ 48 w 550"/>
              <a:gd name="T75" fmla="*/ 334 h 456"/>
              <a:gd name="T76" fmla="*/ 34 w 550"/>
              <a:gd name="T77" fmla="*/ 312 h 456"/>
              <a:gd name="T78" fmla="*/ 22 w 550"/>
              <a:gd name="T79" fmla="*/ 288 h 456"/>
              <a:gd name="T80" fmla="*/ 14 w 550"/>
              <a:gd name="T81" fmla="*/ 262 h 456"/>
              <a:gd name="T82" fmla="*/ 6 w 550"/>
              <a:gd name="T83" fmla="*/ 236 h 456"/>
              <a:gd name="T84" fmla="*/ 2 w 550"/>
              <a:gd name="T85" fmla="*/ 210 h 456"/>
              <a:gd name="T86" fmla="*/ 0 w 550"/>
              <a:gd name="T87" fmla="*/ 182 h 456"/>
              <a:gd name="T88" fmla="*/ 0 w 550"/>
              <a:gd name="T89" fmla="*/ 182 h 456"/>
              <a:gd name="T90" fmla="*/ 2 w 550"/>
              <a:gd name="T91" fmla="*/ 156 h 456"/>
              <a:gd name="T92" fmla="*/ 6 w 550"/>
              <a:gd name="T93" fmla="*/ 130 h 456"/>
              <a:gd name="T94" fmla="*/ 12 w 550"/>
              <a:gd name="T95" fmla="*/ 106 h 456"/>
              <a:gd name="T96" fmla="*/ 20 w 550"/>
              <a:gd name="T97" fmla="*/ 82 h 456"/>
              <a:gd name="T98" fmla="*/ 30 w 550"/>
              <a:gd name="T99" fmla="*/ 60 h 456"/>
              <a:gd name="T100" fmla="*/ 40 w 550"/>
              <a:gd name="T101" fmla="*/ 38 h 456"/>
              <a:gd name="T102" fmla="*/ 54 w 550"/>
              <a:gd name="T103" fmla="*/ 18 h 456"/>
              <a:gd name="T104" fmla="*/ 70 w 550"/>
              <a:gd name="T105" fmla="*/ 0 h 456"/>
              <a:gd name="T106" fmla="*/ 482 w 550"/>
              <a:gd name="T107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0" h="456">
                <a:moveTo>
                  <a:pt x="482" y="0"/>
                </a:moveTo>
                <a:lnTo>
                  <a:pt x="482" y="0"/>
                </a:lnTo>
                <a:lnTo>
                  <a:pt x="496" y="18"/>
                </a:lnTo>
                <a:lnTo>
                  <a:pt x="510" y="38"/>
                </a:lnTo>
                <a:lnTo>
                  <a:pt x="522" y="60"/>
                </a:lnTo>
                <a:lnTo>
                  <a:pt x="532" y="82"/>
                </a:lnTo>
                <a:lnTo>
                  <a:pt x="540" y="106"/>
                </a:lnTo>
                <a:lnTo>
                  <a:pt x="546" y="130"/>
                </a:lnTo>
                <a:lnTo>
                  <a:pt x="550" y="156"/>
                </a:lnTo>
                <a:lnTo>
                  <a:pt x="550" y="182"/>
                </a:lnTo>
                <a:lnTo>
                  <a:pt x="550" y="182"/>
                </a:lnTo>
                <a:lnTo>
                  <a:pt x="548" y="210"/>
                </a:lnTo>
                <a:lnTo>
                  <a:pt x="544" y="236"/>
                </a:lnTo>
                <a:lnTo>
                  <a:pt x="538" y="262"/>
                </a:lnTo>
                <a:lnTo>
                  <a:pt x="528" y="288"/>
                </a:lnTo>
                <a:lnTo>
                  <a:pt x="518" y="312"/>
                </a:lnTo>
                <a:lnTo>
                  <a:pt x="504" y="334"/>
                </a:lnTo>
                <a:lnTo>
                  <a:pt x="488" y="356"/>
                </a:lnTo>
                <a:lnTo>
                  <a:pt x="470" y="376"/>
                </a:lnTo>
                <a:lnTo>
                  <a:pt x="450" y="394"/>
                </a:lnTo>
                <a:lnTo>
                  <a:pt x="430" y="408"/>
                </a:lnTo>
                <a:lnTo>
                  <a:pt x="406" y="422"/>
                </a:lnTo>
                <a:lnTo>
                  <a:pt x="382" y="434"/>
                </a:lnTo>
                <a:lnTo>
                  <a:pt x="358" y="444"/>
                </a:lnTo>
                <a:lnTo>
                  <a:pt x="330" y="450"/>
                </a:lnTo>
                <a:lnTo>
                  <a:pt x="304" y="454"/>
                </a:lnTo>
                <a:lnTo>
                  <a:pt x="276" y="456"/>
                </a:lnTo>
                <a:lnTo>
                  <a:pt x="276" y="456"/>
                </a:lnTo>
                <a:lnTo>
                  <a:pt x="248" y="454"/>
                </a:lnTo>
                <a:lnTo>
                  <a:pt x="220" y="450"/>
                </a:lnTo>
                <a:lnTo>
                  <a:pt x="194" y="444"/>
                </a:lnTo>
                <a:lnTo>
                  <a:pt x="168" y="434"/>
                </a:lnTo>
                <a:lnTo>
                  <a:pt x="144" y="422"/>
                </a:lnTo>
                <a:lnTo>
                  <a:pt x="122" y="408"/>
                </a:lnTo>
                <a:lnTo>
                  <a:pt x="100" y="394"/>
                </a:lnTo>
                <a:lnTo>
                  <a:pt x="82" y="376"/>
                </a:lnTo>
                <a:lnTo>
                  <a:pt x="64" y="356"/>
                </a:lnTo>
                <a:lnTo>
                  <a:pt x="48" y="334"/>
                </a:lnTo>
                <a:lnTo>
                  <a:pt x="34" y="312"/>
                </a:lnTo>
                <a:lnTo>
                  <a:pt x="22" y="288"/>
                </a:lnTo>
                <a:lnTo>
                  <a:pt x="14" y="262"/>
                </a:lnTo>
                <a:lnTo>
                  <a:pt x="6" y="236"/>
                </a:lnTo>
                <a:lnTo>
                  <a:pt x="2" y="210"/>
                </a:lnTo>
                <a:lnTo>
                  <a:pt x="0" y="182"/>
                </a:lnTo>
                <a:lnTo>
                  <a:pt x="0" y="182"/>
                </a:lnTo>
                <a:lnTo>
                  <a:pt x="2" y="156"/>
                </a:lnTo>
                <a:lnTo>
                  <a:pt x="6" y="130"/>
                </a:lnTo>
                <a:lnTo>
                  <a:pt x="12" y="106"/>
                </a:lnTo>
                <a:lnTo>
                  <a:pt x="20" y="82"/>
                </a:lnTo>
                <a:lnTo>
                  <a:pt x="30" y="60"/>
                </a:lnTo>
                <a:lnTo>
                  <a:pt x="40" y="38"/>
                </a:lnTo>
                <a:lnTo>
                  <a:pt x="54" y="18"/>
                </a:lnTo>
                <a:lnTo>
                  <a:pt x="70" y="0"/>
                </a:lnTo>
                <a:lnTo>
                  <a:pt x="4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0458" y="2242501"/>
            <a:ext cx="998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完成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80%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11134" y="3244143"/>
            <a:ext cx="2121132" cy="678991"/>
            <a:chOff x="794684" y="3476935"/>
            <a:chExt cx="2121132" cy="678991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 bwMode="auto">
            <a:xfrm>
              <a:off x="1093404" y="3476935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7" name="Text Placeholder 2"/>
            <p:cNvSpPr txBox="1">
              <a:spLocks/>
            </p:cNvSpPr>
            <p:nvPr/>
          </p:nvSpPr>
          <p:spPr bwMode="auto">
            <a:xfrm>
              <a:off x="794684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点击输入简要文字内容文字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内容需概括精炼不用多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余的文字修饰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11334" y="3244143"/>
            <a:ext cx="2121132" cy="678991"/>
            <a:chOff x="2627784" y="3476935"/>
            <a:chExt cx="2121132" cy="678991"/>
          </a:xfrm>
        </p:grpSpPr>
        <p:sp>
          <p:nvSpPr>
            <p:cNvPr id="19" name="Text Placeholder 2"/>
            <p:cNvSpPr txBox="1">
              <a:spLocks/>
            </p:cNvSpPr>
            <p:nvPr/>
          </p:nvSpPr>
          <p:spPr bwMode="auto">
            <a:xfrm>
              <a:off x="2926504" y="3476935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0" name="Text Placeholder 2"/>
            <p:cNvSpPr txBox="1">
              <a:spLocks/>
            </p:cNvSpPr>
            <p:nvPr/>
          </p:nvSpPr>
          <p:spPr bwMode="auto">
            <a:xfrm>
              <a:off x="2627784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点击输入简要文字内容文字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内容需概括精炼不用多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余的文字修饰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11534" y="3244143"/>
            <a:ext cx="2121132" cy="678991"/>
            <a:chOff x="4427984" y="3476935"/>
            <a:chExt cx="2121132" cy="678991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 bwMode="auto">
            <a:xfrm>
              <a:off x="4726704" y="3476935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4427984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点击输入简要文字内容文字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内容需概括精炼不用多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余的文字修饰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1734" y="3244143"/>
            <a:ext cx="2121132" cy="678991"/>
            <a:chOff x="6195284" y="3476935"/>
            <a:chExt cx="2121132" cy="678991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6494004" y="3476935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6195284" y="3734008"/>
              <a:ext cx="2121132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点击输入简要文字内容文字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内容需概括精炼不用多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余的文字修饰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306296774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36329" y="1000125"/>
            <a:ext cx="5780087" cy="1220788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658441" y="1371600"/>
            <a:ext cx="1452563" cy="477838"/>
            <a:chOff x="1677848" y="1867118"/>
            <a:chExt cx="1453992" cy="477352"/>
          </a:xfrm>
        </p:grpSpPr>
        <p:sp>
          <p:nvSpPr>
            <p:cNvPr id="4" name="圆角矩形 3"/>
            <p:cNvSpPr/>
            <p:nvPr/>
          </p:nvSpPr>
          <p:spPr>
            <a:xfrm>
              <a:off x="1677848" y="1867118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35"/>
            <p:cNvSpPr>
              <a:spLocks noChangeArrowheads="1"/>
            </p:cNvSpPr>
            <p:nvPr/>
          </p:nvSpPr>
          <p:spPr bwMode="auto">
            <a:xfrm>
              <a:off x="2164746" y="1921128"/>
              <a:ext cx="8905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32500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139954" y="1277938"/>
            <a:ext cx="0" cy="6699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271716" y="1277938"/>
            <a:ext cx="188595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点击输入简要文字内容，文字内容需概括精炼，不用多余的文字修饰。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31566" y="2581275"/>
            <a:ext cx="5780088" cy="1219200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135191" y="2857500"/>
            <a:ext cx="0" cy="6699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266954" y="2857500"/>
            <a:ext cx="188595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点击输入简要文字内容，文字内容需概括精炼，不用多余的文字修饰。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653679" y="2951163"/>
            <a:ext cx="1454150" cy="477837"/>
            <a:chOff x="1673457" y="3447102"/>
            <a:chExt cx="1453992" cy="477352"/>
          </a:xfrm>
        </p:grpSpPr>
        <p:sp>
          <p:nvSpPr>
            <p:cNvPr id="22" name="圆角矩形 21"/>
            <p:cNvSpPr/>
            <p:nvPr/>
          </p:nvSpPr>
          <p:spPr>
            <a:xfrm>
              <a:off x="1673457" y="3447102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78"/>
            <p:cNvSpPr>
              <a:spLocks noChangeArrowheads="1"/>
            </p:cNvSpPr>
            <p:nvPr/>
          </p:nvSpPr>
          <p:spPr bwMode="auto">
            <a:xfrm>
              <a:off x="2106095" y="3501111"/>
              <a:ext cx="8905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12340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3" name="Group 71"/>
          <p:cNvGrpSpPr>
            <a:grpSpLocks noChangeAspect="1"/>
          </p:cNvGrpSpPr>
          <p:nvPr/>
        </p:nvGrpSpPr>
        <p:grpSpPr>
          <a:xfrm>
            <a:off x="3352255" y="13159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3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4" name="Group 72"/>
          <p:cNvGrpSpPr>
            <a:grpSpLocks noChangeAspect="1"/>
          </p:cNvGrpSpPr>
          <p:nvPr/>
        </p:nvGrpSpPr>
        <p:grpSpPr>
          <a:xfrm>
            <a:off x="3700231" y="13159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5" name="Group 73"/>
          <p:cNvGrpSpPr>
            <a:grpSpLocks noChangeAspect="1"/>
          </p:cNvGrpSpPr>
          <p:nvPr/>
        </p:nvGrpSpPr>
        <p:grpSpPr>
          <a:xfrm>
            <a:off x="4048207" y="13159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3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6" name="Group 74"/>
          <p:cNvGrpSpPr>
            <a:grpSpLocks noChangeAspect="1"/>
          </p:cNvGrpSpPr>
          <p:nvPr/>
        </p:nvGrpSpPr>
        <p:grpSpPr>
          <a:xfrm>
            <a:off x="4744157" y="1315900"/>
            <a:ext cx="227780" cy="594000"/>
            <a:chOff x="2323306" y="2203133"/>
            <a:chExt cx="979488" cy="25542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6" name="Group 169"/>
          <p:cNvGrpSpPr>
            <a:grpSpLocks noChangeAspect="1"/>
          </p:cNvGrpSpPr>
          <p:nvPr/>
        </p:nvGrpSpPr>
        <p:grpSpPr>
          <a:xfrm>
            <a:off x="3326318" y="2916933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9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7" name="Group 170"/>
          <p:cNvGrpSpPr>
            <a:grpSpLocks noChangeAspect="1"/>
          </p:cNvGrpSpPr>
          <p:nvPr/>
        </p:nvGrpSpPr>
        <p:grpSpPr>
          <a:xfrm>
            <a:off x="3674434" y="2914170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8" name="Group 171"/>
          <p:cNvGrpSpPr>
            <a:grpSpLocks noChangeAspect="1"/>
          </p:cNvGrpSpPr>
          <p:nvPr/>
        </p:nvGrpSpPr>
        <p:grpSpPr>
          <a:xfrm>
            <a:off x="4022550" y="2914170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9" name="Group 172"/>
          <p:cNvGrpSpPr>
            <a:grpSpLocks noChangeAspect="1"/>
          </p:cNvGrpSpPr>
          <p:nvPr/>
        </p:nvGrpSpPr>
        <p:grpSpPr>
          <a:xfrm>
            <a:off x="4370666" y="2914170"/>
            <a:ext cx="267931" cy="610492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0" name="Group 173"/>
          <p:cNvGrpSpPr>
            <a:grpSpLocks noChangeAspect="1"/>
          </p:cNvGrpSpPr>
          <p:nvPr/>
        </p:nvGrpSpPr>
        <p:grpSpPr>
          <a:xfrm>
            <a:off x="4718781" y="2918238"/>
            <a:ext cx="267931" cy="610492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1" name="Group 74"/>
          <p:cNvGrpSpPr>
            <a:grpSpLocks noChangeAspect="1"/>
          </p:cNvGrpSpPr>
          <p:nvPr/>
        </p:nvGrpSpPr>
        <p:grpSpPr>
          <a:xfrm>
            <a:off x="4396183" y="13159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62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07467" y="1000522"/>
            <a:ext cx="1219944" cy="1219944"/>
            <a:chOff x="755576" y="1419622"/>
            <a:chExt cx="1219944" cy="1219944"/>
          </a:xfrm>
        </p:grpSpPr>
        <p:sp>
          <p:nvSpPr>
            <p:cNvPr id="7" name="Oval 25"/>
            <p:cNvSpPr/>
            <p:nvPr/>
          </p:nvSpPr>
          <p:spPr>
            <a:xfrm>
              <a:off x="755576" y="1419622"/>
              <a:ext cx="1219944" cy="121994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7" name="Group 71"/>
            <p:cNvGrpSpPr>
              <a:grpSpLocks noChangeAspect="1"/>
            </p:cNvGrpSpPr>
            <p:nvPr/>
          </p:nvGrpSpPr>
          <p:grpSpPr>
            <a:xfrm>
              <a:off x="1205157" y="1600664"/>
              <a:ext cx="328962" cy="857860"/>
              <a:chOff x="2323306" y="2203133"/>
              <a:chExt cx="979488" cy="2554287"/>
            </a:xfrm>
            <a:solidFill>
              <a:schemeClr val="bg1"/>
            </a:solidFill>
          </p:grpSpPr>
          <p:sp>
            <p:nvSpPr>
              <p:cNvPr id="68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807541" y="2580480"/>
            <a:ext cx="1219200" cy="1219200"/>
            <a:chOff x="755650" y="4219575"/>
            <a:chExt cx="1219200" cy="1219200"/>
          </a:xfrm>
        </p:grpSpPr>
        <p:sp>
          <p:nvSpPr>
            <p:cNvPr id="72" name="Oval 25"/>
            <p:cNvSpPr/>
            <p:nvPr/>
          </p:nvSpPr>
          <p:spPr bwMode="auto">
            <a:xfrm>
              <a:off x="755650" y="4219575"/>
              <a:ext cx="1219200" cy="12192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4" name="Group 169"/>
            <p:cNvGrpSpPr>
              <a:grpSpLocks noChangeAspect="1"/>
            </p:cNvGrpSpPr>
            <p:nvPr/>
          </p:nvGrpSpPr>
          <p:grpSpPr>
            <a:xfrm>
              <a:off x="1163370" y="4369183"/>
              <a:ext cx="403760" cy="919984"/>
              <a:chOff x="3672681" y="1899920"/>
              <a:chExt cx="1293813" cy="2947988"/>
            </a:xfrm>
            <a:solidFill>
              <a:schemeClr val="bg1"/>
            </a:solidFill>
          </p:grpSpPr>
          <p:sp>
            <p:nvSpPr>
              <p:cNvPr id="75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3" name="TextBox 132"/>
          <p:cNvSpPr txBox="1"/>
          <p:nvPr/>
        </p:nvSpPr>
        <p:spPr>
          <a:xfrm>
            <a:off x="5129646" y="1386680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29646" y="2997582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70%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1773529926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93735" y="2844068"/>
            <a:ext cx="1443962" cy="229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982399" y="3362247"/>
            <a:ext cx="1459487" cy="1781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686588" y="3892520"/>
            <a:ext cx="1459487" cy="12509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390778" y="2153052"/>
            <a:ext cx="1459487" cy="29904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TextBox 682"/>
          <p:cNvSpPr txBox="1"/>
          <p:nvPr/>
        </p:nvSpPr>
        <p:spPr>
          <a:xfrm>
            <a:off x="1549365" y="2988229"/>
            <a:ext cx="932702" cy="530792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52%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7" name="TextBox 682"/>
          <p:cNvSpPr txBox="1"/>
          <p:nvPr/>
        </p:nvSpPr>
        <p:spPr>
          <a:xfrm>
            <a:off x="3113109" y="3495465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45%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8" name="TextBox 682"/>
          <p:cNvSpPr txBox="1"/>
          <p:nvPr/>
        </p:nvSpPr>
        <p:spPr>
          <a:xfrm>
            <a:off x="4817298" y="3931830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39%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9" name="TextBox 682"/>
          <p:cNvSpPr txBox="1"/>
          <p:nvPr/>
        </p:nvSpPr>
        <p:spPr>
          <a:xfrm>
            <a:off x="6521488" y="2276557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70%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488471" y="2429691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第一季度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1" name="Copyright Notice"/>
          <p:cNvSpPr>
            <a:spLocks/>
          </p:cNvSpPr>
          <p:nvPr/>
        </p:nvSpPr>
        <p:spPr bwMode="auto">
          <a:xfrm>
            <a:off x="3184897" y="2942995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第二季度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2" name="Copyright Notice"/>
          <p:cNvSpPr>
            <a:spLocks/>
          </p:cNvSpPr>
          <p:nvPr/>
        </p:nvSpPr>
        <p:spPr bwMode="auto">
          <a:xfrm>
            <a:off x="4889086" y="3495465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第三季度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3" name="Copyright Notice"/>
          <p:cNvSpPr>
            <a:spLocks/>
          </p:cNvSpPr>
          <p:nvPr/>
        </p:nvSpPr>
        <p:spPr bwMode="auto">
          <a:xfrm>
            <a:off x="6593276" y="1739992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第四季度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7379" y="949977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点击添加小标题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80118" y="20139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</a:p>
        </p:txBody>
      </p:sp>
    </p:spTree>
    <p:extLst>
      <p:ext uri="{BB962C8B-B14F-4D97-AF65-F5344CB8AC3E}">
        <p14:creationId xmlns:p14="http://schemas.microsoft.com/office/powerpoint/2010/main" val="2735700031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3238" y="-2003239"/>
            <a:ext cx="5137521" cy="914400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7"/>
          <a:stretch/>
        </p:blipFill>
        <p:spPr>
          <a:xfrm>
            <a:off x="1470681" y="3317122"/>
            <a:ext cx="6202638" cy="182637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9846" y="0"/>
            <a:ext cx="4478854" cy="5143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794982" y="0"/>
            <a:ext cx="4478854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17"/>
          <a:stretch/>
        </p:blipFill>
        <p:spPr>
          <a:xfrm>
            <a:off x="3110870" y="-9112"/>
            <a:ext cx="2922251" cy="149584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286000" y="-150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7175" y="1782108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单击此处添加标题文本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082"/>
            <a:ext cx="9144000" cy="15374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60495" y="2817306"/>
            <a:ext cx="6223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890089722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">
  <a:themeElements>
    <a:clrScheme name="双红色">
      <a:dk1>
        <a:sysClr val="windowText" lastClr="000000"/>
      </a:dk1>
      <a:lt1>
        <a:sysClr val="window" lastClr="FFFFFF"/>
      </a:lt1>
      <a:dk2>
        <a:srgbClr val="C00000"/>
      </a:dk2>
      <a:lt2>
        <a:srgbClr val="EEECE1"/>
      </a:lt2>
      <a:accent1>
        <a:srgbClr val="C00000"/>
      </a:accent1>
      <a:accent2>
        <a:srgbClr val="FF0000"/>
      </a:accent2>
      <a:accent3>
        <a:srgbClr val="C00000"/>
      </a:accent3>
      <a:accent4>
        <a:srgbClr val="FF000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1649</Words>
  <Application>Microsoft Office PowerPoint</Application>
  <PresentationFormat>全屏显示(16:9)</PresentationFormat>
  <Paragraphs>236</Paragraphs>
  <Slides>23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07NikumaruFont</vt:lpstr>
      <vt:lpstr>阿里巴巴普惠体 M</vt:lpstr>
      <vt:lpstr>等线</vt:lpstr>
      <vt:lpstr>等线 Light</vt:lpstr>
      <vt:lpstr>微软雅黑</vt:lpstr>
      <vt:lpstr>演示镇魂行楷</vt:lpstr>
      <vt:lpstr>Arial</vt:lpstr>
      <vt:lpstr>Calibri</vt:lpstr>
      <vt:lpstr>Corbel</vt:lpstr>
      <vt:lpstr>Impact</vt:lpstr>
      <vt:lpstr>51PPT模板网   www.51pptmoban.com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元旦节</dc:title>
  <dc:creator>51PPT模板网</dc:creator>
  <cp:keywords>51PPT</cp:keywords>
  <dc:description>www.51pptmoban.com</dc:description>
  <cp:lastModifiedBy>Win user</cp:lastModifiedBy>
  <cp:revision>78</cp:revision>
  <dcterms:created xsi:type="dcterms:W3CDTF">2016-12-25T02:27:54Z</dcterms:created>
  <dcterms:modified xsi:type="dcterms:W3CDTF">2022-10-22T11:21:02Z</dcterms:modified>
</cp:coreProperties>
</file>