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27"/>
  </p:notesMasterIdLst>
  <p:sldIdLst>
    <p:sldId id="718" r:id="rId3"/>
    <p:sldId id="347" r:id="rId4"/>
    <p:sldId id="719" r:id="rId5"/>
    <p:sldId id="720" r:id="rId6"/>
    <p:sldId id="725" r:id="rId7"/>
    <p:sldId id="672" r:id="rId8"/>
    <p:sldId id="735" r:id="rId9"/>
    <p:sldId id="721" r:id="rId10"/>
    <p:sldId id="734" r:id="rId11"/>
    <p:sldId id="730" r:id="rId12"/>
    <p:sldId id="736" r:id="rId13"/>
    <p:sldId id="722" r:id="rId14"/>
    <p:sldId id="731" r:id="rId15"/>
    <p:sldId id="737" r:id="rId16"/>
    <p:sldId id="723" r:id="rId17"/>
    <p:sldId id="683" r:id="rId18"/>
    <p:sldId id="674" r:id="rId19"/>
    <p:sldId id="724" r:id="rId20"/>
    <p:sldId id="728" r:id="rId21"/>
    <p:sldId id="732" r:id="rId22"/>
    <p:sldId id="738" r:id="rId23"/>
    <p:sldId id="717" r:id="rId24"/>
    <p:sldId id="739" r:id="rId25"/>
    <p:sldId id="74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13117F89-8724-4A57-A0DE-875C86491B3E}">
          <p14:sldIdLst>
            <p14:sldId id="718"/>
            <p14:sldId id="347"/>
            <p14:sldId id="719"/>
            <p14:sldId id="720"/>
            <p14:sldId id="725"/>
            <p14:sldId id="672"/>
            <p14:sldId id="735"/>
            <p14:sldId id="721"/>
            <p14:sldId id="734"/>
            <p14:sldId id="730"/>
            <p14:sldId id="736"/>
            <p14:sldId id="722"/>
            <p14:sldId id="731"/>
            <p14:sldId id="737"/>
            <p14:sldId id="723"/>
            <p14:sldId id="683"/>
            <p14:sldId id="674"/>
            <p14:sldId id="724"/>
            <p14:sldId id="728"/>
            <p14:sldId id="732"/>
            <p14:sldId id="738"/>
            <p14:sldId id="717"/>
            <p14:sldId id="739"/>
            <p14:sldId id="740"/>
          </p14:sldIdLst>
        </p14:section>
      </p14:sectionLst>
    </p:ext>
    <p:ext uri="{EFAFB233-063F-42B5-8137-9DF3F51BA10A}">
      <p15:sldGuideLst xmlns:p15="http://schemas.microsoft.com/office/powerpoint/2012/main">
        <p15:guide id="1" orient="horz" pos="232" userDrawn="1">
          <p15:clr>
            <a:srgbClr val="A4A3A4"/>
          </p15:clr>
        </p15:guide>
        <p15:guide id="2" pos="914" userDrawn="1">
          <p15:clr>
            <a:srgbClr val="A4A3A4"/>
          </p15:clr>
        </p15:guide>
        <p15:guide id="3" pos="7310" userDrawn="1">
          <p15:clr>
            <a:srgbClr val="A4A3A4"/>
          </p15:clr>
        </p15:guide>
        <p15:guide id="4" pos="370" userDrawn="1">
          <p15:clr>
            <a:srgbClr val="A4A3A4"/>
          </p15:clr>
        </p15:guide>
        <p15:guide id="5" orient="horz" pos="3929" userDrawn="1">
          <p15:clr>
            <a:srgbClr val="A4A3A4"/>
          </p15:clr>
        </p15:guide>
        <p15:guide id="7" pos="6199" userDrawn="1">
          <p15:clr>
            <a:srgbClr val="A4A3A4"/>
          </p15:clr>
        </p15:guide>
        <p15:guide id="8" pos="4951" userDrawn="1">
          <p15:clr>
            <a:srgbClr val="A4A3A4"/>
          </p15:clr>
        </p15:guide>
        <p15:guide id="9" orient="horz" pos="1207" userDrawn="1">
          <p15:clr>
            <a:srgbClr val="A4A3A4"/>
          </p15:clr>
        </p15:guide>
        <p15:guide id="10" pos="3386" userDrawn="1">
          <p15:clr>
            <a:srgbClr val="A4A3A4"/>
          </p15:clr>
        </p15:guide>
        <p15:guide id="12" pos="5178" userDrawn="1">
          <p15:clr>
            <a:srgbClr val="A4A3A4"/>
          </p15:clr>
        </p15:guide>
        <p15:guide id="13" orient="horz" pos="2682" userDrawn="1">
          <p15:clr>
            <a:srgbClr val="A4A3A4"/>
          </p15:clr>
        </p15:guide>
        <p15:guide id="14" orient="horz" pos="30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BCB1"/>
    <a:srgbClr val="5CA9F6"/>
    <a:srgbClr val="0E6FC7"/>
    <a:srgbClr val="0C61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13" autoAdjust="0"/>
    <p:restoredTop sz="95092" autoAdjust="0"/>
  </p:normalViewPr>
  <p:slideViewPr>
    <p:cSldViewPr snapToGrid="0">
      <p:cViewPr>
        <p:scale>
          <a:sx n="50" d="100"/>
          <a:sy n="50" d="100"/>
        </p:scale>
        <p:origin x="2886" y="1350"/>
      </p:cViewPr>
      <p:guideLst>
        <p:guide orient="horz" pos="232"/>
        <p:guide pos="914"/>
        <p:guide pos="7310"/>
        <p:guide pos="370"/>
        <p:guide orient="horz" pos="3929"/>
        <p:guide pos="6199"/>
        <p:guide pos="4951"/>
        <p:guide orient="horz" pos="1207"/>
        <p:guide pos="3386"/>
        <p:guide pos="5178"/>
        <p:guide orient="horz" pos="2682"/>
        <p:guide orient="horz" pos="304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7"/>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1-FF5F-4288-A494-4E1F8BD861EF}"/>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Sheet1!$B$2:$B$9</c:f>
              <c:numCache>
                <c:formatCode>General</c:formatCode>
                <c:ptCount val="8"/>
                <c:pt idx="0">
                  <c:v>4.3</c:v>
                </c:pt>
                <c:pt idx="1">
                  <c:v>2.5</c:v>
                </c:pt>
                <c:pt idx="2">
                  <c:v>3.5</c:v>
                </c:pt>
                <c:pt idx="3">
                  <c:v>4.5</c:v>
                </c:pt>
                <c:pt idx="4">
                  <c:v>7</c:v>
                </c:pt>
                <c:pt idx="5">
                  <c:v>9.5</c:v>
                </c:pt>
                <c:pt idx="6">
                  <c:v>11</c:v>
                </c:pt>
                <c:pt idx="7">
                  <c:v>15</c:v>
                </c:pt>
              </c:numCache>
            </c:numRef>
          </c:val>
          <c:extLst xmlns:c16r2="http://schemas.microsoft.com/office/drawing/2015/06/chart">
            <c:ext xmlns:c16="http://schemas.microsoft.com/office/drawing/2014/chart" uri="{C3380CC4-5D6E-409C-BE32-E72D297353CC}">
              <c16:uniqueId val="{00000002-FF5F-4288-A494-4E1F8BD861EF}"/>
            </c:ext>
          </c:extLst>
        </c:ser>
        <c:dLbls>
          <c:showLegendKey val="0"/>
          <c:showVal val="0"/>
          <c:showCatName val="0"/>
          <c:showSerName val="0"/>
          <c:showPercent val="0"/>
          <c:showBubbleSize val="0"/>
        </c:dLbls>
        <c:gapWidth val="159"/>
        <c:overlap val="-27"/>
        <c:axId val="-1496071472"/>
        <c:axId val="-1496060048"/>
      </c:barChart>
      <c:catAx>
        <c:axId val="-1496071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1496060048"/>
        <c:crosses val="autoZero"/>
        <c:auto val="1"/>
        <c:lblAlgn val="ctr"/>
        <c:lblOffset val="100"/>
        <c:noMultiLvlLbl val="0"/>
      </c:catAx>
      <c:valAx>
        <c:axId val="-1496060048"/>
        <c:scaling>
          <c:orientation val="minMax"/>
        </c:scaling>
        <c:delete val="1"/>
        <c:axPos val="l"/>
        <c:numFmt formatCode="General" sourceLinked="1"/>
        <c:majorTickMark val="none"/>
        <c:minorTickMark val="none"/>
        <c:tickLblPos val="nextTo"/>
        <c:crossAx val="-149607147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alpha val="99000"/>
                </a:schemeClr>
              </a:solidFill>
              <a:round/>
            </a:ln>
            <a:effectLst/>
          </c:spPr>
          <c:marker>
            <c:symbol val="circle"/>
            <c:size val="10"/>
            <c:spPr>
              <a:solidFill>
                <a:schemeClr val="accent1"/>
              </a:solidFill>
              <a:ln w="9525">
                <a:solidFill>
                  <a:schemeClr val="accent1"/>
                </a:solidFill>
              </a:ln>
              <a:effectLst/>
            </c:spPr>
          </c:marker>
          <c:dLbls>
            <c:dLbl>
              <c:idx val="5"/>
              <c:delete val="1"/>
              <c:extLst xmlns:c16r2="http://schemas.microsoft.com/office/drawing/2015/06/chart">
                <c:ext xmlns:c16="http://schemas.microsoft.com/office/drawing/2014/chart" uri="{C3380CC4-5D6E-409C-BE32-E72D297353CC}">
                  <c16:uniqueId val="{00000000-60AF-4AB8-85BA-39578F854D6B}"/>
                </c:ext>
                <c:ext xmlns:c15="http://schemas.microsoft.com/office/drawing/2012/chart" uri="{CE6537A1-D6FC-4f65-9D91-7224C49458BB}"/>
              </c:extLst>
            </c:dLbl>
            <c:spPr>
              <a:noFill/>
              <a:ln>
                <a:noFill/>
              </a:ln>
              <a:effectLst/>
            </c:spPr>
            <c:txPr>
              <a:bodyPr rot="0" spcFirstLastPara="1" vertOverflow="ellipsis" horzOverflow="overflow" vert="horz" wrap="square" lIns="38100" tIns="19050" rIns="38100" bIns="19050" anchor="ctr" anchorCtr="1">
                <a:spAutoFit/>
              </a:bodyPr>
              <a:lstStyle/>
              <a:p>
                <a:pPr>
                  <a:defRPr lang="zh-CN" sz="1600" b="0" i="0" u="none" strike="noStrike" kern="1200" baseline="0">
                    <a:solidFill>
                      <a:schemeClr val="tx1">
                        <a:lumMod val="75000"/>
                        <a:lumOff val="25000"/>
                      </a:schemeClr>
                    </a:solidFill>
                    <a:latin typeface="Arial" pitchFamily="34" charset="0"/>
                    <a:ea typeface="+mn-ea"/>
                    <a:cs typeface="Arial" pitchFamily="34" charset="0"/>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2012年</c:v>
                </c:pt>
                <c:pt idx="1">
                  <c:v>2013年</c:v>
                </c:pt>
                <c:pt idx="2">
                  <c:v>2014年</c:v>
                </c:pt>
                <c:pt idx="3">
                  <c:v>2015年</c:v>
                </c:pt>
                <c:pt idx="4">
                  <c:v>2016年</c:v>
                </c:pt>
                <c:pt idx="5">
                  <c:v>2017年</c:v>
                </c:pt>
                <c:pt idx="6">
                  <c:v>2018年</c:v>
                </c:pt>
                <c:pt idx="7">
                  <c:v>2019年</c:v>
                </c:pt>
                <c:pt idx="8">
                  <c:v>2020年</c:v>
                </c:pt>
              </c:strCache>
            </c:strRef>
          </c:cat>
          <c:val>
            <c:numRef>
              <c:f>Sheet1!$B$2:$B$10</c:f>
              <c:numCache>
                <c:formatCode>General</c:formatCode>
                <c:ptCount val="9"/>
                <c:pt idx="0">
                  <c:v>5</c:v>
                </c:pt>
                <c:pt idx="1">
                  <c:v>30</c:v>
                </c:pt>
                <c:pt idx="2">
                  <c:v>120</c:v>
                </c:pt>
                <c:pt idx="3">
                  <c:v>350</c:v>
                </c:pt>
                <c:pt idx="4">
                  <c:v>1200</c:v>
                </c:pt>
                <c:pt idx="5">
                  <c:v>2500</c:v>
                </c:pt>
                <c:pt idx="6">
                  <c:v>3500</c:v>
                </c:pt>
                <c:pt idx="7">
                  <c:v>4500</c:v>
                </c:pt>
                <c:pt idx="8">
                  <c:v>5500</c:v>
                </c:pt>
              </c:numCache>
            </c:numRef>
          </c:val>
          <c:smooth val="1"/>
          <c:extLst xmlns:c16r2="http://schemas.microsoft.com/office/drawing/2015/06/chart">
            <c:ext xmlns:c16="http://schemas.microsoft.com/office/drawing/2014/chart" uri="{C3380CC4-5D6E-409C-BE32-E72D297353CC}">
              <c16:uniqueId val="{00000001-60AF-4AB8-85BA-39578F854D6B}"/>
            </c:ext>
          </c:extLst>
        </c:ser>
        <c:dLbls>
          <c:showLegendKey val="0"/>
          <c:showVal val="0"/>
          <c:showCatName val="0"/>
          <c:showSerName val="0"/>
          <c:showPercent val="0"/>
          <c:showBubbleSize val="0"/>
        </c:dLbls>
        <c:marker val="1"/>
        <c:smooth val="0"/>
        <c:axId val="-1496066032"/>
        <c:axId val="-1496070928"/>
      </c:lineChart>
      <c:catAx>
        <c:axId val="-1496066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400" b="0" i="0" u="none" strike="noStrike" kern="1200" baseline="0">
                <a:solidFill>
                  <a:srgbClr val="404040"/>
                </a:solidFill>
                <a:latin typeface="Arial" pitchFamily="34" charset="0"/>
                <a:ea typeface="+mn-ea"/>
                <a:cs typeface="Arial" pitchFamily="34" charset="0"/>
              </a:defRPr>
            </a:pPr>
            <a:endParaRPr lang="zh-CN"/>
          </a:p>
        </c:txPr>
        <c:crossAx val="-1496070928"/>
        <c:crosses val="autoZero"/>
        <c:auto val="1"/>
        <c:lblAlgn val="ctr"/>
        <c:lblOffset val="100"/>
        <c:tickMarkSkip val="1"/>
        <c:noMultiLvlLbl val="0"/>
      </c:catAx>
      <c:valAx>
        <c:axId val="-149607092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49606603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0.57293</cdr:x>
      <cdr:y>0.41291</cdr:y>
    </cdr:from>
    <cdr:to>
      <cdr:x>0.66695</cdr:x>
      <cdr:y>0.51287</cdr:y>
    </cdr:to>
    <cdr:grpSp>
      <cdr:nvGrpSpPr>
        <cdr:cNvPr id="2" name="组合 1">
          <a:extLst xmlns:a="http://schemas.openxmlformats.org/drawingml/2006/main">
            <a:ext uri="{FF2B5EF4-FFF2-40B4-BE49-F238E27FC236}">
              <a16:creationId xmlns:a16="http://schemas.microsoft.com/office/drawing/2014/main" xmlns="" id="{0179637B-7611-48B3-99A4-1D9F79782F3E}"/>
            </a:ext>
          </a:extLst>
        </cdr:cNvPr>
        <cdr:cNvGrpSpPr/>
      </cdr:nvGrpSpPr>
      <cdr:grpSpPr>
        <a:xfrm xmlns:a="http://schemas.openxmlformats.org/drawingml/2006/main">
          <a:off x="6477647" y="2009619"/>
          <a:ext cx="1063006" cy="486502"/>
          <a:chOff x="6370320" y="1924992"/>
          <a:chExt cx="1062943" cy="541669"/>
        </a:xfrm>
      </cdr:grpSpPr>
      <cdr:grpSp>
        <cdr:nvGrpSpPr>
          <cdr:cNvPr id="3" name="组合 2">
            <a:extLst xmlns:a="http://schemas.openxmlformats.org/drawingml/2006/main">
              <a:ext uri="{FF2B5EF4-FFF2-40B4-BE49-F238E27FC236}">
                <a16:creationId xmlns:a16="http://schemas.microsoft.com/office/drawing/2014/main" xmlns="" id="{C692A717-40BB-48E1-8E21-07F126C13588}"/>
              </a:ext>
            </a:extLst>
          </cdr:cNvPr>
          <cdr:cNvGrpSpPr/>
        </cdr:nvGrpSpPr>
        <cdr:grpSpPr>
          <a:xfrm xmlns:a="http://schemas.openxmlformats.org/drawingml/2006/main">
            <a:off x="6370320" y="1937991"/>
            <a:ext cx="760412" cy="528670"/>
            <a:chOff x="6370320" y="1998951"/>
            <a:chExt cx="760412" cy="467710"/>
          </a:xfrm>
        </cdr:grpSpPr>
        <cdr:sp macro="" textlink="">
          <cdr:nvSpPr>
            <cdr:cNvPr id="4" name="圆角矩形 3"/>
            <cdr:cNvSpPr/>
          </cdr:nvSpPr>
          <cdr:spPr>
            <a:xfrm xmlns:a="http://schemas.openxmlformats.org/drawingml/2006/main">
              <a:off x="6370320" y="1998951"/>
              <a:ext cx="760412" cy="342900"/>
            </a:xfrm>
            <a:prstGeom xmlns:a="http://schemas.openxmlformats.org/drawingml/2006/main" prst="roundRect">
              <a:avLst>
                <a:gd name="adj" fmla="val 7778"/>
              </a:avLst>
            </a:prstGeom>
            <a:solidFill xmlns:a="http://schemas.openxmlformats.org/drawingml/2006/main">
              <a:schemeClr val="accent6"/>
            </a:solidFill>
            <a:ln xmlns:a="http://schemas.openxmlformats.org/drawingml/2006/main" w="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91440" tIns="45720" rIns="91440" bIns="45720" numCol="1" spcCol="0" rtlCol="0" fromWordArt="0" anchor="ctr" anchorCtr="0" forceAA="0" compatLnSpc="1">
              <a:noAutofit/>
            </a:bodyPr>
            <a:lstStyle xmlns:a="http://schemas.openxmlformats.org/drawingml/2006/main"/>
            <a:p xmlns:a="http://schemas.openxmlformats.org/drawingml/2006/main">
              <a:endParaRPr lang="zh-CN"/>
            </a:p>
          </cdr:txBody>
        </cdr:sp>
        <cdr:sp macro="" textlink="">
          <cdr:nvSpPr>
            <cdr:cNvPr id="5" name="等腰三角形 4"/>
            <cdr:cNvSpPr/>
          </cdr:nvSpPr>
          <cdr:spPr>
            <a:xfrm xmlns:a="http://schemas.openxmlformats.org/drawingml/2006/main" rot="10800000">
              <a:off x="6678136" y="2341851"/>
              <a:ext cx="144780" cy="124810"/>
            </a:xfrm>
            <a:prstGeom xmlns:a="http://schemas.openxmlformats.org/drawingml/2006/main" prst="triangle">
              <a:avLst/>
            </a:prstGeom>
            <a:solidFill xmlns:a="http://schemas.openxmlformats.org/drawingml/2006/main">
              <a:schemeClr val="accent6"/>
            </a:solidFill>
            <a:ln xmlns:a="http://schemas.openxmlformats.org/drawingml/2006/main" w="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91440" tIns="45720" rIns="91440" bIns="45720" numCol="1" spcCol="0" rtlCol="0" fromWordArt="0" anchor="ctr" anchorCtr="0" forceAA="0" compatLnSpc="1">
              <a:noAutofit/>
            </a:bodyPr>
            <a:lstStyle xmlns:a="http://schemas.openxmlformats.org/drawingml/2006/main"/>
            <a:p xmlns:a="http://schemas.openxmlformats.org/drawingml/2006/main">
              <a:endParaRPr lang="zh-CN" dirty="0"/>
            </a:p>
          </cdr:txBody>
        </cdr:sp>
      </cdr:grpSp>
      <cdr:sp macro="" textlink="">
        <cdr:nvSpPr>
          <cdr:cNvPr id="6" name="矩形 5"/>
          <cdr:cNvSpPr/>
        </cdr:nvSpPr>
        <cdr:spPr>
          <a:xfrm xmlns:a="http://schemas.openxmlformats.org/drawingml/2006/main">
            <a:off x="6419803" y="1924992"/>
            <a:ext cx="1013460" cy="420370"/>
          </a:xfrm>
          <a:prstGeom xmlns:a="http://schemas.openxmlformats.org/drawingml/2006/main" prst="rect">
            <a:avLst/>
          </a:prstGeom>
        </cdr:spPr>
        <cdr:txBody>
          <a:bodyPr xmlns:a="http://schemas.openxmlformats.org/drawingml/2006/main" vertOverflow="clip" vert="horz" wrap="square" lIns="45720" tIns="45720" rIns="45720" bIns="45720" rtlCol="0" anchor="t" anchorCtr="0">
            <a:normAutofit/>
          </a:bodyPr>
          <a:lstStyle xmlns:a="http://schemas.openxmlformats.org/drawingml/2006/main"/>
          <a:p xmlns:a="http://schemas.openxmlformats.org/drawingml/2006/main">
            <a:r>
              <a:rPr lang="en-US" altLang="zh-CN" sz="2000" dirty="0">
                <a:solidFill>
                  <a:schemeClr val="bg1"/>
                </a:solidFill>
                <a:latin typeface="Arial" pitchFamily="34" charset="0"/>
                <a:cs typeface="Arial" pitchFamily="34" charset="0"/>
              </a:rPr>
              <a:t>2500</a:t>
            </a:r>
            <a:endParaRPr lang="zh-CN" altLang="en-US" sz="2000" dirty="0">
              <a:solidFill>
                <a:schemeClr val="bg1"/>
              </a:solidFill>
              <a:latin typeface="Arial" pitchFamily="34" charset="0"/>
              <a:cs typeface="Arial" pitchFamily="34" charset="0"/>
            </a:endParaRPr>
          </a:p>
        </cdr:txBody>
      </cdr: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13F6F-B963-461A-A2E9-A7B30FF8155F}" type="datetimeFigureOut">
              <a:rPr lang="zh-CN" altLang="en-US" smtClean="0"/>
              <a:t>2020/12/28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EC1A0F-868D-4D93-A1A8-235E04CF0117}" type="slidenum">
              <a:rPr lang="zh-CN" altLang="en-US" smtClean="0"/>
              <a:t>‹#›</a:t>
            </a:fld>
            <a:endParaRPr lang="zh-CN" altLang="en-US"/>
          </a:p>
        </p:txBody>
      </p:sp>
    </p:spTree>
    <p:extLst>
      <p:ext uri="{BB962C8B-B14F-4D97-AF65-F5344CB8AC3E}">
        <p14:creationId xmlns:p14="http://schemas.microsoft.com/office/powerpoint/2010/main" val="22996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C9BC87D6-C09C-454E-9479-D3CDBBED727B}"/>
              </a:ext>
            </a:extLst>
          </p:cNvPr>
          <p:cNvGrpSpPr/>
          <p:nvPr userDrawn="1"/>
        </p:nvGrpSpPr>
        <p:grpSpPr>
          <a:xfrm>
            <a:off x="4669315" y="952068"/>
            <a:ext cx="2853369" cy="1280160"/>
            <a:chOff x="4586283" y="826357"/>
            <a:chExt cx="2853369" cy="1280160"/>
          </a:xfrm>
        </p:grpSpPr>
        <p:cxnSp>
          <p:nvCxnSpPr>
            <p:cNvPr id="13" name="直接连接符 12">
              <a:extLst>
                <a:ext uri="{FF2B5EF4-FFF2-40B4-BE49-F238E27FC236}">
                  <a16:creationId xmlns:a16="http://schemas.microsoft.com/office/drawing/2014/main" xmlns="" id="{C8A7C817-F26D-4584-B421-48F4C9958799}"/>
                </a:ext>
              </a:extLst>
            </p:cNvPr>
            <p:cNvCxnSpPr>
              <a:cxnSpLocks/>
            </p:cNvCxnSpPr>
            <p:nvPr/>
          </p:nvCxnSpPr>
          <p:spPr>
            <a:xfrm flipV="1">
              <a:off x="4586283" y="826357"/>
              <a:ext cx="0" cy="128016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48BFEB6F-4EE6-4768-8719-5A90F49AB6F5}"/>
                </a:ext>
              </a:extLst>
            </p:cNvPr>
            <p:cNvCxnSpPr>
              <a:cxnSpLocks/>
            </p:cNvCxnSpPr>
            <p:nvPr/>
          </p:nvCxnSpPr>
          <p:spPr>
            <a:xfrm flipV="1">
              <a:off x="7439652" y="826357"/>
              <a:ext cx="0" cy="128016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B6D4D0C-B416-40A4-9543-E84FCA211C80}"/>
                </a:ext>
              </a:extLst>
            </p:cNvPr>
            <p:cNvCxnSpPr/>
            <p:nvPr/>
          </p:nvCxnSpPr>
          <p:spPr>
            <a:xfrm>
              <a:off x="4586283" y="826357"/>
              <a:ext cx="2853369" cy="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C1407E6C-F63E-4015-AB61-9F929355F89F}"/>
              </a:ext>
            </a:extLst>
          </p:cNvPr>
          <p:cNvGrpSpPr/>
          <p:nvPr userDrawn="1"/>
        </p:nvGrpSpPr>
        <p:grpSpPr>
          <a:xfrm flipV="1">
            <a:off x="4669314" y="3730172"/>
            <a:ext cx="2853369" cy="2043968"/>
            <a:chOff x="4586283" y="826357"/>
            <a:chExt cx="2853369" cy="1280160"/>
          </a:xfrm>
        </p:grpSpPr>
        <p:cxnSp>
          <p:nvCxnSpPr>
            <p:cNvPr id="17" name="直接连接符 16">
              <a:extLst>
                <a:ext uri="{FF2B5EF4-FFF2-40B4-BE49-F238E27FC236}">
                  <a16:creationId xmlns:a16="http://schemas.microsoft.com/office/drawing/2014/main" xmlns="" id="{43432AC8-D3C6-48AA-9871-5E9A417CC34A}"/>
                </a:ext>
              </a:extLst>
            </p:cNvPr>
            <p:cNvCxnSpPr>
              <a:cxnSpLocks/>
            </p:cNvCxnSpPr>
            <p:nvPr/>
          </p:nvCxnSpPr>
          <p:spPr>
            <a:xfrm flipV="1">
              <a:off x="4586283" y="826357"/>
              <a:ext cx="0" cy="128016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84BA555D-9BA6-4840-A738-D6E5592A4473}"/>
                </a:ext>
              </a:extLst>
            </p:cNvPr>
            <p:cNvCxnSpPr>
              <a:cxnSpLocks/>
            </p:cNvCxnSpPr>
            <p:nvPr/>
          </p:nvCxnSpPr>
          <p:spPr>
            <a:xfrm flipV="1">
              <a:off x="7439652" y="826357"/>
              <a:ext cx="0" cy="128016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39DB689-AE8A-4407-8050-A01CA97DF204}"/>
                </a:ext>
              </a:extLst>
            </p:cNvPr>
            <p:cNvCxnSpPr/>
            <p:nvPr/>
          </p:nvCxnSpPr>
          <p:spPr>
            <a:xfrm>
              <a:off x="4586283" y="826357"/>
              <a:ext cx="2853369" cy="0"/>
            </a:xfrm>
            <a:prstGeom prst="line">
              <a:avLst/>
            </a:prstGeom>
            <a:ln w="12700" cap="sq">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xmlns="" id="{299DA286-DC16-4B87-9795-7FDBD02DB46C}"/>
              </a:ext>
            </a:extLst>
          </p:cNvPr>
          <p:cNvCxnSpPr>
            <a:cxnSpLocks/>
          </p:cNvCxnSpPr>
          <p:nvPr userDrawn="1"/>
        </p:nvCxnSpPr>
        <p:spPr>
          <a:xfrm flipH="1">
            <a:off x="7590788" y="638188"/>
            <a:ext cx="639595" cy="808192"/>
          </a:xfrm>
          <a:prstGeom prst="line">
            <a:avLst/>
          </a:prstGeom>
          <a:ln>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870A8A95-5DAC-4D1F-AB83-AEA14E991E3A}"/>
              </a:ext>
            </a:extLst>
          </p:cNvPr>
          <p:cNvCxnSpPr>
            <a:cxnSpLocks/>
          </p:cNvCxnSpPr>
          <p:nvPr userDrawn="1"/>
        </p:nvCxnSpPr>
        <p:spPr>
          <a:xfrm flipH="1">
            <a:off x="7357776" y="1549372"/>
            <a:ext cx="404066" cy="510578"/>
          </a:xfrm>
          <a:prstGeom prst="line">
            <a:avLst/>
          </a:prstGeom>
          <a:ln>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xmlns="" id="{F6361416-07AE-4AE4-AC46-623B69C86529}"/>
              </a:ext>
            </a:extLst>
          </p:cNvPr>
          <p:cNvGrpSpPr/>
          <p:nvPr userDrawn="1"/>
        </p:nvGrpSpPr>
        <p:grpSpPr>
          <a:xfrm rot="16200000" flipV="1">
            <a:off x="3861188" y="4978229"/>
            <a:ext cx="988890" cy="914675"/>
            <a:chOff x="3038019" y="4708635"/>
            <a:chExt cx="988890" cy="914675"/>
          </a:xfrm>
        </p:grpSpPr>
        <p:cxnSp>
          <p:nvCxnSpPr>
            <p:cNvPr id="23" name="直接连接符 22">
              <a:extLst>
                <a:ext uri="{FF2B5EF4-FFF2-40B4-BE49-F238E27FC236}">
                  <a16:creationId xmlns:a16="http://schemas.microsoft.com/office/drawing/2014/main" xmlns="" id="{A553E5DB-9980-49C6-9B11-7B843CEB5035}"/>
                </a:ext>
              </a:extLst>
            </p:cNvPr>
            <p:cNvCxnSpPr>
              <a:cxnSpLocks/>
            </p:cNvCxnSpPr>
            <p:nvPr/>
          </p:nvCxnSpPr>
          <p:spPr>
            <a:xfrm flipH="1">
              <a:off x="3038019" y="4815118"/>
              <a:ext cx="639595" cy="808192"/>
            </a:xfrm>
            <a:prstGeom prst="line">
              <a:avLst/>
            </a:prstGeom>
            <a:ln>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B637A123-DDBF-4C1F-B285-E67FA6210E65}"/>
                </a:ext>
              </a:extLst>
            </p:cNvPr>
            <p:cNvCxnSpPr>
              <a:cxnSpLocks/>
            </p:cNvCxnSpPr>
            <p:nvPr/>
          </p:nvCxnSpPr>
          <p:spPr>
            <a:xfrm flipH="1">
              <a:off x="3622843" y="4708635"/>
              <a:ext cx="404066" cy="510578"/>
            </a:xfrm>
            <a:prstGeom prst="line">
              <a:avLst/>
            </a:prstGeom>
            <a:ln>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5" name="标题 74">
            <a:extLst>
              <a:ext uri="{FF2B5EF4-FFF2-40B4-BE49-F238E27FC236}">
                <a16:creationId xmlns:a16="http://schemas.microsoft.com/office/drawing/2014/main" xmlns="" id="{2F25B91B-45EE-47DE-AB5B-CAB6650B1697}"/>
              </a:ext>
            </a:extLst>
          </p:cNvPr>
          <p:cNvSpPr>
            <a:spLocks noGrp="1"/>
          </p:cNvSpPr>
          <p:nvPr>
            <p:ph type="title" hasCustomPrompt="1"/>
          </p:nvPr>
        </p:nvSpPr>
        <p:spPr>
          <a:xfrm>
            <a:off x="838200" y="2423987"/>
            <a:ext cx="10515600" cy="923330"/>
          </a:xfrm>
          <a:noFill/>
        </p:spPr>
        <p:txBody>
          <a:bodyPr wrap="square" rtlCol="0">
            <a:spAutoFit/>
          </a:bodyPr>
          <a:lstStyle>
            <a:lvl1pPr algn="ctr">
              <a:defRPr lang="zh-CN" altLang="en-US" sz="6000" spc="200">
                <a:solidFill>
                  <a:schemeClr val="accent4"/>
                </a:solidFill>
                <a:latin typeface="+mj-ea"/>
                <a:ea typeface="+mj-ea"/>
                <a:cs typeface="+mn-cs"/>
              </a:defRPr>
            </a:lvl1pPr>
          </a:lstStyle>
          <a:p>
            <a:pPr marL="0" lvl="0"/>
            <a:r>
              <a:rPr lang="zh-CN" altLang="en-US" dirty="0"/>
              <a:t>单击编辑母版标题</a:t>
            </a:r>
          </a:p>
        </p:txBody>
      </p:sp>
    </p:spTree>
    <p:extLst>
      <p:ext uri="{BB962C8B-B14F-4D97-AF65-F5344CB8AC3E}">
        <p14:creationId xmlns:p14="http://schemas.microsoft.com/office/powerpoint/2010/main" val="329588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结束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3059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101890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103620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6855635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566331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9503594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3969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923813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990376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060554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6DFFA7C0-0934-4371-83F8-AD6CC2FA0315}"/>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9822" r="48486"/>
          <a:stretch/>
        </p:blipFill>
        <p:spPr>
          <a:xfrm>
            <a:off x="-2" y="0"/>
            <a:ext cx="6609254" cy="6858000"/>
          </a:xfrm>
          <a:custGeom>
            <a:avLst/>
            <a:gdLst>
              <a:gd name="connsiteX0" fmla="*/ 0 w 6609254"/>
              <a:gd name="connsiteY0" fmla="*/ 0 h 6858000"/>
              <a:gd name="connsiteX1" fmla="*/ 3348840 w 6609254"/>
              <a:gd name="connsiteY1" fmla="*/ 0 h 6858000"/>
              <a:gd name="connsiteX2" fmla="*/ 3355751 w 6609254"/>
              <a:gd name="connsiteY2" fmla="*/ 0 h 6858000"/>
              <a:gd name="connsiteX3" fmla="*/ 6609254 w 6609254"/>
              <a:gd name="connsiteY3" fmla="*/ 0 h 6858000"/>
              <a:gd name="connsiteX4" fmla="*/ 3355751 w 6609254"/>
              <a:gd name="connsiteY4" fmla="*/ 6843463 h 6858000"/>
              <a:gd name="connsiteX5" fmla="*/ 3355751 w 6609254"/>
              <a:gd name="connsiteY5" fmla="*/ 6858000 h 6858000"/>
              <a:gd name="connsiteX6" fmla="*/ 3348840 w 6609254"/>
              <a:gd name="connsiteY6" fmla="*/ 6858000 h 6858000"/>
              <a:gd name="connsiteX7" fmla="*/ 0 w 660925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09254" h="6858000">
                <a:moveTo>
                  <a:pt x="0" y="0"/>
                </a:moveTo>
                <a:lnTo>
                  <a:pt x="3348840" y="0"/>
                </a:lnTo>
                <a:lnTo>
                  <a:pt x="3355751" y="0"/>
                </a:lnTo>
                <a:lnTo>
                  <a:pt x="6609254" y="0"/>
                </a:lnTo>
                <a:lnTo>
                  <a:pt x="3355751" y="6843463"/>
                </a:lnTo>
                <a:lnTo>
                  <a:pt x="3355751" y="6858000"/>
                </a:lnTo>
                <a:lnTo>
                  <a:pt x="3348840" y="6858000"/>
                </a:lnTo>
                <a:lnTo>
                  <a:pt x="0" y="6858000"/>
                </a:lnTo>
                <a:close/>
              </a:path>
            </a:pathLst>
          </a:custGeom>
        </p:spPr>
      </p:pic>
      <p:sp>
        <p:nvSpPr>
          <p:cNvPr id="8" name="文本框 7">
            <a:extLst>
              <a:ext uri="{FF2B5EF4-FFF2-40B4-BE49-F238E27FC236}">
                <a16:creationId xmlns:a16="http://schemas.microsoft.com/office/drawing/2014/main" xmlns="" id="{D5ED6107-2181-45FD-9F6A-5E5D5166E767}"/>
              </a:ext>
            </a:extLst>
          </p:cNvPr>
          <p:cNvSpPr txBox="1"/>
          <p:nvPr userDrawn="1"/>
        </p:nvSpPr>
        <p:spPr>
          <a:xfrm>
            <a:off x="7844750" y="1223598"/>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mj-lt"/>
                <a:ea typeface="思源黑体 CN Light"/>
                <a:cs typeface="+mn-cs"/>
              </a:rPr>
              <a:t>01</a:t>
            </a:r>
            <a:endParaRPr kumimoji="0" lang="zh-CN" altLang="en-US" sz="4000" b="0" i="0" u="none" strike="noStrike" kern="1200" cap="none" spc="0" normalizeH="0" baseline="0" noProof="0" dirty="0">
              <a:ln>
                <a:noFill/>
              </a:ln>
              <a:solidFill>
                <a:schemeClr val="accent1"/>
              </a:solidFill>
              <a:effectLst/>
              <a:uLnTx/>
              <a:uFillTx/>
              <a:latin typeface="+mj-lt"/>
              <a:ea typeface="思源黑体 CN Light"/>
              <a:cs typeface="+mn-cs"/>
            </a:endParaRPr>
          </a:p>
        </p:txBody>
      </p:sp>
      <p:cxnSp>
        <p:nvCxnSpPr>
          <p:cNvPr id="9" name="直接连接符 8">
            <a:extLst>
              <a:ext uri="{FF2B5EF4-FFF2-40B4-BE49-F238E27FC236}">
                <a16:creationId xmlns:a16="http://schemas.microsoft.com/office/drawing/2014/main" xmlns="" id="{05924FA8-4EFC-4CBB-9EFD-B90E794CEE5A}"/>
              </a:ext>
            </a:extLst>
          </p:cNvPr>
          <p:cNvCxnSpPr>
            <a:cxnSpLocks/>
          </p:cNvCxnSpPr>
          <p:nvPr userDrawn="1"/>
        </p:nvCxnSpPr>
        <p:spPr>
          <a:xfrm>
            <a:off x="7962453" y="1850604"/>
            <a:ext cx="301216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9C85AC92-42CC-4712-A5EC-7A4A4F120DE4}"/>
              </a:ext>
            </a:extLst>
          </p:cNvPr>
          <p:cNvSpPr txBox="1"/>
          <p:nvPr userDrawn="1"/>
        </p:nvSpPr>
        <p:spPr>
          <a:xfrm>
            <a:off x="7317091" y="2291734"/>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mj-lt"/>
                <a:ea typeface="思源黑体 CN Light"/>
                <a:cs typeface="+mn-cs"/>
              </a:rPr>
              <a:t>02</a:t>
            </a:r>
            <a:endParaRPr kumimoji="0" lang="zh-CN" altLang="en-US" sz="4000" b="0" i="0" u="none" strike="noStrike" kern="1200" cap="none" spc="0" normalizeH="0" baseline="0" noProof="0" dirty="0">
              <a:ln>
                <a:noFill/>
              </a:ln>
              <a:solidFill>
                <a:schemeClr val="accent1"/>
              </a:solidFill>
              <a:effectLst/>
              <a:uLnTx/>
              <a:uFillTx/>
              <a:latin typeface="+mj-lt"/>
              <a:ea typeface="思源黑体 CN Light"/>
              <a:cs typeface="+mn-cs"/>
            </a:endParaRPr>
          </a:p>
        </p:txBody>
      </p:sp>
      <p:cxnSp>
        <p:nvCxnSpPr>
          <p:cNvPr id="12" name="直接连接符 11">
            <a:extLst>
              <a:ext uri="{FF2B5EF4-FFF2-40B4-BE49-F238E27FC236}">
                <a16:creationId xmlns:a16="http://schemas.microsoft.com/office/drawing/2014/main" xmlns="" id="{AEE310B7-6676-4D1A-857C-DAE30AC3FED0}"/>
              </a:ext>
            </a:extLst>
          </p:cNvPr>
          <p:cNvCxnSpPr>
            <a:cxnSpLocks/>
          </p:cNvCxnSpPr>
          <p:nvPr userDrawn="1"/>
        </p:nvCxnSpPr>
        <p:spPr>
          <a:xfrm>
            <a:off x="7398736" y="2910452"/>
            <a:ext cx="303159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FEEAB4E7-1525-4DDF-8A81-6EE71B2E0696}"/>
              </a:ext>
            </a:extLst>
          </p:cNvPr>
          <p:cNvSpPr txBox="1"/>
          <p:nvPr userDrawn="1"/>
        </p:nvSpPr>
        <p:spPr>
          <a:xfrm>
            <a:off x="6760136" y="3359869"/>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mj-lt"/>
                <a:ea typeface="思源黑体 CN Light"/>
                <a:cs typeface="+mn-cs"/>
              </a:rPr>
              <a:t>03</a:t>
            </a:r>
            <a:endParaRPr kumimoji="0" lang="zh-CN" altLang="en-US" sz="4000" b="0" i="0" u="none" strike="noStrike" kern="1200" cap="none" spc="0" normalizeH="0" baseline="0" noProof="0" dirty="0">
              <a:ln>
                <a:noFill/>
              </a:ln>
              <a:solidFill>
                <a:schemeClr val="accent1"/>
              </a:solidFill>
              <a:effectLst/>
              <a:uLnTx/>
              <a:uFillTx/>
              <a:latin typeface="+mj-lt"/>
              <a:ea typeface="思源黑体 CN Light"/>
              <a:cs typeface="+mn-cs"/>
            </a:endParaRPr>
          </a:p>
        </p:txBody>
      </p:sp>
      <p:cxnSp>
        <p:nvCxnSpPr>
          <p:cNvPr id="15" name="直接连接符 14">
            <a:extLst>
              <a:ext uri="{FF2B5EF4-FFF2-40B4-BE49-F238E27FC236}">
                <a16:creationId xmlns:a16="http://schemas.microsoft.com/office/drawing/2014/main" xmlns="" id="{122B318F-FEA6-4CE4-956C-8DB831937B6E}"/>
              </a:ext>
            </a:extLst>
          </p:cNvPr>
          <p:cNvCxnSpPr>
            <a:cxnSpLocks/>
          </p:cNvCxnSpPr>
          <p:nvPr userDrawn="1"/>
        </p:nvCxnSpPr>
        <p:spPr>
          <a:xfrm>
            <a:off x="6871502" y="3981071"/>
            <a:ext cx="31087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0171E7E8-7C53-47BA-B068-6A6F0D4DAFF1}"/>
              </a:ext>
            </a:extLst>
          </p:cNvPr>
          <p:cNvGrpSpPr/>
          <p:nvPr userDrawn="1"/>
        </p:nvGrpSpPr>
        <p:grpSpPr>
          <a:xfrm>
            <a:off x="6286255" y="4428004"/>
            <a:ext cx="3010603" cy="707886"/>
            <a:chOff x="6286255" y="4428004"/>
            <a:chExt cx="3010603" cy="707886"/>
          </a:xfrm>
        </p:grpSpPr>
        <p:sp>
          <p:nvSpPr>
            <p:cNvPr id="18" name="文本框 17">
              <a:extLst>
                <a:ext uri="{FF2B5EF4-FFF2-40B4-BE49-F238E27FC236}">
                  <a16:creationId xmlns:a16="http://schemas.microsoft.com/office/drawing/2014/main" xmlns="" id="{4E1632B2-3356-4302-A8E4-647189DE5F58}"/>
                </a:ext>
              </a:extLst>
            </p:cNvPr>
            <p:cNvSpPr txBox="1"/>
            <p:nvPr/>
          </p:nvSpPr>
          <p:spPr>
            <a:xfrm>
              <a:off x="6286255" y="4428004"/>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mj-lt"/>
                  <a:ea typeface="思源黑体 CN Light"/>
                  <a:cs typeface="+mn-cs"/>
                </a:rPr>
                <a:t>04</a:t>
              </a:r>
              <a:endParaRPr kumimoji="0" lang="zh-CN" altLang="en-US" sz="4000" b="0" i="0" u="none" strike="noStrike" kern="1200" cap="none" spc="0" normalizeH="0" baseline="0" noProof="0" dirty="0">
                <a:ln>
                  <a:noFill/>
                </a:ln>
                <a:solidFill>
                  <a:schemeClr val="accent1"/>
                </a:solidFill>
                <a:effectLst/>
                <a:uLnTx/>
                <a:uFillTx/>
                <a:latin typeface="+mj-lt"/>
                <a:ea typeface="思源黑体 CN Light"/>
                <a:cs typeface="+mn-cs"/>
              </a:endParaRPr>
            </a:p>
          </p:txBody>
        </p:sp>
        <p:cxnSp>
          <p:nvCxnSpPr>
            <p:cNvPr id="19" name="直接连接符 18">
              <a:extLst>
                <a:ext uri="{FF2B5EF4-FFF2-40B4-BE49-F238E27FC236}">
                  <a16:creationId xmlns:a16="http://schemas.microsoft.com/office/drawing/2014/main" xmlns="" id="{67C1967C-EE4A-449D-9F9A-6FF8600B2E43}"/>
                </a:ext>
              </a:extLst>
            </p:cNvPr>
            <p:cNvCxnSpPr>
              <a:cxnSpLocks/>
            </p:cNvCxnSpPr>
            <p:nvPr/>
          </p:nvCxnSpPr>
          <p:spPr>
            <a:xfrm>
              <a:off x="6359954" y="5053524"/>
              <a:ext cx="29369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xmlns="" id="{BF421893-89D7-4373-9FE5-C4753FFACFB8}"/>
              </a:ext>
            </a:extLst>
          </p:cNvPr>
          <p:cNvSpPr txBox="1"/>
          <p:nvPr userDrawn="1"/>
        </p:nvSpPr>
        <p:spPr>
          <a:xfrm>
            <a:off x="5721328" y="5496140"/>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mj-lt"/>
                <a:ea typeface="思源黑体 CN Light"/>
                <a:cs typeface="+mn-cs"/>
              </a:rPr>
              <a:t>05</a:t>
            </a:r>
            <a:endParaRPr kumimoji="0" lang="zh-CN" altLang="en-US" sz="4000" b="0" i="0" u="none" strike="noStrike" kern="1200" cap="none" spc="0" normalizeH="0" baseline="0" noProof="0" dirty="0">
              <a:ln>
                <a:noFill/>
              </a:ln>
              <a:solidFill>
                <a:schemeClr val="accent1"/>
              </a:solidFill>
              <a:effectLst/>
              <a:uLnTx/>
              <a:uFillTx/>
              <a:latin typeface="+mj-lt"/>
              <a:ea typeface="思源黑体 CN Light"/>
              <a:cs typeface="+mn-cs"/>
            </a:endParaRPr>
          </a:p>
        </p:txBody>
      </p:sp>
      <p:cxnSp>
        <p:nvCxnSpPr>
          <p:cNvPr id="22" name="直接连接符 21">
            <a:extLst>
              <a:ext uri="{FF2B5EF4-FFF2-40B4-BE49-F238E27FC236}">
                <a16:creationId xmlns:a16="http://schemas.microsoft.com/office/drawing/2014/main" xmlns="" id="{46A1DA32-9B4E-4019-AD6C-D66D291C7E4A}"/>
              </a:ext>
            </a:extLst>
          </p:cNvPr>
          <p:cNvCxnSpPr>
            <a:cxnSpLocks/>
          </p:cNvCxnSpPr>
          <p:nvPr userDrawn="1"/>
        </p:nvCxnSpPr>
        <p:spPr>
          <a:xfrm>
            <a:off x="5795027" y="6121660"/>
            <a:ext cx="30114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平行四边形 22">
            <a:extLst>
              <a:ext uri="{FF2B5EF4-FFF2-40B4-BE49-F238E27FC236}">
                <a16:creationId xmlns:a16="http://schemas.microsoft.com/office/drawing/2014/main" xmlns="" id="{4A22E0CF-BFC6-4BC4-A378-EF9D4DEF34C8}"/>
              </a:ext>
            </a:extLst>
          </p:cNvPr>
          <p:cNvSpPr/>
          <p:nvPr userDrawn="1"/>
        </p:nvSpPr>
        <p:spPr>
          <a:xfrm rot="729688">
            <a:off x="4990792" y="-491728"/>
            <a:ext cx="1680029" cy="5080000"/>
          </a:xfrm>
          <a:prstGeom prst="parallelogram">
            <a:avLst>
              <a:gd name="adj" fmla="val 74056"/>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平行四边形 23">
            <a:extLst>
              <a:ext uri="{FF2B5EF4-FFF2-40B4-BE49-F238E27FC236}">
                <a16:creationId xmlns:a16="http://schemas.microsoft.com/office/drawing/2014/main" xmlns="" id="{5D6407A4-A148-46E9-ACF3-2374B9C243A2}"/>
              </a:ext>
            </a:extLst>
          </p:cNvPr>
          <p:cNvSpPr/>
          <p:nvPr userDrawn="1"/>
        </p:nvSpPr>
        <p:spPr>
          <a:xfrm rot="658678">
            <a:off x="3129596" y="2569639"/>
            <a:ext cx="1680029" cy="5080000"/>
          </a:xfrm>
          <a:prstGeom prst="parallelogram">
            <a:avLst>
              <a:gd name="adj" fmla="val 74056"/>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占位符 25">
            <a:extLst>
              <a:ext uri="{FF2B5EF4-FFF2-40B4-BE49-F238E27FC236}">
                <a16:creationId xmlns:a16="http://schemas.microsoft.com/office/drawing/2014/main" xmlns="" id="{61B84766-CC73-4B0A-9F10-4E5A595D5063}"/>
              </a:ext>
            </a:extLst>
          </p:cNvPr>
          <p:cNvSpPr>
            <a:spLocks noGrp="1"/>
          </p:cNvSpPr>
          <p:nvPr>
            <p:ph type="body" sz="quarter" idx="10"/>
          </p:nvPr>
        </p:nvSpPr>
        <p:spPr>
          <a:xfrm>
            <a:off x="8518691" y="1360213"/>
            <a:ext cx="2773423" cy="424732"/>
          </a:xfrm>
          <a:noFill/>
        </p:spPr>
        <p:txBody>
          <a:bodyPr wrap="square" rtlCol="0">
            <a:spAutoFit/>
          </a:bodyPr>
          <a:lstStyle>
            <a:lvl1pPr marL="0" indent="0" algn="l">
              <a:buNone/>
              <a:defRPr lang="zh-CN" altLang="en-US" sz="2400" spc="400" smtClean="0">
                <a:solidFill>
                  <a:prstClr val="black">
                    <a:lumMod val="75000"/>
                    <a:lumOff val="25000"/>
                  </a:prstClr>
                </a:solidFill>
                <a:latin typeface="+mn-ea"/>
                <a:ea typeface="+mn-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a:t>
            </a:r>
          </a:p>
        </p:txBody>
      </p:sp>
      <p:sp>
        <p:nvSpPr>
          <p:cNvPr id="27" name="文本占位符 25">
            <a:extLst>
              <a:ext uri="{FF2B5EF4-FFF2-40B4-BE49-F238E27FC236}">
                <a16:creationId xmlns:a16="http://schemas.microsoft.com/office/drawing/2014/main" xmlns="" id="{6246CCCE-EEF6-4837-8330-97A33AD4C273}"/>
              </a:ext>
            </a:extLst>
          </p:cNvPr>
          <p:cNvSpPr>
            <a:spLocks noGrp="1"/>
          </p:cNvSpPr>
          <p:nvPr>
            <p:ph type="body" sz="quarter" idx="11"/>
          </p:nvPr>
        </p:nvSpPr>
        <p:spPr>
          <a:xfrm>
            <a:off x="8081824" y="2406535"/>
            <a:ext cx="2773423" cy="424732"/>
          </a:xfrm>
          <a:noFill/>
        </p:spPr>
        <p:txBody>
          <a:bodyPr wrap="square" rtlCol="0">
            <a:spAutoFit/>
          </a:bodyPr>
          <a:lstStyle>
            <a:lvl1pPr marL="0" indent="0" algn="l">
              <a:buNone/>
              <a:defRPr lang="zh-CN" altLang="en-US" sz="2400" spc="400" smtClean="0">
                <a:solidFill>
                  <a:prstClr val="black">
                    <a:lumMod val="75000"/>
                    <a:lumOff val="25000"/>
                  </a:prstClr>
                </a:solidFill>
                <a:latin typeface="+mn-ea"/>
                <a:ea typeface="+mn-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a:t>
            </a:r>
          </a:p>
        </p:txBody>
      </p:sp>
      <p:sp>
        <p:nvSpPr>
          <p:cNvPr id="28" name="文本占位符 25">
            <a:extLst>
              <a:ext uri="{FF2B5EF4-FFF2-40B4-BE49-F238E27FC236}">
                <a16:creationId xmlns:a16="http://schemas.microsoft.com/office/drawing/2014/main" xmlns="" id="{C9BCA2A3-485B-4E67-AD1B-2575BFE42795}"/>
              </a:ext>
            </a:extLst>
          </p:cNvPr>
          <p:cNvSpPr>
            <a:spLocks noGrp="1"/>
          </p:cNvSpPr>
          <p:nvPr>
            <p:ph type="body" sz="quarter" idx="12"/>
          </p:nvPr>
        </p:nvSpPr>
        <p:spPr>
          <a:xfrm>
            <a:off x="7527822" y="3486932"/>
            <a:ext cx="2773423" cy="424732"/>
          </a:xfrm>
          <a:noFill/>
        </p:spPr>
        <p:txBody>
          <a:bodyPr wrap="square" rtlCol="0">
            <a:spAutoFit/>
          </a:bodyPr>
          <a:lstStyle>
            <a:lvl1pPr marL="0" indent="0" algn="l">
              <a:buNone/>
              <a:defRPr lang="zh-CN" altLang="en-US" sz="2400" spc="400" smtClean="0">
                <a:solidFill>
                  <a:prstClr val="black">
                    <a:lumMod val="75000"/>
                    <a:lumOff val="25000"/>
                  </a:prstClr>
                </a:solidFill>
                <a:latin typeface="+mn-ea"/>
                <a:ea typeface="+mn-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a:t>
            </a:r>
          </a:p>
        </p:txBody>
      </p:sp>
      <p:sp>
        <p:nvSpPr>
          <p:cNvPr id="29" name="文本占位符 25">
            <a:extLst>
              <a:ext uri="{FF2B5EF4-FFF2-40B4-BE49-F238E27FC236}">
                <a16:creationId xmlns:a16="http://schemas.microsoft.com/office/drawing/2014/main" xmlns="" id="{6BADB5F3-9FB4-4D9B-94E0-F0D3198B0201}"/>
              </a:ext>
            </a:extLst>
          </p:cNvPr>
          <p:cNvSpPr>
            <a:spLocks noGrp="1"/>
          </p:cNvSpPr>
          <p:nvPr>
            <p:ph type="body" sz="quarter" idx="13"/>
          </p:nvPr>
        </p:nvSpPr>
        <p:spPr>
          <a:xfrm>
            <a:off x="7004208" y="4575980"/>
            <a:ext cx="2773423" cy="424732"/>
          </a:xfrm>
          <a:noFill/>
        </p:spPr>
        <p:txBody>
          <a:bodyPr wrap="square" rtlCol="0">
            <a:spAutoFit/>
          </a:bodyPr>
          <a:lstStyle>
            <a:lvl1pPr marL="0" indent="0" algn="l">
              <a:buNone/>
              <a:defRPr lang="zh-CN" altLang="en-US" sz="2400" spc="400" smtClean="0">
                <a:solidFill>
                  <a:prstClr val="black">
                    <a:lumMod val="75000"/>
                    <a:lumOff val="25000"/>
                  </a:prstClr>
                </a:solidFill>
                <a:latin typeface="+mn-ea"/>
                <a:ea typeface="+mn-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a:t>
            </a:r>
          </a:p>
        </p:txBody>
      </p:sp>
      <p:sp>
        <p:nvSpPr>
          <p:cNvPr id="30" name="文本占位符 25">
            <a:extLst>
              <a:ext uri="{FF2B5EF4-FFF2-40B4-BE49-F238E27FC236}">
                <a16:creationId xmlns:a16="http://schemas.microsoft.com/office/drawing/2014/main" xmlns="" id="{BDA6ABC3-9BBC-4614-9523-1500F3DA271B}"/>
              </a:ext>
            </a:extLst>
          </p:cNvPr>
          <p:cNvSpPr>
            <a:spLocks noGrp="1"/>
          </p:cNvSpPr>
          <p:nvPr>
            <p:ph type="body" sz="quarter" idx="14"/>
          </p:nvPr>
        </p:nvSpPr>
        <p:spPr>
          <a:xfrm>
            <a:off x="6441694" y="5634402"/>
            <a:ext cx="2773423" cy="424732"/>
          </a:xfrm>
          <a:noFill/>
        </p:spPr>
        <p:txBody>
          <a:bodyPr wrap="square" rtlCol="0">
            <a:spAutoFit/>
          </a:bodyPr>
          <a:lstStyle>
            <a:lvl1pPr marL="0" indent="0" algn="l">
              <a:buNone/>
              <a:defRPr lang="zh-CN" altLang="en-US" sz="2400" spc="400" smtClean="0">
                <a:solidFill>
                  <a:prstClr val="black">
                    <a:lumMod val="75000"/>
                    <a:lumOff val="25000"/>
                  </a:prstClr>
                </a:solidFill>
                <a:latin typeface="+mn-ea"/>
                <a:ea typeface="+mn-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a:t>
            </a:r>
          </a:p>
        </p:txBody>
      </p:sp>
    </p:spTree>
    <p:extLst>
      <p:ext uri="{BB962C8B-B14F-4D97-AF65-F5344CB8AC3E}">
        <p14:creationId xmlns:p14="http://schemas.microsoft.com/office/powerpoint/2010/main" val="3497502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755893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9584744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1565408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0131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4530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7" name="菱形 76">
            <a:extLst>
              <a:ext uri="{FF2B5EF4-FFF2-40B4-BE49-F238E27FC236}">
                <a16:creationId xmlns:a16="http://schemas.microsoft.com/office/drawing/2014/main" xmlns="" id="{CF67B496-49B9-44F7-8281-878E0A143AE9}"/>
              </a:ext>
            </a:extLst>
          </p:cNvPr>
          <p:cNvSpPr/>
          <p:nvPr userDrawn="1"/>
        </p:nvSpPr>
        <p:spPr>
          <a:xfrm>
            <a:off x="8262765"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334BD3A9-F8F4-4691-A524-3A1BBC160C50}"/>
              </a:ext>
            </a:extLst>
          </p:cNvPr>
          <p:cNvGrpSpPr/>
          <p:nvPr userDrawn="1"/>
        </p:nvGrpSpPr>
        <p:grpSpPr>
          <a:xfrm>
            <a:off x="-1446836" y="-799172"/>
            <a:ext cx="6852213" cy="8044405"/>
            <a:chOff x="-1099595" y="-1018572"/>
            <a:chExt cx="6852213" cy="8044405"/>
          </a:xfrm>
        </p:grpSpPr>
        <p:cxnSp>
          <p:nvCxnSpPr>
            <p:cNvPr id="79" name="直接连接符 78">
              <a:extLst>
                <a:ext uri="{FF2B5EF4-FFF2-40B4-BE49-F238E27FC236}">
                  <a16:creationId xmlns:a16="http://schemas.microsoft.com/office/drawing/2014/main" xmlns="" id="{B3244FA1-FBEA-46F0-A99A-B82723C23481}"/>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8B84CFE-1DA3-494A-838A-560A156F8240}"/>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5320AF8C-9C99-4239-B922-87B2B82C383F}"/>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9C4E19C-B5CA-4D83-8668-B97825F53116}"/>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076B06F-B6DA-4333-AA95-CF410D1E2AEC}"/>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0723255-8E78-4D9B-B67A-A0771E16CEE7}"/>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F5FF4EF-5591-4DF6-87A4-5FA9A60459DE}"/>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3F23BC6-A90D-484A-AEF4-A1899E1AC3F7}"/>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762C031-E8EA-4B83-BA4E-6966D03568D5}"/>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11FB800-5E39-437C-908B-FABE98E5C416}"/>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B6423E1-F80F-43B8-A672-B27720465E2A}"/>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BC1CEEF-6724-442B-B94E-B0E10003C061}"/>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AB3D0B4-9A0F-4E74-A4AD-CDEB9D80FD23}"/>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1F95555-E268-4EA1-8D0B-2828E191BD7B}"/>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5E3CF5-5C17-4B17-849F-5FFCD147D24C}"/>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38B9CF4-4DE4-4D73-AEB1-467F9A09ED61}"/>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A5963E3-4CB1-4559-A892-85E6844488CD}"/>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8EC088B-C58E-4CBD-B3CC-7A60827FA443}"/>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9A6775C-5372-4071-96B2-F3F8AF5E4B14}"/>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1AC35680-0E46-49A7-BC9B-16EB73A791E9}"/>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B63998B-03F1-442F-BC96-38889034C8DA}"/>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418F458-0B4D-43E7-99EE-D1885647DDD9}"/>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xmlns="" id="{36F9C299-B34A-49EB-BE74-CC4D83EE203D}"/>
              </a:ext>
            </a:extLst>
          </p:cNvPr>
          <p:cNvGrpSpPr/>
          <p:nvPr userDrawn="1"/>
        </p:nvGrpSpPr>
        <p:grpSpPr>
          <a:xfrm rot="10800000">
            <a:off x="7057433" y="-799173"/>
            <a:ext cx="6852213" cy="8044405"/>
            <a:chOff x="-1099595" y="-1018572"/>
            <a:chExt cx="6852213" cy="8044405"/>
          </a:xfrm>
        </p:grpSpPr>
        <p:cxnSp>
          <p:nvCxnSpPr>
            <p:cNvPr id="102" name="直接连接符 101">
              <a:extLst>
                <a:ext uri="{FF2B5EF4-FFF2-40B4-BE49-F238E27FC236}">
                  <a16:creationId xmlns:a16="http://schemas.microsoft.com/office/drawing/2014/main" xmlns="" id="{C4D867F8-8141-412F-A051-5B7FD061D625}"/>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81C8153-6F52-45B6-B79F-3712C5B8DA21}"/>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48F01EC-B6BF-4D11-A681-24E2BA208A7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E6C7BCB-D723-414D-8750-3C5D70F9609C}"/>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92058B4-FFC4-48E5-9092-AF506FB5EF53}"/>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A741B42-C4FB-4A35-8413-D3CDCBCCF03D}"/>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96A9439-0EA0-451E-A045-917319A64435}"/>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BFB5A18A-412F-47CE-A49E-6E8C090FB7D9}"/>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51008F57-B39C-4A72-86E0-A2399EE975F1}"/>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D72289F-73C2-4EB3-9F99-BDC2830DD5C7}"/>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9CA3875-DFFA-42C9-909E-1720F96333AE}"/>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6E501B5-5207-4F4D-8A2F-A8BBA7A5076D}"/>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BA17373-EE06-4DA0-B76D-A5088EF1D674}"/>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97AE741-65DF-483F-84CD-1632CFF58804}"/>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6829E13-E933-4A8D-B2AC-D647086FBF99}"/>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9F1F52C-85B3-4A0B-9C26-8FD843DBEB73}"/>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A0ED169E-0892-4AC8-8324-B984480E0355}"/>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8526E7AD-1C21-4D73-AD45-5F073CC40157}"/>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AC1032C-392B-4CC3-BC33-B569124E6921}"/>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20EA3CA-59CF-499E-BB0B-98F27F5A1DB8}"/>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F4861A28-ADA4-4273-8E7D-82C89F9C7893}"/>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86100D4E-6C2D-423C-ADE0-55B0B27742C5}"/>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4" name="菱形 123">
            <a:extLst>
              <a:ext uri="{FF2B5EF4-FFF2-40B4-BE49-F238E27FC236}">
                <a16:creationId xmlns:a16="http://schemas.microsoft.com/office/drawing/2014/main" xmlns="" id="{5A15E7AC-C67C-47AF-A0CA-AF967A515B41}"/>
              </a:ext>
            </a:extLst>
          </p:cNvPr>
          <p:cNvSpPr/>
          <p:nvPr userDrawn="1"/>
        </p:nvSpPr>
        <p:spPr>
          <a:xfrm>
            <a:off x="3375012" y="659127"/>
            <a:ext cx="5441976" cy="5441976"/>
          </a:xfrm>
          <a:prstGeom prst="diamond">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36B7887E-D6FD-4E32-8C00-4F3F051A3512}"/>
              </a:ext>
            </a:extLst>
          </p:cNvPr>
          <p:cNvSpPr txBox="1"/>
          <p:nvPr userDrawn="1"/>
        </p:nvSpPr>
        <p:spPr>
          <a:xfrm>
            <a:off x="4807504" y="2006600"/>
            <a:ext cx="2576993" cy="923330"/>
          </a:xfrm>
          <a:prstGeom prst="rect">
            <a:avLst/>
          </a:prstGeom>
          <a:noFill/>
        </p:spPr>
        <p:txBody>
          <a:bodyPr wrap="square" rtlCol="0">
            <a:spAutoFit/>
          </a:bodyPr>
          <a:lstStyle/>
          <a:p>
            <a:pPr algn="ctr"/>
            <a:r>
              <a:rPr lang="en-US" altLang="zh-CN" sz="5400" dirty="0">
                <a:solidFill>
                  <a:schemeClr val="bg1"/>
                </a:solidFill>
                <a:latin typeface="Segoe UI" panose="020B0502040204020203" pitchFamily="34" charset="0"/>
                <a:cs typeface="Segoe UI" panose="020B0502040204020203" pitchFamily="34" charset="0"/>
              </a:rPr>
              <a:t>Part 01</a:t>
            </a:r>
            <a:endParaRPr lang="zh-CN" altLang="en-US" sz="5400" dirty="0">
              <a:solidFill>
                <a:schemeClr val="bg1"/>
              </a:solidFill>
              <a:latin typeface="Segoe UI" panose="020B0502040204020203" pitchFamily="34" charset="0"/>
              <a:cs typeface="Segoe UI" panose="020B0502040204020203" pitchFamily="34" charset="0"/>
            </a:endParaRPr>
          </a:p>
        </p:txBody>
      </p:sp>
      <p:cxnSp>
        <p:nvCxnSpPr>
          <p:cNvPr id="128" name="直接连接符 127">
            <a:extLst>
              <a:ext uri="{FF2B5EF4-FFF2-40B4-BE49-F238E27FC236}">
                <a16:creationId xmlns:a16="http://schemas.microsoft.com/office/drawing/2014/main" xmlns="" id="{989E3F6C-F6FF-44C2-A70F-61EFD8E9B815}"/>
              </a:ext>
            </a:extLst>
          </p:cNvPr>
          <p:cNvCxnSpPr/>
          <p:nvPr userDrawn="1"/>
        </p:nvCxnSpPr>
        <p:spPr>
          <a:xfrm>
            <a:off x="5956300" y="3018830"/>
            <a:ext cx="27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菱形 131">
            <a:extLst>
              <a:ext uri="{FF2B5EF4-FFF2-40B4-BE49-F238E27FC236}">
                <a16:creationId xmlns:a16="http://schemas.microsoft.com/office/drawing/2014/main" xmlns="" id="{B3A25B73-9CA0-4578-A7C2-00230A137891}"/>
              </a:ext>
            </a:extLst>
          </p:cNvPr>
          <p:cNvSpPr/>
          <p:nvPr userDrawn="1"/>
        </p:nvSpPr>
        <p:spPr>
          <a:xfrm>
            <a:off x="1760640"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B11BCEC-3989-46CB-8407-3EB3D3553885}"/>
              </a:ext>
            </a:extLst>
          </p:cNvPr>
          <p:cNvSpPr>
            <a:spLocks noGrp="1"/>
          </p:cNvSpPr>
          <p:nvPr>
            <p:ph type="title" hasCustomPrompt="1"/>
          </p:nvPr>
        </p:nvSpPr>
        <p:spPr>
          <a:xfrm>
            <a:off x="838200" y="3309691"/>
            <a:ext cx="10515600" cy="701731"/>
          </a:xfrm>
          <a:noFill/>
        </p:spPr>
        <p:txBody>
          <a:bodyPr wrap="square" rtlCol="0">
            <a:spAutoFit/>
          </a:bodyPr>
          <a:lstStyle>
            <a:lvl1pPr algn="ctr">
              <a:defRPr lang="zh-CN" altLang="en-US">
                <a:solidFill>
                  <a:schemeClr val="bg1"/>
                </a:solidFill>
                <a:latin typeface="+mj-ea"/>
                <a:ea typeface="+mj-ea"/>
                <a:cs typeface="+mn-cs"/>
              </a:defRPr>
            </a:lvl1pPr>
          </a:lstStyle>
          <a:p>
            <a:pPr marL="0" lvl="0" algn="ctr"/>
            <a:r>
              <a:rPr lang="zh-CN" altLang="en-US" dirty="0"/>
              <a:t>单击编辑标题</a:t>
            </a:r>
          </a:p>
        </p:txBody>
      </p:sp>
    </p:spTree>
    <p:extLst>
      <p:ext uri="{BB962C8B-B14F-4D97-AF65-F5344CB8AC3E}">
        <p14:creationId xmlns:p14="http://schemas.microsoft.com/office/powerpoint/2010/main" val="1736026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过渡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7" name="菱形 76">
            <a:extLst>
              <a:ext uri="{FF2B5EF4-FFF2-40B4-BE49-F238E27FC236}">
                <a16:creationId xmlns:a16="http://schemas.microsoft.com/office/drawing/2014/main" xmlns="" id="{CF67B496-49B9-44F7-8281-878E0A143AE9}"/>
              </a:ext>
            </a:extLst>
          </p:cNvPr>
          <p:cNvSpPr/>
          <p:nvPr userDrawn="1"/>
        </p:nvSpPr>
        <p:spPr>
          <a:xfrm>
            <a:off x="8262765"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334BD3A9-F8F4-4691-A524-3A1BBC160C50}"/>
              </a:ext>
            </a:extLst>
          </p:cNvPr>
          <p:cNvGrpSpPr/>
          <p:nvPr userDrawn="1"/>
        </p:nvGrpSpPr>
        <p:grpSpPr>
          <a:xfrm>
            <a:off x="-1446836" y="-799172"/>
            <a:ext cx="6852213" cy="8044405"/>
            <a:chOff x="-1099595" y="-1018572"/>
            <a:chExt cx="6852213" cy="8044405"/>
          </a:xfrm>
        </p:grpSpPr>
        <p:cxnSp>
          <p:nvCxnSpPr>
            <p:cNvPr id="79" name="直接连接符 78">
              <a:extLst>
                <a:ext uri="{FF2B5EF4-FFF2-40B4-BE49-F238E27FC236}">
                  <a16:creationId xmlns:a16="http://schemas.microsoft.com/office/drawing/2014/main" xmlns="" id="{B3244FA1-FBEA-46F0-A99A-B82723C23481}"/>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8B84CFE-1DA3-494A-838A-560A156F8240}"/>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5320AF8C-9C99-4239-B922-87B2B82C383F}"/>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9C4E19C-B5CA-4D83-8668-B97825F53116}"/>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076B06F-B6DA-4333-AA95-CF410D1E2AEC}"/>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0723255-8E78-4D9B-B67A-A0771E16CEE7}"/>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F5FF4EF-5591-4DF6-87A4-5FA9A60459DE}"/>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3F23BC6-A90D-484A-AEF4-A1899E1AC3F7}"/>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762C031-E8EA-4B83-BA4E-6966D03568D5}"/>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11FB800-5E39-437C-908B-FABE98E5C416}"/>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B6423E1-F80F-43B8-A672-B27720465E2A}"/>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BC1CEEF-6724-442B-B94E-B0E10003C061}"/>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AB3D0B4-9A0F-4E74-A4AD-CDEB9D80FD23}"/>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1F95555-E268-4EA1-8D0B-2828E191BD7B}"/>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5E3CF5-5C17-4B17-849F-5FFCD147D24C}"/>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38B9CF4-4DE4-4D73-AEB1-467F9A09ED61}"/>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A5963E3-4CB1-4559-A892-85E6844488CD}"/>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8EC088B-C58E-4CBD-B3CC-7A60827FA443}"/>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9A6775C-5372-4071-96B2-F3F8AF5E4B14}"/>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1AC35680-0E46-49A7-BC9B-16EB73A791E9}"/>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B63998B-03F1-442F-BC96-38889034C8DA}"/>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418F458-0B4D-43E7-99EE-D1885647DDD9}"/>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xmlns="" id="{36F9C299-B34A-49EB-BE74-CC4D83EE203D}"/>
              </a:ext>
            </a:extLst>
          </p:cNvPr>
          <p:cNvGrpSpPr/>
          <p:nvPr userDrawn="1"/>
        </p:nvGrpSpPr>
        <p:grpSpPr>
          <a:xfrm rot="10800000">
            <a:off x="7057433" y="-799173"/>
            <a:ext cx="6852213" cy="8044405"/>
            <a:chOff x="-1099595" y="-1018572"/>
            <a:chExt cx="6852213" cy="8044405"/>
          </a:xfrm>
        </p:grpSpPr>
        <p:cxnSp>
          <p:nvCxnSpPr>
            <p:cNvPr id="102" name="直接连接符 101">
              <a:extLst>
                <a:ext uri="{FF2B5EF4-FFF2-40B4-BE49-F238E27FC236}">
                  <a16:creationId xmlns:a16="http://schemas.microsoft.com/office/drawing/2014/main" xmlns="" id="{C4D867F8-8141-412F-A051-5B7FD061D625}"/>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81C8153-6F52-45B6-B79F-3712C5B8DA21}"/>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48F01EC-B6BF-4D11-A681-24E2BA208A7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E6C7BCB-D723-414D-8750-3C5D70F9609C}"/>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92058B4-FFC4-48E5-9092-AF506FB5EF53}"/>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A741B42-C4FB-4A35-8413-D3CDCBCCF03D}"/>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96A9439-0EA0-451E-A045-917319A64435}"/>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BFB5A18A-412F-47CE-A49E-6E8C090FB7D9}"/>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51008F57-B39C-4A72-86E0-A2399EE975F1}"/>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D72289F-73C2-4EB3-9F99-BDC2830DD5C7}"/>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9CA3875-DFFA-42C9-909E-1720F96333AE}"/>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6E501B5-5207-4F4D-8A2F-A8BBA7A5076D}"/>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BA17373-EE06-4DA0-B76D-A5088EF1D674}"/>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97AE741-65DF-483F-84CD-1632CFF58804}"/>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6829E13-E933-4A8D-B2AC-D647086FBF99}"/>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9F1F52C-85B3-4A0B-9C26-8FD843DBEB73}"/>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A0ED169E-0892-4AC8-8324-B984480E0355}"/>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8526E7AD-1C21-4D73-AD45-5F073CC40157}"/>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AC1032C-392B-4CC3-BC33-B569124E6921}"/>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20EA3CA-59CF-499E-BB0B-98F27F5A1DB8}"/>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F4861A28-ADA4-4273-8E7D-82C89F9C7893}"/>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86100D4E-6C2D-423C-ADE0-55B0B27742C5}"/>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4" name="菱形 123">
            <a:extLst>
              <a:ext uri="{FF2B5EF4-FFF2-40B4-BE49-F238E27FC236}">
                <a16:creationId xmlns:a16="http://schemas.microsoft.com/office/drawing/2014/main" xmlns="" id="{5A15E7AC-C67C-47AF-A0CA-AF967A515B41}"/>
              </a:ext>
            </a:extLst>
          </p:cNvPr>
          <p:cNvSpPr/>
          <p:nvPr userDrawn="1"/>
        </p:nvSpPr>
        <p:spPr>
          <a:xfrm>
            <a:off x="3375012" y="659127"/>
            <a:ext cx="5441976" cy="5441976"/>
          </a:xfrm>
          <a:prstGeom prst="diamond">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36B7887E-D6FD-4E32-8C00-4F3F051A3512}"/>
              </a:ext>
            </a:extLst>
          </p:cNvPr>
          <p:cNvSpPr txBox="1"/>
          <p:nvPr userDrawn="1"/>
        </p:nvSpPr>
        <p:spPr>
          <a:xfrm>
            <a:off x="4807504" y="2006600"/>
            <a:ext cx="2576993" cy="923330"/>
          </a:xfrm>
          <a:prstGeom prst="rect">
            <a:avLst/>
          </a:prstGeom>
          <a:noFill/>
        </p:spPr>
        <p:txBody>
          <a:bodyPr wrap="square" rtlCol="0">
            <a:spAutoFit/>
          </a:bodyPr>
          <a:lstStyle/>
          <a:p>
            <a:pPr algn="ctr"/>
            <a:r>
              <a:rPr lang="en-US" altLang="zh-CN" sz="5400" dirty="0">
                <a:solidFill>
                  <a:schemeClr val="bg1"/>
                </a:solidFill>
                <a:latin typeface="Segoe UI" panose="020B0502040204020203" pitchFamily="34" charset="0"/>
                <a:cs typeface="Segoe UI" panose="020B0502040204020203" pitchFamily="34" charset="0"/>
              </a:rPr>
              <a:t>Part 02</a:t>
            </a:r>
            <a:endParaRPr lang="zh-CN" altLang="en-US" sz="5400" dirty="0">
              <a:solidFill>
                <a:schemeClr val="bg1"/>
              </a:solidFill>
              <a:latin typeface="Segoe UI" panose="020B0502040204020203" pitchFamily="34" charset="0"/>
              <a:cs typeface="Segoe UI" panose="020B0502040204020203" pitchFamily="34" charset="0"/>
            </a:endParaRPr>
          </a:p>
        </p:txBody>
      </p:sp>
      <p:cxnSp>
        <p:nvCxnSpPr>
          <p:cNvPr id="128" name="直接连接符 127">
            <a:extLst>
              <a:ext uri="{FF2B5EF4-FFF2-40B4-BE49-F238E27FC236}">
                <a16:creationId xmlns:a16="http://schemas.microsoft.com/office/drawing/2014/main" xmlns="" id="{989E3F6C-F6FF-44C2-A70F-61EFD8E9B815}"/>
              </a:ext>
            </a:extLst>
          </p:cNvPr>
          <p:cNvCxnSpPr/>
          <p:nvPr userDrawn="1"/>
        </p:nvCxnSpPr>
        <p:spPr>
          <a:xfrm>
            <a:off x="5956300" y="3018830"/>
            <a:ext cx="27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菱形 131">
            <a:extLst>
              <a:ext uri="{FF2B5EF4-FFF2-40B4-BE49-F238E27FC236}">
                <a16:creationId xmlns:a16="http://schemas.microsoft.com/office/drawing/2014/main" xmlns="" id="{B3A25B73-9CA0-4578-A7C2-00230A137891}"/>
              </a:ext>
            </a:extLst>
          </p:cNvPr>
          <p:cNvSpPr/>
          <p:nvPr userDrawn="1"/>
        </p:nvSpPr>
        <p:spPr>
          <a:xfrm>
            <a:off x="1760640"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B11BCEC-3989-46CB-8407-3EB3D3553885}"/>
              </a:ext>
            </a:extLst>
          </p:cNvPr>
          <p:cNvSpPr>
            <a:spLocks noGrp="1"/>
          </p:cNvSpPr>
          <p:nvPr>
            <p:ph type="title" hasCustomPrompt="1"/>
          </p:nvPr>
        </p:nvSpPr>
        <p:spPr>
          <a:xfrm>
            <a:off x="838200" y="3309691"/>
            <a:ext cx="10515600" cy="701731"/>
          </a:xfrm>
          <a:noFill/>
        </p:spPr>
        <p:txBody>
          <a:bodyPr wrap="square" rtlCol="0">
            <a:spAutoFit/>
          </a:bodyPr>
          <a:lstStyle>
            <a:lvl1pPr algn="ctr">
              <a:defRPr lang="zh-CN" altLang="en-US">
                <a:solidFill>
                  <a:schemeClr val="bg1"/>
                </a:solidFill>
                <a:latin typeface="+mj-ea"/>
                <a:ea typeface="+mj-ea"/>
                <a:cs typeface="+mn-cs"/>
              </a:defRPr>
            </a:lvl1pPr>
          </a:lstStyle>
          <a:p>
            <a:pPr marL="0" lvl="0" algn="ctr"/>
            <a:r>
              <a:rPr lang="zh-CN" altLang="en-US" dirty="0"/>
              <a:t>单击编辑标题</a:t>
            </a:r>
          </a:p>
        </p:txBody>
      </p:sp>
    </p:spTree>
    <p:extLst>
      <p:ext uri="{BB962C8B-B14F-4D97-AF65-F5344CB8AC3E}">
        <p14:creationId xmlns:p14="http://schemas.microsoft.com/office/powerpoint/2010/main" val="353631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7" name="菱形 76">
            <a:extLst>
              <a:ext uri="{FF2B5EF4-FFF2-40B4-BE49-F238E27FC236}">
                <a16:creationId xmlns:a16="http://schemas.microsoft.com/office/drawing/2014/main" xmlns="" id="{CF67B496-49B9-44F7-8281-878E0A143AE9}"/>
              </a:ext>
            </a:extLst>
          </p:cNvPr>
          <p:cNvSpPr/>
          <p:nvPr userDrawn="1"/>
        </p:nvSpPr>
        <p:spPr>
          <a:xfrm>
            <a:off x="8262765"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334BD3A9-F8F4-4691-A524-3A1BBC160C50}"/>
              </a:ext>
            </a:extLst>
          </p:cNvPr>
          <p:cNvGrpSpPr/>
          <p:nvPr userDrawn="1"/>
        </p:nvGrpSpPr>
        <p:grpSpPr>
          <a:xfrm>
            <a:off x="-1446836" y="-799172"/>
            <a:ext cx="6852213" cy="8044405"/>
            <a:chOff x="-1099595" y="-1018572"/>
            <a:chExt cx="6852213" cy="8044405"/>
          </a:xfrm>
        </p:grpSpPr>
        <p:cxnSp>
          <p:nvCxnSpPr>
            <p:cNvPr id="79" name="直接连接符 78">
              <a:extLst>
                <a:ext uri="{FF2B5EF4-FFF2-40B4-BE49-F238E27FC236}">
                  <a16:creationId xmlns:a16="http://schemas.microsoft.com/office/drawing/2014/main" xmlns="" id="{B3244FA1-FBEA-46F0-A99A-B82723C23481}"/>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8B84CFE-1DA3-494A-838A-560A156F8240}"/>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5320AF8C-9C99-4239-B922-87B2B82C383F}"/>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9C4E19C-B5CA-4D83-8668-B97825F53116}"/>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076B06F-B6DA-4333-AA95-CF410D1E2AEC}"/>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0723255-8E78-4D9B-B67A-A0771E16CEE7}"/>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F5FF4EF-5591-4DF6-87A4-5FA9A60459DE}"/>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3F23BC6-A90D-484A-AEF4-A1899E1AC3F7}"/>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762C031-E8EA-4B83-BA4E-6966D03568D5}"/>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11FB800-5E39-437C-908B-FABE98E5C416}"/>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B6423E1-F80F-43B8-A672-B27720465E2A}"/>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BC1CEEF-6724-442B-B94E-B0E10003C061}"/>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AB3D0B4-9A0F-4E74-A4AD-CDEB9D80FD23}"/>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1F95555-E268-4EA1-8D0B-2828E191BD7B}"/>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5E3CF5-5C17-4B17-849F-5FFCD147D24C}"/>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38B9CF4-4DE4-4D73-AEB1-467F9A09ED61}"/>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A5963E3-4CB1-4559-A892-85E6844488CD}"/>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8EC088B-C58E-4CBD-B3CC-7A60827FA443}"/>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9A6775C-5372-4071-96B2-F3F8AF5E4B14}"/>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1AC35680-0E46-49A7-BC9B-16EB73A791E9}"/>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B63998B-03F1-442F-BC96-38889034C8DA}"/>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418F458-0B4D-43E7-99EE-D1885647DDD9}"/>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xmlns="" id="{36F9C299-B34A-49EB-BE74-CC4D83EE203D}"/>
              </a:ext>
            </a:extLst>
          </p:cNvPr>
          <p:cNvGrpSpPr/>
          <p:nvPr userDrawn="1"/>
        </p:nvGrpSpPr>
        <p:grpSpPr>
          <a:xfrm rot="10800000">
            <a:off x="7057433" y="-799173"/>
            <a:ext cx="6852213" cy="8044405"/>
            <a:chOff x="-1099595" y="-1018572"/>
            <a:chExt cx="6852213" cy="8044405"/>
          </a:xfrm>
        </p:grpSpPr>
        <p:cxnSp>
          <p:nvCxnSpPr>
            <p:cNvPr id="102" name="直接连接符 101">
              <a:extLst>
                <a:ext uri="{FF2B5EF4-FFF2-40B4-BE49-F238E27FC236}">
                  <a16:creationId xmlns:a16="http://schemas.microsoft.com/office/drawing/2014/main" xmlns="" id="{C4D867F8-8141-412F-A051-5B7FD061D625}"/>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81C8153-6F52-45B6-B79F-3712C5B8DA21}"/>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48F01EC-B6BF-4D11-A681-24E2BA208A7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E6C7BCB-D723-414D-8750-3C5D70F9609C}"/>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92058B4-FFC4-48E5-9092-AF506FB5EF53}"/>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A741B42-C4FB-4A35-8413-D3CDCBCCF03D}"/>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96A9439-0EA0-451E-A045-917319A64435}"/>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BFB5A18A-412F-47CE-A49E-6E8C090FB7D9}"/>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51008F57-B39C-4A72-86E0-A2399EE975F1}"/>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D72289F-73C2-4EB3-9F99-BDC2830DD5C7}"/>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9CA3875-DFFA-42C9-909E-1720F96333AE}"/>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6E501B5-5207-4F4D-8A2F-A8BBA7A5076D}"/>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BA17373-EE06-4DA0-B76D-A5088EF1D674}"/>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97AE741-65DF-483F-84CD-1632CFF58804}"/>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6829E13-E933-4A8D-B2AC-D647086FBF99}"/>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9F1F52C-85B3-4A0B-9C26-8FD843DBEB73}"/>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A0ED169E-0892-4AC8-8324-B984480E0355}"/>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8526E7AD-1C21-4D73-AD45-5F073CC40157}"/>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AC1032C-392B-4CC3-BC33-B569124E6921}"/>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20EA3CA-59CF-499E-BB0B-98F27F5A1DB8}"/>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F4861A28-ADA4-4273-8E7D-82C89F9C7893}"/>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86100D4E-6C2D-423C-ADE0-55B0B27742C5}"/>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4" name="菱形 123">
            <a:extLst>
              <a:ext uri="{FF2B5EF4-FFF2-40B4-BE49-F238E27FC236}">
                <a16:creationId xmlns:a16="http://schemas.microsoft.com/office/drawing/2014/main" xmlns="" id="{5A15E7AC-C67C-47AF-A0CA-AF967A515B41}"/>
              </a:ext>
            </a:extLst>
          </p:cNvPr>
          <p:cNvSpPr/>
          <p:nvPr userDrawn="1"/>
        </p:nvSpPr>
        <p:spPr>
          <a:xfrm>
            <a:off x="3375012" y="659127"/>
            <a:ext cx="5441976" cy="5441976"/>
          </a:xfrm>
          <a:prstGeom prst="diamond">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36B7887E-D6FD-4E32-8C00-4F3F051A3512}"/>
              </a:ext>
            </a:extLst>
          </p:cNvPr>
          <p:cNvSpPr txBox="1"/>
          <p:nvPr userDrawn="1"/>
        </p:nvSpPr>
        <p:spPr>
          <a:xfrm>
            <a:off x="4807504" y="2006600"/>
            <a:ext cx="2576993" cy="923330"/>
          </a:xfrm>
          <a:prstGeom prst="rect">
            <a:avLst/>
          </a:prstGeom>
          <a:noFill/>
        </p:spPr>
        <p:txBody>
          <a:bodyPr wrap="square" rtlCol="0">
            <a:spAutoFit/>
          </a:bodyPr>
          <a:lstStyle/>
          <a:p>
            <a:pPr algn="ctr"/>
            <a:r>
              <a:rPr lang="en-US" altLang="zh-CN" sz="5400" dirty="0">
                <a:solidFill>
                  <a:schemeClr val="bg1"/>
                </a:solidFill>
                <a:latin typeface="Segoe UI" panose="020B0502040204020203" pitchFamily="34" charset="0"/>
                <a:cs typeface="Segoe UI" panose="020B0502040204020203" pitchFamily="34" charset="0"/>
              </a:rPr>
              <a:t>Part 03</a:t>
            </a:r>
            <a:endParaRPr lang="zh-CN" altLang="en-US" sz="5400" dirty="0">
              <a:solidFill>
                <a:schemeClr val="bg1"/>
              </a:solidFill>
              <a:latin typeface="Segoe UI" panose="020B0502040204020203" pitchFamily="34" charset="0"/>
              <a:cs typeface="Segoe UI" panose="020B0502040204020203" pitchFamily="34" charset="0"/>
            </a:endParaRPr>
          </a:p>
        </p:txBody>
      </p:sp>
      <p:cxnSp>
        <p:nvCxnSpPr>
          <p:cNvPr id="128" name="直接连接符 127">
            <a:extLst>
              <a:ext uri="{FF2B5EF4-FFF2-40B4-BE49-F238E27FC236}">
                <a16:creationId xmlns:a16="http://schemas.microsoft.com/office/drawing/2014/main" xmlns="" id="{989E3F6C-F6FF-44C2-A70F-61EFD8E9B815}"/>
              </a:ext>
            </a:extLst>
          </p:cNvPr>
          <p:cNvCxnSpPr/>
          <p:nvPr userDrawn="1"/>
        </p:nvCxnSpPr>
        <p:spPr>
          <a:xfrm>
            <a:off x="5956300" y="3018830"/>
            <a:ext cx="27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菱形 131">
            <a:extLst>
              <a:ext uri="{FF2B5EF4-FFF2-40B4-BE49-F238E27FC236}">
                <a16:creationId xmlns:a16="http://schemas.microsoft.com/office/drawing/2014/main" xmlns="" id="{B3A25B73-9CA0-4578-A7C2-00230A137891}"/>
              </a:ext>
            </a:extLst>
          </p:cNvPr>
          <p:cNvSpPr/>
          <p:nvPr userDrawn="1"/>
        </p:nvSpPr>
        <p:spPr>
          <a:xfrm>
            <a:off x="1760640"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B11BCEC-3989-46CB-8407-3EB3D3553885}"/>
              </a:ext>
            </a:extLst>
          </p:cNvPr>
          <p:cNvSpPr>
            <a:spLocks noGrp="1"/>
          </p:cNvSpPr>
          <p:nvPr>
            <p:ph type="title" hasCustomPrompt="1"/>
          </p:nvPr>
        </p:nvSpPr>
        <p:spPr>
          <a:xfrm>
            <a:off x="838200" y="3309691"/>
            <a:ext cx="10515600" cy="701731"/>
          </a:xfrm>
          <a:noFill/>
        </p:spPr>
        <p:txBody>
          <a:bodyPr wrap="square" rtlCol="0">
            <a:spAutoFit/>
          </a:bodyPr>
          <a:lstStyle>
            <a:lvl1pPr algn="ctr">
              <a:defRPr lang="zh-CN" altLang="en-US">
                <a:solidFill>
                  <a:schemeClr val="bg1"/>
                </a:solidFill>
                <a:latin typeface="+mj-ea"/>
                <a:ea typeface="+mj-ea"/>
                <a:cs typeface="+mn-cs"/>
              </a:defRPr>
            </a:lvl1pPr>
          </a:lstStyle>
          <a:p>
            <a:pPr marL="0" lvl="0" algn="ctr"/>
            <a:r>
              <a:rPr lang="zh-CN" altLang="en-US" dirty="0"/>
              <a:t>单击编辑标题</a:t>
            </a:r>
          </a:p>
        </p:txBody>
      </p:sp>
    </p:spTree>
    <p:extLst>
      <p:ext uri="{BB962C8B-B14F-4D97-AF65-F5344CB8AC3E}">
        <p14:creationId xmlns:p14="http://schemas.microsoft.com/office/powerpoint/2010/main" val="3762229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过渡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7" name="菱形 76">
            <a:extLst>
              <a:ext uri="{FF2B5EF4-FFF2-40B4-BE49-F238E27FC236}">
                <a16:creationId xmlns:a16="http://schemas.microsoft.com/office/drawing/2014/main" xmlns="" id="{CF67B496-49B9-44F7-8281-878E0A143AE9}"/>
              </a:ext>
            </a:extLst>
          </p:cNvPr>
          <p:cNvSpPr/>
          <p:nvPr userDrawn="1"/>
        </p:nvSpPr>
        <p:spPr>
          <a:xfrm>
            <a:off x="8262765"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334BD3A9-F8F4-4691-A524-3A1BBC160C50}"/>
              </a:ext>
            </a:extLst>
          </p:cNvPr>
          <p:cNvGrpSpPr/>
          <p:nvPr userDrawn="1"/>
        </p:nvGrpSpPr>
        <p:grpSpPr>
          <a:xfrm>
            <a:off x="-1446836" y="-799172"/>
            <a:ext cx="6852213" cy="8044405"/>
            <a:chOff x="-1099595" y="-1018572"/>
            <a:chExt cx="6852213" cy="8044405"/>
          </a:xfrm>
        </p:grpSpPr>
        <p:cxnSp>
          <p:nvCxnSpPr>
            <p:cNvPr id="79" name="直接连接符 78">
              <a:extLst>
                <a:ext uri="{FF2B5EF4-FFF2-40B4-BE49-F238E27FC236}">
                  <a16:creationId xmlns:a16="http://schemas.microsoft.com/office/drawing/2014/main" xmlns="" id="{B3244FA1-FBEA-46F0-A99A-B82723C23481}"/>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8B84CFE-1DA3-494A-838A-560A156F8240}"/>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5320AF8C-9C99-4239-B922-87B2B82C383F}"/>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9C4E19C-B5CA-4D83-8668-B97825F53116}"/>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076B06F-B6DA-4333-AA95-CF410D1E2AEC}"/>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0723255-8E78-4D9B-B67A-A0771E16CEE7}"/>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F5FF4EF-5591-4DF6-87A4-5FA9A60459DE}"/>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3F23BC6-A90D-484A-AEF4-A1899E1AC3F7}"/>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762C031-E8EA-4B83-BA4E-6966D03568D5}"/>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11FB800-5E39-437C-908B-FABE98E5C416}"/>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B6423E1-F80F-43B8-A672-B27720465E2A}"/>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BC1CEEF-6724-442B-B94E-B0E10003C061}"/>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AB3D0B4-9A0F-4E74-A4AD-CDEB9D80FD23}"/>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1F95555-E268-4EA1-8D0B-2828E191BD7B}"/>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5E3CF5-5C17-4B17-849F-5FFCD147D24C}"/>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38B9CF4-4DE4-4D73-AEB1-467F9A09ED61}"/>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A5963E3-4CB1-4559-A892-85E6844488CD}"/>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8EC088B-C58E-4CBD-B3CC-7A60827FA443}"/>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9A6775C-5372-4071-96B2-F3F8AF5E4B14}"/>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1AC35680-0E46-49A7-BC9B-16EB73A791E9}"/>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B63998B-03F1-442F-BC96-38889034C8DA}"/>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418F458-0B4D-43E7-99EE-D1885647DDD9}"/>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xmlns="" id="{36F9C299-B34A-49EB-BE74-CC4D83EE203D}"/>
              </a:ext>
            </a:extLst>
          </p:cNvPr>
          <p:cNvGrpSpPr/>
          <p:nvPr userDrawn="1"/>
        </p:nvGrpSpPr>
        <p:grpSpPr>
          <a:xfrm rot="10800000">
            <a:off x="7057433" y="-799173"/>
            <a:ext cx="6852213" cy="8044405"/>
            <a:chOff x="-1099595" y="-1018572"/>
            <a:chExt cx="6852213" cy="8044405"/>
          </a:xfrm>
        </p:grpSpPr>
        <p:cxnSp>
          <p:nvCxnSpPr>
            <p:cNvPr id="102" name="直接连接符 101">
              <a:extLst>
                <a:ext uri="{FF2B5EF4-FFF2-40B4-BE49-F238E27FC236}">
                  <a16:creationId xmlns:a16="http://schemas.microsoft.com/office/drawing/2014/main" xmlns="" id="{C4D867F8-8141-412F-A051-5B7FD061D625}"/>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81C8153-6F52-45B6-B79F-3712C5B8DA21}"/>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48F01EC-B6BF-4D11-A681-24E2BA208A7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E6C7BCB-D723-414D-8750-3C5D70F9609C}"/>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92058B4-FFC4-48E5-9092-AF506FB5EF53}"/>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A741B42-C4FB-4A35-8413-D3CDCBCCF03D}"/>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96A9439-0EA0-451E-A045-917319A64435}"/>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BFB5A18A-412F-47CE-A49E-6E8C090FB7D9}"/>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51008F57-B39C-4A72-86E0-A2399EE975F1}"/>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D72289F-73C2-4EB3-9F99-BDC2830DD5C7}"/>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9CA3875-DFFA-42C9-909E-1720F96333AE}"/>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6E501B5-5207-4F4D-8A2F-A8BBA7A5076D}"/>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BA17373-EE06-4DA0-B76D-A5088EF1D674}"/>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97AE741-65DF-483F-84CD-1632CFF58804}"/>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6829E13-E933-4A8D-B2AC-D647086FBF99}"/>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9F1F52C-85B3-4A0B-9C26-8FD843DBEB73}"/>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A0ED169E-0892-4AC8-8324-B984480E0355}"/>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8526E7AD-1C21-4D73-AD45-5F073CC40157}"/>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AC1032C-392B-4CC3-BC33-B569124E6921}"/>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20EA3CA-59CF-499E-BB0B-98F27F5A1DB8}"/>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F4861A28-ADA4-4273-8E7D-82C89F9C7893}"/>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86100D4E-6C2D-423C-ADE0-55B0B27742C5}"/>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4" name="菱形 123">
            <a:extLst>
              <a:ext uri="{FF2B5EF4-FFF2-40B4-BE49-F238E27FC236}">
                <a16:creationId xmlns:a16="http://schemas.microsoft.com/office/drawing/2014/main" xmlns="" id="{5A15E7AC-C67C-47AF-A0CA-AF967A515B41}"/>
              </a:ext>
            </a:extLst>
          </p:cNvPr>
          <p:cNvSpPr/>
          <p:nvPr userDrawn="1"/>
        </p:nvSpPr>
        <p:spPr>
          <a:xfrm>
            <a:off x="3375012" y="659127"/>
            <a:ext cx="5441976" cy="5441976"/>
          </a:xfrm>
          <a:prstGeom prst="diamond">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36B7887E-D6FD-4E32-8C00-4F3F051A3512}"/>
              </a:ext>
            </a:extLst>
          </p:cNvPr>
          <p:cNvSpPr txBox="1"/>
          <p:nvPr userDrawn="1"/>
        </p:nvSpPr>
        <p:spPr>
          <a:xfrm>
            <a:off x="4807504" y="2006600"/>
            <a:ext cx="2576993" cy="923330"/>
          </a:xfrm>
          <a:prstGeom prst="rect">
            <a:avLst/>
          </a:prstGeom>
          <a:noFill/>
        </p:spPr>
        <p:txBody>
          <a:bodyPr wrap="square" rtlCol="0">
            <a:spAutoFit/>
          </a:bodyPr>
          <a:lstStyle/>
          <a:p>
            <a:pPr algn="ctr"/>
            <a:r>
              <a:rPr lang="en-US" altLang="zh-CN" sz="5400" dirty="0">
                <a:solidFill>
                  <a:schemeClr val="bg1"/>
                </a:solidFill>
                <a:latin typeface="Segoe UI" panose="020B0502040204020203" pitchFamily="34" charset="0"/>
                <a:cs typeface="Segoe UI" panose="020B0502040204020203" pitchFamily="34" charset="0"/>
              </a:rPr>
              <a:t>Part 04</a:t>
            </a:r>
            <a:endParaRPr lang="zh-CN" altLang="en-US" sz="5400" dirty="0">
              <a:solidFill>
                <a:schemeClr val="bg1"/>
              </a:solidFill>
              <a:latin typeface="Segoe UI" panose="020B0502040204020203" pitchFamily="34" charset="0"/>
              <a:cs typeface="Segoe UI" panose="020B0502040204020203" pitchFamily="34" charset="0"/>
            </a:endParaRPr>
          </a:p>
        </p:txBody>
      </p:sp>
      <p:cxnSp>
        <p:nvCxnSpPr>
          <p:cNvPr id="128" name="直接连接符 127">
            <a:extLst>
              <a:ext uri="{FF2B5EF4-FFF2-40B4-BE49-F238E27FC236}">
                <a16:creationId xmlns:a16="http://schemas.microsoft.com/office/drawing/2014/main" xmlns="" id="{989E3F6C-F6FF-44C2-A70F-61EFD8E9B815}"/>
              </a:ext>
            </a:extLst>
          </p:cNvPr>
          <p:cNvCxnSpPr/>
          <p:nvPr userDrawn="1"/>
        </p:nvCxnSpPr>
        <p:spPr>
          <a:xfrm>
            <a:off x="5956300" y="3018830"/>
            <a:ext cx="27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菱形 131">
            <a:extLst>
              <a:ext uri="{FF2B5EF4-FFF2-40B4-BE49-F238E27FC236}">
                <a16:creationId xmlns:a16="http://schemas.microsoft.com/office/drawing/2014/main" xmlns="" id="{B3A25B73-9CA0-4578-A7C2-00230A137891}"/>
              </a:ext>
            </a:extLst>
          </p:cNvPr>
          <p:cNvSpPr/>
          <p:nvPr userDrawn="1"/>
        </p:nvSpPr>
        <p:spPr>
          <a:xfrm>
            <a:off x="1760640"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B11BCEC-3989-46CB-8407-3EB3D3553885}"/>
              </a:ext>
            </a:extLst>
          </p:cNvPr>
          <p:cNvSpPr>
            <a:spLocks noGrp="1"/>
          </p:cNvSpPr>
          <p:nvPr>
            <p:ph type="title" hasCustomPrompt="1"/>
          </p:nvPr>
        </p:nvSpPr>
        <p:spPr>
          <a:xfrm>
            <a:off x="838200" y="3309691"/>
            <a:ext cx="10515600" cy="701731"/>
          </a:xfrm>
          <a:noFill/>
        </p:spPr>
        <p:txBody>
          <a:bodyPr wrap="square" rtlCol="0">
            <a:spAutoFit/>
          </a:bodyPr>
          <a:lstStyle>
            <a:lvl1pPr algn="ctr">
              <a:defRPr lang="zh-CN" altLang="en-US">
                <a:solidFill>
                  <a:schemeClr val="bg1"/>
                </a:solidFill>
                <a:latin typeface="+mj-ea"/>
                <a:ea typeface="+mj-ea"/>
                <a:cs typeface="+mn-cs"/>
              </a:defRPr>
            </a:lvl1pPr>
          </a:lstStyle>
          <a:p>
            <a:pPr marL="0" lvl="0" algn="ctr"/>
            <a:r>
              <a:rPr lang="zh-CN" altLang="en-US" dirty="0"/>
              <a:t>单击编辑标题</a:t>
            </a:r>
          </a:p>
        </p:txBody>
      </p:sp>
    </p:spTree>
    <p:extLst>
      <p:ext uri="{BB962C8B-B14F-4D97-AF65-F5344CB8AC3E}">
        <p14:creationId xmlns:p14="http://schemas.microsoft.com/office/powerpoint/2010/main" val="53976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过渡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9E56657-FAA3-49C4-82E4-475C667F99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3183B28-FC5F-4686-BA9B-DA70141476E6}"/>
              </a:ext>
            </a:extLst>
          </p:cNvPr>
          <p:cNvSpPr/>
          <p:nvPr userDrawn="1"/>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6066160D-043E-449C-A148-CF43F9509808}"/>
              </a:ext>
            </a:extLst>
          </p:cNvPr>
          <p:cNvGrpSpPr/>
          <p:nvPr userDrawn="1"/>
        </p:nvGrpSpPr>
        <p:grpSpPr>
          <a:xfrm>
            <a:off x="-1446836" y="-799172"/>
            <a:ext cx="6852213" cy="8044405"/>
            <a:chOff x="-1099595" y="-1018572"/>
            <a:chExt cx="6852213" cy="8044405"/>
          </a:xfrm>
        </p:grpSpPr>
        <p:cxnSp>
          <p:nvCxnSpPr>
            <p:cNvPr id="30" name="直接连接符 29">
              <a:extLst>
                <a:ext uri="{FF2B5EF4-FFF2-40B4-BE49-F238E27FC236}">
                  <a16:creationId xmlns:a16="http://schemas.microsoft.com/office/drawing/2014/main" xmlns="" id="{8639BE85-25F1-4BEA-A9EA-43FCB92DD1E4}"/>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464D224-E1D0-4BF9-BA2C-AEAF7930FE13}"/>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967BA13-891A-4003-B2B0-C83EA0679862}"/>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E4E727C-93A6-4496-AF97-6DFBAD7E252D}"/>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A709327-222A-4629-BAAE-8E47424C6D20}"/>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2198AAA-C01A-46C4-9C05-16A211B6EEBD}"/>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20A73C2-D387-47AE-A119-EE7462306DA1}"/>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359D116-DDCB-4596-BCDD-6FD5098BA39E}"/>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1C461AA-2A6B-4449-8207-F3E46F9013B9}"/>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22E2D7D-F849-4424-B5AD-C0831A926A7A}"/>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91262F4E-B8FD-4051-8146-8A302C5770EC}"/>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3302BA4-5A2D-41A1-8066-0D90FF7D1010}"/>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783569F-D5F3-4C43-9BAB-639D1E89903C}"/>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4471938-FB32-415E-9D88-527C349CC571}"/>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5EA84B9-36E5-46EC-B90E-9FA6339BACCE}"/>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C4C946-F48E-4934-A420-FDDFDF226FF6}"/>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A379A2C-30E1-47A8-8AA0-05CDA1BDCB58}"/>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D95D97-CF5A-496B-A393-00591B5F6221}"/>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827D28-F4D7-4627-B086-44791E1BD459}"/>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8F169537-7385-4C5D-9FDC-B7D4A4E9031D}"/>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668A9D94-9DA4-4499-9019-65B9D80BC183}"/>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3186F89-07CD-4236-B33B-61B479BD2E8D}"/>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03AC2BA1-A852-4102-90BC-4E480E07D123}"/>
              </a:ext>
            </a:extLst>
          </p:cNvPr>
          <p:cNvGrpSpPr/>
          <p:nvPr userDrawn="1"/>
        </p:nvGrpSpPr>
        <p:grpSpPr>
          <a:xfrm rot="10800000">
            <a:off x="7057433" y="-799173"/>
            <a:ext cx="6852213" cy="8044405"/>
            <a:chOff x="-1099595" y="-1018572"/>
            <a:chExt cx="6852213" cy="8044405"/>
          </a:xfrm>
        </p:grpSpPr>
        <p:cxnSp>
          <p:nvCxnSpPr>
            <p:cNvPr id="53" name="直接连接符 52">
              <a:extLst>
                <a:ext uri="{FF2B5EF4-FFF2-40B4-BE49-F238E27FC236}">
                  <a16:creationId xmlns:a16="http://schemas.microsoft.com/office/drawing/2014/main" xmlns="" id="{A0933DD5-5518-44DE-A714-53ED16397617}"/>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CEBDCD-FB0E-4457-A215-D8D8AA6D9710}"/>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32402EB-A39B-4B85-B91D-8C095C37AB1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4696EE3-DEAB-4B3A-9AFB-41B9627A5038}"/>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F3A327E-6CAA-4EBB-BF43-15A7168E5CF1}"/>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32E5A97-E00C-4FBE-AC0D-819783412BCF}"/>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393B3BF-AD43-4A8E-9E25-B39498F2E0E4}"/>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B44CC3-7ADE-4CB4-9864-5CD9A10E8804}"/>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1E4FA44-3B87-4484-8EE4-906237CA5C0A}"/>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AC4DD3F-7DDC-459B-A061-C2FF1B7E0684}"/>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E757608-BAA5-4894-A916-1AB147863631}"/>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F1B22CA-45D1-4BF8-8894-9123882C5F22}"/>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B50032E-FCE7-48EF-A30F-10D0E187431D}"/>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8D1D073-B7BE-4410-9E3D-3A0AFBC82E35}"/>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6CC1309-ABC5-4084-96A6-8B42A0089ACD}"/>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17BF3ADA-4F25-4F97-83A2-23A6EF5823B6}"/>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CB985EC-3258-4467-969D-EA488B04BA3C}"/>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7C40A57-5742-41BC-A873-47E174852156}"/>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D245E29-BB40-43DC-81CE-1B71E5455500}"/>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30F4FD7F-9D5E-421F-BED0-2A29435841B7}"/>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5F0A306-B2E6-4080-89A8-4638BFBC9D80}"/>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526E48F-962B-49B5-BE6D-EA42924BB3B6}"/>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7" name="菱形 76">
            <a:extLst>
              <a:ext uri="{FF2B5EF4-FFF2-40B4-BE49-F238E27FC236}">
                <a16:creationId xmlns:a16="http://schemas.microsoft.com/office/drawing/2014/main" xmlns="" id="{CF67B496-49B9-44F7-8281-878E0A143AE9}"/>
              </a:ext>
            </a:extLst>
          </p:cNvPr>
          <p:cNvSpPr/>
          <p:nvPr userDrawn="1"/>
        </p:nvSpPr>
        <p:spPr>
          <a:xfrm>
            <a:off x="8262765"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334BD3A9-F8F4-4691-A524-3A1BBC160C50}"/>
              </a:ext>
            </a:extLst>
          </p:cNvPr>
          <p:cNvGrpSpPr/>
          <p:nvPr userDrawn="1"/>
        </p:nvGrpSpPr>
        <p:grpSpPr>
          <a:xfrm>
            <a:off x="-1446836" y="-799172"/>
            <a:ext cx="6852213" cy="8044405"/>
            <a:chOff x="-1099595" y="-1018572"/>
            <a:chExt cx="6852213" cy="8044405"/>
          </a:xfrm>
        </p:grpSpPr>
        <p:cxnSp>
          <p:nvCxnSpPr>
            <p:cNvPr id="79" name="直接连接符 78">
              <a:extLst>
                <a:ext uri="{FF2B5EF4-FFF2-40B4-BE49-F238E27FC236}">
                  <a16:creationId xmlns:a16="http://schemas.microsoft.com/office/drawing/2014/main" xmlns="" id="{B3244FA1-FBEA-46F0-A99A-B82723C23481}"/>
                </a:ext>
              </a:extLst>
            </p:cNvPr>
            <p:cNvCxnSpPr>
              <a:cxnSpLocks/>
            </p:cNvCxnSpPr>
            <p:nvPr/>
          </p:nvCxnSpPr>
          <p:spPr>
            <a:xfrm flipH="1">
              <a:off x="-763929" y="-1018572"/>
              <a:ext cx="5568718" cy="8044405"/>
            </a:xfrm>
            <a:prstGeom prst="line">
              <a:avLst/>
            </a:prstGeom>
            <a:ln w="15875">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8B84CFE-1DA3-494A-838A-560A156F8240}"/>
                </a:ext>
              </a:extLst>
            </p:cNvPr>
            <p:cNvCxnSpPr>
              <a:cxnSpLocks/>
            </p:cNvCxnSpPr>
            <p:nvPr/>
          </p:nvCxnSpPr>
          <p:spPr>
            <a:xfrm flipH="1">
              <a:off x="-779913" y="-1007273"/>
              <a:ext cx="5629837" cy="7681732"/>
            </a:xfrm>
            <a:prstGeom prst="line">
              <a:avLst/>
            </a:prstGeom>
            <a:ln w="1602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5320AF8C-9C99-4239-B922-87B2B82C383F}"/>
                </a:ext>
              </a:extLst>
            </p:cNvPr>
            <p:cNvCxnSpPr>
              <a:cxnSpLocks/>
            </p:cNvCxnSpPr>
            <p:nvPr/>
          </p:nvCxnSpPr>
          <p:spPr>
            <a:xfrm flipH="1">
              <a:off x="-795897" y="-995974"/>
              <a:ext cx="5690955" cy="7319058"/>
            </a:xfrm>
            <a:prstGeom prst="line">
              <a:avLst/>
            </a:prstGeom>
            <a:ln w="1617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9C4E19C-B5CA-4D83-8668-B97825F53116}"/>
                </a:ext>
              </a:extLst>
            </p:cNvPr>
            <p:cNvCxnSpPr>
              <a:cxnSpLocks/>
            </p:cNvCxnSpPr>
            <p:nvPr/>
          </p:nvCxnSpPr>
          <p:spPr>
            <a:xfrm flipH="1">
              <a:off x="-811881" y="-984675"/>
              <a:ext cx="5752074" cy="6956385"/>
            </a:xfrm>
            <a:prstGeom prst="line">
              <a:avLst/>
            </a:prstGeom>
            <a:ln w="1632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076B06F-B6DA-4333-AA95-CF410D1E2AEC}"/>
                </a:ext>
              </a:extLst>
            </p:cNvPr>
            <p:cNvCxnSpPr>
              <a:cxnSpLocks/>
            </p:cNvCxnSpPr>
            <p:nvPr/>
          </p:nvCxnSpPr>
          <p:spPr>
            <a:xfrm flipH="1">
              <a:off x="-827865" y="-973376"/>
              <a:ext cx="5813193" cy="6593711"/>
            </a:xfrm>
            <a:prstGeom prst="line">
              <a:avLst/>
            </a:prstGeom>
            <a:ln w="1648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0723255-8E78-4D9B-B67A-A0771E16CEE7}"/>
                </a:ext>
              </a:extLst>
            </p:cNvPr>
            <p:cNvCxnSpPr>
              <a:cxnSpLocks/>
            </p:cNvCxnSpPr>
            <p:nvPr/>
          </p:nvCxnSpPr>
          <p:spPr>
            <a:xfrm flipH="1">
              <a:off x="-843849" y="-962077"/>
              <a:ext cx="5874312" cy="6231038"/>
            </a:xfrm>
            <a:prstGeom prst="line">
              <a:avLst/>
            </a:prstGeom>
            <a:ln w="16631"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F5FF4EF-5591-4DF6-87A4-5FA9A60459DE}"/>
                </a:ext>
              </a:extLst>
            </p:cNvPr>
            <p:cNvCxnSpPr>
              <a:cxnSpLocks/>
            </p:cNvCxnSpPr>
            <p:nvPr/>
          </p:nvCxnSpPr>
          <p:spPr>
            <a:xfrm flipH="1">
              <a:off x="-859834" y="-950777"/>
              <a:ext cx="5935431" cy="5868364"/>
            </a:xfrm>
            <a:prstGeom prst="line">
              <a:avLst/>
            </a:prstGeom>
            <a:ln w="1678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3F23BC6-A90D-484A-AEF4-A1899E1AC3F7}"/>
                </a:ext>
              </a:extLst>
            </p:cNvPr>
            <p:cNvCxnSpPr>
              <a:cxnSpLocks/>
            </p:cNvCxnSpPr>
            <p:nvPr/>
          </p:nvCxnSpPr>
          <p:spPr>
            <a:xfrm flipH="1">
              <a:off x="-875818" y="-939478"/>
              <a:ext cx="5996549" cy="5505691"/>
            </a:xfrm>
            <a:prstGeom prst="line">
              <a:avLst/>
            </a:prstGeom>
            <a:ln w="1693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762C031-E8EA-4B83-BA4E-6966D03568D5}"/>
                </a:ext>
              </a:extLst>
            </p:cNvPr>
            <p:cNvCxnSpPr>
              <a:cxnSpLocks/>
            </p:cNvCxnSpPr>
            <p:nvPr/>
          </p:nvCxnSpPr>
          <p:spPr>
            <a:xfrm flipH="1">
              <a:off x="-891802" y="-928179"/>
              <a:ext cx="6057668" cy="5143018"/>
            </a:xfrm>
            <a:prstGeom prst="line">
              <a:avLst/>
            </a:prstGeom>
            <a:ln w="1708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11FB800-5E39-437C-908B-FABE98E5C416}"/>
                </a:ext>
              </a:extLst>
            </p:cNvPr>
            <p:cNvCxnSpPr>
              <a:cxnSpLocks/>
            </p:cNvCxnSpPr>
            <p:nvPr/>
          </p:nvCxnSpPr>
          <p:spPr>
            <a:xfrm flipH="1">
              <a:off x="-907786" y="-916880"/>
              <a:ext cx="6118787" cy="4780344"/>
            </a:xfrm>
            <a:prstGeom prst="line">
              <a:avLst/>
            </a:prstGeom>
            <a:ln w="1723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B6423E1-F80F-43B8-A672-B27720465E2A}"/>
                </a:ext>
              </a:extLst>
            </p:cNvPr>
            <p:cNvCxnSpPr>
              <a:cxnSpLocks/>
            </p:cNvCxnSpPr>
            <p:nvPr/>
          </p:nvCxnSpPr>
          <p:spPr>
            <a:xfrm flipH="1">
              <a:off x="-923770" y="-905581"/>
              <a:ext cx="6179906" cy="4417671"/>
            </a:xfrm>
            <a:prstGeom prst="line">
              <a:avLst/>
            </a:prstGeom>
            <a:ln w="17387"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BC1CEEF-6724-442B-B94E-B0E10003C061}"/>
                </a:ext>
              </a:extLst>
            </p:cNvPr>
            <p:cNvCxnSpPr>
              <a:cxnSpLocks/>
            </p:cNvCxnSpPr>
            <p:nvPr/>
          </p:nvCxnSpPr>
          <p:spPr>
            <a:xfrm flipH="1">
              <a:off x="-939754" y="-894282"/>
              <a:ext cx="6241024" cy="4054997"/>
            </a:xfrm>
            <a:prstGeom prst="line">
              <a:avLst/>
            </a:prstGeom>
            <a:ln w="1753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AB3D0B4-9A0F-4E74-A4AD-CDEB9D80FD23}"/>
                </a:ext>
              </a:extLst>
            </p:cNvPr>
            <p:cNvCxnSpPr>
              <a:cxnSpLocks/>
            </p:cNvCxnSpPr>
            <p:nvPr/>
          </p:nvCxnSpPr>
          <p:spPr>
            <a:xfrm flipH="1">
              <a:off x="-955738" y="-882983"/>
              <a:ext cx="6302144" cy="3692324"/>
            </a:xfrm>
            <a:prstGeom prst="line">
              <a:avLst/>
            </a:prstGeom>
            <a:ln w="1768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1F95555-E268-4EA1-8D0B-2828E191BD7B}"/>
                </a:ext>
              </a:extLst>
            </p:cNvPr>
            <p:cNvCxnSpPr>
              <a:cxnSpLocks/>
            </p:cNvCxnSpPr>
            <p:nvPr/>
          </p:nvCxnSpPr>
          <p:spPr>
            <a:xfrm flipH="1">
              <a:off x="-971722" y="-871684"/>
              <a:ext cx="6363262" cy="3329651"/>
            </a:xfrm>
            <a:prstGeom prst="line">
              <a:avLst/>
            </a:prstGeom>
            <a:ln w="17840"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5E3CF5-5C17-4B17-849F-5FFCD147D24C}"/>
                </a:ext>
              </a:extLst>
            </p:cNvPr>
            <p:cNvCxnSpPr>
              <a:cxnSpLocks/>
            </p:cNvCxnSpPr>
            <p:nvPr/>
          </p:nvCxnSpPr>
          <p:spPr>
            <a:xfrm flipH="1">
              <a:off x="-987706" y="-860385"/>
              <a:ext cx="6424381" cy="2966977"/>
            </a:xfrm>
            <a:prstGeom prst="line">
              <a:avLst/>
            </a:prstGeom>
            <a:ln w="17992"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38B9CF4-4DE4-4D73-AEB1-467F9A09ED61}"/>
                </a:ext>
              </a:extLst>
            </p:cNvPr>
            <p:cNvCxnSpPr>
              <a:cxnSpLocks/>
            </p:cNvCxnSpPr>
            <p:nvPr/>
          </p:nvCxnSpPr>
          <p:spPr>
            <a:xfrm flipH="1">
              <a:off x="-1003690" y="-849086"/>
              <a:ext cx="6485500" cy="2604304"/>
            </a:xfrm>
            <a:prstGeom prst="line">
              <a:avLst/>
            </a:prstGeom>
            <a:ln w="18143"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A5963E3-4CB1-4559-A892-85E6844488CD}"/>
                </a:ext>
              </a:extLst>
            </p:cNvPr>
            <p:cNvCxnSpPr>
              <a:cxnSpLocks/>
            </p:cNvCxnSpPr>
            <p:nvPr/>
          </p:nvCxnSpPr>
          <p:spPr>
            <a:xfrm flipH="1">
              <a:off x="-1019674" y="-837786"/>
              <a:ext cx="6546619" cy="2241630"/>
            </a:xfrm>
            <a:prstGeom prst="line">
              <a:avLst/>
            </a:prstGeom>
            <a:ln w="18294"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8EC088B-C58E-4CBD-B3CC-7A60827FA443}"/>
                </a:ext>
              </a:extLst>
            </p:cNvPr>
            <p:cNvCxnSpPr>
              <a:cxnSpLocks/>
            </p:cNvCxnSpPr>
            <p:nvPr/>
          </p:nvCxnSpPr>
          <p:spPr>
            <a:xfrm flipH="1">
              <a:off x="-1035659" y="-826487"/>
              <a:ext cx="6607738" cy="1878957"/>
            </a:xfrm>
            <a:prstGeom prst="line">
              <a:avLst/>
            </a:prstGeom>
            <a:ln w="18445"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9A6775C-5372-4071-96B2-F3F8AF5E4B14}"/>
                </a:ext>
              </a:extLst>
            </p:cNvPr>
            <p:cNvCxnSpPr>
              <a:cxnSpLocks/>
            </p:cNvCxnSpPr>
            <p:nvPr/>
          </p:nvCxnSpPr>
          <p:spPr>
            <a:xfrm flipH="1">
              <a:off x="-1051643" y="-815188"/>
              <a:ext cx="6668857" cy="1516283"/>
            </a:xfrm>
            <a:prstGeom prst="line">
              <a:avLst/>
            </a:prstGeom>
            <a:ln w="18596"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1AC35680-0E46-49A7-BC9B-16EB73A791E9}"/>
                </a:ext>
              </a:extLst>
            </p:cNvPr>
            <p:cNvCxnSpPr>
              <a:cxnSpLocks/>
            </p:cNvCxnSpPr>
            <p:nvPr/>
          </p:nvCxnSpPr>
          <p:spPr>
            <a:xfrm flipH="1">
              <a:off x="-1067627" y="-803889"/>
              <a:ext cx="6729975" cy="1153610"/>
            </a:xfrm>
            <a:prstGeom prst="line">
              <a:avLst/>
            </a:prstGeom>
            <a:ln w="18748"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B63998B-03F1-442F-BC96-38889034C8DA}"/>
                </a:ext>
              </a:extLst>
            </p:cNvPr>
            <p:cNvCxnSpPr>
              <a:cxnSpLocks/>
            </p:cNvCxnSpPr>
            <p:nvPr/>
          </p:nvCxnSpPr>
          <p:spPr>
            <a:xfrm flipH="1">
              <a:off x="-1083611" y="-792590"/>
              <a:ext cx="6791094" cy="790936"/>
            </a:xfrm>
            <a:prstGeom prst="line">
              <a:avLst/>
            </a:prstGeom>
            <a:ln w="18899" cap="flat" cmpd="sng" algn="ctr">
              <a:gradFill>
                <a:gsLst>
                  <a:gs pos="0">
                    <a:schemeClr val="bg1">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418F458-0B4D-43E7-99EE-D1885647DDD9}"/>
                </a:ext>
              </a:extLst>
            </p:cNvPr>
            <p:cNvCxnSpPr/>
            <p:nvPr/>
          </p:nvCxnSpPr>
          <p:spPr>
            <a:xfrm flipH="1">
              <a:off x="-1099595" y="-781291"/>
              <a:ext cx="6852213" cy="428263"/>
            </a:xfrm>
            <a:prstGeom prst="line">
              <a:avLst/>
            </a:prstGeom>
            <a:ln w="19050">
              <a:gradFill>
                <a:gsLst>
                  <a:gs pos="0">
                    <a:schemeClr val="bg1">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xmlns="" id="{36F9C299-B34A-49EB-BE74-CC4D83EE203D}"/>
              </a:ext>
            </a:extLst>
          </p:cNvPr>
          <p:cNvGrpSpPr/>
          <p:nvPr userDrawn="1"/>
        </p:nvGrpSpPr>
        <p:grpSpPr>
          <a:xfrm rot="10800000">
            <a:off x="7057433" y="-799173"/>
            <a:ext cx="6852213" cy="8044405"/>
            <a:chOff x="-1099595" y="-1018572"/>
            <a:chExt cx="6852213" cy="8044405"/>
          </a:xfrm>
        </p:grpSpPr>
        <p:cxnSp>
          <p:nvCxnSpPr>
            <p:cNvPr id="102" name="直接连接符 101">
              <a:extLst>
                <a:ext uri="{FF2B5EF4-FFF2-40B4-BE49-F238E27FC236}">
                  <a16:creationId xmlns:a16="http://schemas.microsoft.com/office/drawing/2014/main" xmlns="" id="{C4D867F8-8141-412F-A051-5B7FD061D625}"/>
                </a:ext>
              </a:extLst>
            </p:cNvPr>
            <p:cNvCxnSpPr>
              <a:cxnSpLocks/>
            </p:cNvCxnSpPr>
            <p:nvPr/>
          </p:nvCxnSpPr>
          <p:spPr>
            <a:xfrm flipH="1">
              <a:off x="-763929" y="-1018572"/>
              <a:ext cx="5568718" cy="8044405"/>
            </a:xfrm>
            <a:prstGeom prst="line">
              <a:avLst/>
            </a:prstGeom>
            <a:ln w="15875">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81C8153-6F52-45B6-B79F-3712C5B8DA21}"/>
                </a:ext>
              </a:extLst>
            </p:cNvPr>
            <p:cNvCxnSpPr>
              <a:cxnSpLocks/>
            </p:cNvCxnSpPr>
            <p:nvPr/>
          </p:nvCxnSpPr>
          <p:spPr>
            <a:xfrm flipH="1">
              <a:off x="-779913" y="-1007273"/>
              <a:ext cx="5629837" cy="7681732"/>
            </a:xfrm>
            <a:prstGeom prst="line">
              <a:avLst/>
            </a:prstGeom>
            <a:ln w="1602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48F01EC-B6BF-4D11-A681-24E2BA208A78}"/>
                </a:ext>
              </a:extLst>
            </p:cNvPr>
            <p:cNvCxnSpPr>
              <a:cxnSpLocks/>
            </p:cNvCxnSpPr>
            <p:nvPr/>
          </p:nvCxnSpPr>
          <p:spPr>
            <a:xfrm flipH="1">
              <a:off x="-795897" y="-995974"/>
              <a:ext cx="5690955" cy="7319058"/>
            </a:xfrm>
            <a:prstGeom prst="line">
              <a:avLst/>
            </a:prstGeom>
            <a:ln w="1617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E6C7BCB-D723-414D-8750-3C5D70F9609C}"/>
                </a:ext>
              </a:extLst>
            </p:cNvPr>
            <p:cNvCxnSpPr>
              <a:cxnSpLocks/>
            </p:cNvCxnSpPr>
            <p:nvPr/>
          </p:nvCxnSpPr>
          <p:spPr>
            <a:xfrm flipH="1">
              <a:off x="-811881" y="-984675"/>
              <a:ext cx="5752074" cy="6956385"/>
            </a:xfrm>
            <a:prstGeom prst="line">
              <a:avLst/>
            </a:prstGeom>
            <a:ln w="1632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92058B4-FFC4-48E5-9092-AF506FB5EF53}"/>
                </a:ext>
              </a:extLst>
            </p:cNvPr>
            <p:cNvCxnSpPr>
              <a:cxnSpLocks/>
            </p:cNvCxnSpPr>
            <p:nvPr/>
          </p:nvCxnSpPr>
          <p:spPr>
            <a:xfrm flipH="1">
              <a:off x="-827865" y="-973376"/>
              <a:ext cx="5813193" cy="6593711"/>
            </a:xfrm>
            <a:prstGeom prst="line">
              <a:avLst/>
            </a:prstGeom>
            <a:ln w="1648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A741B42-C4FB-4A35-8413-D3CDCBCCF03D}"/>
                </a:ext>
              </a:extLst>
            </p:cNvPr>
            <p:cNvCxnSpPr>
              <a:cxnSpLocks/>
            </p:cNvCxnSpPr>
            <p:nvPr/>
          </p:nvCxnSpPr>
          <p:spPr>
            <a:xfrm flipH="1">
              <a:off x="-843849" y="-962077"/>
              <a:ext cx="5874312" cy="6231038"/>
            </a:xfrm>
            <a:prstGeom prst="line">
              <a:avLst/>
            </a:prstGeom>
            <a:ln w="16631"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96A9439-0EA0-451E-A045-917319A64435}"/>
                </a:ext>
              </a:extLst>
            </p:cNvPr>
            <p:cNvCxnSpPr>
              <a:cxnSpLocks/>
            </p:cNvCxnSpPr>
            <p:nvPr/>
          </p:nvCxnSpPr>
          <p:spPr>
            <a:xfrm flipH="1">
              <a:off x="-859834" y="-950777"/>
              <a:ext cx="5935431" cy="5868364"/>
            </a:xfrm>
            <a:prstGeom prst="line">
              <a:avLst/>
            </a:prstGeom>
            <a:ln w="1678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BFB5A18A-412F-47CE-A49E-6E8C090FB7D9}"/>
                </a:ext>
              </a:extLst>
            </p:cNvPr>
            <p:cNvCxnSpPr>
              <a:cxnSpLocks/>
            </p:cNvCxnSpPr>
            <p:nvPr/>
          </p:nvCxnSpPr>
          <p:spPr>
            <a:xfrm flipH="1">
              <a:off x="-875818" y="-939478"/>
              <a:ext cx="5996549" cy="5505691"/>
            </a:xfrm>
            <a:prstGeom prst="line">
              <a:avLst/>
            </a:prstGeom>
            <a:ln w="1693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51008F57-B39C-4A72-86E0-A2399EE975F1}"/>
                </a:ext>
              </a:extLst>
            </p:cNvPr>
            <p:cNvCxnSpPr>
              <a:cxnSpLocks/>
            </p:cNvCxnSpPr>
            <p:nvPr/>
          </p:nvCxnSpPr>
          <p:spPr>
            <a:xfrm flipH="1">
              <a:off x="-891802" y="-928179"/>
              <a:ext cx="6057668" cy="5143018"/>
            </a:xfrm>
            <a:prstGeom prst="line">
              <a:avLst/>
            </a:prstGeom>
            <a:ln w="1708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D72289F-73C2-4EB3-9F99-BDC2830DD5C7}"/>
                </a:ext>
              </a:extLst>
            </p:cNvPr>
            <p:cNvCxnSpPr>
              <a:cxnSpLocks/>
            </p:cNvCxnSpPr>
            <p:nvPr/>
          </p:nvCxnSpPr>
          <p:spPr>
            <a:xfrm flipH="1">
              <a:off x="-907786" y="-916880"/>
              <a:ext cx="6118787" cy="4780344"/>
            </a:xfrm>
            <a:prstGeom prst="line">
              <a:avLst/>
            </a:prstGeom>
            <a:ln w="1723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9CA3875-DFFA-42C9-909E-1720F96333AE}"/>
                </a:ext>
              </a:extLst>
            </p:cNvPr>
            <p:cNvCxnSpPr>
              <a:cxnSpLocks/>
            </p:cNvCxnSpPr>
            <p:nvPr/>
          </p:nvCxnSpPr>
          <p:spPr>
            <a:xfrm flipH="1">
              <a:off x="-923770" y="-905581"/>
              <a:ext cx="6179906" cy="4417671"/>
            </a:xfrm>
            <a:prstGeom prst="line">
              <a:avLst/>
            </a:prstGeom>
            <a:ln w="17387"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6E501B5-5207-4F4D-8A2F-A8BBA7A5076D}"/>
                </a:ext>
              </a:extLst>
            </p:cNvPr>
            <p:cNvCxnSpPr>
              <a:cxnSpLocks/>
            </p:cNvCxnSpPr>
            <p:nvPr/>
          </p:nvCxnSpPr>
          <p:spPr>
            <a:xfrm flipH="1">
              <a:off x="-939754" y="-894282"/>
              <a:ext cx="6241024" cy="4054997"/>
            </a:xfrm>
            <a:prstGeom prst="line">
              <a:avLst/>
            </a:prstGeom>
            <a:ln w="1753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BA17373-EE06-4DA0-B76D-A5088EF1D674}"/>
                </a:ext>
              </a:extLst>
            </p:cNvPr>
            <p:cNvCxnSpPr>
              <a:cxnSpLocks/>
            </p:cNvCxnSpPr>
            <p:nvPr/>
          </p:nvCxnSpPr>
          <p:spPr>
            <a:xfrm flipH="1">
              <a:off x="-955738" y="-882983"/>
              <a:ext cx="6302144" cy="3692324"/>
            </a:xfrm>
            <a:prstGeom prst="line">
              <a:avLst/>
            </a:prstGeom>
            <a:ln w="1768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97AE741-65DF-483F-84CD-1632CFF58804}"/>
                </a:ext>
              </a:extLst>
            </p:cNvPr>
            <p:cNvCxnSpPr>
              <a:cxnSpLocks/>
            </p:cNvCxnSpPr>
            <p:nvPr/>
          </p:nvCxnSpPr>
          <p:spPr>
            <a:xfrm flipH="1">
              <a:off x="-971722" y="-871684"/>
              <a:ext cx="6363262" cy="3329651"/>
            </a:xfrm>
            <a:prstGeom prst="line">
              <a:avLst/>
            </a:prstGeom>
            <a:ln w="17840"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6829E13-E933-4A8D-B2AC-D647086FBF99}"/>
                </a:ext>
              </a:extLst>
            </p:cNvPr>
            <p:cNvCxnSpPr>
              <a:cxnSpLocks/>
            </p:cNvCxnSpPr>
            <p:nvPr/>
          </p:nvCxnSpPr>
          <p:spPr>
            <a:xfrm flipH="1">
              <a:off x="-987706" y="-860385"/>
              <a:ext cx="6424381" cy="2966977"/>
            </a:xfrm>
            <a:prstGeom prst="line">
              <a:avLst/>
            </a:prstGeom>
            <a:ln w="17992"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9F1F52C-85B3-4A0B-9C26-8FD843DBEB73}"/>
                </a:ext>
              </a:extLst>
            </p:cNvPr>
            <p:cNvCxnSpPr>
              <a:cxnSpLocks/>
            </p:cNvCxnSpPr>
            <p:nvPr/>
          </p:nvCxnSpPr>
          <p:spPr>
            <a:xfrm flipH="1">
              <a:off x="-1003690" y="-849086"/>
              <a:ext cx="6485500" cy="2604304"/>
            </a:xfrm>
            <a:prstGeom prst="line">
              <a:avLst/>
            </a:prstGeom>
            <a:ln w="18143"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A0ED169E-0892-4AC8-8324-B984480E0355}"/>
                </a:ext>
              </a:extLst>
            </p:cNvPr>
            <p:cNvCxnSpPr>
              <a:cxnSpLocks/>
            </p:cNvCxnSpPr>
            <p:nvPr/>
          </p:nvCxnSpPr>
          <p:spPr>
            <a:xfrm flipH="1">
              <a:off x="-1019674" y="-837786"/>
              <a:ext cx="6546619" cy="2241630"/>
            </a:xfrm>
            <a:prstGeom prst="line">
              <a:avLst/>
            </a:prstGeom>
            <a:ln w="18294"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8526E7AD-1C21-4D73-AD45-5F073CC40157}"/>
                </a:ext>
              </a:extLst>
            </p:cNvPr>
            <p:cNvCxnSpPr>
              <a:cxnSpLocks/>
            </p:cNvCxnSpPr>
            <p:nvPr/>
          </p:nvCxnSpPr>
          <p:spPr>
            <a:xfrm flipH="1">
              <a:off x="-1035659" y="-826487"/>
              <a:ext cx="6607738" cy="1878957"/>
            </a:xfrm>
            <a:prstGeom prst="line">
              <a:avLst/>
            </a:prstGeom>
            <a:ln w="18445"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AC1032C-392B-4CC3-BC33-B569124E6921}"/>
                </a:ext>
              </a:extLst>
            </p:cNvPr>
            <p:cNvCxnSpPr>
              <a:cxnSpLocks/>
            </p:cNvCxnSpPr>
            <p:nvPr/>
          </p:nvCxnSpPr>
          <p:spPr>
            <a:xfrm flipH="1">
              <a:off x="-1051643" y="-815188"/>
              <a:ext cx="6668857" cy="1516283"/>
            </a:xfrm>
            <a:prstGeom prst="line">
              <a:avLst/>
            </a:prstGeom>
            <a:ln w="18596"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20EA3CA-59CF-499E-BB0B-98F27F5A1DB8}"/>
                </a:ext>
              </a:extLst>
            </p:cNvPr>
            <p:cNvCxnSpPr>
              <a:cxnSpLocks/>
            </p:cNvCxnSpPr>
            <p:nvPr/>
          </p:nvCxnSpPr>
          <p:spPr>
            <a:xfrm flipH="1">
              <a:off x="-1067627" y="-803889"/>
              <a:ext cx="6729975" cy="1153610"/>
            </a:xfrm>
            <a:prstGeom prst="line">
              <a:avLst/>
            </a:prstGeom>
            <a:ln w="18748"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F4861A28-ADA4-4273-8E7D-82C89F9C7893}"/>
                </a:ext>
              </a:extLst>
            </p:cNvPr>
            <p:cNvCxnSpPr>
              <a:cxnSpLocks/>
            </p:cNvCxnSpPr>
            <p:nvPr/>
          </p:nvCxnSpPr>
          <p:spPr>
            <a:xfrm flipH="1">
              <a:off x="-1083611" y="-792590"/>
              <a:ext cx="6791094" cy="790936"/>
            </a:xfrm>
            <a:prstGeom prst="line">
              <a:avLst/>
            </a:prstGeom>
            <a:ln w="18899" cap="flat" cmpd="sng" algn="ctr">
              <a:gradFill>
                <a:gsLst>
                  <a:gs pos="0">
                    <a:schemeClr val="accent1">
                      <a:lumMod val="5000"/>
                      <a:lumOff val="95000"/>
                      <a:alpha val="0"/>
                    </a:schemeClr>
                  </a:gs>
                  <a:gs pos="100000">
                    <a:schemeClr val="bg1">
                      <a:alpha val="20000"/>
                    </a:schemeClr>
                  </a:gs>
                </a:gsLst>
                <a:lin ang="0" scaled="0"/>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86100D4E-6C2D-423C-ADE0-55B0B27742C5}"/>
                </a:ext>
              </a:extLst>
            </p:cNvPr>
            <p:cNvCxnSpPr/>
            <p:nvPr/>
          </p:nvCxnSpPr>
          <p:spPr>
            <a:xfrm flipH="1">
              <a:off x="-1099595" y="-781291"/>
              <a:ext cx="6852213" cy="428263"/>
            </a:xfrm>
            <a:prstGeom prst="line">
              <a:avLst/>
            </a:prstGeom>
            <a:ln w="19050">
              <a:gradFill>
                <a:gsLst>
                  <a:gs pos="0">
                    <a:schemeClr val="accent1">
                      <a:lumMod val="5000"/>
                      <a:lumOff val="95000"/>
                      <a:alpha val="0"/>
                    </a:schemeClr>
                  </a:gs>
                  <a:gs pos="100000">
                    <a:schemeClr val="bg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4" name="菱形 123">
            <a:extLst>
              <a:ext uri="{FF2B5EF4-FFF2-40B4-BE49-F238E27FC236}">
                <a16:creationId xmlns:a16="http://schemas.microsoft.com/office/drawing/2014/main" xmlns="" id="{5A15E7AC-C67C-47AF-A0CA-AF967A515B41}"/>
              </a:ext>
            </a:extLst>
          </p:cNvPr>
          <p:cNvSpPr/>
          <p:nvPr userDrawn="1"/>
        </p:nvSpPr>
        <p:spPr>
          <a:xfrm>
            <a:off x="3375012" y="659127"/>
            <a:ext cx="5441976" cy="5441976"/>
          </a:xfrm>
          <a:prstGeom prst="diamond">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36B7887E-D6FD-4E32-8C00-4F3F051A3512}"/>
              </a:ext>
            </a:extLst>
          </p:cNvPr>
          <p:cNvSpPr txBox="1"/>
          <p:nvPr userDrawn="1"/>
        </p:nvSpPr>
        <p:spPr>
          <a:xfrm>
            <a:off x="4807504" y="2006600"/>
            <a:ext cx="2576993" cy="923330"/>
          </a:xfrm>
          <a:prstGeom prst="rect">
            <a:avLst/>
          </a:prstGeom>
          <a:noFill/>
        </p:spPr>
        <p:txBody>
          <a:bodyPr wrap="square" rtlCol="0">
            <a:spAutoFit/>
          </a:bodyPr>
          <a:lstStyle/>
          <a:p>
            <a:pPr algn="ctr"/>
            <a:r>
              <a:rPr lang="en-US" altLang="zh-CN" sz="5400" dirty="0">
                <a:solidFill>
                  <a:schemeClr val="bg1"/>
                </a:solidFill>
                <a:latin typeface="Segoe UI" panose="020B0502040204020203" pitchFamily="34" charset="0"/>
                <a:cs typeface="Segoe UI" panose="020B0502040204020203" pitchFamily="34" charset="0"/>
              </a:rPr>
              <a:t>Part 05</a:t>
            </a:r>
            <a:endParaRPr lang="zh-CN" altLang="en-US" sz="5400" dirty="0">
              <a:solidFill>
                <a:schemeClr val="bg1"/>
              </a:solidFill>
              <a:latin typeface="Segoe UI" panose="020B0502040204020203" pitchFamily="34" charset="0"/>
              <a:cs typeface="Segoe UI" panose="020B0502040204020203" pitchFamily="34" charset="0"/>
            </a:endParaRPr>
          </a:p>
        </p:txBody>
      </p:sp>
      <p:cxnSp>
        <p:nvCxnSpPr>
          <p:cNvPr id="128" name="直接连接符 127">
            <a:extLst>
              <a:ext uri="{FF2B5EF4-FFF2-40B4-BE49-F238E27FC236}">
                <a16:creationId xmlns:a16="http://schemas.microsoft.com/office/drawing/2014/main" xmlns="" id="{989E3F6C-F6FF-44C2-A70F-61EFD8E9B815}"/>
              </a:ext>
            </a:extLst>
          </p:cNvPr>
          <p:cNvCxnSpPr/>
          <p:nvPr userDrawn="1"/>
        </p:nvCxnSpPr>
        <p:spPr>
          <a:xfrm>
            <a:off x="5956300" y="3018830"/>
            <a:ext cx="27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2" name="菱形 131">
            <a:extLst>
              <a:ext uri="{FF2B5EF4-FFF2-40B4-BE49-F238E27FC236}">
                <a16:creationId xmlns:a16="http://schemas.microsoft.com/office/drawing/2014/main" xmlns="" id="{B3A25B73-9CA0-4578-A7C2-00230A137891}"/>
              </a:ext>
            </a:extLst>
          </p:cNvPr>
          <p:cNvSpPr/>
          <p:nvPr userDrawn="1"/>
        </p:nvSpPr>
        <p:spPr>
          <a:xfrm>
            <a:off x="1760640" y="2267845"/>
            <a:ext cx="2145448" cy="2145448"/>
          </a:xfrm>
          <a:prstGeom prst="diamond">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B11BCEC-3989-46CB-8407-3EB3D3553885}"/>
              </a:ext>
            </a:extLst>
          </p:cNvPr>
          <p:cNvSpPr>
            <a:spLocks noGrp="1"/>
          </p:cNvSpPr>
          <p:nvPr>
            <p:ph type="title" hasCustomPrompt="1"/>
          </p:nvPr>
        </p:nvSpPr>
        <p:spPr>
          <a:xfrm>
            <a:off x="838200" y="3309691"/>
            <a:ext cx="10515600" cy="701731"/>
          </a:xfrm>
          <a:noFill/>
        </p:spPr>
        <p:txBody>
          <a:bodyPr wrap="square" rtlCol="0">
            <a:spAutoFit/>
          </a:bodyPr>
          <a:lstStyle>
            <a:lvl1pPr algn="ctr">
              <a:defRPr lang="zh-CN" altLang="en-US">
                <a:solidFill>
                  <a:schemeClr val="bg1"/>
                </a:solidFill>
                <a:latin typeface="+mj-ea"/>
                <a:ea typeface="+mj-ea"/>
                <a:cs typeface="+mn-cs"/>
              </a:defRPr>
            </a:lvl1pPr>
          </a:lstStyle>
          <a:p>
            <a:pPr marL="0" lvl="0" algn="ctr"/>
            <a:r>
              <a:rPr lang="zh-CN" altLang="en-US" dirty="0"/>
              <a:t>单击编辑标题</a:t>
            </a:r>
          </a:p>
        </p:txBody>
      </p:sp>
    </p:spTree>
    <p:extLst>
      <p:ext uri="{BB962C8B-B14F-4D97-AF65-F5344CB8AC3E}">
        <p14:creationId xmlns:p14="http://schemas.microsoft.com/office/powerpoint/2010/main" val="496657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cxnSp>
        <p:nvCxnSpPr>
          <p:cNvPr id="58" name="直接连接符 57">
            <a:extLst>
              <a:ext uri="{FF2B5EF4-FFF2-40B4-BE49-F238E27FC236}">
                <a16:creationId xmlns:a16="http://schemas.microsoft.com/office/drawing/2014/main" xmlns="" id="{97AD6276-092B-41FD-9776-083A77F6A7C8}"/>
              </a:ext>
            </a:extLst>
          </p:cNvPr>
          <p:cNvCxnSpPr/>
          <p:nvPr userDrawn="1"/>
        </p:nvCxnSpPr>
        <p:spPr>
          <a:xfrm>
            <a:off x="0" y="6489291"/>
            <a:ext cx="116411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9" name="等腰三角形 58">
            <a:extLst>
              <a:ext uri="{FF2B5EF4-FFF2-40B4-BE49-F238E27FC236}">
                <a16:creationId xmlns:a16="http://schemas.microsoft.com/office/drawing/2014/main" xmlns="" id="{F6446A73-1E52-4212-8CCA-D1BD0BFFFD5D}"/>
              </a:ext>
            </a:extLst>
          </p:cNvPr>
          <p:cNvSpPr/>
          <p:nvPr userDrawn="1"/>
        </p:nvSpPr>
        <p:spPr>
          <a:xfrm rot="19924693">
            <a:off x="11944076" y="6542888"/>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1" name="直接连接符 60">
            <a:extLst>
              <a:ext uri="{FF2B5EF4-FFF2-40B4-BE49-F238E27FC236}">
                <a16:creationId xmlns:a16="http://schemas.microsoft.com/office/drawing/2014/main" xmlns="" id="{02C99101-5138-4CFF-BCC5-31CE3A866C4E}"/>
              </a:ext>
            </a:extLst>
          </p:cNvPr>
          <p:cNvCxnSpPr/>
          <p:nvPr userDrawn="1"/>
        </p:nvCxnSpPr>
        <p:spPr>
          <a:xfrm>
            <a:off x="479425" y="921887"/>
            <a:ext cx="117125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3AF28BC1-6CE3-46B6-AF04-E015F03F7ACE}"/>
              </a:ext>
            </a:extLst>
          </p:cNvPr>
          <p:cNvCxnSpPr>
            <a:cxnSpLocks/>
          </p:cNvCxnSpPr>
          <p:nvPr userDrawn="1"/>
        </p:nvCxnSpPr>
        <p:spPr>
          <a:xfrm>
            <a:off x="534510" y="921887"/>
            <a:ext cx="2495129" cy="0"/>
          </a:xfrm>
          <a:prstGeom prst="lin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xmlns="" id="{D6C34AE0-658E-4446-B397-13F58365EE9F}"/>
              </a:ext>
            </a:extLst>
          </p:cNvPr>
          <p:cNvGrpSpPr/>
          <p:nvPr userDrawn="1"/>
        </p:nvGrpSpPr>
        <p:grpSpPr>
          <a:xfrm rot="7148863">
            <a:off x="6350" y="178384"/>
            <a:ext cx="247924" cy="309981"/>
            <a:chOff x="12096476" y="6542221"/>
            <a:chExt cx="247924" cy="309981"/>
          </a:xfrm>
        </p:grpSpPr>
        <p:sp>
          <p:nvSpPr>
            <p:cNvPr id="64" name="等腰三角形 63">
              <a:extLst>
                <a:ext uri="{FF2B5EF4-FFF2-40B4-BE49-F238E27FC236}">
                  <a16:creationId xmlns:a16="http://schemas.microsoft.com/office/drawing/2014/main" xmlns="" id="{B8061831-5CD8-4BFF-9FF6-C9139C832DD2}"/>
                </a:ext>
              </a:extLst>
            </p:cNvPr>
            <p:cNvSpPr/>
            <p:nvPr/>
          </p:nvSpPr>
          <p:spPr>
            <a:xfrm rot="16200000">
              <a:off x="12174933" y="6554774"/>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等腰三角形 64">
              <a:extLst>
                <a:ext uri="{FF2B5EF4-FFF2-40B4-BE49-F238E27FC236}">
                  <a16:creationId xmlns:a16="http://schemas.microsoft.com/office/drawing/2014/main" xmlns="" id="{83E25943-6261-4D85-A58D-56882F75E0D2}"/>
                </a:ext>
              </a:extLst>
            </p:cNvPr>
            <p:cNvSpPr/>
            <p:nvPr/>
          </p:nvSpPr>
          <p:spPr>
            <a:xfrm rot="19924693">
              <a:off x="12096476" y="6695288"/>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等腰三角形 65">
            <a:extLst>
              <a:ext uri="{FF2B5EF4-FFF2-40B4-BE49-F238E27FC236}">
                <a16:creationId xmlns:a16="http://schemas.microsoft.com/office/drawing/2014/main" xmlns="" id="{A0BE8BC8-1607-4E1E-8A72-D9E86C473BC2}"/>
              </a:ext>
            </a:extLst>
          </p:cNvPr>
          <p:cNvSpPr/>
          <p:nvPr userDrawn="1"/>
        </p:nvSpPr>
        <p:spPr>
          <a:xfrm rot="16200000">
            <a:off x="11982774" y="6430947"/>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标题 66">
            <a:extLst>
              <a:ext uri="{FF2B5EF4-FFF2-40B4-BE49-F238E27FC236}">
                <a16:creationId xmlns:a16="http://schemas.microsoft.com/office/drawing/2014/main" xmlns="" id="{039924BE-716E-42E2-B225-A32326FAEB40}"/>
              </a:ext>
            </a:extLst>
          </p:cNvPr>
          <p:cNvSpPr>
            <a:spLocks noGrp="1"/>
          </p:cNvSpPr>
          <p:nvPr>
            <p:ph type="title"/>
          </p:nvPr>
        </p:nvSpPr>
        <p:spPr>
          <a:xfrm>
            <a:off x="479425" y="334587"/>
            <a:ext cx="10515600" cy="480131"/>
          </a:xfrm>
          <a:noFill/>
        </p:spPr>
        <p:txBody>
          <a:bodyPr wrap="square" rtlCol="0">
            <a:spAutoFit/>
          </a:bodyPr>
          <a:lstStyle>
            <a:lvl1pPr>
              <a:defRPr lang="zh-CN" altLang="en-US" sz="2800">
                <a:solidFill>
                  <a:schemeClr val="accent1"/>
                </a:solidFill>
                <a:latin typeface="+mj-ea"/>
                <a:ea typeface="+mj-ea"/>
                <a:cs typeface="+mn-cs"/>
              </a:defRPr>
            </a:lvl1pPr>
          </a:lstStyle>
          <a:p>
            <a:pPr marL="0" lvl="0"/>
            <a:r>
              <a:rPr lang="zh-CN" altLang="en-US" dirty="0"/>
              <a:t>单击此处编辑母版标题样式</a:t>
            </a:r>
          </a:p>
        </p:txBody>
      </p:sp>
      <p:sp>
        <p:nvSpPr>
          <p:cNvPr id="69" name="文本占位符 68">
            <a:extLst>
              <a:ext uri="{FF2B5EF4-FFF2-40B4-BE49-F238E27FC236}">
                <a16:creationId xmlns:a16="http://schemas.microsoft.com/office/drawing/2014/main" xmlns="" id="{32A90758-9509-4B3B-8C51-73B636781A61}"/>
              </a:ext>
            </a:extLst>
          </p:cNvPr>
          <p:cNvSpPr>
            <a:spLocks noGrp="1"/>
          </p:cNvSpPr>
          <p:nvPr>
            <p:ph type="body" sz="quarter" idx="10"/>
          </p:nvPr>
        </p:nvSpPr>
        <p:spPr>
          <a:xfrm>
            <a:off x="479426" y="1104900"/>
            <a:ext cx="10515600" cy="501650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882675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206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theme" Target="../theme/theme2.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E9882BC-C76D-4EA6-BC64-01D3999661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4704BA07-7EE0-4609-974C-43CEDDA793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4CED381-E79A-489A-B90F-6B46AA1544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152277-83EF-426E-88A0-9EBB3FB6B19A}" type="datetimeFigureOut">
              <a:rPr lang="zh-CN" altLang="en-US" smtClean="0"/>
              <a:t>2020/12/28</a:t>
            </a:fld>
            <a:endParaRPr lang="zh-CN" altLang="en-US"/>
          </a:p>
        </p:txBody>
      </p:sp>
      <p:sp>
        <p:nvSpPr>
          <p:cNvPr id="5" name="页脚占位符 4">
            <a:extLst>
              <a:ext uri="{FF2B5EF4-FFF2-40B4-BE49-F238E27FC236}">
                <a16:creationId xmlns:a16="http://schemas.microsoft.com/office/drawing/2014/main" xmlns="" id="{642DB7C7-CD27-449E-A439-97F1FBAEF1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96C8BAF-2A27-458F-9DCB-EB4E335BD2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B8A52-2FA6-48B8-9427-6E96D1839DA3}" type="slidenum">
              <a:rPr lang="zh-CN" altLang="en-US" smtClean="0"/>
              <a:t>‹#›</a:t>
            </a:fld>
            <a:endParaRPr lang="zh-CN" altLang="en-US"/>
          </a:p>
        </p:txBody>
      </p:sp>
    </p:spTree>
    <p:extLst>
      <p:ext uri="{BB962C8B-B14F-4D97-AF65-F5344CB8AC3E}">
        <p14:creationId xmlns:p14="http://schemas.microsoft.com/office/powerpoint/2010/main" val="1951332606"/>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64" r:id="rId4"/>
    <p:sldLayoutId id="2147483665" r:id="rId5"/>
    <p:sldLayoutId id="2147483666" r:id="rId6"/>
    <p:sldLayoutId id="2147483667" r:id="rId7"/>
    <p:sldLayoutId id="2147483655" r:id="rId8"/>
    <p:sldLayoutId id="2147483663" r:id="rId9"/>
    <p:sldLayoutId id="21474836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2020/12/28</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273651919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8.xml"/><Relationship Id="rId6" Type="http://schemas.openxmlformats.org/officeDocument/2006/relationships/image" Target="../media/image22.svg"/><Relationship Id="rId5" Type="http://schemas.openxmlformats.org/officeDocument/2006/relationships/image" Target="../media/image17.png"/><Relationship Id="rId4" Type="http://schemas.openxmlformats.org/officeDocument/2006/relationships/image" Target="../media/image20.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0.png"/><Relationship Id="rId4" Type="http://schemas.openxmlformats.org/officeDocument/2006/relationships/image" Target="../media/image11.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632780-3C41-4D38-A918-345711FAF004}"/>
              </a:ext>
            </a:extLst>
          </p:cNvPr>
          <p:cNvSpPr>
            <a:spLocks noGrp="1"/>
          </p:cNvSpPr>
          <p:nvPr>
            <p:ph type="title"/>
          </p:nvPr>
        </p:nvSpPr>
        <p:spPr>
          <a:xfrm>
            <a:off x="838200" y="2419499"/>
            <a:ext cx="10515600" cy="932307"/>
          </a:xfrm>
        </p:spPr>
        <p:txBody>
          <a:bodyPr/>
          <a:lstStyle/>
          <a:p>
            <a:r>
              <a:rPr lang="zh-CN" altLang="en-US" dirty="0"/>
              <a:t>商业路演融资模板</a:t>
            </a:r>
          </a:p>
        </p:txBody>
      </p:sp>
      <p:sp>
        <p:nvSpPr>
          <p:cNvPr id="3" name="矩形 2">
            <a:extLst>
              <a:ext uri="{FF2B5EF4-FFF2-40B4-BE49-F238E27FC236}">
                <a16:creationId xmlns:a16="http://schemas.microsoft.com/office/drawing/2014/main" xmlns="" id="{A257752E-9B7A-4BD1-9ACC-ABBC1E2D5CEB}"/>
              </a:ext>
            </a:extLst>
          </p:cNvPr>
          <p:cNvSpPr/>
          <p:nvPr/>
        </p:nvSpPr>
        <p:spPr>
          <a:xfrm>
            <a:off x="3689169" y="3233996"/>
            <a:ext cx="4813663" cy="400110"/>
          </a:xfrm>
          <a:prstGeom prst="rect">
            <a:avLst/>
          </a:prstGeom>
        </p:spPr>
        <p:txBody>
          <a:bodyPr wrap="square">
            <a:spAutoFit/>
          </a:bodyPr>
          <a:lstStyle/>
          <a:p>
            <a:pPr algn="dist"/>
            <a:r>
              <a:rPr lang="zh-CN" altLang="en-US" sz="2000" dirty="0">
                <a:solidFill>
                  <a:schemeClr val="bg1"/>
                </a:solidFill>
              </a:rPr>
              <a:t>ROADSHOW FINANCING</a:t>
            </a:r>
          </a:p>
        </p:txBody>
      </p:sp>
      <p:grpSp>
        <p:nvGrpSpPr>
          <p:cNvPr id="4" name="组合 3">
            <a:extLst>
              <a:ext uri="{FF2B5EF4-FFF2-40B4-BE49-F238E27FC236}">
                <a16:creationId xmlns:a16="http://schemas.microsoft.com/office/drawing/2014/main" xmlns="" id="{6FBC8106-1EBF-4AE3-B96A-70C956687AEF}"/>
              </a:ext>
            </a:extLst>
          </p:cNvPr>
          <p:cNvGrpSpPr/>
          <p:nvPr/>
        </p:nvGrpSpPr>
        <p:grpSpPr>
          <a:xfrm>
            <a:off x="5180023" y="4362991"/>
            <a:ext cx="1823116" cy="753126"/>
            <a:chOff x="5184442" y="5115448"/>
            <a:chExt cx="1823116" cy="753126"/>
          </a:xfrm>
        </p:grpSpPr>
        <p:sp>
          <p:nvSpPr>
            <p:cNvPr id="5" name="文本框 4">
              <a:extLst>
                <a:ext uri="{FF2B5EF4-FFF2-40B4-BE49-F238E27FC236}">
                  <a16:creationId xmlns:a16="http://schemas.microsoft.com/office/drawing/2014/main" xmlns="" id="{02E43ED4-1757-441D-8C7B-DBFA2F3A3FEE}"/>
                </a:ext>
              </a:extLst>
            </p:cNvPr>
            <p:cNvSpPr txBox="1"/>
            <p:nvPr/>
          </p:nvSpPr>
          <p:spPr>
            <a:xfrm>
              <a:off x="5184442" y="5499242"/>
              <a:ext cx="1823116" cy="369332"/>
            </a:xfrm>
            <a:prstGeom prst="rect">
              <a:avLst/>
            </a:prstGeom>
            <a:noFill/>
          </p:spPr>
          <p:txBody>
            <a:bodyPr wrap="square" rtlCol="0">
              <a:spAutoFit/>
            </a:bodyPr>
            <a:lstStyle/>
            <a:p>
              <a:r>
                <a:rPr lang="zh-CN" altLang="en-US" dirty="0">
                  <a:solidFill>
                    <a:schemeClr val="bg1"/>
                  </a:solidFill>
                </a:rPr>
                <a:t>汇报人：爱迪鹅</a:t>
              </a:r>
            </a:p>
          </p:txBody>
        </p:sp>
        <p:sp>
          <p:nvSpPr>
            <p:cNvPr id="6" name="文本框 5">
              <a:extLst>
                <a:ext uri="{FF2B5EF4-FFF2-40B4-BE49-F238E27FC236}">
                  <a16:creationId xmlns:a16="http://schemas.microsoft.com/office/drawing/2014/main" xmlns="" id="{724D8068-C1E3-4BBA-8C0E-A15A9FACEC2C}"/>
                </a:ext>
              </a:extLst>
            </p:cNvPr>
            <p:cNvSpPr txBox="1"/>
            <p:nvPr/>
          </p:nvSpPr>
          <p:spPr>
            <a:xfrm>
              <a:off x="5771243" y="5115448"/>
              <a:ext cx="649514" cy="369332"/>
            </a:xfrm>
            <a:prstGeom prst="rect">
              <a:avLst/>
            </a:prstGeom>
            <a:noFill/>
          </p:spPr>
          <p:txBody>
            <a:bodyPr wrap="square" rtlCol="0">
              <a:spAutoFit/>
            </a:bodyPr>
            <a:lstStyle/>
            <a:p>
              <a:pPr algn="ctr"/>
              <a:r>
                <a:rPr lang="en-US" altLang="zh-CN" dirty="0">
                  <a:solidFill>
                    <a:schemeClr val="bg1"/>
                  </a:solidFill>
                </a:rPr>
                <a:t>×</a:t>
              </a:r>
              <a:endParaRPr lang="zh-CN" altLang="en-US" dirty="0">
                <a:solidFill>
                  <a:schemeClr val="bg1"/>
                </a:solidFill>
              </a:endParaRPr>
            </a:p>
          </p:txBody>
        </p:sp>
      </p:grpSp>
      <p:sp>
        <p:nvSpPr>
          <p:cNvPr id="7" name="矩形 6">
            <a:extLst>
              <a:ext uri="{FF2B5EF4-FFF2-40B4-BE49-F238E27FC236}">
                <a16:creationId xmlns:a16="http://schemas.microsoft.com/office/drawing/2014/main" xmlns="" id="{CAE9B370-7FC4-403E-8111-8C8141FCC878}"/>
              </a:ext>
            </a:extLst>
          </p:cNvPr>
          <p:cNvSpPr/>
          <p:nvPr/>
        </p:nvSpPr>
        <p:spPr>
          <a:xfrm>
            <a:off x="5533827" y="1381021"/>
            <a:ext cx="1124347" cy="461665"/>
          </a:xfrm>
          <a:prstGeom prst="rect">
            <a:avLst/>
          </a:prstGeom>
        </p:spPr>
        <p:txBody>
          <a:bodyPr wrap="none">
            <a:spAutoFit/>
          </a:bodyPr>
          <a:lstStyle/>
          <a:p>
            <a:pPr algn="ctr"/>
            <a:r>
              <a:rPr lang="en-US" altLang="zh-CN" sz="2400" spc="200" dirty="0">
                <a:solidFill>
                  <a:schemeClr val="bg1"/>
                </a:solidFill>
                <a:latin typeface="+mj-lt"/>
              </a:rPr>
              <a:t>LOGO</a:t>
            </a:r>
            <a:endParaRPr lang="zh-CN" altLang="en-US" sz="2400" spc="200" dirty="0">
              <a:solidFill>
                <a:schemeClr val="bg1"/>
              </a:solidFill>
              <a:latin typeface="+mj-lt"/>
            </a:endParaRPr>
          </a:p>
        </p:txBody>
      </p:sp>
    </p:spTree>
    <p:extLst>
      <p:ext uri="{BB962C8B-B14F-4D97-AF65-F5344CB8AC3E}">
        <p14:creationId xmlns:p14="http://schemas.microsoft.com/office/powerpoint/2010/main" val="1100193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D8FA475-2608-4011-A03A-23F76D5A5F6B}"/>
              </a:ext>
            </a:extLst>
          </p:cNvPr>
          <p:cNvSpPr>
            <a:spLocks noGrp="1"/>
          </p:cNvSpPr>
          <p:nvPr>
            <p:ph type="title"/>
          </p:nvPr>
        </p:nvSpPr>
        <p:spPr/>
        <p:txBody>
          <a:bodyPr/>
          <a:lstStyle/>
          <a:p>
            <a:r>
              <a:rPr lang="zh-CN" altLang="en-US" dirty="0">
                <a:latin typeface="阿里巴巴普惠体 B" panose="00020600040101010101" pitchFamily="18" charset="-122"/>
                <a:ea typeface="阿里巴巴普惠体 B" panose="00020600040101010101" pitchFamily="18" charset="-122"/>
              </a:rPr>
              <a:t>请输入你的标题</a:t>
            </a:r>
            <a:endParaRPr lang="zh-CN" altLang="en-US" dirty="0"/>
          </a:p>
        </p:txBody>
      </p:sp>
      <p:pic>
        <p:nvPicPr>
          <p:cNvPr id="11" name="图片 10">
            <a:extLst>
              <a:ext uri="{FF2B5EF4-FFF2-40B4-BE49-F238E27FC236}">
                <a16:creationId xmlns:a16="http://schemas.microsoft.com/office/drawing/2014/main" xmlns="" id="{354FA831-CCF8-448E-A60B-D8CF7B659D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925" b="10930"/>
          <a:stretch/>
        </p:blipFill>
        <p:spPr>
          <a:xfrm>
            <a:off x="6491782" y="1511300"/>
            <a:ext cx="4968380" cy="2743200"/>
          </a:xfrm>
          <a:prstGeom prst="rect">
            <a:avLst/>
          </a:prstGeom>
          <a:ln w="25400">
            <a:solidFill>
              <a:schemeClr val="bg1"/>
            </a:solidFill>
          </a:ln>
          <a:effectLst>
            <a:outerShdw blurRad="127000" sx="101000" sy="101000" algn="ctr" rotWithShape="0">
              <a:prstClr val="black">
                <a:alpha val="20000"/>
              </a:prstClr>
            </a:outerShdw>
          </a:effectLst>
        </p:spPr>
      </p:pic>
      <p:pic>
        <p:nvPicPr>
          <p:cNvPr id="12" name="图片 11">
            <a:extLst>
              <a:ext uri="{FF2B5EF4-FFF2-40B4-BE49-F238E27FC236}">
                <a16:creationId xmlns:a16="http://schemas.microsoft.com/office/drawing/2014/main" xmlns="" id="{BAF34EDD-665A-4E54-A3FB-6CBB3A3EFC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25" b="10931"/>
          <a:stretch/>
        </p:blipFill>
        <p:spPr>
          <a:xfrm>
            <a:off x="731838" y="1511300"/>
            <a:ext cx="4948970" cy="2743200"/>
          </a:xfrm>
          <a:prstGeom prst="rect">
            <a:avLst/>
          </a:prstGeom>
          <a:ln w="25400">
            <a:solidFill>
              <a:schemeClr val="bg1"/>
            </a:solidFill>
          </a:ln>
          <a:effectLst>
            <a:outerShdw blurRad="127000" sx="101000" sy="101000" algn="ctr" rotWithShape="0">
              <a:prstClr val="black">
                <a:alpha val="20000"/>
              </a:prstClr>
            </a:outerShdw>
          </a:effectLst>
        </p:spPr>
      </p:pic>
      <p:cxnSp>
        <p:nvCxnSpPr>
          <p:cNvPr id="13" name="直接连接符 12">
            <a:extLst>
              <a:ext uri="{FF2B5EF4-FFF2-40B4-BE49-F238E27FC236}">
                <a16:creationId xmlns:a16="http://schemas.microsoft.com/office/drawing/2014/main" xmlns="" id="{86CCCD5D-2A5D-4354-902F-F666D8213753}"/>
              </a:ext>
            </a:extLst>
          </p:cNvPr>
          <p:cNvCxnSpPr>
            <a:cxnSpLocks/>
          </p:cNvCxnSpPr>
          <p:nvPr/>
        </p:nvCxnSpPr>
        <p:spPr>
          <a:xfrm>
            <a:off x="977900" y="3873500"/>
            <a:ext cx="0" cy="2263775"/>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0D29C3FA-190E-42DB-82C8-CE5811875219}"/>
              </a:ext>
            </a:extLst>
          </p:cNvPr>
          <p:cNvSpPr/>
          <p:nvPr/>
        </p:nvSpPr>
        <p:spPr>
          <a:xfrm>
            <a:off x="1069879" y="4364602"/>
            <a:ext cx="4849115" cy="1845698"/>
          </a:xfrm>
          <a:prstGeom prst="rect">
            <a:avLst/>
          </a:prstGeom>
        </p:spPr>
        <p:txBody>
          <a:bodyPr wrap="square">
            <a:spAutoFit/>
          </a:bodyPr>
          <a:lstStyle/>
          <a:p>
            <a:pPr>
              <a:lnSpc>
                <a:spcPct val="150000"/>
              </a:lnSpc>
            </a:pPr>
            <a:r>
              <a:rPr lang="zh-CN" altLang="en-US" sz="2400" dirty="0">
                <a:solidFill>
                  <a:schemeClr val="accent1"/>
                </a:solidFill>
                <a:latin typeface="阿里巴巴普惠体 B" panose="00020600040101010101" pitchFamily="18" charset="-122"/>
                <a:ea typeface="阿里巴巴普惠体 B" panose="00020600040101010101" pitchFamily="18" charset="-122"/>
              </a:rPr>
              <a:t>主要特点一</a:t>
            </a:r>
            <a:endParaRPr lang="en-US" altLang="zh-CN" sz="2400" dirty="0">
              <a:solidFill>
                <a:schemeClr val="accent1"/>
              </a:solidFill>
              <a:latin typeface="阿里巴巴普惠体 B" panose="00020600040101010101" pitchFamily="18" charset="-122"/>
              <a:ea typeface="阿里巴巴普惠体 B" panose="00020600040101010101" pitchFamily="18" charset="-122"/>
            </a:endParaRPr>
          </a:p>
          <a:p>
            <a:pPr>
              <a:lnSpc>
                <a:spcPct val="15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请你在这里输入对于你的产品特点的描述内容请你在这里输入对于你的产品特点的描述内容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5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p>
        </p:txBody>
      </p:sp>
      <p:cxnSp>
        <p:nvCxnSpPr>
          <p:cNvPr id="15" name="直接连接符 14">
            <a:extLst>
              <a:ext uri="{FF2B5EF4-FFF2-40B4-BE49-F238E27FC236}">
                <a16:creationId xmlns:a16="http://schemas.microsoft.com/office/drawing/2014/main" xmlns="" id="{1695D2AC-AA93-4BAE-A479-3819A0DBF1A1}"/>
              </a:ext>
            </a:extLst>
          </p:cNvPr>
          <p:cNvCxnSpPr>
            <a:cxnSpLocks/>
          </p:cNvCxnSpPr>
          <p:nvPr/>
        </p:nvCxnSpPr>
        <p:spPr>
          <a:xfrm>
            <a:off x="6705600" y="3873500"/>
            <a:ext cx="0" cy="2263775"/>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DB1F1972-9215-4A46-8D64-ECF36EB2A8DE}"/>
              </a:ext>
            </a:extLst>
          </p:cNvPr>
          <p:cNvSpPr/>
          <p:nvPr/>
        </p:nvSpPr>
        <p:spPr>
          <a:xfrm>
            <a:off x="6797579" y="4364602"/>
            <a:ext cx="4849115" cy="1845698"/>
          </a:xfrm>
          <a:prstGeom prst="rect">
            <a:avLst/>
          </a:prstGeom>
        </p:spPr>
        <p:txBody>
          <a:bodyPr wrap="square">
            <a:spAutoFit/>
          </a:bodyPr>
          <a:lstStyle/>
          <a:p>
            <a:pPr>
              <a:lnSpc>
                <a:spcPct val="150000"/>
              </a:lnSpc>
            </a:pPr>
            <a:r>
              <a:rPr lang="zh-CN" altLang="en-US" sz="2400" dirty="0">
                <a:solidFill>
                  <a:schemeClr val="accent1"/>
                </a:solidFill>
                <a:latin typeface="阿里巴巴普惠体 B" panose="00020600040101010101" pitchFamily="18" charset="-122"/>
                <a:ea typeface="阿里巴巴普惠体 B" panose="00020600040101010101" pitchFamily="18" charset="-122"/>
              </a:rPr>
              <a:t>主要特点二</a:t>
            </a:r>
            <a:endParaRPr lang="en-US" altLang="zh-CN" sz="2400" dirty="0">
              <a:solidFill>
                <a:schemeClr val="accent1"/>
              </a:solidFill>
              <a:latin typeface="阿里巴巴普惠体 B" panose="00020600040101010101" pitchFamily="18" charset="-122"/>
              <a:ea typeface="阿里巴巴普惠体 B" panose="00020600040101010101" pitchFamily="18" charset="-122"/>
            </a:endParaRPr>
          </a:p>
          <a:p>
            <a:pPr>
              <a:lnSpc>
                <a:spcPct val="15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请你在这里输入对于你的产品特点的描述内容请你在这里输入对于你的产品特点的描述内容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a:lnSpc>
                <a:spcPct val="150000"/>
              </a:lnSpc>
            </a:pPr>
            <a:r>
              <a:rPr lang="zh-CN" altLang="en-US" dirty="0">
                <a:solidFill>
                  <a:srgbClr val="404040"/>
                </a:solidFill>
                <a:latin typeface="阿里巴巴普惠体 R" panose="00020600040101010101" pitchFamily="18" charset="-122"/>
                <a:ea typeface="阿里巴巴普惠体 R" panose="00020600040101010101" pitchFamily="18" charset="-122"/>
              </a:rPr>
              <a:t>请你在这里输入对于你的产品特点的描述内容</a:t>
            </a:r>
          </a:p>
        </p:txBody>
      </p:sp>
    </p:spTree>
    <p:extLst>
      <p:ext uri="{BB962C8B-B14F-4D97-AF65-F5344CB8AC3E}">
        <p14:creationId xmlns:p14="http://schemas.microsoft.com/office/powerpoint/2010/main" val="15594199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FFBA76-5858-43D0-856E-F07A5E01B970}"/>
              </a:ext>
            </a:extLst>
          </p:cNvPr>
          <p:cNvSpPr>
            <a:spLocks noGrp="1"/>
          </p:cNvSpPr>
          <p:nvPr>
            <p:ph type="title"/>
          </p:nvPr>
        </p:nvSpPr>
        <p:spPr/>
        <p:txBody>
          <a:bodyPr/>
          <a:lstStyle/>
          <a:p>
            <a:r>
              <a:rPr lang="zh-CN" altLang="en-US" dirty="0">
                <a:latin typeface="阿里巴巴普惠体 B" panose="00020600040101010101" pitchFamily="18" charset="-122"/>
                <a:ea typeface="阿里巴巴普惠体 B" panose="00020600040101010101" pitchFamily="18" charset="-122"/>
              </a:rPr>
              <a:t>请输入你的标题</a:t>
            </a:r>
            <a:endParaRPr lang="zh-CN" altLang="en-US" dirty="0"/>
          </a:p>
        </p:txBody>
      </p:sp>
      <p:grpSp>
        <p:nvGrpSpPr>
          <p:cNvPr id="4" name="组合 3">
            <a:extLst>
              <a:ext uri="{FF2B5EF4-FFF2-40B4-BE49-F238E27FC236}">
                <a16:creationId xmlns:a16="http://schemas.microsoft.com/office/drawing/2014/main" xmlns="" id="{64E8752F-2F10-4881-8668-4FD9A1FC7E51}"/>
              </a:ext>
            </a:extLst>
          </p:cNvPr>
          <p:cNvGrpSpPr/>
          <p:nvPr/>
        </p:nvGrpSpPr>
        <p:grpSpPr>
          <a:xfrm>
            <a:off x="4367950" y="1916113"/>
            <a:ext cx="3456100" cy="3456100"/>
            <a:chOff x="4367950" y="2045724"/>
            <a:chExt cx="3456100" cy="3456100"/>
          </a:xfrm>
        </p:grpSpPr>
        <p:grpSp>
          <p:nvGrpSpPr>
            <p:cNvPr id="5" name="组合 4">
              <a:extLst>
                <a:ext uri="{FF2B5EF4-FFF2-40B4-BE49-F238E27FC236}">
                  <a16:creationId xmlns:a16="http://schemas.microsoft.com/office/drawing/2014/main" xmlns="" id="{59D636F4-6D3E-4F61-A316-BD5CFC28D84D}"/>
                </a:ext>
              </a:extLst>
            </p:cNvPr>
            <p:cNvGrpSpPr/>
            <p:nvPr/>
          </p:nvGrpSpPr>
          <p:grpSpPr>
            <a:xfrm>
              <a:off x="4367950" y="2045724"/>
              <a:ext cx="3456100" cy="3456100"/>
              <a:chOff x="4402112" y="1900004"/>
              <a:chExt cx="3387776" cy="3387776"/>
            </a:xfrm>
          </p:grpSpPr>
          <p:sp>
            <p:nvSpPr>
              <p:cNvPr id="13" name="椭圆 12">
                <a:extLst>
                  <a:ext uri="{FF2B5EF4-FFF2-40B4-BE49-F238E27FC236}">
                    <a16:creationId xmlns:a16="http://schemas.microsoft.com/office/drawing/2014/main" xmlns="" id="{62BB9BE5-E661-47F9-AA44-49F42A53F61F}"/>
                  </a:ext>
                </a:extLst>
              </p:cNvPr>
              <p:cNvSpPr/>
              <p:nvPr/>
            </p:nvSpPr>
            <p:spPr>
              <a:xfrm>
                <a:off x="4402112" y="1900004"/>
                <a:ext cx="3387776" cy="3387776"/>
              </a:xfrm>
              <a:prstGeom prst="ellipse">
                <a:avLst/>
              </a:prstGeom>
              <a:gradFill flip="none" rotWithShape="1">
                <a:gsLst>
                  <a:gs pos="100000">
                    <a:schemeClr val="accent1">
                      <a:alpha val="5000"/>
                    </a:schemeClr>
                  </a:gs>
                  <a:gs pos="78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4" name="椭圆 13">
                <a:extLst>
                  <a:ext uri="{FF2B5EF4-FFF2-40B4-BE49-F238E27FC236}">
                    <a16:creationId xmlns:a16="http://schemas.microsoft.com/office/drawing/2014/main" xmlns="" id="{F0401F5E-B31D-4DEB-9091-FADD60A53EB9}"/>
                  </a:ext>
                </a:extLst>
              </p:cNvPr>
              <p:cNvSpPr/>
              <p:nvPr/>
            </p:nvSpPr>
            <p:spPr>
              <a:xfrm>
                <a:off x="4821836" y="2319728"/>
                <a:ext cx="2548328" cy="2548328"/>
              </a:xfrm>
              <a:prstGeom prst="ellipse">
                <a:avLst/>
              </a:prstGeom>
              <a:gradFill flip="none" rotWithShape="1">
                <a:gsLst>
                  <a:gs pos="100000">
                    <a:schemeClr val="accent1">
                      <a:alpha val="12000"/>
                    </a:schemeClr>
                  </a:gs>
                  <a:gs pos="78000">
                    <a:schemeClr val="accent1">
                      <a:lumMod val="75000"/>
                      <a:alpha val="0"/>
                    </a:scheme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xmlns="" id="{87AAE4B6-8E77-40A5-BC57-F106C16BB0EC}"/>
                  </a:ext>
                </a:extLst>
              </p:cNvPr>
              <p:cNvSpPr/>
              <p:nvPr/>
            </p:nvSpPr>
            <p:spPr>
              <a:xfrm>
                <a:off x="5221574" y="2719466"/>
                <a:ext cx="1748852" cy="17488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a:t>
                </a:r>
              </a:p>
            </p:txBody>
          </p:sp>
        </p:grpSp>
        <p:grpSp>
          <p:nvGrpSpPr>
            <p:cNvPr id="6" name="组合 5">
              <a:extLst>
                <a:ext uri="{FF2B5EF4-FFF2-40B4-BE49-F238E27FC236}">
                  <a16:creationId xmlns:a16="http://schemas.microsoft.com/office/drawing/2014/main" xmlns="" id="{33A97788-B47A-42E5-AC27-F19CAE259D06}"/>
                </a:ext>
              </a:extLst>
            </p:cNvPr>
            <p:cNvGrpSpPr/>
            <p:nvPr/>
          </p:nvGrpSpPr>
          <p:grpSpPr>
            <a:xfrm>
              <a:off x="5071837" y="2739218"/>
              <a:ext cx="2062808" cy="2069114"/>
              <a:chOff x="5071837" y="2739218"/>
              <a:chExt cx="2062808" cy="2069114"/>
            </a:xfrm>
          </p:grpSpPr>
          <p:grpSp>
            <p:nvGrpSpPr>
              <p:cNvPr id="7" name="组合 6">
                <a:extLst>
                  <a:ext uri="{FF2B5EF4-FFF2-40B4-BE49-F238E27FC236}">
                    <a16:creationId xmlns:a16="http://schemas.microsoft.com/office/drawing/2014/main" xmlns="" id="{7713D5E0-5759-4C83-96A3-DAC6B65F0964}"/>
                  </a:ext>
                </a:extLst>
              </p:cNvPr>
              <p:cNvGrpSpPr/>
              <p:nvPr/>
            </p:nvGrpSpPr>
            <p:grpSpPr>
              <a:xfrm>
                <a:off x="5071837" y="2739218"/>
                <a:ext cx="2062808" cy="403774"/>
                <a:chOff x="5071837" y="2739218"/>
                <a:chExt cx="2062808" cy="403774"/>
              </a:xfrm>
            </p:grpSpPr>
            <p:cxnSp>
              <p:nvCxnSpPr>
                <p:cNvPr id="11" name="直接连接符 10">
                  <a:extLst>
                    <a:ext uri="{FF2B5EF4-FFF2-40B4-BE49-F238E27FC236}">
                      <a16:creationId xmlns:a16="http://schemas.microsoft.com/office/drawing/2014/main" xmlns="" id="{5897894B-1251-4611-ACA7-E1A627CF6AD2}"/>
                    </a:ext>
                  </a:extLst>
                </p:cNvPr>
                <p:cNvCxnSpPr>
                  <a:cxnSpLocks/>
                  <a:stCxn id="17" idx="3"/>
                  <a:endCxn id="15" idx="1"/>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17024C4-43C9-44CD-8F48-22DE6B326435}"/>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xmlns="" id="{C2C86D5A-3E86-4254-8601-E597E98AFBEA}"/>
                  </a:ext>
                </a:extLst>
              </p:cNvPr>
              <p:cNvGrpSpPr/>
              <p:nvPr/>
            </p:nvGrpSpPr>
            <p:grpSpPr>
              <a:xfrm flipV="1">
                <a:off x="5071837" y="4404558"/>
                <a:ext cx="2062808" cy="403774"/>
                <a:chOff x="5071837" y="2739218"/>
                <a:chExt cx="2062808" cy="403774"/>
              </a:xfrm>
            </p:grpSpPr>
            <p:cxnSp>
              <p:nvCxnSpPr>
                <p:cNvPr id="9" name="直接连接符 8">
                  <a:extLst>
                    <a:ext uri="{FF2B5EF4-FFF2-40B4-BE49-F238E27FC236}">
                      <a16:creationId xmlns:a16="http://schemas.microsoft.com/office/drawing/2014/main" xmlns="" id="{57909E36-6D47-4B01-AA9A-8DCB1A889DA7}"/>
                    </a:ext>
                  </a:extLst>
                </p:cNvPr>
                <p:cNvCxnSpPr>
                  <a:cxnSpLocks/>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0A93F914-D790-4ED6-8593-DB48AC349AFB}"/>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grpSp>
      <p:sp>
        <p:nvSpPr>
          <p:cNvPr id="16" name="椭圆 15">
            <a:extLst>
              <a:ext uri="{FF2B5EF4-FFF2-40B4-BE49-F238E27FC236}">
                <a16:creationId xmlns:a16="http://schemas.microsoft.com/office/drawing/2014/main" xmlns="" id="{70685508-77B7-4F4E-97F6-97EC77036EF7}"/>
              </a:ext>
            </a:extLst>
          </p:cNvPr>
          <p:cNvSpPr/>
          <p:nvPr/>
        </p:nvSpPr>
        <p:spPr>
          <a:xfrm>
            <a:off x="3919370" y="1467533"/>
            <a:ext cx="4353260" cy="4353260"/>
          </a:xfrm>
          <a:prstGeom prst="ellipse">
            <a:avLst/>
          </a:prstGeom>
          <a:noFill/>
          <a:ln>
            <a:solidFill>
              <a:schemeClr val="accent1">
                <a:lumMod val="50000"/>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xmlns="" id="{4F438F7A-F8BE-47B1-8E5E-271C35A55790}"/>
              </a:ext>
            </a:extLst>
          </p:cNvPr>
          <p:cNvSpPr/>
          <p:nvPr/>
        </p:nvSpPr>
        <p:spPr>
          <a:xfrm flipH="1">
            <a:off x="4367950" y="1905718"/>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a:extLst>
              <a:ext uri="{FF2B5EF4-FFF2-40B4-BE49-F238E27FC236}">
                <a16:creationId xmlns:a16="http://schemas.microsoft.com/office/drawing/2014/main" xmlns="" id="{8850D46B-EC5F-4FBD-A4DF-2AF7BD4ACDF1}"/>
              </a:ext>
            </a:extLst>
          </p:cNvPr>
          <p:cNvSpPr/>
          <p:nvPr/>
        </p:nvSpPr>
        <p:spPr>
          <a:xfrm flipH="1">
            <a:off x="6974038" y="1880362"/>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椭圆 18">
            <a:extLst>
              <a:ext uri="{FF2B5EF4-FFF2-40B4-BE49-F238E27FC236}">
                <a16:creationId xmlns:a16="http://schemas.microsoft.com/office/drawing/2014/main" xmlns="" id="{1C3E232D-348D-434A-8025-4FD20844D3D8}"/>
              </a:ext>
            </a:extLst>
          </p:cNvPr>
          <p:cNvSpPr/>
          <p:nvPr/>
        </p:nvSpPr>
        <p:spPr>
          <a:xfrm flipH="1">
            <a:off x="6999395" y="4557954"/>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a16="http://schemas.microsoft.com/office/drawing/2014/main" xmlns="" id="{F4AE5935-5428-4273-B2CF-16A6327463DF}"/>
              </a:ext>
            </a:extLst>
          </p:cNvPr>
          <p:cNvSpPr/>
          <p:nvPr/>
        </p:nvSpPr>
        <p:spPr>
          <a:xfrm flipH="1">
            <a:off x="4393306" y="4583309"/>
            <a:ext cx="824655" cy="82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Oval 51">
            <a:extLst>
              <a:ext uri="{FF2B5EF4-FFF2-40B4-BE49-F238E27FC236}">
                <a16:creationId xmlns:a16="http://schemas.microsoft.com/office/drawing/2014/main" xmlns="" id="{F2EFF6BD-B1F0-4E4A-A3F3-19077BED62D6}"/>
              </a:ext>
            </a:extLst>
          </p:cNvPr>
          <p:cNvSpPr/>
          <p:nvPr/>
        </p:nvSpPr>
        <p:spPr>
          <a:xfrm>
            <a:off x="4528697" y="2151065"/>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Oval 52">
            <a:extLst>
              <a:ext uri="{FF2B5EF4-FFF2-40B4-BE49-F238E27FC236}">
                <a16:creationId xmlns:a16="http://schemas.microsoft.com/office/drawing/2014/main" xmlns="" id="{43E37B33-F635-4BE5-BAC4-D6C8258FDE63}"/>
              </a:ext>
            </a:extLst>
          </p:cNvPr>
          <p:cNvSpPr/>
          <p:nvPr/>
        </p:nvSpPr>
        <p:spPr>
          <a:xfrm>
            <a:off x="4554053" y="4744437"/>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Oval 54">
            <a:extLst>
              <a:ext uri="{FF2B5EF4-FFF2-40B4-BE49-F238E27FC236}">
                <a16:creationId xmlns:a16="http://schemas.microsoft.com/office/drawing/2014/main" xmlns="" id="{A0E5F863-7CAB-424E-8508-52912882C3B9}"/>
              </a:ext>
            </a:extLst>
          </p:cNvPr>
          <p:cNvSpPr/>
          <p:nvPr/>
        </p:nvSpPr>
        <p:spPr>
          <a:xfrm>
            <a:off x="7134785" y="2096136"/>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Oval 55">
            <a:extLst>
              <a:ext uri="{FF2B5EF4-FFF2-40B4-BE49-F238E27FC236}">
                <a16:creationId xmlns:a16="http://schemas.microsoft.com/office/drawing/2014/main" xmlns="" id="{F31263E6-7BA8-4E8F-876C-28240C55DFFC}"/>
              </a:ext>
            </a:extLst>
          </p:cNvPr>
          <p:cNvSpPr/>
          <p:nvPr/>
        </p:nvSpPr>
        <p:spPr>
          <a:xfrm>
            <a:off x="7160142" y="4728332"/>
            <a:ext cx="503161" cy="48390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文本框 28">
            <a:extLst>
              <a:ext uri="{FF2B5EF4-FFF2-40B4-BE49-F238E27FC236}">
                <a16:creationId xmlns:a16="http://schemas.microsoft.com/office/drawing/2014/main" xmlns="" id="{4C4DD8D2-2BF8-42C7-9A04-C79817553B56}"/>
              </a:ext>
            </a:extLst>
          </p:cNvPr>
          <p:cNvSpPr txBox="1"/>
          <p:nvPr/>
        </p:nvSpPr>
        <p:spPr>
          <a:xfrm>
            <a:off x="1109096" y="1945558"/>
            <a:ext cx="3152163" cy="1242459"/>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600" dirty="0"/>
              <a:t>在这里输入的你的正文内容</a:t>
            </a:r>
            <a:endParaRPr lang="en-US" altLang="zh-CN" sz="1600" dirty="0"/>
          </a:p>
          <a:p>
            <a:pPr algn="r"/>
            <a:r>
              <a:rPr lang="zh-CN" altLang="en-US" sz="1600" dirty="0"/>
              <a:t>在这里输入的你的正文内容 </a:t>
            </a:r>
          </a:p>
          <a:p>
            <a:pPr algn="r"/>
            <a:r>
              <a:rPr lang="zh-CN" altLang="en-US" sz="1600" dirty="0"/>
              <a:t>在这里输入的你的正文内容 </a:t>
            </a:r>
          </a:p>
          <a:p>
            <a:pPr algn="r"/>
            <a:r>
              <a:rPr lang="zh-CN" altLang="en-US" sz="1600" dirty="0"/>
              <a:t> </a:t>
            </a:r>
          </a:p>
        </p:txBody>
      </p:sp>
      <p:sp>
        <p:nvSpPr>
          <p:cNvPr id="30" name="文本框 29">
            <a:extLst>
              <a:ext uri="{FF2B5EF4-FFF2-40B4-BE49-F238E27FC236}">
                <a16:creationId xmlns:a16="http://schemas.microsoft.com/office/drawing/2014/main" xmlns="" id="{49F7741C-3748-460B-AFFE-5595A090B9FE}"/>
              </a:ext>
            </a:extLst>
          </p:cNvPr>
          <p:cNvSpPr txBox="1"/>
          <p:nvPr/>
        </p:nvSpPr>
        <p:spPr>
          <a:xfrm>
            <a:off x="2850491" y="1617830"/>
            <a:ext cx="1410768" cy="578721"/>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mj-ea"/>
                <a:ea typeface="+mj-ea"/>
              </a:rPr>
              <a:t>输入小标题</a:t>
            </a:r>
          </a:p>
        </p:txBody>
      </p:sp>
      <p:sp>
        <p:nvSpPr>
          <p:cNvPr id="33" name="文本框 32">
            <a:extLst>
              <a:ext uri="{FF2B5EF4-FFF2-40B4-BE49-F238E27FC236}">
                <a16:creationId xmlns:a16="http://schemas.microsoft.com/office/drawing/2014/main" xmlns="" id="{F37382FB-3674-4B86-8D49-E8EA4559DDAE}"/>
              </a:ext>
            </a:extLst>
          </p:cNvPr>
          <p:cNvSpPr txBox="1"/>
          <p:nvPr/>
        </p:nvSpPr>
        <p:spPr>
          <a:xfrm>
            <a:off x="1109096" y="4603532"/>
            <a:ext cx="3152163" cy="1242459"/>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600" dirty="0"/>
              <a:t>在这里输入的你的正文内容</a:t>
            </a:r>
            <a:endParaRPr lang="en-US" altLang="zh-CN" sz="1600" dirty="0"/>
          </a:p>
          <a:p>
            <a:pPr algn="r"/>
            <a:r>
              <a:rPr lang="zh-CN" altLang="en-US" sz="1600" dirty="0"/>
              <a:t>在这里输入的你的正文内容 </a:t>
            </a:r>
          </a:p>
          <a:p>
            <a:pPr algn="r"/>
            <a:r>
              <a:rPr lang="zh-CN" altLang="en-US" sz="1600" dirty="0"/>
              <a:t>在这里输入的你的正文内容 </a:t>
            </a:r>
          </a:p>
          <a:p>
            <a:pPr algn="r"/>
            <a:r>
              <a:rPr lang="zh-CN" altLang="en-US" sz="1600" dirty="0"/>
              <a:t> </a:t>
            </a:r>
          </a:p>
        </p:txBody>
      </p:sp>
      <p:sp>
        <p:nvSpPr>
          <p:cNvPr id="34" name="文本框 33">
            <a:extLst>
              <a:ext uri="{FF2B5EF4-FFF2-40B4-BE49-F238E27FC236}">
                <a16:creationId xmlns:a16="http://schemas.microsoft.com/office/drawing/2014/main" xmlns="" id="{8276E3F9-2000-4EFB-BDFA-6176B621B003}"/>
              </a:ext>
            </a:extLst>
          </p:cNvPr>
          <p:cNvSpPr txBox="1"/>
          <p:nvPr/>
        </p:nvSpPr>
        <p:spPr>
          <a:xfrm>
            <a:off x="2850491" y="4275804"/>
            <a:ext cx="1410768" cy="578721"/>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mj-ea"/>
                <a:ea typeface="+mj-ea"/>
              </a:rPr>
              <a:t>输入小标题</a:t>
            </a:r>
          </a:p>
        </p:txBody>
      </p:sp>
      <p:sp>
        <p:nvSpPr>
          <p:cNvPr id="38" name="文本框 37">
            <a:extLst>
              <a:ext uri="{FF2B5EF4-FFF2-40B4-BE49-F238E27FC236}">
                <a16:creationId xmlns:a16="http://schemas.microsoft.com/office/drawing/2014/main" xmlns="" id="{FDD3412F-AD1C-4741-86A0-91E1274A42FA}"/>
              </a:ext>
            </a:extLst>
          </p:cNvPr>
          <p:cNvSpPr txBox="1"/>
          <p:nvPr/>
        </p:nvSpPr>
        <p:spPr>
          <a:xfrm>
            <a:off x="7896225" y="1945558"/>
            <a:ext cx="3152163" cy="1242459"/>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r>
              <a:rPr lang="zh-CN" altLang="en-US" sz="1600" dirty="0"/>
              <a:t>在这里输入的你的正文内容</a:t>
            </a:r>
            <a:endParaRPr lang="en-US" altLang="zh-CN" sz="1600" dirty="0"/>
          </a:p>
          <a:p>
            <a:r>
              <a:rPr lang="zh-CN" altLang="en-US" sz="1600" dirty="0"/>
              <a:t>在这里输入的你的正文内容 </a:t>
            </a:r>
          </a:p>
          <a:p>
            <a:r>
              <a:rPr lang="zh-CN" altLang="en-US" sz="1600" dirty="0"/>
              <a:t>在这里输入的你的正文内容 </a:t>
            </a:r>
          </a:p>
          <a:p>
            <a:r>
              <a:rPr lang="zh-CN" altLang="en-US" sz="1600" dirty="0"/>
              <a:t> </a:t>
            </a:r>
          </a:p>
        </p:txBody>
      </p:sp>
      <p:sp>
        <p:nvSpPr>
          <p:cNvPr id="39" name="文本框 38">
            <a:extLst>
              <a:ext uri="{FF2B5EF4-FFF2-40B4-BE49-F238E27FC236}">
                <a16:creationId xmlns:a16="http://schemas.microsoft.com/office/drawing/2014/main" xmlns="" id="{601FFB8E-025D-4177-8649-4F9FD36D7708}"/>
              </a:ext>
            </a:extLst>
          </p:cNvPr>
          <p:cNvSpPr txBox="1"/>
          <p:nvPr/>
        </p:nvSpPr>
        <p:spPr>
          <a:xfrm>
            <a:off x="7896225" y="1617830"/>
            <a:ext cx="1410768" cy="578721"/>
          </a:xfrm>
          <a:prstGeom prst="rect">
            <a:avLst/>
          </a:prstGeom>
          <a:noFill/>
          <a:ln>
            <a:noFill/>
          </a:ln>
        </p:spPr>
        <p:txBody>
          <a:bodyPr wrap="none" lIns="180000" tIns="180000" rIns="180000" bIns="180000" rtlCol="0">
            <a:noAutofit/>
          </a:bodyPr>
          <a:lstStyle/>
          <a:p>
            <a:r>
              <a:rPr lang="zh-CN" altLang="en-US" sz="2000" dirty="0">
                <a:solidFill>
                  <a:schemeClr val="accent1"/>
                </a:solidFill>
                <a:latin typeface="+mj-ea"/>
                <a:ea typeface="+mj-ea"/>
              </a:rPr>
              <a:t>输入小标题</a:t>
            </a:r>
          </a:p>
        </p:txBody>
      </p:sp>
      <p:sp>
        <p:nvSpPr>
          <p:cNvPr id="41" name="文本框 40">
            <a:extLst>
              <a:ext uri="{FF2B5EF4-FFF2-40B4-BE49-F238E27FC236}">
                <a16:creationId xmlns:a16="http://schemas.microsoft.com/office/drawing/2014/main" xmlns="" id="{C49511CC-1602-4712-BA5F-1B3422ED02EC}"/>
              </a:ext>
            </a:extLst>
          </p:cNvPr>
          <p:cNvSpPr txBox="1"/>
          <p:nvPr/>
        </p:nvSpPr>
        <p:spPr>
          <a:xfrm>
            <a:off x="7896225" y="4603532"/>
            <a:ext cx="3152163" cy="1242459"/>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r>
              <a:rPr lang="zh-CN" altLang="en-US" sz="1600" dirty="0"/>
              <a:t>在这里输入的你的正文内容</a:t>
            </a:r>
            <a:endParaRPr lang="en-US" altLang="zh-CN" sz="1600" dirty="0"/>
          </a:p>
          <a:p>
            <a:r>
              <a:rPr lang="zh-CN" altLang="en-US" sz="1600" dirty="0"/>
              <a:t>在这里输入的你的正文内容 </a:t>
            </a:r>
          </a:p>
          <a:p>
            <a:r>
              <a:rPr lang="zh-CN" altLang="en-US" sz="1600" dirty="0"/>
              <a:t>在这里输入的你的正文内容 </a:t>
            </a:r>
          </a:p>
          <a:p>
            <a:r>
              <a:rPr lang="zh-CN" altLang="en-US" sz="1600" dirty="0"/>
              <a:t> </a:t>
            </a:r>
          </a:p>
        </p:txBody>
      </p:sp>
      <p:sp>
        <p:nvSpPr>
          <p:cNvPr id="42" name="文本框 41">
            <a:extLst>
              <a:ext uri="{FF2B5EF4-FFF2-40B4-BE49-F238E27FC236}">
                <a16:creationId xmlns:a16="http://schemas.microsoft.com/office/drawing/2014/main" xmlns="" id="{F95D4ABD-4248-45E1-8EFF-3062E5307266}"/>
              </a:ext>
            </a:extLst>
          </p:cNvPr>
          <p:cNvSpPr txBox="1"/>
          <p:nvPr/>
        </p:nvSpPr>
        <p:spPr>
          <a:xfrm>
            <a:off x="7896225" y="4275804"/>
            <a:ext cx="1410768" cy="578721"/>
          </a:xfrm>
          <a:prstGeom prst="rect">
            <a:avLst/>
          </a:prstGeom>
          <a:noFill/>
          <a:ln>
            <a:noFill/>
          </a:ln>
        </p:spPr>
        <p:txBody>
          <a:bodyPr wrap="none" lIns="180000" tIns="180000" rIns="180000" bIns="180000" rtlCol="0">
            <a:noAutofit/>
          </a:bodyPr>
          <a:lstStyle/>
          <a:p>
            <a:r>
              <a:rPr lang="zh-CN" altLang="en-US" sz="2000" dirty="0">
                <a:solidFill>
                  <a:schemeClr val="accent1"/>
                </a:solidFill>
                <a:latin typeface="+mj-ea"/>
                <a:ea typeface="+mj-ea"/>
              </a:rPr>
              <a:t>输入小标题</a:t>
            </a:r>
          </a:p>
        </p:txBody>
      </p:sp>
    </p:spTree>
    <p:extLst>
      <p:ext uri="{BB962C8B-B14F-4D97-AF65-F5344CB8AC3E}">
        <p14:creationId xmlns:p14="http://schemas.microsoft.com/office/powerpoint/2010/main" val="2409809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EFFD99D-3805-499B-8381-02437DEEF90D}"/>
              </a:ext>
            </a:extLst>
          </p:cNvPr>
          <p:cNvSpPr>
            <a:spLocks noGrp="1"/>
          </p:cNvSpPr>
          <p:nvPr>
            <p:ph type="title"/>
          </p:nvPr>
        </p:nvSpPr>
        <p:spPr>
          <a:xfrm>
            <a:off x="838200" y="3306389"/>
            <a:ext cx="10515600" cy="708335"/>
          </a:xfrm>
        </p:spPr>
        <p:txBody>
          <a:bodyPr/>
          <a:lstStyle/>
          <a:p>
            <a:r>
              <a:rPr lang="zh-CN" altLang="en-US" dirty="0"/>
              <a:t>项目发展规划</a:t>
            </a:r>
          </a:p>
        </p:txBody>
      </p:sp>
    </p:spTree>
    <p:extLst>
      <p:ext uri="{BB962C8B-B14F-4D97-AF65-F5344CB8AC3E}">
        <p14:creationId xmlns:p14="http://schemas.microsoft.com/office/powerpoint/2010/main" val="23711300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C317E6-1DD5-46DE-9BBB-9F6B5CD36B66}"/>
              </a:ext>
            </a:extLst>
          </p:cNvPr>
          <p:cNvSpPr>
            <a:spLocks noGrp="1"/>
          </p:cNvSpPr>
          <p:nvPr>
            <p:ph type="title"/>
          </p:nvPr>
        </p:nvSpPr>
        <p:spPr/>
        <p:txBody>
          <a:bodyPr/>
          <a:lstStyle/>
          <a:p>
            <a:r>
              <a:rPr lang="zh-CN" altLang="en-US" dirty="0"/>
              <a:t>请输入你的标题</a:t>
            </a:r>
          </a:p>
        </p:txBody>
      </p:sp>
      <p:graphicFrame>
        <p:nvGraphicFramePr>
          <p:cNvPr id="4" name="图表 3">
            <a:extLst>
              <a:ext uri="{FF2B5EF4-FFF2-40B4-BE49-F238E27FC236}">
                <a16:creationId xmlns:a16="http://schemas.microsoft.com/office/drawing/2014/main" xmlns="" id="{5F189A54-0F7F-4FAE-A273-9134A7FA008E}"/>
              </a:ext>
            </a:extLst>
          </p:cNvPr>
          <p:cNvGraphicFramePr/>
          <p:nvPr>
            <p:extLst>
              <p:ext uri="{D42A27DB-BD31-4B8C-83A1-F6EECF244321}">
                <p14:modId xmlns:p14="http://schemas.microsoft.com/office/powerpoint/2010/main" val="1839982871"/>
              </p:ext>
            </p:extLst>
          </p:nvPr>
        </p:nvGraphicFramePr>
        <p:xfrm>
          <a:off x="442913" y="1797515"/>
          <a:ext cx="11306175" cy="4866966"/>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a:extLst>
              <a:ext uri="{FF2B5EF4-FFF2-40B4-BE49-F238E27FC236}">
                <a16:creationId xmlns:a16="http://schemas.microsoft.com/office/drawing/2014/main" xmlns="" id="{D3D6CC7C-A35F-4F75-B89A-C9F586A26FC2}"/>
              </a:ext>
            </a:extLst>
          </p:cNvPr>
          <p:cNvSpPr txBox="1"/>
          <p:nvPr/>
        </p:nvSpPr>
        <p:spPr>
          <a:xfrm>
            <a:off x="352425" y="1135731"/>
            <a:ext cx="8728075" cy="661784"/>
          </a:xfrm>
          <a:prstGeom prst="rect">
            <a:avLst/>
          </a:prstGeom>
          <a:noFill/>
        </p:spPr>
        <p:txBody>
          <a:bodyPr wrap="square" rtlCol="0">
            <a:spAutoFit/>
          </a:bodyPr>
          <a:lstStyle/>
          <a:p>
            <a:pPr>
              <a:lnSpc>
                <a:spcPct val="120000"/>
              </a:lnSpc>
            </a:pPr>
            <a:r>
              <a:rPr lang="zh-CN" altLang="en-US" sz="1600" dirty="0">
                <a:solidFill>
                  <a:srgbClr val="404040"/>
                </a:solidFill>
              </a:rPr>
              <a:t>这里输入你的正文内容  这里输入你的正文内容  这里输入你的正文内容</a:t>
            </a:r>
          </a:p>
          <a:p>
            <a:pPr>
              <a:lnSpc>
                <a:spcPct val="120000"/>
              </a:lnSpc>
            </a:pPr>
            <a:r>
              <a:rPr lang="zh-CN" altLang="en-US" sz="1600" dirty="0">
                <a:solidFill>
                  <a:srgbClr val="404040"/>
                </a:solidFill>
              </a:rPr>
              <a:t>这里输入你的正文内容  这里输入你的正文内容  这里输入你的正文内容</a:t>
            </a:r>
            <a:endParaRPr lang="zh-CN" altLang="en-US" sz="1600" b="1" dirty="0">
              <a:solidFill>
                <a:srgbClr val="FF9900"/>
              </a:solidFill>
              <a:latin typeface="Arial" pitchFamily="34" charset="0"/>
              <a:cs typeface="Arial" pitchFamily="34" charset="0"/>
            </a:endParaRPr>
          </a:p>
        </p:txBody>
      </p:sp>
      <p:sp>
        <p:nvSpPr>
          <p:cNvPr id="6" name="矩形 15">
            <a:extLst>
              <a:ext uri="{FF2B5EF4-FFF2-40B4-BE49-F238E27FC236}">
                <a16:creationId xmlns:a16="http://schemas.microsoft.com/office/drawing/2014/main" xmlns="" id="{E0B41C4E-6E29-4726-8FBD-C49332510FED}"/>
              </a:ext>
            </a:extLst>
          </p:cNvPr>
          <p:cNvSpPr/>
          <p:nvPr>
            <p:custDataLst>
              <p:tags r:id="rId1"/>
            </p:custDataLst>
          </p:nvPr>
        </p:nvSpPr>
        <p:spPr>
          <a:xfrm>
            <a:off x="8670858" y="1343575"/>
            <a:ext cx="4370070" cy="5549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l">
              <a:lnSpc>
                <a:spcPct val="150000"/>
              </a:lnSpc>
            </a:pPr>
            <a:r>
              <a:rPr lang="zh-CN" sz="1400" dirty="0">
                <a:solidFill>
                  <a:schemeClr val="tx1">
                    <a:lumMod val="65000"/>
                    <a:lumOff val="35000"/>
                  </a:schemeClr>
                </a:solidFill>
                <a:latin typeface="阿里巴巴普惠体 R" panose="00020600040101010101" pitchFamily="18" charset="-122"/>
                <a:ea typeface="阿里巴巴普惠体 R" panose="00020600040101010101" pitchFamily="18" charset="-122"/>
              </a:rPr>
              <a:t>国内覆盖人群增长曲线（单位：万人）</a:t>
            </a:r>
          </a:p>
        </p:txBody>
      </p:sp>
    </p:spTree>
    <p:extLst>
      <p:ext uri="{BB962C8B-B14F-4D97-AF65-F5344CB8AC3E}">
        <p14:creationId xmlns:p14="http://schemas.microsoft.com/office/powerpoint/2010/main" val="2649277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D06B4A-8078-4209-9C9D-0B965190F410}"/>
              </a:ext>
            </a:extLst>
          </p:cNvPr>
          <p:cNvSpPr>
            <a:spLocks noGrp="1"/>
          </p:cNvSpPr>
          <p:nvPr>
            <p:ph type="title"/>
          </p:nvPr>
        </p:nvSpPr>
        <p:spPr>
          <a:xfrm>
            <a:off x="479425" y="332503"/>
            <a:ext cx="10515600" cy="484300"/>
          </a:xfrm>
        </p:spPr>
        <p:txBody>
          <a:bodyPr/>
          <a:lstStyle/>
          <a:p>
            <a:r>
              <a:rPr lang="zh-CN" altLang="en-US" dirty="0">
                <a:latin typeface="阿里巴巴普惠体 B" panose="00020600040101010101" pitchFamily="18" charset="-122"/>
                <a:ea typeface="阿里巴巴普惠体 B" panose="00020600040101010101" pitchFamily="18" charset="-122"/>
              </a:rPr>
              <a:t>请输入你的标题</a:t>
            </a:r>
            <a:endParaRPr lang="zh-CN" altLang="en-US" dirty="0"/>
          </a:p>
        </p:txBody>
      </p:sp>
      <p:sp>
        <p:nvSpPr>
          <p:cNvPr id="4" name="椭圆 3">
            <a:extLst>
              <a:ext uri="{FF2B5EF4-FFF2-40B4-BE49-F238E27FC236}">
                <a16:creationId xmlns:a16="http://schemas.microsoft.com/office/drawing/2014/main" xmlns="" id="{30FA2FAB-57B7-494B-A5EF-FE20DAEC0398}"/>
              </a:ext>
            </a:extLst>
          </p:cNvPr>
          <p:cNvSpPr/>
          <p:nvPr/>
        </p:nvSpPr>
        <p:spPr>
          <a:xfrm>
            <a:off x="2171085" y="1798356"/>
            <a:ext cx="870398" cy="8703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Oval 10">
            <a:extLst>
              <a:ext uri="{FF2B5EF4-FFF2-40B4-BE49-F238E27FC236}">
                <a16:creationId xmlns:a16="http://schemas.microsoft.com/office/drawing/2014/main" xmlns="" id="{FBAF8B23-7B64-4052-BCC7-A9B359731FC0}"/>
              </a:ext>
            </a:extLst>
          </p:cNvPr>
          <p:cNvSpPr/>
          <p:nvPr/>
        </p:nvSpPr>
        <p:spPr>
          <a:xfrm>
            <a:off x="2400636" y="2020740"/>
            <a:ext cx="411296" cy="410390"/>
          </a:xfrm>
          <a:custGeom>
            <a:avLst/>
            <a:gdLst>
              <a:gd name="connsiteX0" fmla="*/ 402150 w 608697"/>
              <a:gd name="connsiteY0" fmla="*/ 495189 h 607357"/>
              <a:gd name="connsiteX1" fmla="*/ 376266 w 608697"/>
              <a:gd name="connsiteY1" fmla="*/ 521034 h 607357"/>
              <a:gd name="connsiteX2" fmla="*/ 402150 w 608697"/>
              <a:gd name="connsiteY2" fmla="*/ 546879 h 607357"/>
              <a:gd name="connsiteX3" fmla="*/ 534253 w 608697"/>
              <a:gd name="connsiteY3" fmla="*/ 546879 h 607357"/>
              <a:gd name="connsiteX4" fmla="*/ 560137 w 608697"/>
              <a:gd name="connsiteY4" fmla="*/ 521034 h 607357"/>
              <a:gd name="connsiteX5" fmla="*/ 534253 w 608697"/>
              <a:gd name="connsiteY5" fmla="*/ 495189 h 607357"/>
              <a:gd name="connsiteX6" fmla="*/ 93801 w 608697"/>
              <a:gd name="connsiteY6" fmla="*/ 394566 h 607357"/>
              <a:gd name="connsiteX7" fmla="*/ 75488 w 608697"/>
              <a:gd name="connsiteY7" fmla="*/ 402163 h 607357"/>
              <a:gd name="connsiteX8" fmla="*/ 75488 w 608697"/>
              <a:gd name="connsiteY8" fmla="*/ 438733 h 607357"/>
              <a:gd name="connsiteX9" fmla="*/ 103908 w 608697"/>
              <a:gd name="connsiteY9" fmla="*/ 467036 h 607357"/>
              <a:gd name="connsiteX10" fmla="*/ 75488 w 608697"/>
              <a:gd name="connsiteY10" fmla="*/ 495413 h 607357"/>
              <a:gd name="connsiteX11" fmla="*/ 75488 w 608697"/>
              <a:gd name="connsiteY11" fmla="*/ 531983 h 607357"/>
              <a:gd name="connsiteX12" fmla="*/ 93838 w 608697"/>
              <a:gd name="connsiteY12" fmla="*/ 539580 h 607357"/>
              <a:gd name="connsiteX13" fmla="*/ 112113 w 608697"/>
              <a:gd name="connsiteY13" fmla="*/ 531983 h 607357"/>
              <a:gd name="connsiteX14" fmla="*/ 140533 w 608697"/>
              <a:gd name="connsiteY14" fmla="*/ 503680 h 607357"/>
              <a:gd name="connsiteX15" fmla="*/ 168878 w 608697"/>
              <a:gd name="connsiteY15" fmla="*/ 531983 h 607357"/>
              <a:gd name="connsiteX16" fmla="*/ 187228 w 608697"/>
              <a:gd name="connsiteY16" fmla="*/ 539580 h 607357"/>
              <a:gd name="connsiteX17" fmla="*/ 205503 w 608697"/>
              <a:gd name="connsiteY17" fmla="*/ 531983 h 607357"/>
              <a:gd name="connsiteX18" fmla="*/ 205503 w 608697"/>
              <a:gd name="connsiteY18" fmla="*/ 495413 h 607357"/>
              <a:gd name="connsiteX19" fmla="*/ 177158 w 608697"/>
              <a:gd name="connsiteY19" fmla="*/ 467036 h 607357"/>
              <a:gd name="connsiteX20" fmla="*/ 205503 w 608697"/>
              <a:gd name="connsiteY20" fmla="*/ 438733 h 607357"/>
              <a:gd name="connsiteX21" fmla="*/ 205503 w 608697"/>
              <a:gd name="connsiteY21" fmla="*/ 402163 h 607357"/>
              <a:gd name="connsiteX22" fmla="*/ 168878 w 608697"/>
              <a:gd name="connsiteY22" fmla="*/ 402163 h 607357"/>
              <a:gd name="connsiteX23" fmla="*/ 140533 w 608697"/>
              <a:gd name="connsiteY23" fmla="*/ 430466 h 607357"/>
              <a:gd name="connsiteX24" fmla="*/ 112113 w 608697"/>
              <a:gd name="connsiteY24" fmla="*/ 402163 h 607357"/>
              <a:gd name="connsiteX25" fmla="*/ 93801 w 608697"/>
              <a:gd name="connsiteY25" fmla="*/ 394566 h 607357"/>
              <a:gd name="connsiteX26" fmla="*/ 402150 w 608697"/>
              <a:gd name="connsiteY26" fmla="*/ 387267 h 607357"/>
              <a:gd name="connsiteX27" fmla="*/ 376266 w 608697"/>
              <a:gd name="connsiteY27" fmla="*/ 413112 h 607357"/>
              <a:gd name="connsiteX28" fmla="*/ 402150 w 608697"/>
              <a:gd name="connsiteY28" fmla="*/ 438957 h 607357"/>
              <a:gd name="connsiteX29" fmla="*/ 534253 w 608697"/>
              <a:gd name="connsiteY29" fmla="*/ 438957 h 607357"/>
              <a:gd name="connsiteX30" fmla="*/ 560137 w 608697"/>
              <a:gd name="connsiteY30" fmla="*/ 413112 h 607357"/>
              <a:gd name="connsiteX31" fmla="*/ 534253 w 608697"/>
              <a:gd name="connsiteY31" fmla="*/ 387267 h 607357"/>
              <a:gd name="connsiteX32" fmla="*/ 340984 w 608697"/>
              <a:gd name="connsiteY32" fmla="*/ 326789 h 607357"/>
              <a:gd name="connsiteX33" fmla="*/ 595420 w 608697"/>
              <a:gd name="connsiteY33" fmla="*/ 326789 h 607357"/>
              <a:gd name="connsiteX34" fmla="*/ 608697 w 608697"/>
              <a:gd name="connsiteY34" fmla="*/ 340047 h 607357"/>
              <a:gd name="connsiteX35" fmla="*/ 608697 w 608697"/>
              <a:gd name="connsiteY35" fmla="*/ 594099 h 607357"/>
              <a:gd name="connsiteX36" fmla="*/ 595420 w 608697"/>
              <a:gd name="connsiteY36" fmla="*/ 607357 h 607357"/>
              <a:gd name="connsiteX37" fmla="*/ 340984 w 608697"/>
              <a:gd name="connsiteY37" fmla="*/ 607357 h 607357"/>
              <a:gd name="connsiteX38" fmla="*/ 327706 w 608697"/>
              <a:gd name="connsiteY38" fmla="*/ 594099 h 607357"/>
              <a:gd name="connsiteX39" fmla="*/ 327706 w 608697"/>
              <a:gd name="connsiteY39" fmla="*/ 340047 h 607357"/>
              <a:gd name="connsiteX40" fmla="*/ 340984 w 608697"/>
              <a:gd name="connsiteY40" fmla="*/ 326789 h 607357"/>
              <a:gd name="connsiteX41" fmla="*/ 13352 w 608697"/>
              <a:gd name="connsiteY41" fmla="*/ 326789 h 607357"/>
              <a:gd name="connsiteX42" fmla="*/ 267714 w 608697"/>
              <a:gd name="connsiteY42" fmla="*/ 326789 h 607357"/>
              <a:gd name="connsiteX43" fmla="*/ 280991 w 608697"/>
              <a:gd name="connsiteY43" fmla="*/ 340047 h 607357"/>
              <a:gd name="connsiteX44" fmla="*/ 280991 w 608697"/>
              <a:gd name="connsiteY44" fmla="*/ 594099 h 607357"/>
              <a:gd name="connsiteX45" fmla="*/ 267714 w 608697"/>
              <a:gd name="connsiteY45" fmla="*/ 607357 h 607357"/>
              <a:gd name="connsiteX46" fmla="*/ 13352 w 608697"/>
              <a:gd name="connsiteY46" fmla="*/ 607357 h 607357"/>
              <a:gd name="connsiteX47" fmla="*/ 0 w 608697"/>
              <a:gd name="connsiteY47" fmla="*/ 594099 h 607357"/>
              <a:gd name="connsiteX48" fmla="*/ 0 w 608697"/>
              <a:gd name="connsiteY48" fmla="*/ 340047 h 607357"/>
              <a:gd name="connsiteX49" fmla="*/ 13352 w 608697"/>
              <a:gd name="connsiteY49" fmla="*/ 326789 h 607357"/>
              <a:gd name="connsiteX50" fmla="*/ 402150 w 608697"/>
              <a:gd name="connsiteY50" fmla="*/ 114431 h 607357"/>
              <a:gd name="connsiteX51" fmla="*/ 376266 w 608697"/>
              <a:gd name="connsiteY51" fmla="*/ 140357 h 607357"/>
              <a:gd name="connsiteX52" fmla="*/ 402150 w 608697"/>
              <a:gd name="connsiteY52" fmla="*/ 166208 h 607357"/>
              <a:gd name="connsiteX53" fmla="*/ 534253 w 608697"/>
              <a:gd name="connsiteY53" fmla="*/ 166208 h 607357"/>
              <a:gd name="connsiteX54" fmla="*/ 560137 w 608697"/>
              <a:gd name="connsiteY54" fmla="*/ 140357 h 607357"/>
              <a:gd name="connsiteX55" fmla="*/ 534253 w 608697"/>
              <a:gd name="connsiteY55" fmla="*/ 114431 h 607357"/>
              <a:gd name="connsiteX56" fmla="*/ 140533 w 608697"/>
              <a:gd name="connsiteY56" fmla="*/ 48499 h 607357"/>
              <a:gd name="connsiteX57" fmla="*/ 114575 w 608697"/>
              <a:gd name="connsiteY57" fmla="*/ 74350 h 607357"/>
              <a:gd name="connsiteX58" fmla="*/ 114575 w 608697"/>
              <a:gd name="connsiteY58" fmla="*/ 114431 h 607357"/>
              <a:gd name="connsiteX59" fmla="*/ 74444 w 608697"/>
              <a:gd name="connsiteY59" fmla="*/ 114431 h 607357"/>
              <a:gd name="connsiteX60" fmla="*/ 48560 w 608697"/>
              <a:gd name="connsiteY60" fmla="*/ 140357 h 607357"/>
              <a:gd name="connsiteX61" fmla="*/ 74444 w 608697"/>
              <a:gd name="connsiteY61" fmla="*/ 166208 h 607357"/>
              <a:gd name="connsiteX62" fmla="*/ 114575 w 608697"/>
              <a:gd name="connsiteY62" fmla="*/ 166208 h 607357"/>
              <a:gd name="connsiteX63" fmla="*/ 114575 w 608697"/>
              <a:gd name="connsiteY63" fmla="*/ 206289 h 607357"/>
              <a:gd name="connsiteX64" fmla="*/ 140533 w 608697"/>
              <a:gd name="connsiteY64" fmla="*/ 232140 h 607357"/>
              <a:gd name="connsiteX65" fmla="*/ 166416 w 608697"/>
              <a:gd name="connsiteY65" fmla="*/ 206289 h 607357"/>
              <a:gd name="connsiteX66" fmla="*/ 166416 w 608697"/>
              <a:gd name="connsiteY66" fmla="*/ 166208 h 607357"/>
              <a:gd name="connsiteX67" fmla="*/ 206547 w 608697"/>
              <a:gd name="connsiteY67" fmla="*/ 166208 h 607357"/>
              <a:gd name="connsiteX68" fmla="*/ 232431 w 608697"/>
              <a:gd name="connsiteY68" fmla="*/ 140357 h 607357"/>
              <a:gd name="connsiteX69" fmla="*/ 206547 w 608697"/>
              <a:gd name="connsiteY69" fmla="*/ 114431 h 607357"/>
              <a:gd name="connsiteX70" fmla="*/ 166416 w 608697"/>
              <a:gd name="connsiteY70" fmla="*/ 114431 h 607357"/>
              <a:gd name="connsiteX71" fmla="*/ 166416 w 608697"/>
              <a:gd name="connsiteY71" fmla="*/ 74350 h 607357"/>
              <a:gd name="connsiteX72" fmla="*/ 140533 w 608697"/>
              <a:gd name="connsiteY72" fmla="*/ 48499 h 607357"/>
              <a:gd name="connsiteX73" fmla="*/ 340984 w 608697"/>
              <a:gd name="connsiteY73" fmla="*/ 0 h 607357"/>
              <a:gd name="connsiteX74" fmla="*/ 595420 w 608697"/>
              <a:gd name="connsiteY74" fmla="*/ 0 h 607357"/>
              <a:gd name="connsiteX75" fmla="*/ 608697 w 608697"/>
              <a:gd name="connsiteY75" fmla="*/ 13261 h 607357"/>
              <a:gd name="connsiteX76" fmla="*/ 608697 w 608697"/>
              <a:gd name="connsiteY76" fmla="*/ 267378 h 607357"/>
              <a:gd name="connsiteX77" fmla="*/ 595420 w 608697"/>
              <a:gd name="connsiteY77" fmla="*/ 280639 h 607357"/>
              <a:gd name="connsiteX78" fmla="*/ 340984 w 608697"/>
              <a:gd name="connsiteY78" fmla="*/ 280639 h 607357"/>
              <a:gd name="connsiteX79" fmla="*/ 327706 w 608697"/>
              <a:gd name="connsiteY79" fmla="*/ 267378 h 607357"/>
              <a:gd name="connsiteX80" fmla="*/ 327706 w 608697"/>
              <a:gd name="connsiteY80" fmla="*/ 13261 h 607357"/>
              <a:gd name="connsiteX81" fmla="*/ 340984 w 608697"/>
              <a:gd name="connsiteY81" fmla="*/ 0 h 607357"/>
              <a:gd name="connsiteX82" fmla="*/ 13352 w 608697"/>
              <a:gd name="connsiteY82" fmla="*/ 0 h 607357"/>
              <a:gd name="connsiteX83" fmla="*/ 267714 w 608697"/>
              <a:gd name="connsiteY83" fmla="*/ 0 h 607357"/>
              <a:gd name="connsiteX84" fmla="*/ 280991 w 608697"/>
              <a:gd name="connsiteY84" fmla="*/ 13261 h 607357"/>
              <a:gd name="connsiteX85" fmla="*/ 280991 w 608697"/>
              <a:gd name="connsiteY85" fmla="*/ 267378 h 607357"/>
              <a:gd name="connsiteX86" fmla="*/ 267714 w 608697"/>
              <a:gd name="connsiteY86" fmla="*/ 280639 h 607357"/>
              <a:gd name="connsiteX87" fmla="*/ 13352 w 608697"/>
              <a:gd name="connsiteY87" fmla="*/ 280639 h 607357"/>
              <a:gd name="connsiteX88" fmla="*/ 0 w 608697"/>
              <a:gd name="connsiteY88" fmla="*/ 267378 h 607357"/>
              <a:gd name="connsiteX89" fmla="*/ 0 w 608697"/>
              <a:gd name="connsiteY89" fmla="*/ 13261 h 607357"/>
              <a:gd name="connsiteX90" fmla="*/ 13352 w 608697"/>
              <a:gd name="connsiteY90" fmla="*/ 0 h 60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8697" h="607357">
                <a:moveTo>
                  <a:pt x="402150" y="495189"/>
                </a:moveTo>
                <a:cubicBezTo>
                  <a:pt x="387828" y="495189"/>
                  <a:pt x="376266" y="506734"/>
                  <a:pt x="376266" y="521034"/>
                </a:cubicBezTo>
                <a:cubicBezTo>
                  <a:pt x="376266" y="535334"/>
                  <a:pt x="387828" y="546879"/>
                  <a:pt x="402150" y="546879"/>
                </a:cubicBezTo>
                <a:lnTo>
                  <a:pt x="534253" y="546879"/>
                </a:lnTo>
                <a:cubicBezTo>
                  <a:pt x="548575" y="546879"/>
                  <a:pt x="560137" y="535334"/>
                  <a:pt x="560137" y="521034"/>
                </a:cubicBezTo>
                <a:cubicBezTo>
                  <a:pt x="560137" y="506734"/>
                  <a:pt x="548575" y="495189"/>
                  <a:pt x="534253" y="495189"/>
                </a:cubicBezTo>
                <a:close/>
                <a:moveTo>
                  <a:pt x="93801" y="394566"/>
                </a:moveTo>
                <a:cubicBezTo>
                  <a:pt x="87181" y="394566"/>
                  <a:pt x="80561" y="397098"/>
                  <a:pt x="75488" y="402163"/>
                </a:cubicBezTo>
                <a:cubicBezTo>
                  <a:pt x="65343" y="412218"/>
                  <a:pt x="65343" y="428604"/>
                  <a:pt x="75488" y="438733"/>
                </a:cubicBezTo>
                <a:lnTo>
                  <a:pt x="103908" y="467036"/>
                </a:lnTo>
                <a:lnTo>
                  <a:pt x="75488" y="495413"/>
                </a:lnTo>
                <a:cubicBezTo>
                  <a:pt x="65343" y="505542"/>
                  <a:pt x="65343" y="521853"/>
                  <a:pt x="75488" y="531983"/>
                </a:cubicBezTo>
                <a:cubicBezTo>
                  <a:pt x="80560" y="537047"/>
                  <a:pt x="87199" y="539580"/>
                  <a:pt x="93838" y="539580"/>
                </a:cubicBezTo>
                <a:cubicBezTo>
                  <a:pt x="100402" y="539580"/>
                  <a:pt x="107041" y="537047"/>
                  <a:pt x="112113" y="531983"/>
                </a:cubicBezTo>
                <a:lnTo>
                  <a:pt x="140533" y="503680"/>
                </a:lnTo>
                <a:lnTo>
                  <a:pt x="168878" y="531983"/>
                </a:lnTo>
                <a:cubicBezTo>
                  <a:pt x="173950" y="537047"/>
                  <a:pt x="180589" y="539580"/>
                  <a:pt x="187228" y="539580"/>
                </a:cubicBezTo>
                <a:cubicBezTo>
                  <a:pt x="193867" y="539580"/>
                  <a:pt x="200431" y="537047"/>
                  <a:pt x="205503" y="531983"/>
                </a:cubicBezTo>
                <a:cubicBezTo>
                  <a:pt x="215648" y="521853"/>
                  <a:pt x="215648" y="505542"/>
                  <a:pt x="205503" y="495413"/>
                </a:cubicBezTo>
                <a:lnTo>
                  <a:pt x="177158" y="467036"/>
                </a:lnTo>
                <a:lnTo>
                  <a:pt x="205503" y="438733"/>
                </a:lnTo>
                <a:cubicBezTo>
                  <a:pt x="215648" y="428604"/>
                  <a:pt x="215648" y="412218"/>
                  <a:pt x="205503" y="402163"/>
                </a:cubicBezTo>
                <a:cubicBezTo>
                  <a:pt x="195433" y="392034"/>
                  <a:pt x="179023" y="392034"/>
                  <a:pt x="168878" y="402163"/>
                </a:cubicBezTo>
                <a:lnTo>
                  <a:pt x="140533" y="430466"/>
                </a:lnTo>
                <a:lnTo>
                  <a:pt x="112113" y="402163"/>
                </a:lnTo>
                <a:cubicBezTo>
                  <a:pt x="107041" y="397098"/>
                  <a:pt x="100421" y="394566"/>
                  <a:pt x="93801" y="394566"/>
                </a:cubicBezTo>
                <a:close/>
                <a:moveTo>
                  <a:pt x="402150" y="387267"/>
                </a:moveTo>
                <a:cubicBezTo>
                  <a:pt x="387828" y="387267"/>
                  <a:pt x="376266" y="398812"/>
                  <a:pt x="376266" y="413112"/>
                </a:cubicBezTo>
                <a:cubicBezTo>
                  <a:pt x="376266" y="427338"/>
                  <a:pt x="387828" y="438957"/>
                  <a:pt x="402150" y="438957"/>
                </a:cubicBezTo>
                <a:lnTo>
                  <a:pt x="534253" y="438957"/>
                </a:lnTo>
                <a:cubicBezTo>
                  <a:pt x="548575" y="438957"/>
                  <a:pt x="560137" y="427338"/>
                  <a:pt x="560137" y="413112"/>
                </a:cubicBezTo>
                <a:cubicBezTo>
                  <a:pt x="560137" y="398812"/>
                  <a:pt x="548575" y="387267"/>
                  <a:pt x="534253" y="387267"/>
                </a:cubicBezTo>
                <a:close/>
                <a:moveTo>
                  <a:pt x="340984" y="326789"/>
                </a:moveTo>
                <a:lnTo>
                  <a:pt x="595420" y="326789"/>
                </a:lnTo>
                <a:cubicBezTo>
                  <a:pt x="602730" y="326789"/>
                  <a:pt x="608697" y="332747"/>
                  <a:pt x="608697" y="340047"/>
                </a:cubicBezTo>
                <a:lnTo>
                  <a:pt x="608697" y="594099"/>
                </a:lnTo>
                <a:cubicBezTo>
                  <a:pt x="608697" y="601399"/>
                  <a:pt x="602730" y="607357"/>
                  <a:pt x="595420" y="607357"/>
                </a:cubicBezTo>
                <a:lnTo>
                  <a:pt x="340984" y="607357"/>
                </a:lnTo>
                <a:cubicBezTo>
                  <a:pt x="333673" y="607357"/>
                  <a:pt x="327706" y="601399"/>
                  <a:pt x="327706" y="594099"/>
                </a:cubicBezTo>
                <a:lnTo>
                  <a:pt x="327706" y="340047"/>
                </a:lnTo>
                <a:cubicBezTo>
                  <a:pt x="327706" y="332747"/>
                  <a:pt x="333673" y="326789"/>
                  <a:pt x="340984" y="326789"/>
                </a:cubicBezTo>
                <a:close/>
                <a:moveTo>
                  <a:pt x="13352" y="326789"/>
                </a:moveTo>
                <a:lnTo>
                  <a:pt x="267714" y="326789"/>
                </a:lnTo>
                <a:cubicBezTo>
                  <a:pt x="275024" y="326789"/>
                  <a:pt x="280991" y="332747"/>
                  <a:pt x="280991" y="340047"/>
                </a:cubicBezTo>
                <a:lnTo>
                  <a:pt x="280991" y="594099"/>
                </a:lnTo>
                <a:cubicBezTo>
                  <a:pt x="280991" y="601399"/>
                  <a:pt x="275024" y="607357"/>
                  <a:pt x="267714" y="607357"/>
                </a:cubicBezTo>
                <a:lnTo>
                  <a:pt x="13352" y="607357"/>
                </a:lnTo>
                <a:cubicBezTo>
                  <a:pt x="5967" y="607357"/>
                  <a:pt x="0" y="601399"/>
                  <a:pt x="0" y="594099"/>
                </a:cubicBezTo>
                <a:lnTo>
                  <a:pt x="0" y="340047"/>
                </a:lnTo>
                <a:cubicBezTo>
                  <a:pt x="0" y="332747"/>
                  <a:pt x="5967" y="326789"/>
                  <a:pt x="13352" y="326789"/>
                </a:cubicBezTo>
                <a:close/>
                <a:moveTo>
                  <a:pt x="402150" y="114431"/>
                </a:moveTo>
                <a:cubicBezTo>
                  <a:pt x="387828" y="114431"/>
                  <a:pt x="376266" y="126053"/>
                  <a:pt x="376266" y="140357"/>
                </a:cubicBezTo>
                <a:cubicBezTo>
                  <a:pt x="376266" y="154586"/>
                  <a:pt x="387828" y="166208"/>
                  <a:pt x="402150" y="166208"/>
                </a:cubicBezTo>
                <a:lnTo>
                  <a:pt x="534253" y="166208"/>
                </a:lnTo>
                <a:cubicBezTo>
                  <a:pt x="548575" y="166208"/>
                  <a:pt x="560137" y="154586"/>
                  <a:pt x="560137" y="140357"/>
                </a:cubicBezTo>
                <a:cubicBezTo>
                  <a:pt x="560137" y="126053"/>
                  <a:pt x="548575" y="114431"/>
                  <a:pt x="534253" y="114431"/>
                </a:cubicBezTo>
                <a:close/>
                <a:moveTo>
                  <a:pt x="140533" y="48499"/>
                </a:moveTo>
                <a:cubicBezTo>
                  <a:pt x="126211" y="48499"/>
                  <a:pt x="114575" y="60046"/>
                  <a:pt x="114575" y="74350"/>
                </a:cubicBezTo>
                <a:lnTo>
                  <a:pt x="114575" y="114431"/>
                </a:lnTo>
                <a:lnTo>
                  <a:pt x="74444" y="114431"/>
                </a:lnTo>
                <a:cubicBezTo>
                  <a:pt x="60122" y="114431"/>
                  <a:pt x="48560" y="126053"/>
                  <a:pt x="48560" y="140357"/>
                </a:cubicBezTo>
                <a:cubicBezTo>
                  <a:pt x="48560" y="154586"/>
                  <a:pt x="60122" y="166208"/>
                  <a:pt x="74444" y="166208"/>
                </a:cubicBezTo>
                <a:lnTo>
                  <a:pt x="114575" y="166208"/>
                </a:lnTo>
                <a:lnTo>
                  <a:pt x="114575" y="206289"/>
                </a:lnTo>
                <a:cubicBezTo>
                  <a:pt x="114575" y="220593"/>
                  <a:pt x="126211" y="232140"/>
                  <a:pt x="140533" y="232140"/>
                </a:cubicBezTo>
                <a:cubicBezTo>
                  <a:pt x="154780" y="232140"/>
                  <a:pt x="166416" y="220593"/>
                  <a:pt x="166416" y="206289"/>
                </a:cubicBezTo>
                <a:lnTo>
                  <a:pt x="166416" y="166208"/>
                </a:lnTo>
                <a:lnTo>
                  <a:pt x="206547" y="166208"/>
                </a:lnTo>
                <a:cubicBezTo>
                  <a:pt x="220869" y="166208"/>
                  <a:pt x="232431" y="154586"/>
                  <a:pt x="232431" y="140357"/>
                </a:cubicBezTo>
                <a:cubicBezTo>
                  <a:pt x="232431" y="126053"/>
                  <a:pt x="220869" y="114431"/>
                  <a:pt x="206547" y="114431"/>
                </a:cubicBezTo>
                <a:lnTo>
                  <a:pt x="166416" y="114431"/>
                </a:lnTo>
                <a:lnTo>
                  <a:pt x="166416" y="74350"/>
                </a:lnTo>
                <a:cubicBezTo>
                  <a:pt x="166416" y="60046"/>
                  <a:pt x="154780" y="48499"/>
                  <a:pt x="140533" y="48499"/>
                </a:cubicBezTo>
                <a:close/>
                <a:moveTo>
                  <a:pt x="340984" y="0"/>
                </a:moveTo>
                <a:lnTo>
                  <a:pt x="595420" y="0"/>
                </a:lnTo>
                <a:cubicBezTo>
                  <a:pt x="602730" y="0"/>
                  <a:pt x="608697" y="5960"/>
                  <a:pt x="608697" y="13261"/>
                </a:cubicBezTo>
                <a:lnTo>
                  <a:pt x="608697" y="267378"/>
                </a:lnTo>
                <a:cubicBezTo>
                  <a:pt x="608697" y="274679"/>
                  <a:pt x="602730" y="280639"/>
                  <a:pt x="595420" y="280639"/>
                </a:cubicBezTo>
                <a:lnTo>
                  <a:pt x="340984" y="280639"/>
                </a:lnTo>
                <a:cubicBezTo>
                  <a:pt x="333673" y="280639"/>
                  <a:pt x="327706" y="274679"/>
                  <a:pt x="327706" y="267378"/>
                </a:cubicBezTo>
                <a:lnTo>
                  <a:pt x="327706" y="13261"/>
                </a:lnTo>
                <a:cubicBezTo>
                  <a:pt x="327706" y="5960"/>
                  <a:pt x="333673" y="0"/>
                  <a:pt x="340984" y="0"/>
                </a:cubicBezTo>
                <a:close/>
                <a:moveTo>
                  <a:pt x="13352" y="0"/>
                </a:moveTo>
                <a:lnTo>
                  <a:pt x="267714" y="0"/>
                </a:lnTo>
                <a:cubicBezTo>
                  <a:pt x="275024" y="0"/>
                  <a:pt x="280991" y="5960"/>
                  <a:pt x="280991" y="13261"/>
                </a:cubicBezTo>
                <a:lnTo>
                  <a:pt x="280991" y="267378"/>
                </a:lnTo>
                <a:cubicBezTo>
                  <a:pt x="280991" y="274679"/>
                  <a:pt x="275024" y="280639"/>
                  <a:pt x="267714" y="280639"/>
                </a:cubicBezTo>
                <a:lnTo>
                  <a:pt x="13352" y="280639"/>
                </a:lnTo>
                <a:cubicBezTo>
                  <a:pt x="5967" y="280639"/>
                  <a:pt x="0" y="274679"/>
                  <a:pt x="0" y="267378"/>
                </a:cubicBezTo>
                <a:lnTo>
                  <a:pt x="0" y="13261"/>
                </a:lnTo>
                <a:cubicBezTo>
                  <a:pt x="0" y="5960"/>
                  <a:pt x="5967" y="0"/>
                  <a:pt x="133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 name="组合 5">
            <a:extLst>
              <a:ext uri="{FF2B5EF4-FFF2-40B4-BE49-F238E27FC236}">
                <a16:creationId xmlns:a16="http://schemas.microsoft.com/office/drawing/2014/main" xmlns="" id="{B9DE0272-D16D-46C1-927B-1F0EF548204B}"/>
              </a:ext>
            </a:extLst>
          </p:cNvPr>
          <p:cNvGrpSpPr/>
          <p:nvPr/>
        </p:nvGrpSpPr>
        <p:grpSpPr>
          <a:xfrm>
            <a:off x="1698234" y="3478529"/>
            <a:ext cx="1816102" cy="54137"/>
            <a:chOff x="1308100" y="2981163"/>
            <a:chExt cx="1816102" cy="54137"/>
          </a:xfrm>
        </p:grpSpPr>
        <p:cxnSp>
          <p:nvCxnSpPr>
            <p:cNvPr id="7" name="直接连接符 6">
              <a:extLst>
                <a:ext uri="{FF2B5EF4-FFF2-40B4-BE49-F238E27FC236}">
                  <a16:creationId xmlns:a16="http://schemas.microsoft.com/office/drawing/2014/main" xmlns="" id="{70D097CD-F706-41C1-B281-B0895913713C}"/>
                </a:ext>
              </a:extLst>
            </p:cNvPr>
            <p:cNvCxnSpPr/>
            <p:nvPr/>
          </p:nvCxnSpPr>
          <p:spPr>
            <a:xfrm>
              <a:off x="1308100" y="3035300"/>
              <a:ext cx="18161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17BA94F8-19A3-4289-809D-596778CAEA05}"/>
                </a:ext>
              </a:extLst>
            </p:cNvPr>
            <p:cNvCxnSpPr>
              <a:cxnSpLocks/>
            </p:cNvCxnSpPr>
            <p:nvPr/>
          </p:nvCxnSpPr>
          <p:spPr>
            <a:xfrm flipH="1" flipV="1">
              <a:off x="3058543" y="2981163"/>
              <a:ext cx="65659" cy="5413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xmlns="" id="{5EBDA093-CF07-4639-8661-FDF48029B521}"/>
              </a:ext>
            </a:extLst>
          </p:cNvPr>
          <p:cNvSpPr txBox="1"/>
          <p:nvPr/>
        </p:nvSpPr>
        <p:spPr>
          <a:xfrm>
            <a:off x="1084657" y="3586803"/>
            <a:ext cx="3043253" cy="2184041"/>
          </a:xfrm>
          <a:prstGeom prst="rect">
            <a:avLst/>
          </a:prstGeom>
          <a:noFill/>
          <a:ln>
            <a:noFill/>
          </a:ln>
        </p:spPr>
        <p:txBody>
          <a:bodyPr wrap="square" lIns="72000" tIns="72000" rIns="72000" bIns="72000" rtlCol="0">
            <a:spAutoFit/>
          </a:bodyPr>
          <a:lstStyle>
            <a:defPPr>
              <a:defRPr lang="zh-CN"/>
            </a:defPPr>
            <a:lvl1pPr>
              <a:lnSpc>
                <a:spcPct val="130000"/>
              </a:lnSpc>
              <a:defRPr spc="100">
                <a:solidFill>
                  <a:schemeClr val="tx1">
                    <a:lumMod val="75000"/>
                    <a:lumOff val="25000"/>
                  </a:schemeClr>
                </a:solidFill>
              </a:defRPr>
            </a:lvl1pPr>
          </a:lstStyle>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a:p>
            <a:pPr>
              <a:lnSpc>
                <a:spcPct val="150000"/>
              </a:lnSpc>
            </a:pPr>
            <a:r>
              <a:rPr lang="zh-CN" altLang="en-US" dirty="0"/>
              <a:t>请在这里输入你的正文内容</a:t>
            </a:r>
          </a:p>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p:txBody>
      </p:sp>
      <p:sp>
        <p:nvSpPr>
          <p:cNvPr id="10" name="矩形: 圆角 9">
            <a:extLst>
              <a:ext uri="{FF2B5EF4-FFF2-40B4-BE49-F238E27FC236}">
                <a16:creationId xmlns:a16="http://schemas.microsoft.com/office/drawing/2014/main" xmlns="" id="{10B5A82E-C13C-4CA2-B17C-7BACF1B9E2A5}"/>
              </a:ext>
            </a:extLst>
          </p:cNvPr>
          <p:cNvSpPr/>
          <p:nvPr/>
        </p:nvSpPr>
        <p:spPr>
          <a:xfrm>
            <a:off x="1893693" y="3005934"/>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latin typeface="+mj-ea"/>
                <a:ea typeface="+mj-ea"/>
              </a:rPr>
              <a:t>关键词</a:t>
            </a:r>
          </a:p>
        </p:txBody>
      </p:sp>
      <p:sp>
        <p:nvSpPr>
          <p:cNvPr id="11" name="椭圆 10">
            <a:extLst>
              <a:ext uri="{FF2B5EF4-FFF2-40B4-BE49-F238E27FC236}">
                <a16:creationId xmlns:a16="http://schemas.microsoft.com/office/drawing/2014/main" xmlns="" id="{147954F9-28AF-4778-8895-8202FF6D04B8}"/>
              </a:ext>
            </a:extLst>
          </p:cNvPr>
          <p:cNvSpPr/>
          <p:nvPr/>
        </p:nvSpPr>
        <p:spPr>
          <a:xfrm>
            <a:off x="5660801" y="1798356"/>
            <a:ext cx="870398" cy="8703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10">
            <a:extLst>
              <a:ext uri="{FF2B5EF4-FFF2-40B4-BE49-F238E27FC236}">
                <a16:creationId xmlns:a16="http://schemas.microsoft.com/office/drawing/2014/main" xmlns="" id="{485EF3F9-6C8D-45C7-B609-5F2F4C290A26}"/>
              </a:ext>
            </a:extLst>
          </p:cNvPr>
          <p:cNvSpPr/>
          <p:nvPr/>
        </p:nvSpPr>
        <p:spPr>
          <a:xfrm>
            <a:off x="5890352" y="2060385"/>
            <a:ext cx="411296" cy="331100"/>
          </a:xfrm>
          <a:custGeom>
            <a:avLst/>
            <a:gdLst>
              <a:gd name="connsiteX0" fmla="*/ 491833 w 607639"/>
              <a:gd name="connsiteY0" fmla="*/ 276241 h 489160"/>
              <a:gd name="connsiteX1" fmla="*/ 362432 w 607639"/>
              <a:gd name="connsiteY1" fmla="*/ 296417 h 489160"/>
              <a:gd name="connsiteX2" fmla="*/ 362432 w 607639"/>
              <a:gd name="connsiteY2" fmla="*/ 332858 h 489160"/>
              <a:gd name="connsiteX3" fmla="*/ 491833 w 607639"/>
              <a:gd name="connsiteY3" fmla="*/ 312682 h 489160"/>
              <a:gd name="connsiteX4" fmla="*/ 115717 w 607639"/>
              <a:gd name="connsiteY4" fmla="*/ 276241 h 489160"/>
              <a:gd name="connsiteX5" fmla="*/ 115717 w 607639"/>
              <a:gd name="connsiteY5" fmla="*/ 312682 h 489160"/>
              <a:gd name="connsiteX6" fmla="*/ 245207 w 607639"/>
              <a:gd name="connsiteY6" fmla="*/ 332858 h 489160"/>
              <a:gd name="connsiteX7" fmla="*/ 245207 w 607639"/>
              <a:gd name="connsiteY7" fmla="*/ 296417 h 489160"/>
              <a:gd name="connsiteX8" fmla="*/ 491833 w 607639"/>
              <a:gd name="connsiteY8" fmla="*/ 209758 h 489160"/>
              <a:gd name="connsiteX9" fmla="*/ 362432 w 607639"/>
              <a:gd name="connsiteY9" fmla="*/ 229934 h 489160"/>
              <a:gd name="connsiteX10" fmla="*/ 362432 w 607639"/>
              <a:gd name="connsiteY10" fmla="*/ 266375 h 489160"/>
              <a:gd name="connsiteX11" fmla="*/ 491833 w 607639"/>
              <a:gd name="connsiteY11" fmla="*/ 246200 h 489160"/>
              <a:gd name="connsiteX12" fmla="*/ 115717 w 607639"/>
              <a:gd name="connsiteY12" fmla="*/ 209758 h 489160"/>
              <a:gd name="connsiteX13" fmla="*/ 115717 w 607639"/>
              <a:gd name="connsiteY13" fmla="*/ 246200 h 489160"/>
              <a:gd name="connsiteX14" fmla="*/ 245207 w 607639"/>
              <a:gd name="connsiteY14" fmla="*/ 266375 h 489160"/>
              <a:gd name="connsiteX15" fmla="*/ 245207 w 607639"/>
              <a:gd name="connsiteY15" fmla="*/ 229934 h 489160"/>
              <a:gd name="connsiteX16" fmla="*/ 491833 w 607639"/>
              <a:gd name="connsiteY16" fmla="*/ 143187 h 489160"/>
              <a:gd name="connsiteX17" fmla="*/ 362432 w 607639"/>
              <a:gd name="connsiteY17" fmla="*/ 163363 h 489160"/>
              <a:gd name="connsiteX18" fmla="*/ 362432 w 607639"/>
              <a:gd name="connsiteY18" fmla="*/ 199893 h 489160"/>
              <a:gd name="connsiteX19" fmla="*/ 491833 w 607639"/>
              <a:gd name="connsiteY19" fmla="*/ 179717 h 489160"/>
              <a:gd name="connsiteX20" fmla="*/ 115717 w 607639"/>
              <a:gd name="connsiteY20" fmla="*/ 143187 h 489160"/>
              <a:gd name="connsiteX21" fmla="*/ 115717 w 607639"/>
              <a:gd name="connsiteY21" fmla="*/ 179717 h 489160"/>
              <a:gd name="connsiteX22" fmla="*/ 245207 w 607639"/>
              <a:gd name="connsiteY22" fmla="*/ 199893 h 489160"/>
              <a:gd name="connsiteX23" fmla="*/ 245207 w 607639"/>
              <a:gd name="connsiteY23" fmla="*/ 163363 h 489160"/>
              <a:gd name="connsiteX24" fmla="*/ 491833 w 607639"/>
              <a:gd name="connsiteY24" fmla="*/ 76704 h 489160"/>
              <a:gd name="connsiteX25" fmla="*/ 362432 w 607639"/>
              <a:gd name="connsiteY25" fmla="*/ 96880 h 489160"/>
              <a:gd name="connsiteX26" fmla="*/ 362432 w 607639"/>
              <a:gd name="connsiteY26" fmla="*/ 133321 h 489160"/>
              <a:gd name="connsiteX27" fmla="*/ 491833 w 607639"/>
              <a:gd name="connsiteY27" fmla="*/ 113145 h 489160"/>
              <a:gd name="connsiteX28" fmla="*/ 115717 w 607639"/>
              <a:gd name="connsiteY28" fmla="*/ 76704 h 489160"/>
              <a:gd name="connsiteX29" fmla="*/ 115717 w 607639"/>
              <a:gd name="connsiteY29" fmla="*/ 113145 h 489160"/>
              <a:gd name="connsiteX30" fmla="*/ 245207 w 607639"/>
              <a:gd name="connsiteY30" fmla="*/ 133321 h 489160"/>
              <a:gd name="connsiteX31" fmla="*/ 245207 w 607639"/>
              <a:gd name="connsiteY31" fmla="*/ 96880 h 489160"/>
              <a:gd name="connsiteX32" fmla="*/ 607639 w 607639"/>
              <a:gd name="connsiteY32" fmla="*/ 18770 h 489160"/>
              <a:gd name="connsiteX33" fmla="*/ 607639 w 607639"/>
              <a:gd name="connsiteY33" fmla="*/ 444903 h 489160"/>
              <a:gd name="connsiteX34" fmla="*/ 321849 w 607639"/>
              <a:gd name="connsiteY34" fmla="*/ 489160 h 489160"/>
              <a:gd name="connsiteX35" fmla="*/ 321849 w 607639"/>
              <a:gd name="connsiteY35" fmla="*/ 446058 h 489160"/>
              <a:gd name="connsiteX36" fmla="*/ 568478 w 607639"/>
              <a:gd name="connsiteY36" fmla="*/ 407755 h 489160"/>
              <a:gd name="connsiteX37" fmla="*/ 568478 w 607639"/>
              <a:gd name="connsiteY37" fmla="*/ 24813 h 489160"/>
              <a:gd name="connsiteX38" fmla="*/ 0 w 607639"/>
              <a:gd name="connsiteY38" fmla="*/ 18770 h 489160"/>
              <a:gd name="connsiteX39" fmla="*/ 39072 w 607639"/>
              <a:gd name="connsiteY39" fmla="*/ 24813 h 489160"/>
              <a:gd name="connsiteX40" fmla="*/ 39072 w 607639"/>
              <a:gd name="connsiteY40" fmla="*/ 407755 h 489160"/>
              <a:gd name="connsiteX41" fmla="*/ 285790 w 607639"/>
              <a:gd name="connsiteY41" fmla="*/ 446058 h 489160"/>
              <a:gd name="connsiteX42" fmla="*/ 285790 w 607639"/>
              <a:gd name="connsiteY42" fmla="*/ 489160 h 489160"/>
              <a:gd name="connsiteX43" fmla="*/ 0 w 607639"/>
              <a:gd name="connsiteY43" fmla="*/ 444903 h 489160"/>
              <a:gd name="connsiteX44" fmla="*/ 532416 w 607639"/>
              <a:gd name="connsiteY44" fmla="*/ 0 h 489160"/>
              <a:gd name="connsiteX45" fmla="*/ 532416 w 607639"/>
              <a:gd name="connsiteY45" fmla="*/ 376943 h 489160"/>
              <a:gd name="connsiteX46" fmla="*/ 321849 w 607639"/>
              <a:gd name="connsiteY46" fmla="*/ 409562 h 489160"/>
              <a:gd name="connsiteX47" fmla="*/ 321849 w 607639"/>
              <a:gd name="connsiteY47" fmla="*/ 32708 h 489160"/>
              <a:gd name="connsiteX48" fmla="*/ 75223 w 607639"/>
              <a:gd name="connsiteY48" fmla="*/ 0 h 489160"/>
              <a:gd name="connsiteX49" fmla="*/ 285790 w 607639"/>
              <a:gd name="connsiteY49" fmla="*/ 32708 h 489160"/>
              <a:gd name="connsiteX50" fmla="*/ 285790 w 607639"/>
              <a:gd name="connsiteY50" fmla="*/ 409562 h 489160"/>
              <a:gd name="connsiteX51" fmla="*/ 75223 w 607639"/>
              <a:gd name="connsiteY51" fmla="*/ 376943 h 4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489160">
                <a:moveTo>
                  <a:pt x="491833" y="276241"/>
                </a:moveTo>
                <a:lnTo>
                  <a:pt x="362432" y="296417"/>
                </a:lnTo>
                <a:lnTo>
                  <a:pt x="362432" y="332858"/>
                </a:lnTo>
                <a:lnTo>
                  <a:pt x="491833" y="312682"/>
                </a:lnTo>
                <a:close/>
                <a:moveTo>
                  <a:pt x="115717" y="276241"/>
                </a:moveTo>
                <a:lnTo>
                  <a:pt x="115717" y="312682"/>
                </a:lnTo>
                <a:lnTo>
                  <a:pt x="245207" y="332858"/>
                </a:lnTo>
                <a:lnTo>
                  <a:pt x="245207" y="296417"/>
                </a:lnTo>
                <a:close/>
                <a:moveTo>
                  <a:pt x="491833" y="209758"/>
                </a:moveTo>
                <a:lnTo>
                  <a:pt x="362432" y="229934"/>
                </a:lnTo>
                <a:lnTo>
                  <a:pt x="362432" y="266375"/>
                </a:lnTo>
                <a:lnTo>
                  <a:pt x="491833" y="246200"/>
                </a:lnTo>
                <a:close/>
                <a:moveTo>
                  <a:pt x="115717" y="209758"/>
                </a:moveTo>
                <a:lnTo>
                  <a:pt x="115717" y="246200"/>
                </a:lnTo>
                <a:lnTo>
                  <a:pt x="245207" y="266375"/>
                </a:lnTo>
                <a:lnTo>
                  <a:pt x="245207" y="229934"/>
                </a:lnTo>
                <a:close/>
                <a:moveTo>
                  <a:pt x="491833" y="143187"/>
                </a:moveTo>
                <a:lnTo>
                  <a:pt x="362432" y="163363"/>
                </a:lnTo>
                <a:lnTo>
                  <a:pt x="362432" y="199893"/>
                </a:lnTo>
                <a:lnTo>
                  <a:pt x="491833" y="179717"/>
                </a:lnTo>
                <a:close/>
                <a:moveTo>
                  <a:pt x="115717" y="143187"/>
                </a:moveTo>
                <a:lnTo>
                  <a:pt x="115717" y="179717"/>
                </a:lnTo>
                <a:lnTo>
                  <a:pt x="245207" y="199893"/>
                </a:lnTo>
                <a:lnTo>
                  <a:pt x="245207" y="163363"/>
                </a:lnTo>
                <a:close/>
                <a:moveTo>
                  <a:pt x="491833" y="76704"/>
                </a:moveTo>
                <a:lnTo>
                  <a:pt x="362432" y="96880"/>
                </a:lnTo>
                <a:lnTo>
                  <a:pt x="362432" y="133321"/>
                </a:lnTo>
                <a:lnTo>
                  <a:pt x="491833" y="113145"/>
                </a:lnTo>
                <a:close/>
                <a:moveTo>
                  <a:pt x="115717" y="76704"/>
                </a:moveTo>
                <a:lnTo>
                  <a:pt x="115717" y="113145"/>
                </a:lnTo>
                <a:lnTo>
                  <a:pt x="245207" y="133321"/>
                </a:lnTo>
                <a:lnTo>
                  <a:pt x="245207" y="96880"/>
                </a:lnTo>
                <a:close/>
                <a:moveTo>
                  <a:pt x="607639" y="18770"/>
                </a:moveTo>
                <a:lnTo>
                  <a:pt x="607639" y="444903"/>
                </a:lnTo>
                <a:lnTo>
                  <a:pt x="321849" y="489160"/>
                </a:lnTo>
                <a:lnTo>
                  <a:pt x="321849" y="446058"/>
                </a:lnTo>
                <a:lnTo>
                  <a:pt x="568478" y="407755"/>
                </a:lnTo>
                <a:lnTo>
                  <a:pt x="568478" y="24813"/>
                </a:lnTo>
                <a:close/>
                <a:moveTo>
                  <a:pt x="0" y="18770"/>
                </a:moveTo>
                <a:lnTo>
                  <a:pt x="39072" y="24813"/>
                </a:lnTo>
                <a:lnTo>
                  <a:pt x="39072" y="407755"/>
                </a:lnTo>
                <a:lnTo>
                  <a:pt x="285790" y="446058"/>
                </a:lnTo>
                <a:lnTo>
                  <a:pt x="285790" y="489160"/>
                </a:lnTo>
                <a:lnTo>
                  <a:pt x="0" y="444903"/>
                </a:lnTo>
                <a:close/>
                <a:moveTo>
                  <a:pt x="532416" y="0"/>
                </a:moveTo>
                <a:lnTo>
                  <a:pt x="532416" y="376943"/>
                </a:lnTo>
                <a:lnTo>
                  <a:pt x="321849" y="409562"/>
                </a:lnTo>
                <a:lnTo>
                  <a:pt x="321849" y="32708"/>
                </a:lnTo>
                <a:close/>
                <a:moveTo>
                  <a:pt x="75223" y="0"/>
                </a:moveTo>
                <a:lnTo>
                  <a:pt x="285790" y="32708"/>
                </a:lnTo>
                <a:lnTo>
                  <a:pt x="285790" y="409562"/>
                </a:lnTo>
                <a:lnTo>
                  <a:pt x="75223" y="3769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3" name="组合 12">
            <a:extLst>
              <a:ext uri="{FF2B5EF4-FFF2-40B4-BE49-F238E27FC236}">
                <a16:creationId xmlns:a16="http://schemas.microsoft.com/office/drawing/2014/main" xmlns="" id="{8DF60710-289C-472E-A216-21E565249DFE}"/>
              </a:ext>
            </a:extLst>
          </p:cNvPr>
          <p:cNvGrpSpPr/>
          <p:nvPr/>
        </p:nvGrpSpPr>
        <p:grpSpPr>
          <a:xfrm>
            <a:off x="5187950" y="3478529"/>
            <a:ext cx="1816102" cy="54137"/>
            <a:chOff x="1308100" y="2981163"/>
            <a:chExt cx="1816102" cy="54137"/>
          </a:xfrm>
        </p:grpSpPr>
        <p:cxnSp>
          <p:nvCxnSpPr>
            <p:cNvPr id="14" name="直接连接符 13">
              <a:extLst>
                <a:ext uri="{FF2B5EF4-FFF2-40B4-BE49-F238E27FC236}">
                  <a16:creationId xmlns:a16="http://schemas.microsoft.com/office/drawing/2014/main" xmlns="" id="{B319CAFE-7196-476C-BDA2-18DC72D56F8C}"/>
                </a:ext>
              </a:extLst>
            </p:cNvPr>
            <p:cNvCxnSpPr/>
            <p:nvPr/>
          </p:nvCxnSpPr>
          <p:spPr>
            <a:xfrm>
              <a:off x="1308100" y="3035300"/>
              <a:ext cx="1816100"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4BA80C8-5236-4C9A-AAFE-53BA8D718FC4}"/>
                </a:ext>
              </a:extLst>
            </p:cNvPr>
            <p:cNvCxnSpPr>
              <a:cxnSpLocks/>
            </p:cNvCxnSpPr>
            <p:nvPr/>
          </p:nvCxnSpPr>
          <p:spPr>
            <a:xfrm flipH="1" flipV="1">
              <a:off x="3058543" y="2981163"/>
              <a:ext cx="65659" cy="54137"/>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grpSp>
      <p:sp>
        <p:nvSpPr>
          <p:cNvPr id="17" name="矩形: 圆角 16">
            <a:extLst>
              <a:ext uri="{FF2B5EF4-FFF2-40B4-BE49-F238E27FC236}">
                <a16:creationId xmlns:a16="http://schemas.microsoft.com/office/drawing/2014/main" xmlns="" id="{DE263AB2-7B32-4EFB-B02B-B530EDAA6CC4}"/>
              </a:ext>
            </a:extLst>
          </p:cNvPr>
          <p:cNvSpPr/>
          <p:nvPr/>
        </p:nvSpPr>
        <p:spPr>
          <a:xfrm>
            <a:off x="5383409" y="3005934"/>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2"/>
                </a:solidFill>
                <a:latin typeface="+mj-ea"/>
                <a:ea typeface="+mj-ea"/>
              </a:rPr>
              <a:t>关键词</a:t>
            </a:r>
          </a:p>
        </p:txBody>
      </p:sp>
      <p:sp>
        <p:nvSpPr>
          <p:cNvPr id="18" name="椭圆 17">
            <a:extLst>
              <a:ext uri="{FF2B5EF4-FFF2-40B4-BE49-F238E27FC236}">
                <a16:creationId xmlns:a16="http://schemas.microsoft.com/office/drawing/2014/main" xmlns="" id="{9C2E6225-9284-43F5-983B-5E9129237EE3}"/>
              </a:ext>
            </a:extLst>
          </p:cNvPr>
          <p:cNvSpPr/>
          <p:nvPr/>
        </p:nvSpPr>
        <p:spPr>
          <a:xfrm>
            <a:off x="9154320" y="1798356"/>
            <a:ext cx="870398" cy="8703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0">
            <a:extLst>
              <a:ext uri="{FF2B5EF4-FFF2-40B4-BE49-F238E27FC236}">
                <a16:creationId xmlns:a16="http://schemas.microsoft.com/office/drawing/2014/main" xmlns="" id="{F0DC9578-2B66-4470-98BE-8D8FDF08DC9C}"/>
              </a:ext>
            </a:extLst>
          </p:cNvPr>
          <p:cNvSpPr/>
          <p:nvPr/>
        </p:nvSpPr>
        <p:spPr>
          <a:xfrm>
            <a:off x="9383871" y="2021235"/>
            <a:ext cx="411296" cy="409401"/>
          </a:xfrm>
          <a:custGeom>
            <a:avLst/>
            <a:gdLst>
              <a:gd name="T0" fmla="*/ 6215 w 6887"/>
              <a:gd name="T1" fmla="*/ 4656 h 6866"/>
              <a:gd name="T2" fmla="*/ 6161 w 6887"/>
              <a:gd name="T3" fmla="*/ 4568 h 6866"/>
              <a:gd name="T4" fmla="*/ 5045 w 6887"/>
              <a:gd name="T5" fmla="*/ 3452 h 6866"/>
              <a:gd name="T6" fmla="*/ 6799 w 6887"/>
              <a:gd name="T7" fmla="*/ 1699 h 6866"/>
              <a:gd name="T8" fmla="*/ 6799 w 6887"/>
              <a:gd name="T9" fmla="*/ 1380 h 6866"/>
              <a:gd name="T10" fmla="*/ 5523 w 6887"/>
              <a:gd name="T11" fmla="*/ 105 h 6866"/>
              <a:gd name="T12" fmla="*/ 5364 w 6887"/>
              <a:gd name="T13" fmla="*/ 39 h 6866"/>
              <a:gd name="T14" fmla="*/ 5205 w 6887"/>
              <a:gd name="T15" fmla="*/ 105 h 6866"/>
              <a:gd name="T16" fmla="*/ 4726 w 6887"/>
              <a:gd name="T17" fmla="*/ 583 h 6866"/>
              <a:gd name="T18" fmla="*/ 5364 w 6887"/>
              <a:gd name="T19" fmla="*/ 1221 h 6866"/>
              <a:gd name="T20" fmla="*/ 5364 w 6887"/>
              <a:gd name="T21" fmla="*/ 1540 h 6866"/>
              <a:gd name="T22" fmla="*/ 5205 w 6887"/>
              <a:gd name="T23" fmla="*/ 1606 h 6866"/>
              <a:gd name="T24" fmla="*/ 5045 w 6887"/>
              <a:gd name="T25" fmla="*/ 1540 h 6866"/>
              <a:gd name="T26" fmla="*/ 4408 w 6887"/>
              <a:gd name="T27" fmla="*/ 902 h 6866"/>
              <a:gd name="T28" fmla="*/ 4089 w 6887"/>
              <a:gd name="T29" fmla="*/ 1221 h 6866"/>
              <a:gd name="T30" fmla="*/ 4726 w 6887"/>
              <a:gd name="T31" fmla="*/ 1858 h 6866"/>
              <a:gd name="T32" fmla="*/ 4726 w 6887"/>
              <a:gd name="T33" fmla="*/ 2177 h 6866"/>
              <a:gd name="T34" fmla="*/ 4567 w 6887"/>
              <a:gd name="T35" fmla="*/ 2243 h 6866"/>
              <a:gd name="T36" fmla="*/ 4408 w 6887"/>
              <a:gd name="T37" fmla="*/ 2177 h 6866"/>
              <a:gd name="T38" fmla="*/ 3770 w 6887"/>
              <a:gd name="T39" fmla="*/ 1540 h 6866"/>
              <a:gd name="T40" fmla="*/ 3451 w 6887"/>
              <a:gd name="T41" fmla="*/ 1858 h 6866"/>
              <a:gd name="T42" fmla="*/ 1857 w 6887"/>
              <a:gd name="T43" fmla="*/ 265 h 6866"/>
              <a:gd name="T44" fmla="*/ 901 w 6887"/>
              <a:gd name="T45" fmla="*/ 265 h 6866"/>
              <a:gd name="T46" fmla="*/ 263 w 6887"/>
              <a:gd name="T47" fmla="*/ 902 h 6866"/>
              <a:gd name="T48" fmla="*/ 263 w 6887"/>
              <a:gd name="T49" fmla="*/ 1858 h 6866"/>
              <a:gd name="T50" fmla="*/ 1857 w 6887"/>
              <a:gd name="T51" fmla="*/ 3452 h 6866"/>
              <a:gd name="T52" fmla="*/ 1539 w 6887"/>
              <a:gd name="T53" fmla="*/ 3771 h 6866"/>
              <a:gd name="T54" fmla="*/ 2176 w 6887"/>
              <a:gd name="T55" fmla="*/ 4409 h 6866"/>
              <a:gd name="T56" fmla="*/ 2176 w 6887"/>
              <a:gd name="T57" fmla="*/ 4727 h 6866"/>
              <a:gd name="T58" fmla="*/ 2017 w 6887"/>
              <a:gd name="T59" fmla="*/ 4794 h 6866"/>
              <a:gd name="T60" fmla="*/ 1857 w 6887"/>
              <a:gd name="T61" fmla="*/ 4727 h 6866"/>
              <a:gd name="T62" fmla="*/ 1220 w 6887"/>
              <a:gd name="T63" fmla="*/ 4090 h 6866"/>
              <a:gd name="T64" fmla="*/ 901 w 6887"/>
              <a:gd name="T65" fmla="*/ 4409 h 6866"/>
              <a:gd name="T66" fmla="*/ 1539 w 6887"/>
              <a:gd name="T67" fmla="*/ 5046 h 6866"/>
              <a:gd name="T68" fmla="*/ 1539 w 6887"/>
              <a:gd name="T69" fmla="*/ 5365 h 6866"/>
              <a:gd name="T70" fmla="*/ 1379 w 6887"/>
              <a:gd name="T71" fmla="*/ 5431 h 6866"/>
              <a:gd name="T72" fmla="*/ 1220 w 6887"/>
              <a:gd name="T73" fmla="*/ 5365 h 6866"/>
              <a:gd name="T74" fmla="*/ 582 w 6887"/>
              <a:gd name="T75" fmla="*/ 4728 h 6866"/>
              <a:gd name="T76" fmla="*/ 104 w 6887"/>
              <a:gd name="T77" fmla="*/ 5206 h 6866"/>
              <a:gd name="T78" fmla="*/ 104 w 6887"/>
              <a:gd name="T79" fmla="*/ 5525 h 6866"/>
              <a:gd name="T80" fmla="*/ 1379 w 6887"/>
              <a:gd name="T81" fmla="*/ 6800 h 6866"/>
              <a:gd name="T82" fmla="*/ 1539 w 6887"/>
              <a:gd name="T83" fmla="*/ 6866 h 6866"/>
              <a:gd name="T84" fmla="*/ 1698 w 6887"/>
              <a:gd name="T85" fmla="*/ 6800 h 6866"/>
              <a:gd name="T86" fmla="*/ 3451 w 6887"/>
              <a:gd name="T87" fmla="*/ 5046 h 6866"/>
              <a:gd name="T88" fmla="*/ 4567 w 6887"/>
              <a:gd name="T89" fmla="*/ 6162 h 6866"/>
              <a:gd name="T90" fmla="*/ 4655 w 6887"/>
              <a:gd name="T91" fmla="*/ 6217 h 6866"/>
              <a:gd name="T92" fmla="*/ 6568 w 6887"/>
              <a:gd name="T93" fmla="*/ 6854 h 6866"/>
              <a:gd name="T94" fmla="*/ 6639 w 6887"/>
              <a:gd name="T95" fmla="*/ 6866 h 6866"/>
              <a:gd name="T96" fmla="*/ 6799 w 6887"/>
              <a:gd name="T97" fmla="*/ 6800 h 6866"/>
              <a:gd name="T98" fmla="*/ 6853 w 6887"/>
              <a:gd name="T99" fmla="*/ 6569 h 6866"/>
              <a:gd name="T100" fmla="*/ 6215 w 6887"/>
              <a:gd name="T101" fmla="*/ 4656 h 6866"/>
              <a:gd name="T102" fmla="*/ 4726 w 6887"/>
              <a:gd name="T103" fmla="*/ 5684 h 6866"/>
              <a:gd name="T104" fmla="*/ 1379 w 6887"/>
              <a:gd name="T105" fmla="*/ 2337 h 6866"/>
              <a:gd name="T106" fmla="*/ 1698 w 6887"/>
              <a:gd name="T107" fmla="*/ 2018 h 6866"/>
              <a:gd name="T108" fmla="*/ 5045 w 6887"/>
              <a:gd name="T109" fmla="*/ 5365 h 6866"/>
              <a:gd name="T110" fmla="*/ 4726 w 6887"/>
              <a:gd name="T111" fmla="*/ 5684 h 6866"/>
              <a:gd name="T112" fmla="*/ 5364 w 6887"/>
              <a:gd name="T113" fmla="*/ 5046 h 6866"/>
              <a:gd name="T114" fmla="*/ 2017 w 6887"/>
              <a:gd name="T115" fmla="*/ 1699 h 6866"/>
              <a:gd name="T116" fmla="*/ 2336 w 6887"/>
              <a:gd name="T117" fmla="*/ 1380 h 6866"/>
              <a:gd name="T118" fmla="*/ 5683 w 6887"/>
              <a:gd name="T119" fmla="*/ 4728 h 6866"/>
              <a:gd name="T120" fmla="*/ 5364 w 6887"/>
              <a:gd name="T121" fmla="*/ 5046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7" h="6866">
                <a:moveTo>
                  <a:pt x="6215" y="4656"/>
                </a:moveTo>
                <a:cubicBezTo>
                  <a:pt x="6205" y="4626"/>
                  <a:pt x="6186" y="4593"/>
                  <a:pt x="6161" y="4568"/>
                </a:cubicBezTo>
                <a:lnTo>
                  <a:pt x="5045" y="3452"/>
                </a:lnTo>
                <a:lnTo>
                  <a:pt x="6799" y="1699"/>
                </a:lnTo>
                <a:cubicBezTo>
                  <a:pt x="6887" y="1611"/>
                  <a:pt x="6887" y="1468"/>
                  <a:pt x="6799" y="1380"/>
                </a:cubicBezTo>
                <a:lnTo>
                  <a:pt x="5523" y="105"/>
                </a:lnTo>
                <a:cubicBezTo>
                  <a:pt x="5481" y="63"/>
                  <a:pt x="5424" y="39"/>
                  <a:pt x="5364" y="39"/>
                </a:cubicBezTo>
                <a:cubicBezTo>
                  <a:pt x="5304" y="39"/>
                  <a:pt x="5247" y="63"/>
                  <a:pt x="5205" y="105"/>
                </a:cubicBezTo>
                <a:lnTo>
                  <a:pt x="4726" y="583"/>
                </a:lnTo>
                <a:lnTo>
                  <a:pt x="5364" y="1221"/>
                </a:lnTo>
                <a:cubicBezTo>
                  <a:pt x="5452" y="1309"/>
                  <a:pt x="5452" y="1452"/>
                  <a:pt x="5364" y="1540"/>
                </a:cubicBezTo>
                <a:cubicBezTo>
                  <a:pt x="5320" y="1584"/>
                  <a:pt x="5262" y="1606"/>
                  <a:pt x="5205" y="1606"/>
                </a:cubicBezTo>
                <a:cubicBezTo>
                  <a:pt x="5147" y="1606"/>
                  <a:pt x="5089" y="1584"/>
                  <a:pt x="5045" y="1540"/>
                </a:cubicBezTo>
                <a:lnTo>
                  <a:pt x="4408" y="902"/>
                </a:lnTo>
                <a:lnTo>
                  <a:pt x="4089" y="1221"/>
                </a:lnTo>
                <a:lnTo>
                  <a:pt x="4726" y="1858"/>
                </a:lnTo>
                <a:cubicBezTo>
                  <a:pt x="4815" y="1946"/>
                  <a:pt x="4815" y="2089"/>
                  <a:pt x="4726" y="2177"/>
                </a:cubicBezTo>
                <a:cubicBezTo>
                  <a:pt x="4682" y="2221"/>
                  <a:pt x="4625" y="2243"/>
                  <a:pt x="4567" y="2243"/>
                </a:cubicBezTo>
                <a:cubicBezTo>
                  <a:pt x="4509" y="2243"/>
                  <a:pt x="4452" y="2221"/>
                  <a:pt x="4408" y="2177"/>
                </a:cubicBezTo>
                <a:lnTo>
                  <a:pt x="3770" y="1540"/>
                </a:lnTo>
                <a:lnTo>
                  <a:pt x="3451" y="1858"/>
                </a:lnTo>
                <a:cubicBezTo>
                  <a:pt x="2668" y="1075"/>
                  <a:pt x="1987" y="394"/>
                  <a:pt x="1857" y="265"/>
                </a:cubicBezTo>
                <a:cubicBezTo>
                  <a:pt x="1593" y="0"/>
                  <a:pt x="1165" y="0"/>
                  <a:pt x="901" y="265"/>
                </a:cubicBezTo>
                <a:lnTo>
                  <a:pt x="263" y="902"/>
                </a:lnTo>
                <a:cubicBezTo>
                  <a:pt x="0" y="1166"/>
                  <a:pt x="0" y="1595"/>
                  <a:pt x="263" y="1858"/>
                </a:cubicBezTo>
                <a:lnTo>
                  <a:pt x="1857" y="3452"/>
                </a:lnTo>
                <a:lnTo>
                  <a:pt x="1539" y="3771"/>
                </a:lnTo>
                <a:lnTo>
                  <a:pt x="2176" y="4409"/>
                </a:lnTo>
                <a:cubicBezTo>
                  <a:pt x="2264" y="4497"/>
                  <a:pt x="2264" y="4639"/>
                  <a:pt x="2176" y="4727"/>
                </a:cubicBezTo>
                <a:cubicBezTo>
                  <a:pt x="2132" y="4772"/>
                  <a:pt x="2074" y="4794"/>
                  <a:pt x="2017" y="4794"/>
                </a:cubicBezTo>
                <a:cubicBezTo>
                  <a:pt x="1959" y="4794"/>
                  <a:pt x="1901" y="4772"/>
                  <a:pt x="1857" y="4727"/>
                </a:cubicBezTo>
                <a:lnTo>
                  <a:pt x="1220" y="4090"/>
                </a:lnTo>
                <a:lnTo>
                  <a:pt x="901" y="4409"/>
                </a:lnTo>
                <a:lnTo>
                  <a:pt x="1539" y="5046"/>
                </a:lnTo>
                <a:cubicBezTo>
                  <a:pt x="1627" y="5134"/>
                  <a:pt x="1627" y="5277"/>
                  <a:pt x="1539" y="5365"/>
                </a:cubicBezTo>
                <a:cubicBezTo>
                  <a:pt x="1495" y="5409"/>
                  <a:pt x="1437" y="5431"/>
                  <a:pt x="1379" y="5431"/>
                </a:cubicBezTo>
                <a:cubicBezTo>
                  <a:pt x="1322" y="5431"/>
                  <a:pt x="1264" y="5409"/>
                  <a:pt x="1220" y="5365"/>
                </a:cubicBezTo>
                <a:lnTo>
                  <a:pt x="582" y="4728"/>
                </a:lnTo>
                <a:lnTo>
                  <a:pt x="104" y="5206"/>
                </a:lnTo>
                <a:cubicBezTo>
                  <a:pt x="16" y="5294"/>
                  <a:pt x="16" y="5436"/>
                  <a:pt x="104" y="5525"/>
                </a:cubicBezTo>
                <a:lnTo>
                  <a:pt x="1379" y="6800"/>
                </a:lnTo>
                <a:cubicBezTo>
                  <a:pt x="1421" y="6842"/>
                  <a:pt x="1479" y="6866"/>
                  <a:pt x="1539" y="6866"/>
                </a:cubicBezTo>
                <a:cubicBezTo>
                  <a:pt x="1598" y="6866"/>
                  <a:pt x="1656" y="6842"/>
                  <a:pt x="1698" y="6800"/>
                </a:cubicBezTo>
                <a:lnTo>
                  <a:pt x="3451" y="5046"/>
                </a:lnTo>
                <a:lnTo>
                  <a:pt x="4567" y="6162"/>
                </a:lnTo>
                <a:cubicBezTo>
                  <a:pt x="4592" y="6187"/>
                  <a:pt x="4624" y="6206"/>
                  <a:pt x="4655" y="6217"/>
                </a:cubicBezTo>
                <a:lnTo>
                  <a:pt x="6568" y="6854"/>
                </a:lnTo>
                <a:cubicBezTo>
                  <a:pt x="6591" y="6862"/>
                  <a:pt x="6615" y="6866"/>
                  <a:pt x="6639" y="6866"/>
                </a:cubicBezTo>
                <a:cubicBezTo>
                  <a:pt x="6698" y="6866"/>
                  <a:pt x="6756" y="6843"/>
                  <a:pt x="6799" y="6800"/>
                </a:cubicBezTo>
                <a:cubicBezTo>
                  <a:pt x="6859" y="6739"/>
                  <a:pt x="6880" y="6650"/>
                  <a:pt x="6853" y="6569"/>
                </a:cubicBezTo>
                <a:lnTo>
                  <a:pt x="6215" y="4656"/>
                </a:lnTo>
                <a:close/>
                <a:moveTo>
                  <a:pt x="4726" y="5684"/>
                </a:moveTo>
                <a:lnTo>
                  <a:pt x="1379" y="2337"/>
                </a:lnTo>
                <a:lnTo>
                  <a:pt x="1698" y="2018"/>
                </a:lnTo>
                <a:lnTo>
                  <a:pt x="5045" y="5365"/>
                </a:lnTo>
                <a:lnTo>
                  <a:pt x="4726" y="5684"/>
                </a:lnTo>
                <a:close/>
                <a:moveTo>
                  <a:pt x="5364" y="5046"/>
                </a:moveTo>
                <a:lnTo>
                  <a:pt x="2017" y="1699"/>
                </a:lnTo>
                <a:lnTo>
                  <a:pt x="2336" y="1380"/>
                </a:lnTo>
                <a:lnTo>
                  <a:pt x="5683" y="4728"/>
                </a:lnTo>
                <a:lnTo>
                  <a:pt x="5364" y="5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a:extLst>
              <a:ext uri="{FF2B5EF4-FFF2-40B4-BE49-F238E27FC236}">
                <a16:creationId xmlns:a16="http://schemas.microsoft.com/office/drawing/2014/main" xmlns="" id="{BC183999-FCC3-4070-8978-51D0C890B525}"/>
              </a:ext>
            </a:extLst>
          </p:cNvPr>
          <p:cNvGrpSpPr/>
          <p:nvPr/>
        </p:nvGrpSpPr>
        <p:grpSpPr>
          <a:xfrm>
            <a:off x="8681469" y="3478529"/>
            <a:ext cx="1816102" cy="54137"/>
            <a:chOff x="1308100" y="2981163"/>
            <a:chExt cx="1816102" cy="54137"/>
          </a:xfrm>
        </p:grpSpPr>
        <p:cxnSp>
          <p:nvCxnSpPr>
            <p:cNvPr id="21" name="直接连接符 20">
              <a:extLst>
                <a:ext uri="{FF2B5EF4-FFF2-40B4-BE49-F238E27FC236}">
                  <a16:creationId xmlns:a16="http://schemas.microsoft.com/office/drawing/2014/main" xmlns="" id="{32DD6F08-5360-4AB6-91E4-E9E4C00AD0B9}"/>
                </a:ext>
              </a:extLst>
            </p:cNvPr>
            <p:cNvCxnSpPr/>
            <p:nvPr/>
          </p:nvCxnSpPr>
          <p:spPr>
            <a:xfrm>
              <a:off x="1308100" y="3035300"/>
              <a:ext cx="1816100"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DBB87A59-581F-4C3F-B12B-2CDADF86666F}"/>
                </a:ext>
              </a:extLst>
            </p:cNvPr>
            <p:cNvCxnSpPr>
              <a:cxnSpLocks/>
            </p:cNvCxnSpPr>
            <p:nvPr/>
          </p:nvCxnSpPr>
          <p:spPr>
            <a:xfrm flipH="1" flipV="1">
              <a:off x="3058543" y="2981163"/>
              <a:ext cx="65659" cy="5413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sp>
        <p:nvSpPr>
          <p:cNvPr id="24" name="矩形: 圆角 23">
            <a:extLst>
              <a:ext uri="{FF2B5EF4-FFF2-40B4-BE49-F238E27FC236}">
                <a16:creationId xmlns:a16="http://schemas.microsoft.com/office/drawing/2014/main" xmlns="" id="{F1857B9D-37FA-4997-8413-948285F63930}"/>
              </a:ext>
            </a:extLst>
          </p:cNvPr>
          <p:cNvSpPr/>
          <p:nvPr/>
        </p:nvSpPr>
        <p:spPr>
          <a:xfrm>
            <a:off x="8876928" y="3005934"/>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latin typeface="+mj-ea"/>
                <a:ea typeface="+mj-ea"/>
              </a:rPr>
              <a:t>关键词</a:t>
            </a:r>
          </a:p>
        </p:txBody>
      </p:sp>
      <p:sp>
        <p:nvSpPr>
          <p:cNvPr id="25" name="文本框 24">
            <a:extLst>
              <a:ext uri="{FF2B5EF4-FFF2-40B4-BE49-F238E27FC236}">
                <a16:creationId xmlns:a16="http://schemas.microsoft.com/office/drawing/2014/main" xmlns="" id="{BF4FB7B9-964A-40C9-9C82-4920566455A0}"/>
              </a:ext>
            </a:extLst>
          </p:cNvPr>
          <p:cNvSpPr txBox="1"/>
          <p:nvPr/>
        </p:nvSpPr>
        <p:spPr>
          <a:xfrm>
            <a:off x="4574373" y="3586803"/>
            <a:ext cx="3043253" cy="2184041"/>
          </a:xfrm>
          <a:prstGeom prst="rect">
            <a:avLst/>
          </a:prstGeom>
          <a:noFill/>
          <a:ln>
            <a:noFill/>
          </a:ln>
        </p:spPr>
        <p:txBody>
          <a:bodyPr wrap="square" lIns="72000" tIns="72000" rIns="72000" bIns="72000" rtlCol="0">
            <a:spAutoFit/>
          </a:bodyPr>
          <a:lstStyle>
            <a:defPPr>
              <a:defRPr lang="zh-CN"/>
            </a:defPPr>
            <a:lvl1pPr>
              <a:lnSpc>
                <a:spcPct val="130000"/>
              </a:lnSpc>
              <a:defRPr spc="100">
                <a:solidFill>
                  <a:schemeClr val="tx1">
                    <a:lumMod val="75000"/>
                    <a:lumOff val="25000"/>
                  </a:schemeClr>
                </a:solidFill>
              </a:defRPr>
            </a:lvl1pPr>
          </a:lstStyle>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a:p>
            <a:pPr>
              <a:lnSpc>
                <a:spcPct val="150000"/>
              </a:lnSpc>
            </a:pPr>
            <a:r>
              <a:rPr lang="zh-CN" altLang="en-US" dirty="0"/>
              <a:t>请在这里输入你的正文内容</a:t>
            </a:r>
          </a:p>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p:txBody>
      </p:sp>
      <p:sp>
        <p:nvSpPr>
          <p:cNvPr id="26" name="文本框 25">
            <a:extLst>
              <a:ext uri="{FF2B5EF4-FFF2-40B4-BE49-F238E27FC236}">
                <a16:creationId xmlns:a16="http://schemas.microsoft.com/office/drawing/2014/main" xmlns="" id="{AB07F945-D0B8-4DE9-ACB5-1A27DA63114D}"/>
              </a:ext>
            </a:extLst>
          </p:cNvPr>
          <p:cNvSpPr txBox="1"/>
          <p:nvPr/>
        </p:nvSpPr>
        <p:spPr>
          <a:xfrm>
            <a:off x="8064089" y="3586803"/>
            <a:ext cx="3043253" cy="2184041"/>
          </a:xfrm>
          <a:prstGeom prst="rect">
            <a:avLst/>
          </a:prstGeom>
          <a:noFill/>
          <a:ln>
            <a:noFill/>
          </a:ln>
        </p:spPr>
        <p:txBody>
          <a:bodyPr wrap="square" lIns="72000" tIns="72000" rIns="72000" bIns="72000" rtlCol="0">
            <a:spAutoFit/>
          </a:bodyPr>
          <a:lstStyle>
            <a:defPPr>
              <a:defRPr lang="zh-CN"/>
            </a:defPPr>
            <a:lvl1pPr>
              <a:lnSpc>
                <a:spcPct val="130000"/>
              </a:lnSpc>
              <a:defRPr spc="100">
                <a:solidFill>
                  <a:schemeClr val="tx1">
                    <a:lumMod val="75000"/>
                    <a:lumOff val="25000"/>
                  </a:schemeClr>
                </a:solidFill>
              </a:defRPr>
            </a:lvl1pPr>
          </a:lstStyle>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a:p>
            <a:pPr>
              <a:lnSpc>
                <a:spcPct val="150000"/>
              </a:lnSpc>
            </a:pPr>
            <a:r>
              <a:rPr lang="zh-CN" altLang="en-US" dirty="0"/>
              <a:t>请在这里输入你的正文内容</a:t>
            </a:r>
          </a:p>
          <a:p>
            <a:pPr>
              <a:lnSpc>
                <a:spcPct val="150000"/>
              </a:lnSpc>
            </a:pPr>
            <a:r>
              <a:rPr lang="zh-CN" altLang="en-US" dirty="0"/>
              <a:t>请在这里输入你的正文内容</a:t>
            </a:r>
            <a:endParaRPr lang="en-US" altLang="zh-CN" dirty="0"/>
          </a:p>
          <a:p>
            <a:pPr>
              <a:lnSpc>
                <a:spcPct val="150000"/>
              </a:lnSpc>
            </a:pPr>
            <a:r>
              <a:rPr lang="zh-CN" altLang="en-US" dirty="0"/>
              <a:t>请在这里输入你的正文内容</a:t>
            </a:r>
          </a:p>
        </p:txBody>
      </p:sp>
    </p:spTree>
    <p:extLst>
      <p:ext uri="{BB962C8B-B14F-4D97-AF65-F5344CB8AC3E}">
        <p14:creationId xmlns:p14="http://schemas.microsoft.com/office/powerpoint/2010/main" val="6370029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44CB4D-428F-475A-9463-FF87986F3E40}"/>
              </a:ext>
            </a:extLst>
          </p:cNvPr>
          <p:cNvSpPr>
            <a:spLocks noGrp="1"/>
          </p:cNvSpPr>
          <p:nvPr>
            <p:ph type="title"/>
          </p:nvPr>
        </p:nvSpPr>
        <p:spPr>
          <a:xfrm>
            <a:off x="838200" y="3306389"/>
            <a:ext cx="10515600" cy="708335"/>
          </a:xfrm>
        </p:spPr>
        <p:txBody>
          <a:bodyPr/>
          <a:lstStyle/>
          <a:p>
            <a:r>
              <a:rPr lang="zh-CN" altLang="en-US" dirty="0"/>
              <a:t>投资回报分析</a:t>
            </a:r>
          </a:p>
        </p:txBody>
      </p:sp>
    </p:spTree>
    <p:extLst>
      <p:ext uri="{BB962C8B-B14F-4D97-AF65-F5344CB8AC3E}">
        <p14:creationId xmlns:p14="http://schemas.microsoft.com/office/powerpoint/2010/main" val="36389983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桌子上放着笔记本电脑的人&#10;&#10;描述已自动生成">
            <a:extLst>
              <a:ext uri="{FF2B5EF4-FFF2-40B4-BE49-F238E27FC236}">
                <a16:creationId xmlns:a16="http://schemas.microsoft.com/office/drawing/2014/main" xmlns="" id="{2471C9C7-4181-402E-B50D-DEF274EBC7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3900" y="1744162"/>
            <a:ext cx="7680325" cy="5120217"/>
          </a:xfrm>
          <a:prstGeom prst="rect">
            <a:avLst/>
          </a:prstGeom>
        </p:spPr>
      </p:pic>
      <p:sp>
        <p:nvSpPr>
          <p:cNvPr id="5" name="文本框 4">
            <a:extLst>
              <a:ext uri="{FF2B5EF4-FFF2-40B4-BE49-F238E27FC236}">
                <a16:creationId xmlns:a16="http://schemas.microsoft.com/office/drawing/2014/main" xmlns="" id="{18557937-F517-44EC-9D64-EDA3A3969ABE}"/>
              </a:ext>
            </a:extLst>
          </p:cNvPr>
          <p:cNvSpPr txBox="1"/>
          <p:nvPr/>
        </p:nvSpPr>
        <p:spPr>
          <a:xfrm>
            <a:off x="398463" y="284366"/>
            <a:ext cx="2763838" cy="523220"/>
          </a:xfrm>
          <a:prstGeom prst="rect">
            <a:avLst/>
          </a:prstGeom>
          <a:noFill/>
        </p:spPr>
        <p:txBody>
          <a:bodyPr wrap="square" rtlCol="0">
            <a:spAutoFit/>
          </a:bodyPr>
          <a:lstStyle/>
          <a:p>
            <a:r>
              <a:rPr lang="zh-CN" altLang="en-US" sz="2800" dirty="0">
                <a:solidFill>
                  <a:schemeClr val="accent1"/>
                </a:solidFill>
                <a:latin typeface="阿里巴巴普惠体 B" panose="00020600040101010101" pitchFamily="18" charset="-122"/>
                <a:ea typeface="阿里巴巴普惠体 B" panose="00020600040101010101" pitchFamily="18" charset="-122"/>
              </a:rPr>
              <a:t>请输入你的标题</a:t>
            </a:r>
          </a:p>
        </p:txBody>
      </p:sp>
      <p:cxnSp>
        <p:nvCxnSpPr>
          <p:cNvPr id="6" name="直接连接符 5">
            <a:extLst>
              <a:ext uri="{FF2B5EF4-FFF2-40B4-BE49-F238E27FC236}">
                <a16:creationId xmlns:a16="http://schemas.microsoft.com/office/drawing/2014/main" xmlns="" id="{1F2E7A5A-850A-4B16-AF9E-05AC060690AF}"/>
              </a:ext>
            </a:extLst>
          </p:cNvPr>
          <p:cNvCxnSpPr/>
          <p:nvPr/>
        </p:nvCxnSpPr>
        <p:spPr>
          <a:xfrm>
            <a:off x="479425" y="921887"/>
            <a:ext cx="117125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7BC74D3A-E364-43F3-AD88-A0341D2CF9BF}"/>
              </a:ext>
            </a:extLst>
          </p:cNvPr>
          <p:cNvCxnSpPr>
            <a:cxnSpLocks/>
          </p:cNvCxnSpPr>
          <p:nvPr/>
        </p:nvCxnSpPr>
        <p:spPr>
          <a:xfrm>
            <a:off x="534510" y="921887"/>
            <a:ext cx="2495129" cy="0"/>
          </a:xfrm>
          <a:prstGeom prst="lin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0EA741BC-11F1-48C9-A3EA-1525853A27F0}"/>
              </a:ext>
            </a:extLst>
          </p:cNvPr>
          <p:cNvGrpSpPr/>
          <p:nvPr/>
        </p:nvGrpSpPr>
        <p:grpSpPr>
          <a:xfrm rot="7148863">
            <a:off x="6350" y="178384"/>
            <a:ext cx="247924" cy="309981"/>
            <a:chOff x="12096476" y="6542221"/>
            <a:chExt cx="247924" cy="309981"/>
          </a:xfrm>
        </p:grpSpPr>
        <p:sp>
          <p:nvSpPr>
            <p:cNvPr id="9" name="等腰三角形 8">
              <a:extLst>
                <a:ext uri="{FF2B5EF4-FFF2-40B4-BE49-F238E27FC236}">
                  <a16:creationId xmlns:a16="http://schemas.microsoft.com/office/drawing/2014/main" xmlns="" id="{F6D7B3D5-152E-4AC3-B666-3F89BA0D4C71}"/>
                </a:ext>
              </a:extLst>
            </p:cNvPr>
            <p:cNvSpPr/>
            <p:nvPr/>
          </p:nvSpPr>
          <p:spPr>
            <a:xfrm rot="16200000">
              <a:off x="12174933" y="6554774"/>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a:extLst>
                <a:ext uri="{FF2B5EF4-FFF2-40B4-BE49-F238E27FC236}">
                  <a16:creationId xmlns:a16="http://schemas.microsoft.com/office/drawing/2014/main" xmlns="" id="{F5ED948A-BDC4-432D-B231-A19F963A5D3D}"/>
                </a:ext>
              </a:extLst>
            </p:cNvPr>
            <p:cNvSpPr/>
            <p:nvPr/>
          </p:nvSpPr>
          <p:spPr>
            <a:xfrm rot="19924693">
              <a:off x="12096476" y="6695288"/>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5" name="矩形 24">
            <a:extLst>
              <a:ext uri="{FF2B5EF4-FFF2-40B4-BE49-F238E27FC236}">
                <a16:creationId xmlns:a16="http://schemas.microsoft.com/office/drawing/2014/main" xmlns="" id="{69C6569E-1709-4030-8749-B51761527F6D}"/>
              </a:ext>
            </a:extLst>
          </p:cNvPr>
          <p:cNvSpPr/>
          <p:nvPr/>
        </p:nvSpPr>
        <p:spPr>
          <a:xfrm>
            <a:off x="479425" y="2234529"/>
            <a:ext cx="4054475" cy="577849"/>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406FDCEF-2364-4EC7-B86A-9B51A9AB3125}"/>
              </a:ext>
            </a:extLst>
          </p:cNvPr>
          <p:cNvSpPr/>
          <p:nvPr/>
        </p:nvSpPr>
        <p:spPr>
          <a:xfrm>
            <a:off x="4625975" y="2234529"/>
            <a:ext cx="136525" cy="577849"/>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A900C5D9-D9E9-4C51-9E08-0249C154FBE8}"/>
              </a:ext>
            </a:extLst>
          </p:cNvPr>
          <p:cNvSpPr txBox="1"/>
          <p:nvPr/>
        </p:nvSpPr>
        <p:spPr>
          <a:xfrm>
            <a:off x="638966" y="2304348"/>
            <a:ext cx="3702050" cy="430887"/>
          </a:xfrm>
          <a:prstGeom prst="rect">
            <a:avLst/>
          </a:prstGeom>
          <a:noFill/>
        </p:spPr>
        <p:txBody>
          <a:bodyPr wrap="square" rtlCol="0">
            <a:spAutoFit/>
          </a:bodyPr>
          <a:lstStyle/>
          <a:p>
            <a:r>
              <a:rPr lang="zh-CN" altLang="en-US" sz="2200" dirty="0">
                <a:solidFill>
                  <a:schemeClr val="bg1"/>
                </a:solidFill>
                <a:latin typeface="阿里巴巴普惠体 R" panose="00020600040101010101" pitchFamily="18" charset="-122"/>
                <a:ea typeface="阿里巴巴普惠体 R" panose="00020600040101010101" pitchFamily="18" charset="-122"/>
              </a:rPr>
              <a:t>在这里输入你的基本概述</a:t>
            </a:r>
          </a:p>
        </p:txBody>
      </p:sp>
      <p:sp>
        <p:nvSpPr>
          <p:cNvPr id="31" name="文本框 30">
            <a:extLst>
              <a:ext uri="{FF2B5EF4-FFF2-40B4-BE49-F238E27FC236}">
                <a16:creationId xmlns:a16="http://schemas.microsoft.com/office/drawing/2014/main" xmlns="" id="{11398DCE-314C-4A50-B24E-9746C8C27E0E}"/>
              </a:ext>
            </a:extLst>
          </p:cNvPr>
          <p:cNvSpPr txBox="1"/>
          <p:nvPr/>
        </p:nvSpPr>
        <p:spPr>
          <a:xfrm>
            <a:off x="638966" y="3029890"/>
            <a:ext cx="3236114" cy="294920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请在这里输入你的正文内容</a:t>
            </a:r>
          </a:p>
          <a:p>
            <a:pPr>
              <a:lnSpc>
                <a:spcPct val="15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请在这里输入你的正文内容</a:t>
            </a:r>
          </a:p>
          <a:p>
            <a:pPr>
              <a:lnSpc>
                <a:spcPct val="15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50000"/>
              </a:lnSpc>
            </a:pPr>
            <a:r>
              <a:rPr lang="zh-CN" altLang="en-US" dirty="0">
                <a:solidFill>
                  <a:schemeClr val="tx1">
                    <a:lumMod val="75000"/>
                    <a:lumOff val="25000"/>
                  </a:schemeClr>
                </a:solidFill>
              </a:rPr>
              <a:t>请在这里输入你的正文内容</a:t>
            </a:r>
          </a:p>
        </p:txBody>
      </p:sp>
    </p:spTree>
    <p:extLst>
      <p:ext uri="{BB962C8B-B14F-4D97-AF65-F5344CB8AC3E}">
        <p14:creationId xmlns:p14="http://schemas.microsoft.com/office/powerpoint/2010/main" val="24802461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247C6A7F-7556-42BA-8E6B-5C56B9E3E8E4}"/>
              </a:ext>
            </a:extLst>
          </p:cNvPr>
          <p:cNvSpPr txBox="1"/>
          <p:nvPr/>
        </p:nvSpPr>
        <p:spPr>
          <a:xfrm>
            <a:off x="398463" y="284366"/>
            <a:ext cx="2763838" cy="523220"/>
          </a:xfrm>
          <a:prstGeom prst="rect">
            <a:avLst/>
          </a:prstGeom>
          <a:noFill/>
        </p:spPr>
        <p:txBody>
          <a:bodyPr wrap="square" rtlCol="0">
            <a:spAutoFit/>
          </a:bodyPr>
          <a:lstStyle/>
          <a:p>
            <a:r>
              <a:rPr lang="zh-CN" altLang="en-US" sz="2800" dirty="0">
                <a:solidFill>
                  <a:schemeClr val="accent1"/>
                </a:solidFill>
                <a:latin typeface="阿里巴巴普惠体 B" panose="00020600040101010101" pitchFamily="18" charset="-122"/>
                <a:ea typeface="阿里巴巴普惠体 B" panose="00020600040101010101" pitchFamily="18" charset="-122"/>
              </a:rPr>
              <a:t>请输入你的标题</a:t>
            </a:r>
          </a:p>
        </p:txBody>
      </p:sp>
      <p:cxnSp>
        <p:nvCxnSpPr>
          <p:cNvPr id="6" name="直接连接符 5">
            <a:extLst>
              <a:ext uri="{FF2B5EF4-FFF2-40B4-BE49-F238E27FC236}">
                <a16:creationId xmlns:a16="http://schemas.microsoft.com/office/drawing/2014/main" xmlns="" id="{0B1DF2A9-F164-4B2B-860F-57F99A7DDCB2}"/>
              </a:ext>
            </a:extLst>
          </p:cNvPr>
          <p:cNvCxnSpPr/>
          <p:nvPr/>
        </p:nvCxnSpPr>
        <p:spPr>
          <a:xfrm>
            <a:off x="479425" y="921887"/>
            <a:ext cx="117125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834918FE-BD2A-49C3-B694-C52CEE14229B}"/>
              </a:ext>
            </a:extLst>
          </p:cNvPr>
          <p:cNvCxnSpPr>
            <a:cxnSpLocks/>
          </p:cNvCxnSpPr>
          <p:nvPr/>
        </p:nvCxnSpPr>
        <p:spPr>
          <a:xfrm>
            <a:off x="534510" y="921887"/>
            <a:ext cx="2495129" cy="0"/>
          </a:xfrm>
          <a:prstGeom prst="lin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2C95EA0B-F7A3-4EA1-85FD-244F45773F61}"/>
              </a:ext>
            </a:extLst>
          </p:cNvPr>
          <p:cNvGrpSpPr/>
          <p:nvPr/>
        </p:nvGrpSpPr>
        <p:grpSpPr>
          <a:xfrm rot="7148863">
            <a:off x="6350" y="178384"/>
            <a:ext cx="247924" cy="309981"/>
            <a:chOff x="12096476" y="6542221"/>
            <a:chExt cx="247924" cy="309981"/>
          </a:xfrm>
        </p:grpSpPr>
        <p:sp>
          <p:nvSpPr>
            <p:cNvPr id="9" name="等腰三角形 8">
              <a:extLst>
                <a:ext uri="{FF2B5EF4-FFF2-40B4-BE49-F238E27FC236}">
                  <a16:creationId xmlns:a16="http://schemas.microsoft.com/office/drawing/2014/main" xmlns="" id="{B67E94D8-03F0-44E3-93CF-22F85DA81FB0}"/>
                </a:ext>
              </a:extLst>
            </p:cNvPr>
            <p:cNvSpPr/>
            <p:nvPr/>
          </p:nvSpPr>
          <p:spPr>
            <a:xfrm rot="16200000">
              <a:off x="12174933" y="6554774"/>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a:extLst>
                <a:ext uri="{FF2B5EF4-FFF2-40B4-BE49-F238E27FC236}">
                  <a16:creationId xmlns:a16="http://schemas.microsoft.com/office/drawing/2014/main" xmlns="" id="{A6E725E0-8561-4B97-A260-E3D571A6C43B}"/>
                </a:ext>
              </a:extLst>
            </p:cNvPr>
            <p:cNvSpPr/>
            <p:nvPr/>
          </p:nvSpPr>
          <p:spPr>
            <a:xfrm rot="19924693">
              <a:off x="12096476" y="6695288"/>
              <a:ext cx="182020" cy="156914"/>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5" name="图片 14">
            <a:extLst>
              <a:ext uri="{FF2B5EF4-FFF2-40B4-BE49-F238E27FC236}">
                <a16:creationId xmlns:a16="http://schemas.microsoft.com/office/drawing/2014/main" xmlns="" id="{36754BA2-95CA-4321-8D24-B1FA6E4A70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951" y="1161744"/>
            <a:ext cx="3348038" cy="5533804"/>
          </a:xfrm>
          <a:prstGeom prst="rect">
            <a:avLst/>
          </a:prstGeom>
          <a:effectLst>
            <a:outerShdw blurRad="127000" sx="101000" sy="101000" algn="ctr" rotWithShape="0">
              <a:prstClr val="black">
                <a:alpha val="10000"/>
              </a:prstClr>
            </a:outerShdw>
          </a:effectLst>
        </p:spPr>
      </p:pic>
      <p:grpSp>
        <p:nvGrpSpPr>
          <p:cNvPr id="27" name="组合 26">
            <a:extLst>
              <a:ext uri="{FF2B5EF4-FFF2-40B4-BE49-F238E27FC236}">
                <a16:creationId xmlns:a16="http://schemas.microsoft.com/office/drawing/2014/main" xmlns="" id="{BE6DAC54-F85A-48A9-B6D2-537251B07010}"/>
              </a:ext>
            </a:extLst>
          </p:cNvPr>
          <p:cNvGrpSpPr/>
          <p:nvPr/>
        </p:nvGrpSpPr>
        <p:grpSpPr>
          <a:xfrm>
            <a:off x="479425" y="1654628"/>
            <a:ext cx="7455013" cy="1238200"/>
            <a:chOff x="479425" y="1654628"/>
            <a:chExt cx="7455013" cy="1238200"/>
          </a:xfrm>
        </p:grpSpPr>
        <p:sp>
          <p:nvSpPr>
            <p:cNvPr id="16" name="矩形 15">
              <a:extLst>
                <a:ext uri="{FF2B5EF4-FFF2-40B4-BE49-F238E27FC236}">
                  <a16:creationId xmlns:a16="http://schemas.microsoft.com/office/drawing/2014/main" xmlns="" id="{544A6464-7AD8-4490-A01C-8BB72D92D4B9}"/>
                </a:ext>
              </a:extLst>
            </p:cNvPr>
            <p:cNvSpPr/>
            <p:nvPr/>
          </p:nvSpPr>
          <p:spPr>
            <a:xfrm>
              <a:off x="479425" y="1654628"/>
              <a:ext cx="1236233" cy="1236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形 23">
              <a:extLst>
                <a:ext uri="{FF2B5EF4-FFF2-40B4-BE49-F238E27FC236}">
                  <a16:creationId xmlns:a16="http://schemas.microsoft.com/office/drawing/2014/main" xmlns="" id="{3E0E3859-5D0E-4D43-95B9-F3441D677CA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616649" y="1844675"/>
              <a:ext cx="961783" cy="878341"/>
            </a:xfrm>
            <a:prstGeom prst="rect">
              <a:avLst/>
            </a:prstGeom>
          </p:spPr>
        </p:pic>
        <p:sp>
          <p:nvSpPr>
            <p:cNvPr id="25" name="文本框 24">
              <a:extLst>
                <a:ext uri="{FF2B5EF4-FFF2-40B4-BE49-F238E27FC236}">
                  <a16:creationId xmlns:a16="http://schemas.microsoft.com/office/drawing/2014/main" xmlns="" id="{BD983893-EA91-4713-8427-E09318B8F963}"/>
                </a:ext>
              </a:extLst>
            </p:cNvPr>
            <p:cNvSpPr txBox="1"/>
            <p:nvPr/>
          </p:nvSpPr>
          <p:spPr>
            <a:xfrm>
              <a:off x="1838438" y="1698169"/>
              <a:ext cx="2046515"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输入你的亮点</a:t>
              </a:r>
            </a:p>
          </p:txBody>
        </p:sp>
        <p:sp>
          <p:nvSpPr>
            <p:cNvPr id="26" name="矩形 25">
              <a:extLst>
                <a:ext uri="{FF2B5EF4-FFF2-40B4-BE49-F238E27FC236}">
                  <a16:creationId xmlns:a16="http://schemas.microsoft.com/office/drawing/2014/main" xmlns="" id="{D33B5E8B-C0AB-4D7E-A4FB-967D22D9733A}"/>
                </a:ext>
              </a:extLst>
            </p:cNvPr>
            <p:cNvSpPr/>
            <p:nvPr/>
          </p:nvSpPr>
          <p:spPr>
            <a:xfrm>
              <a:off x="1838438" y="2101778"/>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grpSp>
      <p:sp>
        <p:nvSpPr>
          <p:cNvPr id="29" name="矩形 28">
            <a:extLst>
              <a:ext uri="{FF2B5EF4-FFF2-40B4-BE49-F238E27FC236}">
                <a16:creationId xmlns:a16="http://schemas.microsoft.com/office/drawing/2014/main" xmlns="" id="{84D9EE22-E2C7-4C9D-865B-F3A2C4CB0C31}"/>
              </a:ext>
            </a:extLst>
          </p:cNvPr>
          <p:cNvSpPr/>
          <p:nvPr/>
        </p:nvSpPr>
        <p:spPr>
          <a:xfrm>
            <a:off x="479425" y="3247310"/>
            <a:ext cx="1236233" cy="1236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D31DD3C7-2B36-4766-8785-9FA111816374}"/>
              </a:ext>
            </a:extLst>
          </p:cNvPr>
          <p:cNvSpPr txBox="1"/>
          <p:nvPr/>
        </p:nvSpPr>
        <p:spPr>
          <a:xfrm>
            <a:off x="1838438" y="3290851"/>
            <a:ext cx="2046515"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输入你的亮点</a:t>
            </a:r>
          </a:p>
        </p:txBody>
      </p:sp>
      <p:sp>
        <p:nvSpPr>
          <p:cNvPr id="32" name="矩形 31">
            <a:extLst>
              <a:ext uri="{FF2B5EF4-FFF2-40B4-BE49-F238E27FC236}">
                <a16:creationId xmlns:a16="http://schemas.microsoft.com/office/drawing/2014/main" xmlns="" id="{8F4B0C28-FCBF-4275-A9BB-D22B028F0320}"/>
              </a:ext>
            </a:extLst>
          </p:cNvPr>
          <p:cNvSpPr/>
          <p:nvPr/>
        </p:nvSpPr>
        <p:spPr>
          <a:xfrm>
            <a:off x="1838438" y="3694460"/>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34" name="矩形 33">
            <a:extLst>
              <a:ext uri="{FF2B5EF4-FFF2-40B4-BE49-F238E27FC236}">
                <a16:creationId xmlns:a16="http://schemas.microsoft.com/office/drawing/2014/main" xmlns="" id="{863F7274-A14C-4EC4-9323-822C8D32E462}"/>
              </a:ext>
            </a:extLst>
          </p:cNvPr>
          <p:cNvSpPr/>
          <p:nvPr/>
        </p:nvSpPr>
        <p:spPr>
          <a:xfrm>
            <a:off x="479425" y="4839992"/>
            <a:ext cx="1236233" cy="1236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401F9BA7-5D1B-450F-8B9C-C9D4E7C6D205}"/>
              </a:ext>
            </a:extLst>
          </p:cNvPr>
          <p:cNvSpPr txBox="1"/>
          <p:nvPr/>
        </p:nvSpPr>
        <p:spPr>
          <a:xfrm>
            <a:off x="1838438" y="4883533"/>
            <a:ext cx="2046515" cy="461665"/>
          </a:xfrm>
          <a:prstGeom prst="rect">
            <a:avLst/>
          </a:prstGeom>
          <a:noFill/>
        </p:spPr>
        <p:txBody>
          <a:bodyPr wrap="square" rtlCol="0">
            <a:spAutoFit/>
          </a:bodyPr>
          <a:lstStyle/>
          <a:p>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输入你的亮点</a:t>
            </a:r>
          </a:p>
        </p:txBody>
      </p:sp>
      <p:sp>
        <p:nvSpPr>
          <p:cNvPr id="37" name="矩形 36">
            <a:extLst>
              <a:ext uri="{FF2B5EF4-FFF2-40B4-BE49-F238E27FC236}">
                <a16:creationId xmlns:a16="http://schemas.microsoft.com/office/drawing/2014/main" xmlns="" id="{FE3AE5A0-E61F-4EBA-87F2-DE51B726144B}"/>
              </a:ext>
            </a:extLst>
          </p:cNvPr>
          <p:cNvSpPr/>
          <p:nvPr/>
        </p:nvSpPr>
        <p:spPr>
          <a:xfrm>
            <a:off x="1838438" y="5287142"/>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pic>
        <p:nvPicPr>
          <p:cNvPr id="22" name="图形 21">
            <a:extLst>
              <a:ext uri="{FF2B5EF4-FFF2-40B4-BE49-F238E27FC236}">
                <a16:creationId xmlns:a16="http://schemas.microsoft.com/office/drawing/2014/main" xmlns="" id="{84B59CD8-6C24-427E-9F58-CB7F3C94882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70570" y="3245816"/>
            <a:ext cx="1236233" cy="1236233"/>
          </a:xfrm>
          <a:prstGeom prst="rect">
            <a:avLst/>
          </a:prstGeom>
        </p:spPr>
      </p:pic>
      <p:pic>
        <p:nvPicPr>
          <p:cNvPr id="20" name="图形 19">
            <a:extLst>
              <a:ext uri="{FF2B5EF4-FFF2-40B4-BE49-F238E27FC236}">
                <a16:creationId xmlns:a16="http://schemas.microsoft.com/office/drawing/2014/main" xmlns="" id="{34BFC6DC-4B09-46FE-A021-6C65C3C0613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97656" y="4863758"/>
            <a:ext cx="952500" cy="952500"/>
          </a:xfrm>
          <a:prstGeom prst="rect">
            <a:avLst/>
          </a:prstGeom>
        </p:spPr>
      </p:pic>
    </p:spTree>
    <p:extLst>
      <p:ext uri="{BB962C8B-B14F-4D97-AF65-F5344CB8AC3E}">
        <p14:creationId xmlns:p14="http://schemas.microsoft.com/office/powerpoint/2010/main" val="1005507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3C87BF-6F81-4CD0-83AD-1BEB05B2B070}"/>
              </a:ext>
            </a:extLst>
          </p:cNvPr>
          <p:cNvSpPr>
            <a:spLocks noGrp="1"/>
          </p:cNvSpPr>
          <p:nvPr>
            <p:ph type="title"/>
          </p:nvPr>
        </p:nvSpPr>
        <p:spPr>
          <a:xfrm>
            <a:off x="838200" y="3306389"/>
            <a:ext cx="10515600" cy="708335"/>
          </a:xfrm>
        </p:spPr>
        <p:txBody>
          <a:bodyPr/>
          <a:lstStyle/>
          <a:p>
            <a:r>
              <a:rPr lang="zh-CN" altLang="en-US" dirty="0"/>
              <a:t>公司团队介绍</a:t>
            </a:r>
          </a:p>
        </p:txBody>
      </p:sp>
    </p:spTree>
    <p:extLst>
      <p:ext uri="{BB962C8B-B14F-4D97-AF65-F5344CB8AC3E}">
        <p14:creationId xmlns:p14="http://schemas.microsoft.com/office/powerpoint/2010/main" val="34935655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89F3FBCB-BB84-4BA2-BB4C-CA650E822093}"/>
              </a:ext>
            </a:extLst>
          </p:cNvPr>
          <p:cNvSpPr>
            <a:spLocks noGrp="1"/>
          </p:cNvSpPr>
          <p:nvPr>
            <p:ph type="title"/>
          </p:nvPr>
        </p:nvSpPr>
        <p:spPr>
          <a:xfrm>
            <a:off x="479425" y="332503"/>
            <a:ext cx="10515600" cy="484300"/>
          </a:xfrm>
        </p:spPr>
        <p:txBody>
          <a:bodyPr/>
          <a:lstStyle/>
          <a:p>
            <a:r>
              <a:rPr lang="zh-CN" altLang="en-US" dirty="0"/>
              <a:t>公司创始人</a:t>
            </a:r>
          </a:p>
        </p:txBody>
      </p:sp>
      <p:sp>
        <p:nvSpPr>
          <p:cNvPr id="5" name="文本框 1">
            <a:extLst>
              <a:ext uri="{FF2B5EF4-FFF2-40B4-BE49-F238E27FC236}">
                <a16:creationId xmlns:a16="http://schemas.microsoft.com/office/drawing/2014/main" xmlns="" id="{79D40819-AAB5-4B6A-A7B7-41E8082A75CC}"/>
              </a:ext>
            </a:extLst>
          </p:cNvPr>
          <p:cNvSpPr txBox="1"/>
          <p:nvPr/>
        </p:nvSpPr>
        <p:spPr>
          <a:xfrm>
            <a:off x="6378417" y="2939722"/>
            <a:ext cx="5146040" cy="3140668"/>
          </a:xfrm>
          <a:prstGeom prst="rect">
            <a:avLst/>
          </a:prstGeom>
          <a:noFill/>
        </p:spPr>
        <p:txBody>
          <a:bodyPr wrap="square" rtlCol="0">
            <a:spAutoFit/>
          </a:bodyPr>
          <a:lstStyle/>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endParaRPr lang="en-US" altLang="zh-CN" dirty="0">
              <a:solidFill>
                <a:srgbClr val="404040"/>
              </a:solidFill>
              <a:latin typeface="阿里巴巴普惠体 R" panose="00020600040101010101" pitchFamily="18" charset="-122"/>
              <a:ea typeface="阿里巴巴普惠体 R" panose="00020600040101010101" pitchFamily="18" charset="-122"/>
            </a:endParaRPr>
          </a:p>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p>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p>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p>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p>
          <a:p>
            <a:pPr marL="285750" indent="-285750">
              <a:lnSpc>
                <a:spcPct val="160000"/>
              </a:lnSpc>
              <a:buFont typeface="Arial" pitchFamily="34" charset="0"/>
              <a:buChar char="•"/>
            </a:pPr>
            <a:r>
              <a:rPr lang="zh-CN" altLang="en-US" dirty="0">
                <a:solidFill>
                  <a:srgbClr val="404040"/>
                </a:solidFill>
                <a:latin typeface="阿里巴巴普惠体 R" panose="00020600040101010101" pitchFamily="18" charset="-122"/>
                <a:ea typeface="阿里巴巴普惠体 R" panose="00020600040101010101" pitchFamily="18" charset="-122"/>
              </a:rPr>
              <a:t>请在这里输入对公司创始人的正文介绍内容</a:t>
            </a:r>
          </a:p>
          <a:p>
            <a:pPr>
              <a:lnSpc>
                <a:spcPct val="160000"/>
              </a:lnSpc>
            </a:pPr>
            <a:endParaRPr lang="zh-CN" altLang="en-US" dirty="0">
              <a:solidFill>
                <a:srgbClr val="404040"/>
              </a:solidFill>
              <a:latin typeface="阿里巴巴普惠体 R" panose="00020600040101010101" pitchFamily="18" charset="-122"/>
              <a:ea typeface="阿里巴巴普惠体 R" panose="00020600040101010101" pitchFamily="18" charset="-122"/>
            </a:endParaRPr>
          </a:p>
        </p:txBody>
      </p:sp>
      <p:sp>
        <p:nvSpPr>
          <p:cNvPr id="6" name="文本框 22">
            <a:extLst>
              <a:ext uri="{FF2B5EF4-FFF2-40B4-BE49-F238E27FC236}">
                <a16:creationId xmlns:a16="http://schemas.microsoft.com/office/drawing/2014/main" xmlns="" id="{56475875-AE1F-46D3-A98B-2318FD233548}"/>
              </a:ext>
            </a:extLst>
          </p:cNvPr>
          <p:cNvSpPr txBox="1"/>
          <p:nvPr/>
        </p:nvSpPr>
        <p:spPr>
          <a:xfrm>
            <a:off x="6379913" y="2122715"/>
            <a:ext cx="1709976" cy="523220"/>
          </a:xfrm>
          <a:prstGeom prst="rect">
            <a:avLst/>
          </a:prstGeom>
          <a:noFill/>
        </p:spPr>
        <p:txBody>
          <a:bodyPr wrap="square" rtlCol="0">
            <a:spAutoFit/>
          </a:bodyPr>
          <a:lstStyle/>
          <a:p>
            <a:pPr algn="dist"/>
            <a:r>
              <a:rPr lang="zh-CN" altLang="en-US" sz="2800" dirty="0">
                <a:solidFill>
                  <a:schemeClr val="accent1"/>
                </a:solidFill>
                <a:latin typeface="阿里巴巴普惠体 B" panose="00020600040101010101" pitchFamily="18" charset="-122"/>
                <a:ea typeface="阿里巴巴普惠体 B" panose="00020600040101010101" pitchFamily="18" charset="-122"/>
              </a:rPr>
              <a:t>你的名字</a:t>
            </a:r>
          </a:p>
        </p:txBody>
      </p:sp>
      <p:sp>
        <p:nvSpPr>
          <p:cNvPr id="7" name="矩形 6">
            <a:extLst>
              <a:ext uri="{FF2B5EF4-FFF2-40B4-BE49-F238E27FC236}">
                <a16:creationId xmlns:a16="http://schemas.microsoft.com/office/drawing/2014/main" xmlns="" id="{B8382C45-B229-44BA-AD0D-330142DE3653}"/>
              </a:ext>
            </a:extLst>
          </p:cNvPr>
          <p:cNvSpPr/>
          <p:nvPr/>
        </p:nvSpPr>
        <p:spPr>
          <a:xfrm>
            <a:off x="8228000" y="2122715"/>
            <a:ext cx="2393604" cy="523220"/>
          </a:xfrm>
          <a:prstGeom prst="rect">
            <a:avLst/>
          </a:prstGeom>
        </p:spPr>
        <p:txBody>
          <a:bodyPr wrap="none">
            <a:spAutoFit/>
          </a:bodyPr>
          <a:lstStyle/>
          <a:p>
            <a:r>
              <a:rPr lang="en-US" altLang="zh-CN" sz="2800" dirty="0">
                <a:solidFill>
                  <a:srgbClr val="404040"/>
                </a:solidFill>
                <a:latin typeface="阿里巴巴普惠体 B" panose="00020600040101010101" pitchFamily="18" charset="-122"/>
                <a:ea typeface="阿里巴巴普惠体 B" panose="00020600040101010101" pitchFamily="18" charset="-122"/>
              </a:rPr>
              <a:t>CEO &amp; </a:t>
            </a:r>
            <a:r>
              <a:rPr lang="zh-CN" altLang="en-US" sz="2800" dirty="0">
                <a:solidFill>
                  <a:srgbClr val="404040"/>
                </a:solidFill>
                <a:latin typeface="阿里巴巴普惠体 B" panose="00020600040101010101" pitchFamily="18" charset="-122"/>
                <a:ea typeface="阿里巴巴普惠体 B" panose="00020600040101010101" pitchFamily="18" charset="-122"/>
              </a:rPr>
              <a:t>创始人</a:t>
            </a:r>
          </a:p>
        </p:txBody>
      </p:sp>
      <p:cxnSp>
        <p:nvCxnSpPr>
          <p:cNvPr id="8" name="直接连接符 7">
            <a:extLst>
              <a:ext uri="{FF2B5EF4-FFF2-40B4-BE49-F238E27FC236}">
                <a16:creationId xmlns:a16="http://schemas.microsoft.com/office/drawing/2014/main" xmlns="" id="{839C8FBC-71C1-44B6-9040-3DF821BF5098}"/>
              </a:ext>
            </a:extLst>
          </p:cNvPr>
          <p:cNvCxnSpPr/>
          <p:nvPr/>
        </p:nvCxnSpPr>
        <p:spPr>
          <a:xfrm>
            <a:off x="8143069" y="2206952"/>
            <a:ext cx="0" cy="3333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xmlns="" id="{7D5EF955-33A7-4926-AD25-956BD39D61D7}"/>
              </a:ext>
            </a:extLst>
          </p:cNvPr>
          <p:cNvSpPr/>
          <p:nvPr/>
        </p:nvSpPr>
        <p:spPr>
          <a:xfrm rot="19975570">
            <a:off x="6282281" y="1972468"/>
            <a:ext cx="576262" cy="576262"/>
          </a:xfrm>
          <a:prstGeom prst="ellipse">
            <a:avLst/>
          </a:prstGeom>
          <a:noFill/>
          <a:ln w="127000">
            <a:gradFill>
              <a:gsLst>
                <a:gs pos="0">
                  <a:schemeClr val="accent1">
                    <a:alpha val="50000"/>
                  </a:schemeClr>
                </a:gs>
                <a:gs pos="7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苹方 常规" pitchFamily="34" charset="-122"/>
            </a:endParaRPr>
          </a:p>
        </p:txBody>
      </p:sp>
      <p:cxnSp>
        <p:nvCxnSpPr>
          <p:cNvPr id="10" name="直接连接符 9">
            <a:extLst>
              <a:ext uri="{FF2B5EF4-FFF2-40B4-BE49-F238E27FC236}">
                <a16:creationId xmlns:a16="http://schemas.microsoft.com/office/drawing/2014/main" xmlns="" id="{3CDC8562-E7B3-4E21-BB65-2AF8FBC08B74}"/>
              </a:ext>
            </a:extLst>
          </p:cNvPr>
          <p:cNvCxnSpPr>
            <a:cxnSpLocks/>
          </p:cNvCxnSpPr>
          <p:nvPr/>
        </p:nvCxnSpPr>
        <p:spPr>
          <a:xfrm>
            <a:off x="6491288" y="2870200"/>
            <a:ext cx="460851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BE3F0131-F5B3-4CB9-9F9D-1CC4D928852E}"/>
              </a:ext>
            </a:extLst>
          </p:cNvPr>
          <p:cNvGrpSpPr/>
          <p:nvPr/>
        </p:nvGrpSpPr>
        <p:grpSpPr>
          <a:xfrm>
            <a:off x="817789" y="458260"/>
            <a:ext cx="4784550" cy="6050142"/>
            <a:chOff x="827025" y="422631"/>
            <a:chExt cx="4784550" cy="6050142"/>
          </a:xfrm>
        </p:grpSpPr>
        <p:sp>
          <p:nvSpPr>
            <p:cNvPr id="12" name="椭圆 11">
              <a:extLst>
                <a:ext uri="{FF2B5EF4-FFF2-40B4-BE49-F238E27FC236}">
                  <a16:creationId xmlns:a16="http://schemas.microsoft.com/office/drawing/2014/main" xmlns="" id="{F6BD569C-9729-4574-8988-21E3430B0844}"/>
                </a:ext>
              </a:extLst>
            </p:cNvPr>
            <p:cNvSpPr/>
            <p:nvPr/>
          </p:nvSpPr>
          <p:spPr>
            <a:xfrm>
              <a:off x="1054089" y="1852942"/>
              <a:ext cx="4557486" cy="4557486"/>
            </a:xfrm>
            <a:prstGeom prst="ellipse">
              <a:avLst/>
            </a:prstGeom>
            <a:gradFill>
              <a:gsLst>
                <a:gs pos="0">
                  <a:schemeClr val="accent1"/>
                </a:gs>
                <a:gs pos="100000">
                  <a:schemeClr val="accent1">
                    <a:alpha val="60000"/>
                  </a:schemeClr>
                </a:gs>
              </a:gsLst>
              <a:lin ang="27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苹方 常规" pitchFamily="34" charset="-122"/>
              </a:endParaRPr>
            </a:p>
          </p:txBody>
        </p:sp>
        <p:sp>
          <p:nvSpPr>
            <p:cNvPr id="13" name="椭圆 12">
              <a:extLst>
                <a:ext uri="{FF2B5EF4-FFF2-40B4-BE49-F238E27FC236}">
                  <a16:creationId xmlns:a16="http://schemas.microsoft.com/office/drawing/2014/main" xmlns="" id="{AE7BA4E0-41E2-4E34-ABB6-02868D5A7F5C}"/>
                </a:ext>
              </a:extLst>
            </p:cNvPr>
            <p:cNvSpPr/>
            <p:nvPr/>
          </p:nvSpPr>
          <p:spPr>
            <a:xfrm>
              <a:off x="827025" y="1801472"/>
              <a:ext cx="4557486" cy="4654462"/>
            </a:xfrm>
            <a:prstGeom prst="ellipse">
              <a:avLst/>
            </a:prstGeom>
            <a:gradFill flip="none" rotWithShape="1">
              <a:gsLst>
                <a:gs pos="0">
                  <a:schemeClr val="accent1"/>
                </a:gs>
                <a:gs pos="100000">
                  <a:schemeClr val="accent1">
                    <a:alpha val="20000"/>
                  </a:schemeClr>
                </a:gs>
              </a:gsLst>
              <a:lin ang="27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苹方 常规" pitchFamily="34" charset="-122"/>
              </a:endParaRPr>
            </a:p>
          </p:txBody>
        </p:sp>
        <p:pic>
          <p:nvPicPr>
            <p:cNvPr id="14" name="图片 21">
              <a:extLst>
                <a:ext uri="{FF2B5EF4-FFF2-40B4-BE49-F238E27FC236}">
                  <a16:creationId xmlns:a16="http://schemas.microsoft.com/office/drawing/2014/main" xmlns="" id="{E218CC0F-71BE-4FA5-A7C5-B6CAC0587E8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30272" y="422631"/>
              <a:ext cx="4035482" cy="6050142"/>
            </a:xfrm>
            <a:prstGeom prst="ellipse">
              <a:avLst/>
            </a:prstGeom>
          </p:spPr>
        </p:pic>
        <p:sp>
          <p:nvSpPr>
            <p:cNvPr id="15" name="椭圆 14">
              <a:extLst>
                <a:ext uri="{FF2B5EF4-FFF2-40B4-BE49-F238E27FC236}">
                  <a16:creationId xmlns:a16="http://schemas.microsoft.com/office/drawing/2014/main" xmlns="" id="{4642616B-68B7-4D72-AEDA-6A4CE4F81090}"/>
                </a:ext>
              </a:extLst>
            </p:cNvPr>
            <p:cNvSpPr/>
            <p:nvPr/>
          </p:nvSpPr>
          <p:spPr>
            <a:xfrm>
              <a:off x="891135" y="1246373"/>
              <a:ext cx="236896" cy="23689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8D6732C-B735-438E-97D0-E27EF01CBCEF}"/>
                </a:ext>
              </a:extLst>
            </p:cNvPr>
            <p:cNvSpPr/>
            <p:nvPr/>
          </p:nvSpPr>
          <p:spPr>
            <a:xfrm>
              <a:off x="1061811" y="1649767"/>
              <a:ext cx="435438" cy="43543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231EFF5-6E8D-4A19-8458-3CCF39D8920B}"/>
                </a:ext>
              </a:extLst>
            </p:cNvPr>
            <p:cNvSpPr/>
            <p:nvPr/>
          </p:nvSpPr>
          <p:spPr>
            <a:xfrm>
              <a:off x="4980535" y="6181546"/>
              <a:ext cx="236896" cy="23689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30298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89F3FBCB-BB84-4BA2-BB4C-CA650E822093}"/>
              </a:ext>
            </a:extLst>
          </p:cNvPr>
          <p:cNvSpPr>
            <a:spLocks noGrp="1"/>
          </p:cNvSpPr>
          <p:nvPr>
            <p:ph type="title"/>
          </p:nvPr>
        </p:nvSpPr>
        <p:spPr>
          <a:xfrm>
            <a:off x="479425" y="332503"/>
            <a:ext cx="10515600" cy="484300"/>
          </a:xfrm>
        </p:spPr>
        <p:txBody>
          <a:bodyPr/>
          <a:lstStyle/>
          <a:p>
            <a:r>
              <a:rPr lang="zh-CN" altLang="en-US" dirty="0"/>
              <a:t>核心团队成员</a:t>
            </a:r>
          </a:p>
        </p:txBody>
      </p:sp>
      <p:pic>
        <p:nvPicPr>
          <p:cNvPr id="65" name="图片 64">
            <a:extLst>
              <a:ext uri="{FF2B5EF4-FFF2-40B4-BE49-F238E27FC236}">
                <a16:creationId xmlns:a16="http://schemas.microsoft.com/office/drawing/2014/main" xmlns="" id="{7C95C221-30AC-40BD-9137-BF2FD01235B2}"/>
              </a:ext>
            </a:extLst>
          </p:cNvPr>
          <p:cNvPicPr>
            <a:picLocks noChangeAspect="1"/>
          </p:cNvPicPr>
          <p:nvPr/>
        </p:nvPicPr>
        <p:blipFill>
          <a:blip r:embed="rId2">
            <a:extLst>
              <a:ext uri="{28A0092B-C50C-407E-A947-70E740481C1C}">
                <a14:useLocalDpi xmlns:a14="http://schemas.microsoft.com/office/drawing/2010/main" val="0"/>
              </a:ext>
            </a:extLst>
          </a:blip>
          <a:srcRect l="9775" t="718" r="12025" b="1293"/>
          <a:stretch>
            <a:fillRect/>
          </a:stretch>
        </p:blipFill>
        <p:spPr>
          <a:xfrm>
            <a:off x="3761822" y="1341772"/>
            <a:ext cx="2094233" cy="2624171"/>
          </a:xfrm>
          <a:custGeom>
            <a:avLst/>
            <a:gdLst>
              <a:gd name="connsiteX0" fmla="*/ 0 w 2094233"/>
              <a:gd name="connsiteY0" fmla="*/ 0 h 2624171"/>
              <a:gd name="connsiteX1" fmla="*/ 2094233 w 2094233"/>
              <a:gd name="connsiteY1" fmla="*/ 0 h 2624171"/>
              <a:gd name="connsiteX2" fmla="*/ 2094233 w 2094233"/>
              <a:gd name="connsiteY2" fmla="*/ 2126455 h 2624171"/>
              <a:gd name="connsiteX3" fmla="*/ 1596522 w 2094233"/>
              <a:gd name="connsiteY3" fmla="*/ 2624166 h 2624171"/>
              <a:gd name="connsiteX4" fmla="*/ 2094233 w 2094233"/>
              <a:gd name="connsiteY4" fmla="*/ 2624166 h 2624171"/>
              <a:gd name="connsiteX5" fmla="*/ 2094233 w 2094233"/>
              <a:gd name="connsiteY5" fmla="*/ 2624171 h 2624171"/>
              <a:gd name="connsiteX6" fmla="*/ 0 w 2094233"/>
              <a:gd name="connsiteY6" fmla="*/ 2624171 h 2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4233" h="2624171">
                <a:moveTo>
                  <a:pt x="0" y="0"/>
                </a:moveTo>
                <a:lnTo>
                  <a:pt x="2094233" y="0"/>
                </a:lnTo>
                <a:lnTo>
                  <a:pt x="2094233" y="2126455"/>
                </a:lnTo>
                <a:lnTo>
                  <a:pt x="1596522" y="2624166"/>
                </a:lnTo>
                <a:lnTo>
                  <a:pt x="2094233" y="2624166"/>
                </a:lnTo>
                <a:lnTo>
                  <a:pt x="2094233" y="2624171"/>
                </a:lnTo>
                <a:lnTo>
                  <a:pt x="0" y="2624171"/>
                </a:lnTo>
                <a:close/>
              </a:path>
            </a:pathLst>
          </a:custGeom>
          <a:effectLst>
            <a:outerShdw blurRad="88900" dist="38100" dir="1200000" algn="ctr" rotWithShape="0">
              <a:srgbClr val="000000">
                <a:alpha val="20000"/>
              </a:srgbClr>
            </a:outerShdw>
          </a:effectLst>
        </p:spPr>
      </p:pic>
      <p:pic>
        <p:nvPicPr>
          <p:cNvPr id="64" name="图片 63">
            <a:extLst>
              <a:ext uri="{FF2B5EF4-FFF2-40B4-BE49-F238E27FC236}">
                <a16:creationId xmlns:a16="http://schemas.microsoft.com/office/drawing/2014/main" xmlns="" id="{9E6EBFEA-882F-4686-9E56-EC3B30F941B7}"/>
              </a:ext>
            </a:extLst>
          </p:cNvPr>
          <p:cNvPicPr>
            <a:picLocks noChangeAspect="1"/>
          </p:cNvPicPr>
          <p:nvPr/>
        </p:nvPicPr>
        <p:blipFill>
          <a:blip r:embed="rId3">
            <a:extLst>
              <a:ext uri="{28A0092B-C50C-407E-A947-70E740481C1C}">
                <a14:useLocalDpi xmlns:a14="http://schemas.microsoft.com/office/drawing/2010/main" val="0"/>
              </a:ext>
            </a:extLst>
          </a:blip>
          <a:srcRect l="12592" t="526" r="8582" b="526"/>
          <a:stretch>
            <a:fillRect/>
          </a:stretch>
        </p:blipFill>
        <p:spPr>
          <a:xfrm>
            <a:off x="1193074" y="1341774"/>
            <a:ext cx="2094233" cy="2624166"/>
          </a:xfrm>
          <a:custGeom>
            <a:avLst/>
            <a:gdLst>
              <a:gd name="connsiteX0" fmla="*/ 0 w 2094233"/>
              <a:gd name="connsiteY0" fmla="*/ 0 h 2624171"/>
              <a:gd name="connsiteX1" fmla="*/ 2094233 w 2094233"/>
              <a:gd name="connsiteY1" fmla="*/ 0 h 2624171"/>
              <a:gd name="connsiteX2" fmla="*/ 2094233 w 2094233"/>
              <a:gd name="connsiteY2" fmla="*/ 2126455 h 2624171"/>
              <a:gd name="connsiteX3" fmla="*/ 1596522 w 2094233"/>
              <a:gd name="connsiteY3" fmla="*/ 2624166 h 2624171"/>
              <a:gd name="connsiteX4" fmla="*/ 2094233 w 2094233"/>
              <a:gd name="connsiteY4" fmla="*/ 2624166 h 2624171"/>
              <a:gd name="connsiteX5" fmla="*/ 2094233 w 2094233"/>
              <a:gd name="connsiteY5" fmla="*/ 2624171 h 2624171"/>
              <a:gd name="connsiteX6" fmla="*/ 0 w 2094233"/>
              <a:gd name="connsiteY6" fmla="*/ 2624171 h 2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4233" h="2624171">
                <a:moveTo>
                  <a:pt x="0" y="0"/>
                </a:moveTo>
                <a:lnTo>
                  <a:pt x="2094233" y="0"/>
                </a:lnTo>
                <a:lnTo>
                  <a:pt x="2094233" y="2126455"/>
                </a:lnTo>
                <a:lnTo>
                  <a:pt x="1596522" y="2624166"/>
                </a:lnTo>
                <a:lnTo>
                  <a:pt x="2094233" y="2624166"/>
                </a:lnTo>
                <a:lnTo>
                  <a:pt x="2094233" y="2624171"/>
                </a:lnTo>
                <a:lnTo>
                  <a:pt x="0" y="2624171"/>
                </a:lnTo>
                <a:close/>
              </a:path>
            </a:pathLst>
          </a:custGeom>
          <a:effectLst>
            <a:outerShdw blurRad="88900" dist="38100" dir="1200000" algn="ctr" rotWithShape="0">
              <a:srgbClr val="000000">
                <a:alpha val="20000"/>
              </a:srgbClr>
            </a:outerShdw>
          </a:effectLst>
        </p:spPr>
      </p:pic>
      <p:sp>
        <p:nvSpPr>
          <p:cNvPr id="48" name="文本框 47">
            <a:extLst>
              <a:ext uri="{FF2B5EF4-FFF2-40B4-BE49-F238E27FC236}">
                <a16:creationId xmlns:a16="http://schemas.microsoft.com/office/drawing/2014/main" xmlns="" id="{A965CBB8-2A0E-4BB6-9B5E-E52CBFC1D5DC}"/>
              </a:ext>
            </a:extLst>
          </p:cNvPr>
          <p:cNvSpPr txBox="1">
            <a:spLocks/>
          </p:cNvSpPr>
          <p:nvPr/>
        </p:nvSpPr>
        <p:spPr>
          <a:xfrm>
            <a:off x="1096386" y="4097995"/>
            <a:ext cx="1200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输入名字</a:t>
            </a:r>
          </a:p>
        </p:txBody>
      </p:sp>
      <p:sp>
        <p:nvSpPr>
          <p:cNvPr id="49" name="文本框 48">
            <a:extLst>
              <a:ext uri="{FF2B5EF4-FFF2-40B4-BE49-F238E27FC236}">
                <a16:creationId xmlns:a16="http://schemas.microsoft.com/office/drawing/2014/main" xmlns="" id="{156B2C9B-E761-4BC3-9F78-B98C78CF234B}"/>
              </a:ext>
            </a:extLst>
          </p:cNvPr>
          <p:cNvSpPr txBox="1">
            <a:spLocks/>
          </p:cNvSpPr>
          <p:nvPr/>
        </p:nvSpPr>
        <p:spPr>
          <a:xfrm>
            <a:off x="2138194" y="4207808"/>
            <a:ext cx="9757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9F9FA0"/>
                </a:solidFill>
                <a:effectLst/>
                <a:uLnTx/>
                <a:uFillTx/>
                <a:latin typeface="+mn-ea"/>
                <a:cs typeface="+mn-cs"/>
              </a:rPr>
              <a:t>输入你的头衔</a:t>
            </a:r>
          </a:p>
        </p:txBody>
      </p:sp>
      <p:sp>
        <p:nvSpPr>
          <p:cNvPr id="51" name="文本框 50">
            <a:extLst>
              <a:ext uri="{FF2B5EF4-FFF2-40B4-BE49-F238E27FC236}">
                <a16:creationId xmlns:a16="http://schemas.microsoft.com/office/drawing/2014/main" xmlns="" id="{E32EE102-C548-490D-AC2D-AB96F2D9AA16}"/>
              </a:ext>
            </a:extLst>
          </p:cNvPr>
          <p:cNvSpPr txBox="1"/>
          <p:nvPr/>
        </p:nvSpPr>
        <p:spPr>
          <a:xfrm>
            <a:off x="1091124" y="4538985"/>
            <a:ext cx="2276597" cy="1350434"/>
          </a:xfrm>
          <a:prstGeom prst="rect">
            <a:avLst/>
          </a:prstGeom>
          <a:noFill/>
        </p:spPr>
        <p:txBody>
          <a:bodyPr wrap="square" rtlCol="0">
            <a:spAutoFit/>
          </a:bodyPr>
          <a:lstStyle/>
          <a:p>
            <a:pPr lvl="0" algn="just">
              <a:lnSpc>
                <a:spcPct val="130000"/>
              </a:lnSpc>
              <a:defRPr/>
            </a:pPr>
            <a:r>
              <a:rPr lang="zh-CN" altLang="en-US" sz="1600" dirty="0">
                <a:solidFill>
                  <a:schemeClr val="tx1">
                    <a:lumMod val="75000"/>
                    <a:lumOff val="25000"/>
                    <a:alpha val="80000"/>
                  </a:schemeClr>
                </a:solidFill>
                <a:latin typeface="+mn-ea"/>
              </a:rPr>
              <a:t>请输入相关的人物介绍</a:t>
            </a:r>
            <a:endParaRPr lang="en-US" altLang="zh-CN" sz="1600" dirty="0">
              <a:solidFill>
                <a:schemeClr val="tx1">
                  <a:lumMod val="75000"/>
                  <a:lumOff val="25000"/>
                  <a:alpha val="80000"/>
                </a:schemeClr>
              </a:solidFill>
              <a:latin typeface="+mn-ea"/>
            </a:endParaRP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p:txBody>
      </p:sp>
      <p:cxnSp>
        <p:nvCxnSpPr>
          <p:cNvPr id="52" name="直接连接符 51">
            <a:extLst>
              <a:ext uri="{FF2B5EF4-FFF2-40B4-BE49-F238E27FC236}">
                <a16:creationId xmlns:a16="http://schemas.microsoft.com/office/drawing/2014/main" xmlns="" id="{F320F960-7DF5-44B7-B8D6-CF1F64E87F32}"/>
              </a:ext>
            </a:extLst>
          </p:cNvPr>
          <p:cNvCxnSpPr>
            <a:cxnSpLocks/>
          </p:cNvCxnSpPr>
          <p:nvPr/>
        </p:nvCxnSpPr>
        <p:spPr>
          <a:xfrm>
            <a:off x="1189138" y="4504345"/>
            <a:ext cx="2095406" cy="0"/>
          </a:xfrm>
          <a:prstGeom prst="line">
            <a:avLst/>
          </a:prstGeom>
          <a:ln>
            <a:solidFill>
              <a:srgbClr val="9F9FA0"/>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9C4B3944-4BBC-4933-81BC-6D8896F56EBA}"/>
              </a:ext>
            </a:extLst>
          </p:cNvPr>
          <p:cNvCxnSpPr/>
          <p:nvPr/>
        </p:nvCxnSpPr>
        <p:spPr>
          <a:xfrm>
            <a:off x="1189138" y="6012925"/>
            <a:ext cx="386773" cy="0"/>
          </a:xfrm>
          <a:prstGeom prst="line">
            <a:avLst/>
          </a:prstGeom>
          <a:ln w="28575">
            <a:solidFill>
              <a:schemeClr val="accent1">
                <a:alpha val="98000"/>
              </a:schemeClr>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3815864F-BE41-4135-AB27-FBFC3DFDE5A1}"/>
              </a:ext>
            </a:extLst>
          </p:cNvPr>
          <p:cNvSpPr txBox="1">
            <a:spLocks/>
          </p:cNvSpPr>
          <p:nvPr/>
        </p:nvSpPr>
        <p:spPr>
          <a:xfrm>
            <a:off x="3675901" y="4097995"/>
            <a:ext cx="1200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输入名字</a:t>
            </a:r>
          </a:p>
        </p:txBody>
      </p:sp>
      <p:sp>
        <p:nvSpPr>
          <p:cNvPr id="70" name="文本框 69">
            <a:extLst>
              <a:ext uri="{FF2B5EF4-FFF2-40B4-BE49-F238E27FC236}">
                <a16:creationId xmlns:a16="http://schemas.microsoft.com/office/drawing/2014/main" xmlns="" id="{116BD93E-3EA2-4747-980E-5121B37E7A4D}"/>
              </a:ext>
            </a:extLst>
          </p:cNvPr>
          <p:cNvSpPr txBox="1">
            <a:spLocks/>
          </p:cNvSpPr>
          <p:nvPr/>
        </p:nvSpPr>
        <p:spPr>
          <a:xfrm>
            <a:off x="4717709" y="4207808"/>
            <a:ext cx="9757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9F9FA0"/>
                </a:solidFill>
                <a:effectLst/>
                <a:uLnTx/>
                <a:uFillTx/>
                <a:latin typeface="+mn-ea"/>
                <a:cs typeface="+mn-cs"/>
              </a:rPr>
              <a:t>输入你的头衔</a:t>
            </a:r>
          </a:p>
        </p:txBody>
      </p:sp>
      <p:sp>
        <p:nvSpPr>
          <p:cNvPr id="71" name="文本框 70">
            <a:extLst>
              <a:ext uri="{FF2B5EF4-FFF2-40B4-BE49-F238E27FC236}">
                <a16:creationId xmlns:a16="http://schemas.microsoft.com/office/drawing/2014/main" xmlns="" id="{B765E09E-890E-4FFD-9A21-862751495833}"/>
              </a:ext>
            </a:extLst>
          </p:cNvPr>
          <p:cNvSpPr txBox="1"/>
          <p:nvPr/>
        </p:nvSpPr>
        <p:spPr>
          <a:xfrm>
            <a:off x="3670639" y="4538985"/>
            <a:ext cx="2276597" cy="1350434"/>
          </a:xfrm>
          <a:prstGeom prst="rect">
            <a:avLst/>
          </a:prstGeom>
          <a:noFill/>
        </p:spPr>
        <p:txBody>
          <a:bodyPr wrap="square" rtlCol="0">
            <a:spAutoFit/>
          </a:bodyPr>
          <a:lstStyle/>
          <a:p>
            <a:pPr lvl="0" algn="just">
              <a:lnSpc>
                <a:spcPct val="130000"/>
              </a:lnSpc>
              <a:defRPr/>
            </a:pPr>
            <a:r>
              <a:rPr lang="zh-CN" altLang="en-US" sz="1600" dirty="0">
                <a:solidFill>
                  <a:schemeClr val="tx1">
                    <a:lumMod val="75000"/>
                    <a:lumOff val="25000"/>
                    <a:alpha val="80000"/>
                  </a:schemeClr>
                </a:solidFill>
                <a:latin typeface="+mn-ea"/>
              </a:rPr>
              <a:t>请输入相关的人物介绍</a:t>
            </a:r>
            <a:endParaRPr lang="en-US" altLang="zh-CN" sz="1600" dirty="0">
              <a:solidFill>
                <a:schemeClr val="tx1">
                  <a:lumMod val="75000"/>
                  <a:lumOff val="25000"/>
                  <a:alpha val="80000"/>
                </a:schemeClr>
              </a:solidFill>
              <a:latin typeface="+mn-ea"/>
            </a:endParaRP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p:txBody>
      </p:sp>
      <p:cxnSp>
        <p:nvCxnSpPr>
          <p:cNvPr id="72" name="直接连接符 71">
            <a:extLst>
              <a:ext uri="{FF2B5EF4-FFF2-40B4-BE49-F238E27FC236}">
                <a16:creationId xmlns:a16="http://schemas.microsoft.com/office/drawing/2014/main" xmlns="" id="{50A7EA87-114E-457C-A144-2AF7B37EE128}"/>
              </a:ext>
            </a:extLst>
          </p:cNvPr>
          <p:cNvCxnSpPr>
            <a:cxnSpLocks/>
          </p:cNvCxnSpPr>
          <p:nvPr/>
        </p:nvCxnSpPr>
        <p:spPr>
          <a:xfrm>
            <a:off x="3768653" y="4504345"/>
            <a:ext cx="2095406" cy="0"/>
          </a:xfrm>
          <a:prstGeom prst="line">
            <a:avLst/>
          </a:prstGeom>
          <a:ln>
            <a:solidFill>
              <a:srgbClr val="9F9FA0"/>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0CAD4FE9-85F4-4A6F-9CDF-98A165131689}"/>
              </a:ext>
            </a:extLst>
          </p:cNvPr>
          <p:cNvCxnSpPr/>
          <p:nvPr/>
        </p:nvCxnSpPr>
        <p:spPr>
          <a:xfrm>
            <a:off x="3768653" y="6012925"/>
            <a:ext cx="386773" cy="0"/>
          </a:xfrm>
          <a:prstGeom prst="line">
            <a:avLst/>
          </a:prstGeom>
          <a:ln w="28575">
            <a:solidFill>
              <a:schemeClr val="accent1">
                <a:alpha val="98000"/>
              </a:schemeClr>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xmlns="" id="{594B49BB-D288-4D7F-83D8-50C5E833B1E0}"/>
              </a:ext>
            </a:extLst>
          </p:cNvPr>
          <p:cNvSpPr txBox="1">
            <a:spLocks/>
          </p:cNvSpPr>
          <p:nvPr/>
        </p:nvSpPr>
        <p:spPr>
          <a:xfrm>
            <a:off x="6263133" y="4097995"/>
            <a:ext cx="1200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输入名字</a:t>
            </a:r>
          </a:p>
        </p:txBody>
      </p:sp>
      <p:sp>
        <p:nvSpPr>
          <p:cNvPr id="76" name="文本框 75">
            <a:extLst>
              <a:ext uri="{FF2B5EF4-FFF2-40B4-BE49-F238E27FC236}">
                <a16:creationId xmlns:a16="http://schemas.microsoft.com/office/drawing/2014/main" xmlns="" id="{897A2256-3C6E-460A-B4D9-C746F51A74A6}"/>
              </a:ext>
            </a:extLst>
          </p:cNvPr>
          <p:cNvSpPr txBox="1">
            <a:spLocks/>
          </p:cNvSpPr>
          <p:nvPr/>
        </p:nvSpPr>
        <p:spPr>
          <a:xfrm>
            <a:off x="7304941" y="4207808"/>
            <a:ext cx="9757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9F9FA0"/>
                </a:solidFill>
                <a:effectLst/>
                <a:uLnTx/>
                <a:uFillTx/>
                <a:latin typeface="+mn-ea"/>
                <a:cs typeface="+mn-cs"/>
              </a:rPr>
              <a:t>输入你的头衔</a:t>
            </a:r>
          </a:p>
        </p:txBody>
      </p:sp>
      <p:sp>
        <p:nvSpPr>
          <p:cNvPr id="77" name="文本框 76">
            <a:extLst>
              <a:ext uri="{FF2B5EF4-FFF2-40B4-BE49-F238E27FC236}">
                <a16:creationId xmlns:a16="http://schemas.microsoft.com/office/drawing/2014/main" xmlns="" id="{EB6B5F4E-5633-427C-8384-2DD1A3A1AC3D}"/>
              </a:ext>
            </a:extLst>
          </p:cNvPr>
          <p:cNvSpPr txBox="1"/>
          <p:nvPr/>
        </p:nvSpPr>
        <p:spPr>
          <a:xfrm>
            <a:off x="6257871" y="4538985"/>
            <a:ext cx="2276597" cy="1350434"/>
          </a:xfrm>
          <a:prstGeom prst="rect">
            <a:avLst/>
          </a:prstGeom>
          <a:noFill/>
        </p:spPr>
        <p:txBody>
          <a:bodyPr wrap="square" rtlCol="0">
            <a:spAutoFit/>
          </a:bodyPr>
          <a:lstStyle/>
          <a:p>
            <a:pPr lvl="0" algn="just">
              <a:lnSpc>
                <a:spcPct val="130000"/>
              </a:lnSpc>
              <a:defRPr/>
            </a:pPr>
            <a:r>
              <a:rPr lang="zh-CN" altLang="en-US" sz="1600" dirty="0">
                <a:solidFill>
                  <a:schemeClr val="tx1">
                    <a:lumMod val="75000"/>
                    <a:lumOff val="25000"/>
                    <a:alpha val="80000"/>
                  </a:schemeClr>
                </a:solidFill>
                <a:latin typeface="+mn-ea"/>
              </a:rPr>
              <a:t>请输入相关的人物介绍</a:t>
            </a:r>
            <a:endParaRPr lang="en-US" altLang="zh-CN" sz="1600" dirty="0">
              <a:solidFill>
                <a:schemeClr val="tx1">
                  <a:lumMod val="75000"/>
                  <a:lumOff val="25000"/>
                  <a:alpha val="80000"/>
                </a:schemeClr>
              </a:solidFill>
              <a:latin typeface="+mn-ea"/>
            </a:endParaRP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p:txBody>
      </p:sp>
      <p:cxnSp>
        <p:nvCxnSpPr>
          <p:cNvPr id="78" name="直接连接符 77">
            <a:extLst>
              <a:ext uri="{FF2B5EF4-FFF2-40B4-BE49-F238E27FC236}">
                <a16:creationId xmlns:a16="http://schemas.microsoft.com/office/drawing/2014/main" xmlns="" id="{EBBF0E8C-C7E1-41AB-9E4F-37B019AEEE7E}"/>
              </a:ext>
            </a:extLst>
          </p:cNvPr>
          <p:cNvCxnSpPr>
            <a:cxnSpLocks/>
          </p:cNvCxnSpPr>
          <p:nvPr/>
        </p:nvCxnSpPr>
        <p:spPr>
          <a:xfrm>
            <a:off x="6355885" y="4504345"/>
            <a:ext cx="2095406" cy="0"/>
          </a:xfrm>
          <a:prstGeom prst="line">
            <a:avLst/>
          </a:prstGeom>
          <a:ln>
            <a:solidFill>
              <a:srgbClr val="9F9FA0"/>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2FF31DD6-2207-4331-B815-9E2CEDC932E3}"/>
              </a:ext>
            </a:extLst>
          </p:cNvPr>
          <p:cNvCxnSpPr/>
          <p:nvPr/>
        </p:nvCxnSpPr>
        <p:spPr>
          <a:xfrm>
            <a:off x="6355885" y="6012925"/>
            <a:ext cx="386773" cy="0"/>
          </a:xfrm>
          <a:prstGeom prst="line">
            <a:avLst/>
          </a:prstGeom>
          <a:ln w="28575">
            <a:solidFill>
              <a:schemeClr val="accent1">
                <a:alpha val="98000"/>
              </a:schemeClr>
            </a:solidFill>
          </a:ln>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xmlns="" id="{0B702996-25E4-438D-B0E4-6D9CA13E4299}"/>
              </a:ext>
            </a:extLst>
          </p:cNvPr>
          <p:cNvSpPr txBox="1">
            <a:spLocks/>
          </p:cNvSpPr>
          <p:nvPr/>
        </p:nvSpPr>
        <p:spPr>
          <a:xfrm>
            <a:off x="8824279" y="4097995"/>
            <a:ext cx="1200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输入名字</a:t>
            </a:r>
          </a:p>
        </p:txBody>
      </p:sp>
      <p:sp>
        <p:nvSpPr>
          <p:cNvPr id="82" name="文本框 81">
            <a:extLst>
              <a:ext uri="{FF2B5EF4-FFF2-40B4-BE49-F238E27FC236}">
                <a16:creationId xmlns:a16="http://schemas.microsoft.com/office/drawing/2014/main" xmlns="" id="{3CAA1562-2593-40B3-B9AC-50BC13C9546A}"/>
              </a:ext>
            </a:extLst>
          </p:cNvPr>
          <p:cNvSpPr txBox="1">
            <a:spLocks/>
          </p:cNvSpPr>
          <p:nvPr/>
        </p:nvSpPr>
        <p:spPr>
          <a:xfrm>
            <a:off x="9866087" y="4207808"/>
            <a:ext cx="9757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9F9FA0"/>
                </a:solidFill>
                <a:effectLst/>
                <a:uLnTx/>
                <a:uFillTx/>
                <a:latin typeface="+mn-ea"/>
                <a:cs typeface="+mn-cs"/>
              </a:rPr>
              <a:t>输入你的头衔</a:t>
            </a:r>
          </a:p>
        </p:txBody>
      </p:sp>
      <p:sp>
        <p:nvSpPr>
          <p:cNvPr id="83" name="文本框 82">
            <a:extLst>
              <a:ext uri="{FF2B5EF4-FFF2-40B4-BE49-F238E27FC236}">
                <a16:creationId xmlns:a16="http://schemas.microsoft.com/office/drawing/2014/main" xmlns="" id="{8528067D-22C0-40B8-BB5A-60EAB80BEDD5}"/>
              </a:ext>
            </a:extLst>
          </p:cNvPr>
          <p:cNvSpPr txBox="1"/>
          <p:nvPr/>
        </p:nvSpPr>
        <p:spPr>
          <a:xfrm>
            <a:off x="8819017" y="4538985"/>
            <a:ext cx="2276597" cy="1350434"/>
          </a:xfrm>
          <a:prstGeom prst="rect">
            <a:avLst/>
          </a:prstGeom>
          <a:noFill/>
        </p:spPr>
        <p:txBody>
          <a:bodyPr wrap="square" rtlCol="0">
            <a:spAutoFit/>
          </a:bodyPr>
          <a:lstStyle/>
          <a:p>
            <a:pPr lvl="0" algn="just">
              <a:lnSpc>
                <a:spcPct val="130000"/>
              </a:lnSpc>
              <a:defRPr/>
            </a:pPr>
            <a:r>
              <a:rPr lang="zh-CN" altLang="en-US" sz="1600" dirty="0">
                <a:solidFill>
                  <a:schemeClr val="tx1">
                    <a:lumMod val="75000"/>
                    <a:lumOff val="25000"/>
                    <a:alpha val="80000"/>
                  </a:schemeClr>
                </a:solidFill>
                <a:latin typeface="+mn-ea"/>
              </a:rPr>
              <a:t>请输入相关的人物介绍</a:t>
            </a:r>
            <a:endParaRPr lang="en-US" altLang="zh-CN" sz="1600" dirty="0">
              <a:solidFill>
                <a:schemeClr val="tx1">
                  <a:lumMod val="75000"/>
                  <a:lumOff val="25000"/>
                  <a:alpha val="80000"/>
                </a:schemeClr>
              </a:solidFill>
              <a:latin typeface="+mn-ea"/>
            </a:endParaRP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a:p>
            <a:pPr algn="just">
              <a:lnSpc>
                <a:spcPct val="130000"/>
              </a:lnSpc>
              <a:defRPr/>
            </a:pPr>
            <a:r>
              <a:rPr lang="zh-CN" altLang="en-US" sz="1600" dirty="0">
                <a:solidFill>
                  <a:schemeClr val="tx1">
                    <a:lumMod val="75000"/>
                    <a:lumOff val="25000"/>
                    <a:alpha val="80000"/>
                  </a:schemeClr>
                </a:solidFill>
                <a:latin typeface="+mn-ea"/>
              </a:rPr>
              <a:t>请输入相关的人物介绍</a:t>
            </a:r>
          </a:p>
        </p:txBody>
      </p:sp>
      <p:cxnSp>
        <p:nvCxnSpPr>
          <p:cNvPr id="84" name="直接连接符 83">
            <a:extLst>
              <a:ext uri="{FF2B5EF4-FFF2-40B4-BE49-F238E27FC236}">
                <a16:creationId xmlns:a16="http://schemas.microsoft.com/office/drawing/2014/main" xmlns="" id="{7AD36954-E1AE-41D2-BFE8-6A6EE4BAADCF}"/>
              </a:ext>
            </a:extLst>
          </p:cNvPr>
          <p:cNvCxnSpPr>
            <a:cxnSpLocks/>
          </p:cNvCxnSpPr>
          <p:nvPr/>
        </p:nvCxnSpPr>
        <p:spPr>
          <a:xfrm>
            <a:off x="8917031" y="4504345"/>
            <a:ext cx="2095406" cy="0"/>
          </a:xfrm>
          <a:prstGeom prst="line">
            <a:avLst/>
          </a:prstGeom>
          <a:ln>
            <a:solidFill>
              <a:srgbClr val="9F9FA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C35E6EA5-1312-4BAB-A8ED-FF8013F5C537}"/>
              </a:ext>
            </a:extLst>
          </p:cNvPr>
          <p:cNvCxnSpPr/>
          <p:nvPr/>
        </p:nvCxnSpPr>
        <p:spPr>
          <a:xfrm>
            <a:off x="8917031" y="6012925"/>
            <a:ext cx="386773" cy="0"/>
          </a:xfrm>
          <a:prstGeom prst="line">
            <a:avLst/>
          </a:prstGeom>
          <a:ln w="28575">
            <a:solidFill>
              <a:schemeClr val="accent1">
                <a:alpha val="98000"/>
              </a:schemeClr>
            </a:solidFill>
          </a:ln>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a16="http://schemas.microsoft.com/office/drawing/2014/main" xmlns="" id="{5F6C2A28-2182-4CA3-8590-74661C7B4233}"/>
              </a:ext>
            </a:extLst>
          </p:cNvPr>
          <p:cNvPicPr>
            <a:picLocks noChangeAspect="1"/>
          </p:cNvPicPr>
          <p:nvPr/>
        </p:nvPicPr>
        <p:blipFill>
          <a:blip r:embed="rId2">
            <a:extLst>
              <a:ext uri="{28A0092B-C50C-407E-A947-70E740481C1C}">
                <a14:useLocalDpi xmlns:a14="http://schemas.microsoft.com/office/drawing/2010/main" val="0"/>
              </a:ext>
            </a:extLst>
          </a:blip>
          <a:srcRect l="9775" t="718" r="12025" b="1293"/>
          <a:stretch>
            <a:fillRect/>
          </a:stretch>
        </p:blipFill>
        <p:spPr>
          <a:xfrm>
            <a:off x="8900792" y="1341772"/>
            <a:ext cx="2094233" cy="2624171"/>
          </a:xfrm>
          <a:custGeom>
            <a:avLst/>
            <a:gdLst>
              <a:gd name="connsiteX0" fmla="*/ 0 w 2094233"/>
              <a:gd name="connsiteY0" fmla="*/ 0 h 2624171"/>
              <a:gd name="connsiteX1" fmla="*/ 2094233 w 2094233"/>
              <a:gd name="connsiteY1" fmla="*/ 0 h 2624171"/>
              <a:gd name="connsiteX2" fmla="*/ 2094233 w 2094233"/>
              <a:gd name="connsiteY2" fmla="*/ 2126455 h 2624171"/>
              <a:gd name="connsiteX3" fmla="*/ 1596522 w 2094233"/>
              <a:gd name="connsiteY3" fmla="*/ 2624166 h 2624171"/>
              <a:gd name="connsiteX4" fmla="*/ 2094233 w 2094233"/>
              <a:gd name="connsiteY4" fmla="*/ 2624166 h 2624171"/>
              <a:gd name="connsiteX5" fmla="*/ 2094233 w 2094233"/>
              <a:gd name="connsiteY5" fmla="*/ 2624171 h 2624171"/>
              <a:gd name="connsiteX6" fmla="*/ 0 w 2094233"/>
              <a:gd name="connsiteY6" fmla="*/ 2624171 h 2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4233" h="2624171">
                <a:moveTo>
                  <a:pt x="0" y="0"/>
                </a:moveTo>
                <a:lnTo>
                  <a:pt x="2094233" y="0"/>
                </a:lnTo>
                <a:lnTo>
                  <a:pt x="2094233" y="2126455"/>
                </a:lnTo>
                <a:lnTo>
                  <a:pt x="1596522" y="2624166"/>
                </a:lnTo>
                <a:lnTo>
                  <a:pt x="2094233" y="2624166"/>
                </a:lnTo>
                <a:lnTo>
                  <a:pt x="2094233" y="2624171"/>
                </a:lnTo>
                <a:lnTo>
                  <a:pt x="0" y="2624171"/>
                </a:lnTo>
                <a:close/>
              </a:path>
            </a:pathLst>
          </a:custGeom>
          <a:effectLst>
            <a:outerShdw blurRad="88900" dist="38100" dir="1200000" algn="ctr" rotWithShape="0">
              <a:srgbClr val="000000">
                <a:alpha val="20000"/>
              </a:srgbClr>
            </a:outerShdw>
          </a:effectLst>
        </p:spPr>
      </p:pic>
      <p:pic>
        <p:nvPicPr>
          <p:cNvPr id="28" name="图片 27">
            <a:extLst>
              <a:ext uri="{FF2B5EF4-FFF2-40B4-BE49-F238E27FC236}">
                <a16:creationId xmlns:a16="http://schemas.microsoft.com/office/drawing/2014/main" xmlns="" id="{722AD881-EE44-4686-9F35-88BF286E0CB6}"/>
              </a:ext>
            </a:extLst>
          </p:cNvPr>
          <p:cNvPicPr>
            <a:picLocks noChangeAspect="1"/>
          </p:cNvPicPr>
          <p:nvPr/>
        </p:nvPicPr>
        <p:blipFill>
          <a:blip r:embed="rId3">
            <a:extLst>
              <a:ext uri="{28A0092B-C50C-407E-A947-70E740481C1C}">
                <a14:useLocalDpi xmlns:a14="http://schemas.microsoft.com/office/drawing/2010/main" val="0"/>
              </a:ext>
            </a:extLst>
          </a:blip>
          <a:srcRect l="12592" t="526" r="8582" b="526"/>
          <a:stretch>
            <a:fillRect/>
          </a:stretch>
        </p:blipFill>
        <p:spPr>
          <a:xfrm>
            <a:off x="6332044" y="1341774"/>
            <a:ext cx="2094233" cy="2624166"/>
          </a:xfrm>
          <a:custGeom>
            <a:avLst/>
            <a:gdLst>
              <a:gd name="connsiteX0" fmla="*/ 0 w 2094233"/>
              <a:gd name="connsiteY0" fmla="*/ 0 h 2624171"/>
              <a:gd name="connsiteX1" fmla="*/ 2094233 w 2094233"/>
              <a:gd name="connsiteY1" fmla="*/ 0 h 2624171"/>
              <a:gd name="connsiteX2" fmla="*/ 2094233 w 2094233"/>
              <a:gd name="connsiteY2" fmla="*/ 2126455 h 2624171"/>
              <a:gd name="connsiteX3" fmla="*/ 1596522 w 2094233"/>
              <a:gd name="connsiteY3" fmla="*/ 2624166 h 2624171"/>
              <a:gd name="connsiteX4" fmla="*/ 2094233 w 2094233"/>
              <a:gd name="connsiteY4" fmla="*/ 2624166 h 2624171"/>
              <a:gd name="connsiteX5" fmla="*/ 2094233 w 2094233"/>
              <a:gd name="connsiteY5" fmla="*/ 2624171 h 2624171"/>
              <a:gd name="connsiteX6" fmla="*/ 0 w 2094233"/>
              <a:gd name="connsiteY6" fmla="*/ 2624171 h 2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4233" h="2624171">
                <a:moveTo>
                  <a:pt x="0" y="0"/>
                </a:moveTo>
                <a:lnTo>
                  <a:pt x="2094233" y="0"/>
                </a:lnTo>
                <a:lnTo>
                  <a:pt x="2094233" y="2126455"/>
                </a:lnTo>
                <a:lnTo>
                  <a:pt x="1596522" y="2624166"/>
                </a:lnTo>
                <a:lnTo>
                  <a:pt x="2094233" y="2624166"/>
                </a:lnTo>
                <a:lnTo>
                  <a:pt x="2094233" y="2624171"/>
                </a:lnTo>
                <a:lnTo>
                  <a:pt x="0" y="2624171"/>
                </a:lnTo>
                <a:close/>
              </a:path>
            </a:pathLst>
          </a:custGeom>
          <a:effectLst>
            <a:outerShdw blurRad="88900" dist="38100" dir="1200000" algn="ctr" rotWithShape="0">
              <a:srgbClr val="000000">
                <a:alpha val="20000"/>
              </a:srgbClr>
            </a:outerShdw>
          </a:effectLst>
        </p:spPr>
      </p:pic>
    </p:spTree>
    <p:extLst>
      <p:ext uri="{BB962C8B-B14F-4D97-AF65-F5344CB8AC3E}">
        <p14:creationId xmlns:p14="http://schemas.microsoft.com/office/powerpoint/2010/main" val="22838115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040B82-087B-41B8-92AA-7D8884D8AFF9}"/>
              </a:ext>
            </a:extLst>
          </p:cNvPr>
          <p:cNvSpPr>
            <a:spLocks noGrp="1"/>
          </p:cNvSpPr>
          <p:nvPr>
            <p:ph type="title"/>
          </p:nvPr>
        </p:nvSpPr>
        <p:spPr/>
        <p:txBody>
          <a:bodyPr/>
          <a:lstStyle/>
          <a:p>
            <a:r>
              <a:rPr lang="zh-CN" altLang="en-US" dirty="0"/>
              <a:t>请输入你的标题</a:t>
            </a:r>
          </a:p>
        </p:txBody>
      </p:sp>
      <p:grpSp>
        <p:nvGrpSpPr>
          <p:cNvPr id="4" name="组合 3">
            <a:extLst>
              <a:ext uri="{FF2B5EF4-FFF2-40B4-BE49-F238E27FC236}">
                <a16:creationId xmlns:a16="http://schemas.microsoft.com/office/drawing/2014/main" xmlns="" id="{5740E0DA-C544-4E80-852E-64A17146D980}"/>
              </a:ext>
            </a:extLst>
          </p:cNvPr>
          <p:cNvGrpSpPr/>
          <p:nvPr/>
        </p:nvGrpSpPr>
        <p:grpSpPr>
          <a:xfrm>
            <a:off x="3919370" y="1488740"/>
            <a:ext cx="4353260" cy="4353260"/>
            <a:chOff x="3962400" y="1295400"/>
            <a:chExt cx="4267200" cy="4267200"/>
          </a:xfrm>
        </p:grpSpPr>
        <p:grpSp>
          <p:nvGrpSpPr>
            <p:cNvPr id="5" name="组合 4">
              <a:extLst>
                <a:ext uri="{FF2B5EF4-FFF2-40B4-BE49-F238E27FC236}">
                  <a16:creationId xmlns:a16="http://schemas.microsoft.com/office/drawing/2014/main" xmlns="" id="{4CEBCAA9-64AF-4D82-9715-D3A569E04FD9}"/>
                </a:ext>
              </a:extLst>
            </p:cNvPr>
            <p:cNvGrpSpPr/>
            <p:nvPr/>
          </p:nvGrpSpPr>
          <p:grpSpPr>
            <a:xfrm>
              <a:off x="4402112" y="1735112"/>
              <a:ext cx="3387776" cy="3387776"/>
              <a:chOff x="4402112" y="1900004"/>
              <a:chExt cx="3387776" cy="3387776"/>
            </a:xfrm>
          </p:grpSpPr>
          <p:sp>
            <p:nvSpPr>
              <p:cNvPr id="7" name="椭圆 6">
                <a:extLst>
                  <a:ext uri="{FF2B5EF4-FFF2-40B4-BE49-F238E27FC236}">
                    <a16:creationId xmlns:a16="http://schemas.microsoft.com/office/drawing/2014/main" xmlns="" id="{A9F1975D-6363-4481-95C5-DEED03A0E570}"/>
                  </a:ext>
                </a:extLst>
              </p:cNvPr>
              <p:cNvSpPr/>
              <p:nvPr/>
            </p:nvSpPr>
            <p:spPr>
              <a:xfrm>
                <a:off x="4402112" y="1900004"/>
                <a:ext cx="3387776" cy="3387776"/>
              </a:xfrm>
              <a:prstGeom prst="ellipse">
                <a:avLst/>
              </a:prstGeom>
              <a:gradFill flip="none" rotWithShape="1">
                <a:gsLst>
                  <a:gs pos="100000">
                    <a:schemeClr val="accent1">
                      <a:alpha val="5000"/>
                    </a:schemeClr>
                  </a:gs>
                  <a:gs pos="78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椭圆 7">
                <a:extLst>
                  <a:ext uri="{FF2B5EF4-FFF2-40B4-BE49-F238E27FC236}">
                    <a16:creationId xmlns:a16="http://schemas.microsoft.com/office/drawing/2014/main" xmlns="" id="{895B492E-A0B1-4705-961D-2B61CF35D0F1}"/>
                  </a:ext>
                </a:extLst>
              </p:cNvPr>
              <p:cNvSpPr/>
              <p:nvPr/>
            </p:nvSpPr>
            <p:spPr>
              <a:xfrm>
                <a:off x="4821836" y="2319728"/>
                <a:ext cx="2548328" cy="2548328"/>
              </a:xfrm>
              <a:prstGeom prst="ellipse">
                <a:avLst/>
              </a:prstGeom>
              <a:gradFill flip="none" rotWithShape="1">
                <a:gsLst>
                  <a:gs pos="100000">
                    <a:schemeClr val="accent1">
                      <a:alpha val="12000"/>
                    </a:schemeClr>
                  </a:gs>
                  <a:gs pos="78000">
                    <a:schemeClr val="accent1">
                      <a:lumMod val="75000"/>
                      <a:alpha val="0"/>
                    </a:scheme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a:extLst>
                  <a:ext uri="{FF2B5EF4-FFF2-40B4-BE49-F238E27FC236}">
                    <a16:creationId xmlns:a16="http://schemas.microsoft.com/office/drawing/2014/main" xmlns="" id="{14EEDEF6-4DB1-48FD-9E6C-5E8C23E3A58F}"/>
                  </a:ext>
                </a:extLst>
              </p:cNvPr>
              <p:cNvSpPr/>
              <p:nvPr/>
            </p:nvSpPr>
            <p:spPr>
              <a:xfrm>
                <a:off x="5221574" y="2719466"/>
                <a:ext cx="1748852" cy="1748852"/>
              </a:xfrm>
              <a:prstGeom prst="ellipse">
                <a:avLst/>
              </a:prstGeom>
              <a:gradFill>
                <a:gsLst>
                  <a:gs pos="100000">
                    <a:schemeClr val="accent1"/>
                  </a:gs>
                  <a:gs pos="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a:t>
                </a:r>
              </a:p>
            </p:txBody>
          </p:sp>
        </p:grpSp>
        <p:sp>
          <p:nvSpPr>
            <p:cNvPr id="6" name="椭圆 5">
              <a:extLst>
                <a:ext uri="{FF2B5EF4-FFF2-40B4-BE49-F238E27FC236}">
                  <a16:creationId xmlns:a16="http://schemas.microsoft.com/office/drawing/2014/main" xmlns="" id="{3B40435C-3D62-49DC-B1B3-091CFAAFC6EF}"/>
                </a:ext>
              </a:extLst>
            </p:cNvPr>
            <p:cNvSpPr/>
            <p:nvPr/>
          </p:nvSpPr>
          <p:spPr>
            <a:xfrm>
              <a:off x="3962400" y="1295400"/>
              <a:ext cx="4267200" cy="4267200"/>
            </a:xfrm>
            <a:prstGeom prst="ellipse">
              <a:avLst/>
            </a:prstGeom>
            <a:noFill/>
            <a:ln>
              <a:solidFill>
                <a:schemeClr val="accent1">
                  <a:lumMod val="50000"/>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椭圆 9">
            <a:extLst>
              <a:ext uri="{FF2B5EF4-FFF2-40B4-BE49-F238E27FC236}">
                <a16:creationId xmlns:a16="http://schemas.microsoft.com/office/drawing/2014/main" xmlns="" id="{02B4662A-FAFE-4146-975B-2B2AC4770DF0}"/>
              </a:ext>
            </a:extLst>
          </p:cNvPr>
          <p:cNvSpPr/>
          <p:nvPr/>
        </p:nvSpPr>
        <p:spPr>
          <a:xfrm rot="2757447">
            <a:off x="7159268" y="2177597"/>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xmlns="" id="{2AE229E2-0235-4E14-B83F-61E449E4B558}"/>
              </a:ext>
            </a:extLst>
          </p:cNvPr>
          <p:cNvSpPr/>
          <p:nvPr/>
        </p:nvSpPr>
        <p:spPr>
          <a:xfrm rot="5438298">
            <a:off x="7656297" y="3426442"/>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xmlns="" id="{E255C412-BBCC-47BB-B2A9-1270ACC6777B}"/>
              </a:ext>
            </a:extLst>
          </p:cNvPr>
          <p:cNvSpPr/>
          <p:nvPr/>
        </p:nvSpPr>
        <p:spPr>
          <a:xfrm rot="8119149">
            <a:off x="7131568" y="4663903"/>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xmlns="" id="{C3961A1E-BFC8-4334-B258-7DD5C2F29998}"/>
              </a:ext>
            </a:extLst>
          </p:cNvPr>
          <p:cNvSpPr/>
          <p:nvPr/>
        </p:nvSpPr>
        <p:spPr>
          <a:xfrm rot="18842553" flipH="1">
            <a:off x="4514273" y="2177597"/>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a:extLst>
              <a:ext uri="{FF2B5EF4-FFF2-40B4-BE49-F238E27FC236}">
                <a16:creationId xmlns:a16="http://schemas.microsoft.com/office/drawing/2014/main" xmlns="" id="{EF028338-8029-40FE-8650-82FFCAD1F547}"/>
              </a:ext>
            </a:extLst>
          </p:cNvPr>
          <p:cNvSpPr/>
          <p:nvPr/>
        </p:nvSpPr>
        <p:spPr>
          <a:xfrm rot="16161702" flipH="1">
            <a:off x="4017243" y="3426442"/>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xmlns="" id="{D1BAF0EA-FFCA-4524-9712-DD889EF3D156}"/>
              </a:ext>
            </a:extLst>
          </p:cNvPr>
          <p:cNvSpPr/>
          <p:nvPr/>
        </p:nvSpPr>
        <p:spPr>
          <a:xfrm rot="13480851" flipH="1">
            <a:off x="4541972" y="4663903"/>
            <a:ext cx="518462" cy="518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Oval 39">
            <a:extLst>
              <a:ext uri="{FF2B5EF4-FFF2-40B4-BE49-F238E27FC236}">
                <a16:creationId xmlns:a16="http://schemas.microsoft.com/office/drawing/2014/main" xmlns="" id="{1F87E9AB-8348-408F-8BE8-D146A50548B6}"/>
              </a:ext>
            </a:extLst>
          </p:cNvPr>
          <p:cNvSpPr/>
          <p:nvPr/>
        </p:nvSpPr>
        <p:spPr>
          <a:xfrm>
            <a:off x="7250055" y="2267549"/>
            <a:ext cx="339191" cy="338560"/>
          </a:xfrm>
          <a:custGeom>
            <a:avLst/>
            <a:gdLst>
              <a:gd name="connsiteX0" fmla="*/ 404901 w 606086"/>
              <a:gd name="connsiteY0" fmla="*/ 324111 h 604957"/>
              <a:gd name="connsiteX1" fmla="*/ 324594 w 606086"/>
              <a:gd name="connsiteY1" fmla="*/ 404287 h 604957"/>
              <a:gd name="connsiteX2" fmla="*/ 404901 w 606086"/>
              <a:gd name="connsiteY2" fmla="*/ 484462 h 604957"/>
              <a:gd name="connsiteX3" fmla="*/ 485301 w 606086"/>
              <a:gd name="connsiteY3" fmla="*/ 404287 h 604957"/>
              <a:gd name="connsiteX4" fmla="*/ 404901 w 606086"/>
              <a:gd name="connsiteY4" fmla="*/ 324111 h 604957"/>
              <a:gd name="connsiteX5" fmla="*/ 375470 w 606086"/>
              <a:gd name="connsiteY5" fmla="*/ 202875 h 604957"/>
              <a:gd name="connsiteX6" fmla="*/ 434146 w 606086"/>
              <a:gd name="connsiteY6" fmla="*/ 202875 h 604957"/>
              <a:gd name="connsiteX7" fmla="*/ 434146 w 606086"/>
              <a:gd name="connsiteY7" fmla="*/ 233092 h 604957"/>
              <a:gd name="connsiteX8" fmla="*/ 505447 w 606086"/>
              <a:gd name="connsiteY8" fmla="*/ 262381 h 604957"/>
              <a:gd name="connsiteX9" fmla="*/ 527079 w 606086"/>
              <a:gd name="connsiteY9" fmla="*/ 240785 h 604957"/>
              <a:gd name="connsiteX10" fmla="*/ 568579 w 606086"/>
              <a:gd name="connsiteY10" fmla="*/ 282031 h 604957"/>
              <a:gd name="connsiteX11" fmla="*/ 546947 w 606086"/>
              <a:gd name="connsiteY11" fmla="*/ 303720 h 604957"/>
              <a:gd name="connsiteX12" fmla="*/ 576284 w 606086"/>
              <a:gd name="connsiteY12" fmla="*/ 374905 h 604957"/>
              <a:gd name="connsiteX13" fmla="*/ 576284 w 606086"/>
              <a:gd name="connsiteY13" fmla="*/ 374719 h 604957"/>
              <a:gd name="connsiteX14" fmla="*/ 606086 w 606086"/>
              <a:gd name="connsiteY14" fmla="*/ 374719 h 604957"/>
              <a:gd name="connsiteX15" fmla="*/ 606086 w 606086"/>
              <a:gd name="connsiteY15" fmla="*/ 432928 h 604957"/>
              <a:gd name="connsiteX16" fmla="*/ 575727 w 606086"/>
              <a:gd name="connsiteY16" fmla="*/ 432928 h 604957"/>
              <a:gd name="connsiteX17" fmla="*/ 546390 w 606086"/>
              <a:gd name="connsiteY17" fmla="*/ 504112 h 604957"/>
              <a:gd name="connsiteX18" fmla="*/ 568114 w 606086"/>
              <a:gd name="connsiteY18" fmla="*/ 525801 h 604957"/>
              <a:gd name="connsiteX19" fmla="*/ 526708 w 606086"/>
              <a:gd name="connsiteY19" fmla="*/ 567048 h 604957"/>
              <a:gd name="connsiteX20" fmla="*/ 505076 w 606086"/>
              <a:gd name="connsiteY20" fmla="*/ 545451 h 604957"/>
              <a:gd name="connsiteX21" fmla="*/ 433774 w 606086"/>
              <a:gd name="connsiteY21" fmla="*/ 574741 h 604957"/>
              <a:gd name="connsiteX22" fmla="*/ 433774 w 606086"/>
              <a:gd name="connsiteY22" fmla="*/ 604957 h 604957"/>
              <a:gd name="connsiteX23" fmla="*/ 375470 w 606086"/>
              <a:gd name="connsiteY23" fmla="*/ 604957 h 604957"/>
              <a:gd name="connsiteX24" fmla="*/ 375470 w 606086"/>
              <a:gd name="connsiteY24" fmla="*/ 574741 h 604957"/>
              <a:gd name="connsiteX25" fmla="*/ 304169 w 606086"/>
              <a:gd name="connsiteY25" fmla="*/ 545451 h 604957"/>
              <a:gd name="connsiteX26" fmla="*/ 282537 w 606086"/>
              <a:gd name="connsiteY26" fmla="*/ 567048 h 604957"/>
              <a:gd name="connsiteX27" fmla="*/ 241130 w 606086"/>
              <a:gd name="connsiteY27" fmla="*/ 525801 h 604957"/>
              <a:gd name="connsiteX28" fmla="*/ 262855 w 606086"/>
              <a:gd name="connsiteY28" fmla="*/ 504390 h 604957"/>
              <a:gd name="connsiteX29" fmla="*/ 233517 w 606086"/>
              <a:gd name="connsiteY29" fmla="*/ 433206 h 604957"/>
              <a:gd name="connsiteX30" fmla="*/ 203158 w 606086"/>
              <a:gd name="connsiteY30" fmla="*/ 433206 h 604957"/>
              <a:gd name="connsiteX31" fmla="*/ 203158 w 606086"/>
              <a:gd name="connsiteY31" fmla="*/ 374997 h 604957"/>
              <a:gd name="connsiteX32" fmla="*/ 233517 w 606086"/>
              <a:gd name="connsiteY32" fmla="*/ 374997 h 604957"/>
              <a:gd name="connsiteX33" fmla="*/ 262855 w 606086"/>
              <a:gd name="connsiteY33" fmla="*/ 303813 h 604957"/>
              <a:gd name="connsiteX34" fmla="*/ 241130 w 606086"/>
              <a:gd name="connsiteY34" fmla="*/ 282216 h 604957"/>
              <a:gd name="connsiteX35" fmla="*/ 282630 w 606086"/>
              <a:gd name="connsiteY35" fmla="*/ 240785 h 604957"/>
              <a:gd name="connsiteX36" fmla="*/ 304169 w 606086"/>
              <a:gd name="connsiteY36" fmla="*/ 262381 h 604957"/>
              <a:gd name="connsiteX37" fmla="*/ 375470 w 606086"/>
              <a:gd name="connsiteY37" fmla="*/ 233092 h 604957"/>
              <a:gd name="connsiteX38" fmla="*/ 131840 w 606086"/>
              <a:gd name="connsiteY38" fmla="*/ 79163 h 604957"/>
              <a:gd name="connsiteX39" fmla="*/ 79383 w 606086"/>
              <a:gd name="connsiteY39" fmla="*/ 131629 h 604957"/>
              <a:gd name="connsiteX40" fmla="*/ 131840 w 606086"/>
              <a:gd name="connsiteY40" fmla="*/ 184002 h 604957"/>
              <a:gd name="connsiteX41" fmla="*/ 184298 w 606086"/>
              <a:gd name="connsiteY41" fmla="*/ 131629 h 604957"/>
              <a:gd name="connsiteX42" fmla="*/ 131840 w 606086"/>
              <a:gd name="connsiteY42" fmla="*/ 79163 h 604957"/>
              <a:gd name="connsiteX43" fmla="*/ 112621 w 606086"/>
              <a:gd name="connsiteY43" fmla="*/ 0 h 604957"/>
              <a:gd name="connsiteX44" fmla="*/ 150688 w 606086"/>
              <a:gd name="connsiteY44" fmla="*/ 0 h 604957"/>
              <a:gd name="connsiteX45" fmla="*/ 150688 w 606086"/>
              <a:gd name="connsiteY45" fmla="*/ 19652 h 604957"/>
              <a:gd name="connsiteX46" fmla="*/ 197296 w 606086"/>
              <a:gd name="connsiteY46" fmla="*/ 38933 h 604957"/>
              <a:gd name="connsiteX47" fmla="*/ 211780 w 606086"/>
              <a:gd name="connsiteY47" fmla="*/ 24935 h 604957"/>
              <a:gd name="connsiteX48" fmla="*/ 238798 w 606086"/>
              <a:gd name="connsiteY48" fmla="*/ 51910 h 604957"/>
              <a:gd name="connsiteX49" fmla="*/ 224778 w 606086"/>
              <a:gd name="connsiteY49" fmla="*/ 65814 h 604957"/>
              <a:gd name="connsiteX50" fmla="*/ 244090 w 606086"/>
              <a:gd name="connsiteY50" fmla="*/ 112441 h 604957"/>
              <a:gd name="connsiteX51" fmla="*/ 263773 w 606086"/>
              <a:gd name="connsiteY51" fmla="*/ 112441 h 604957"/>
              <a:gd name="connsiteX52" fmla="*/ 263773 w 606086"/>
              <a:gd name="connsiteY52" fmla="*/ 150353 h 604957"/>
              <a:gd name="connsiteX53" fmla="*/ 244090 w 606086"/>
              <a:gd name="connsiteY53" fmla="*/ 150353 h 604957"/>
              <a:gd name="connsiteX54" fmla="*/ 224778 w 606086"/>
              <a:gd name="connsiteY54" fmla="*/ 196980 h 604957"/>
              <a:gd name="connsiteX55" fmla="*/ 238798 w 606086"/>
              <a:gd name="connsiteY55" fmla="*/ 211440 h 604957"/>
              <a:gd name="connsiteX56" fmla="*/ 211316 w 606086"/>
              <a:gd name="connsiteY56" fmla="*/ 238415 h 604957"/>
              <a:gd name="connsiteX57" fmla="*/ 197296 w 606086"/>
              <a:gd name="connsiteY57" fmla="*/ 224418 h 604957"/>
              <a:gd name="connsiteX58" fmla="*/ 150688 w 606086"/>
              <a:gd name="connsiteY58" fmla="*/ 243699 h 604957"/>
              <a:gd name="connsiteX59" fmla="*/ 150688 w 606086"/>
              <a:gd name="connsiteY59" fmla="*/ 263350 h 604957"/>
              <a:gd name="connsiteX60" fmla="*/ 112621 w 606086"/>
              <a:gd name="connsiteY60" fmla="*/ 263350 h 604957"/>
              <a:gd name="connsiteX61" fmla="*/ 112621 w 606086"/>
              <a:gd name="connsiteY61" fmla="*/ 243699 h 604957"/>
              <a:gd name="connsiteX62" fmla="*/ 66013 w 606086"/>
              <a:gd name="connsiteY62" fmla="*/ 224418 h 604957"/>
              <a:gd name="connsiteX63" fmla="*/ 51994 w 606086"/>
              <a:gd name="connsiteY63" fmla="*/ 238415 h 604957"/>
              <a:gd name="connsiteX64" fmla="*/ 24976 w 606086"/>
              <a:gd name="connsiteY64" fmla="*/ 211440 h 604957"/>
              <a:gd name="connsiteX65" fmla="*/ 38995 w 606086"/>
              <a:gd name="connsiteY65" fmla="*/ 196980 h 604957"/>
              <a:gd name="connsiteX66" fmla="*/ 19683 w 606086"/>
              <a:gd name="connsiteY66" fmla="*/ 150353 h 604957"/>
              <a:gd name="connsiteX67" fmla="*/ 0 w 606086"/>
              <a:gd name="connsiteY67" fmla="*/ 150353 h 604957"/>
              <a:gd name="connsiteX68" fmla="*/ 0 w 606086"/>
              <a:gd name="connsiteY68" fmla="*/ 112441 h 604957"/>
              <a:gd name="connsiteX69" fmla="*/ 19683 w 606086"/>
              <a:gd name="connsiteY69" fmla="*/ 112441 h 604957"/>
              <a:gd name="connsiteX70" fmla="*/ 38995 w 606086"/>
              <a:gd name="connsiteY70" fmla="*/ 65814 h 604957"/>
              <a:gd name="connsiteX71" fmla="*/ 24976 w 606086"/>
              <a:gd name="connsiteY71" fmla="*/ 51910 h 604957"/>
              <a:gd name="connsiteX72" fmla="*/ 51994 w 606086"/>
              <a:gd name="connsiteY72" fmla="*/ 24935 h 604957"/>
              <a:gd name="connsiteX73" fmla="*/ 66013 w 606086"/>
              <a:gd name="connsiteY73" fmla="*/ 38933 h 604957"/>
              <a:gd name="connsiteX74" fmla="*/ 112621 w 606086"/>
              <a:gd name="connsiteY74" fmla="*/ 19652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6086" h="604957">
                <a:moveTo>
                  <a:pt x="404901" y="324111"/>
                </a:moveTo>
                <a:cubicBezTo>
                  <a:pt x="360709" y="324111"/>
                  <a:pt x="324594" y="360167"/>
                  <a:pt x="324594" y="404287"/>
                </a:cubicBezTo>
                <a:cubicBezTo>
                  <a:pt x="324594" y="448407"/>
                  <a:pt x="360616" y="484462"/>
                  <a:pt x="404901" y="484462"/>
                </a:cubicBezTo>
                <a:cubicBezTo>
                  <a:pt x="449093" y="484462"/>
                  <a:pt x="485301" y="448407"/>
                  <a:pt x="485301" y="404287"/>
                </a:cubicBezTo>
                <a:cubicBezTo>
                  <a:pt x="485301" y="360167"/>
                  <a:pt x="449093" y="324111"/>
                  <a:pt x="404901" y="324111"/>
                </a:cubicBezTo>
                <a:close/>
                <a:moveTo>
                  <a:pt x="375470" y="202875"/>
                </a:moveTo>
                <a:lnTo>
                  <a:pt x="434146" y="202875"/>
                </a:lnTo>
                <a:lnTo>
                  <a:pt x="434146" y="233092"/>
                </a:lnTo>
                <a:cubicBezTo>
                  <a:pt x="460605" y="237448"/>
                  <a:pt x="484744" y="247458"/>
                  <a:pt x="505447" y="262381"/>
                </a:cubicBezTo>
                <a:lnTo>
                  <a:pt x="527079" y="240785"/>
                </a:lnTo>
                <a:lnTo>
                  <a:pt x="568579" y="282031"/>
                </a:lnTo>
                <a:lnTo>
                  <a:pt x="546947" y="303720"/>
                </a:lnTo>
                <a:cubicBezTo>
                  <a:pt x="561244" y="324946"/>
                  <a:pt x="571921" y="348952"/>
                  <a:pt x="576284" y="374905"/>
                </a:cubicBezTo>
                <a:lnTo>
                  <a:pt x="576284" y="374719"/>
                </a:lnTo>
                <a:lnTo>
                  <a:pt x="606086" y="374719"/>
                </a:lnTo>
                <a:lnTo>
                  <a:pt x="606086" y="432928"/>
                </a:lnTo>
                <a:lnTo>
                  <a:pt x="575727" y="432928"/>
                </a:lnTo>
                <a:cubicBezTo>
                  <a:pt x="571457" y="459436"/>
                  <a:pt x="561430" y="483535"/>
                  <a:pt x="546390" y="504112"/>
                </a:cubicBezTo>
                <a:lnTo>
                  <a:pt x="568114" y="525801"/>
                </a:lnTo>
                <a:lnTo>
                  <a:pt x="526708" y="567048"/>
                </a:lnTo>
                <a:lnTo>
                  <a:pt x="505076" y="545451"/>
                </a:lnTo>
                <a:cubicBezTo>
                  <a:pt x="483815" y="559725"/>
                  <a:pt x="459770" y="570384"/>
                  <a:pt x="433774" y="574741"/>
                </a:cubicBezTo>
                <a:lnTo>
                  <a:pt x="433774" y="604957"/>
                </a:lnTo>
                <a:lnTo>
                  <a:pt x="375470" y="604957"/>
                </a:lnTo>
                <a:lnTo>
                  <a:pt x="375470" y="574741"/>
                </a:lnTo>
                <a:cubicBezTo>
                  <a:pt x="349011" y="570384"/>
                  <a:pt x="324872" y="560374"/>
                  <a:pt x="304169" y="545451"/>
                </a:cubicBezTo>
                <a:lnTo>
                  <a:pt x="282537" y="567048"/>
                </a:lnTo>
                <a:lnTo>
                  <a:pt x="241130" y="525801"/>
                </a:lnTo>
                <a:lnTo>
                  <a:pt x="262855" y="504390"/>
                </a:lnTo>
                <a:cubicBezTo>
                  <a:pt x="248464" y="483165"/>
                  <a:pt x="237788" y="459158"/>
                  <a:pt x="233517" y="433206"/>
                </a:cubicBezTo>
                <a:lnTo>
                  <a:pt x="203158" y="433206"/>
                </a:lnTo>
                <a:lnTo>
                  <a:pt x="203158" y="374997"/>
                </a:lnTo>
                <a:lnTo>
                  <a:pt x="233517" y="374997"/>
                </a:lnTo>
                <a:cubicBezTo>
                  <a:pt x="237788" y="348581"/>
                  <a:pt x="247815" y="324482"/>
                  <a:pt x="262855" y="303813"/>
                </a:cubicBezTo>
                <a:lnTo>
                  <a:pt x="241130" y="282216"/>
                </a:lnTo>
                <a:lnTo>
                  <a:pt x="282630" y="240785"/>
                </a:lnTo>
                <a:lnTo>
                  <a:pt x="304169" y="262381"/>
                </a:lnTo>
                <a:cubicBezTo>
                  <a:pt x="325429" y="248107"/>
                  <a:pt x="349475" y="237448"/>
                  <a:pt x="375470" y="233092"/>
                </a:cubicBezTo>
                <a:close/>
                <a:moveTo>
                  <a:pt x="131840" y="79163"/>
                </a:moveTo>
                <a:cubicBezTo>
                  <a:pt x="102965" y="79163"/>
                  <a:pt x="79383" y="102800"/>
                  <a:pt x="79383" y="131629"/>
                </a:cubicBezTo>
                <a:cubicBezTo>
                  <a:pt x="79383" y="160365"/>
                  <a:pt x="102965" y="184002"/>
                  <a:pt x="131840" y="184002"/>
                </a:cubicBezTo>
                <a:cubicBezTo>
                  <a:pt x="160808" y="184002"/>
                  <a:pt x="184298" y="160365"/>
                  <a:pt x="184298" y="131629"/>
                </a:cubicBezTo>
                <a:cubicBezTo>
                  <a:pt x="184298" y="102800"/>
                  <a:pt x="160715" y="79163"/>
                  <a:pt x="131840" y="79163"/>
                </a:cubicBezTo>
                <a:close/>
                <a:moveTo>
                  <a:pt x="112621" y="0"/>
                </a:moveTo>
                <a:lnTo>
                  <a:pt x="150688" y="0"/>
                </a:lnTo>
                <a:lnTo>
                  <a:pt x="150688" y="19652"/>
                </a:lnTo>
                <a:cubicBezTo>
                  <a:pt x="167957" y="22618"/>
                  <a:pt x="183834" y="29292"/>
                  <a:pt x="197296" y="38933"/>
                </a:cubicBezTo>
                <a:lnTo>
                  <a:pt x="211780" y="24935"/>
                </a:lnTo>
                <a:lnTo>
                  <a:pt x="238798" y="51910"/>
                </a:lnTo>
                <a:lnTo>
                  <a:pt x="224778" y="65814"/>
                </a:lnTo>
                <a:cubicBezTo>
                  <a:pt x="234434" y="79812"/>
                  <a:pt x="241305" y="95106"/>
                  <a:pt x="244090" y="112441"/>
                </a:cubicBezTo>
                <a:lnTo>
                  <a:pt x="263773" y="112441"/>
                </a:lnTo>
                <a:lnTo>
                  <a:pt x="263773" y="150353"/>
                </a:lnTo>
                <a:lnTo>
                  <a:pt x="244090" y="150353"/>
                </a:lnTo>
                <a:cubicBezTo>
                  <a:pt x="241119" y="167688"/>
                  <a:pt x="234434" y="183539"/>
                  <a:pt x="224778" y="196980"/>
                </a:cubicBezTo>
                <a:lnTo>
                  <a:pt x="238798" y="211440"/>
                </a:lnTo>
                <a:lnTo>
                  <a:pt x="211316" y="238415"/>
                </a:lnTo>
                <a:lnTo>
                  <a:pt x="197296" y="224418"/>
                </a:lnTo>
                <a:cubicBezTo>
                  <a:pt x="183369" y="234058"/>
                  <a:pt x="167957" y="240825"/>
                  <a:pt x="150688" y="243699"/>
                </a:cubicBezTo>
                <a:lnTo>
                  <a:pt x="150688" y="263350"/>
                </a:lnTo>
                <a:lnTo>
                  <a:pt x="112621" y="263350"/>
                </a:lnTo>
                <a:lnTo>
                  <a:pt x="112621" y="243699"/>
                </a:lnTo>
                <a:cubicBezTo>
                  <a:pt x="95352" y="240732"/>
                  <a:pt x="79476" y="234058"/>
                  <a:pt x="66013" y="224418"/>
                </a:cubicBezTo>
                <a:lnTo>
                  <a:pt x="51994" y="238415"/>
                </a:lnTo>
                <a:lnTo>
                  <a:pt x="24976" y="211440"/>
                </a:lnTo>
                <a:lnTo>
                  <a:pt x="38995" y="196980"/>
                </a:lnTo>
                <a:cubicBezTo>
                  <a:pt x="29339" y="182982"/>
                  <a:pt x="22562" y="167688"/>
                  <a:pt x="19683" y="150353"/>
                </a:cubicBezTo>
                <a:lnTo>
                  <a:pt x="0" y="150353"/>
                </a:lnTo>
                <a:lnTo>
                  <a:pt x="0" y="112441"/>
                </a:lnTo>
                <a:lnTo>
                  <a:pt x="19683" y="112441"/>
                </a:lnTo>
                <a:cubicBezTo>
                  <a:pt x="22654" y="95106"/>
                  <a:pt x="29339" y="79348"/>
                  <a:pt x="38995" y="65814"/>
                </a:cubicBezTo>
                <a:lnTo>
                  <a:pt x="24976" y="51910"/>
                </a:lnTo>
                <a:lnTo>
                  <a:pt x="51994" y="24935"/>
                </a:lnTo>
                <a:lnTo>
                  <a:pt x="66013" y="38933"/>
                </a:lnTo>
                <a:cubicBezTo>
                  <a:pt x="79940" y="29292"/>
                  <a:pt x="95352" y="22433"/>
                  <a:pt x="112621" y="196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Oval 41">
            <a:extLst>
              <a:ext uri="{FF2B5EF4-FFF2-40B4-BE49-F238E27FC236}">
                <a16:creationId xmlns:a16="http://schemas.microsoft.com/office/drawing/2014/main" xmlns="" id="{5255B8F7-2186-4102-AB91-F6DE62A00F31}"/>
              </a:ext>
            </a:extLst>
          </p:cNvPr>
          <p:cNvSpPr/>
          <p:nvPr/>
        </p:nvSpPr>
        <p:spPr>
          <a:xfrm>
            <a:off x="7745932" y="3601351"/>
            <a:ext cx="339192" cy="157214"/>
          </a:xfrm>
          <a:custGeom>
            <a:avLst/>
            <a:gdLst>
              <a:gd name="T0" fmla="*/ 496 w 989"/>
              <a:gd name="T1" fmla="*/ 397 h 459"/>
              <a:gd name="T2" fmla="*/ 781 w 989"/>
              <a:gd name="T3" fmla="*/ 291 h 459"/>
              <a:gd name="T4" fmla="*/ 781 w 989"/>
              <a:gd name="T5" fmla="*/ 459 h 459"/>
              <a:gd name="T6" fmla="*/ 208 w 989"/>
              <a:gd name="T7" fmla="*/ 459 h 459"/>
              <a:gd name="T8" fmla="*/ 208 w 989"/>
              <a:gd name="T9" fmla="*/ 294 h 459"/>
              <a:gd name="T10" fmla="*/ 496 w 989"/>
              <a:gd name="T11" fmla="*/ 397 h 459"/>
              <a:gd name="T12" fmla="*/ 874 w 989"/>
              <a:gd name="T13" fmla="*/ 347 h 459"/>
              <a:gd name="T14" fmla="*/ 874 w 989"/>
              <a:gd name="T15" fmla="*/ 221 h 459"/>
              <a:gd name="T16" fmla="*/ 989 w 989"/>
              <a:gd name="T17" fmla="*/ 178 h 459"/>
              <a:gd name="T18" fmla="*/ 493 w 989"/>
              <a:gd name="T19" fmla="*/ 0 h 459"/>
              <a:gd name="T20" fmla="*/ 0 w 989"/>
              <a:gd name="T21" fmla="*/ 184 h 459"/>
              <a:gd name="T22" fmla="*/ 496 w 989"/>
              <a:gd name="T23" fmla="*/ 362 h 459"/>
              <a:gd name="T24" fmla="*/ 839 w 989"/>
              <a:gd name="T25" fmla="*/ 234 h 459"/>
              <a:gd name="T26" fmla="*/ 839 w 989"/>
              <a:gd name="T27" fmla="*/ 347 h 459"/>
              <a:gd name="T28" fmla="*/ 819 w 989"/>
              <a:gd name="T29" fmla="*/ 380 h 459"/>
              <a:gd name="T30" fmla="*/ 856 w 989"/>
              <a:gd name="T31" fmla="*/ 417 h 459"/>
              <a:gd name="T32" fmla="*/ 894 w 989"/>
              <a:gd name="T33" fmla="*/ 380 h 459"/>
              <a:gd name="T34" fmla="*/ 874 w 989"/>
              <a:gd name="T35" fmla="*/ 34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9" h="459">
                <a:moveTo>
                  <a:pt x="496" y="397"/>
                </a:moveTo>
                <a:lnTo>
                  <a:pt x="781" y="291"/>
                </a:lnTo>
                <a:lnTo>
                  <a:pt x="781" y="459"/>
                </a:lnTo>
                <a:lnTo>
                  <a:pt x="208" y="459"/>
                </a:lnTo>
                <a:lnTo>
                  <a:pt x="208" y="294"/>
                </a:lnTo>
                <a:lnTo>
                  <a:pt x="496" y="397"/>
                </a:lnTo>
                <a:close/>
                <a:moveTo>
                  <a:pt x="874" y="347"/>
                </a:moveTo>
                <a:lnTo>
                  <a:pt x="874" y="221"/>
                </a:lnTo>
                <a:lnTo>
                  <a:pt x="989" y="178"/>
                </a:lnTo>
                <a:lnTo>
                  <a:pt x="493" y="0"/>
                </a:lnTo>
                <a:lnTo>
                  <a:pt x="0" y="184"/>
                </a:lnTo>
                <a:lnTo>
                  <a:pt x="496" y="362"/>
                </a:lnTo>
                <a:lnTo>
                  <a:pt x="839" y="234"/>
                </a:lnTo>
                <a:lnTo>
                  <a:pt x="839" y="347"/>
                </a:lnTo>
                <a:cubicBezTo>
                  <a:pt x="827" y="353"/>
                  <a:pt x="819" y="365"/>
                  <a:pt x="819" y="380"/>
                </a:cubicBezTo>
                <a:cubicBezTo>
                  <a:pt x="819" y="400"/>
                  <a:pt x="836" y="417"/>
                  <a:pt x="856" y="417"/>
                </a:cubicBezTo>
                <a:cubicBezTo>
                  <a:pt x="877" y="417"/>
                  <a:pt x="894" y="400"/>
                  <a:pt x="894" y="380"/>
                </a:cubicBezTo>
                <a:cubicBezTo>
                  <a:pt x="894" y="365"/>
                  <a:pt x="886" y="353"/>
                  <a:pt x="874" y="3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Oval 42">
            <a:extLst>
              <a:ext uri="{FF2B5EF4-FFF2-40B4-BE49-F238E27FC236}">
                <a16:creationId xmlns:a16="http://schemas.microsoft.com/office/drawing/2014/main" xmlns="" id="{799579B6-6F59-46B9-89D5-E38214E7DD81}"/>
              </a:ext>
            </a:extLst>
          </p:cNvPr>
          <p:cNvSpPr/>
          <p:nvPr/>
        </p:nvSpPr>
        <p:spPr>
          <a:xfrm>
            <a:off x="4143590" y="3554975"/>
            <a:ext cx="262256" cy="261788"/>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Oval 43">
            <a:extLst>
              <a:ext uri="{FF2B5EF4-FFF2-40B4-BE49-F238E27FC236}">
                <a16:creationId xmlns:a16="http://schemas.microsoft.com/office/drawing/2014/main" xmlns="" id="{0D38EDB0-ABF3-44F8-B435-B18066382610}"/>
              </a:ext>
            </a:extLst>
          </p:cNvPr>
          <p:cNvSpPr/>
          <p:nvPr/>
        </p:nvSpPr>
        <p:spPr>
          <a:xfrm>
            <a:off x="4609227" y="2274002"/>
            <a:ext cx="339192" cy="325655"/>
          </a:xfrm>
          <a:custGeom>
            <a:avLst/>
            <a:gdLst>
              <a:gd name="connsiteX0" fmla="*/ 332088 w 578320"/>
              <a:gd name="connsiteY0" fmla="*/ 387618 h 555241"/>
              <a:gd name="connsiteX1" fmla="*/ 346836 w 578320"/>
              <a:gd name="connsiteY1" fmla="*/ 451167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3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4 w 578320"/>
              <a:gd name="connsiteY34" fmla="*/ 203426 h 555241"/>
              <a:gd name="connsiteX35" fmla="*/ 163265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1 h 555241"/>
              <a:gd name="connsiteX41" fmla="*/ 426183 w 578320"/>
              <a:gd name="connsiteY41" fmla="*/ 104060 h 555241"/>
              <a:gd name="connsiteX42" fmla="*/ 411416 w 578320"/>
              <a:gd name="connsiteY42" fmla="*/ 102219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1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7"/>
                </a:lnTo>
                <a:cubicBezTo>
                  <a:pt x="374487" y="452088"/>
                  <a:pt x="397530" y="474193"/>
                  <a:pt x="397530" y="502744"/>
                </a:cubicBezTo>
                <a:cubicBezTo>
                  <a:pt x="397530" y="531295"/>
                  <a:pt x="373565" y="555241"/>
                  <a:pt x="344992" y="555241"/>
                </a:cubicBezTo>
                <a:cubicBezTo>
                  <a:pt x="316419" y="555241"/>
                  <a:pt x="293376" y="531295"/>
                  <a:pt x="293376" y="502744"/>
                </a:cubicBezTo>
                <a:cubicBezTo>
                  <a:pt x="293376" y="482482"/>
                  <a:pt x="304437" y="465903"/>
                  <a:pt x="321028" y="456693"/>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1"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7" y="196983"/>
                  <a:pt x="198324" y="203426"/>
                </a:cubicBezTo>
                <a:lnTo>
                  <a:pt x="163265"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1"/>
                </a:cubicBezTo>
                <a:cubicBezTo>
                  <a:pt x="477865" y="81038"/>
                  <a:pt x="454793" y="104060"/>
                  <a:pt x="426183" y="104060"/>
                </a:cubicBezTo>
                <a:cubicBezTo>
                  <a:pt x="420645" y="104060"/>
                  <a:pt x="416031" y="103139"/>
                  <a:pt x="411416" y="102219"/>
                </a:cubicBezTo>
                <a:lnTo>
                  <a:pt x="364349" y="180494"/>
                </a:lnTo>
                <a:cubicBezTo>
                  <a:pt x="357888" y="174969"/>
                  <a:pt x="350505" y="170364"/>
                  <a:pt x="342199" y="166681"/>
                </a:cubicBezTo>
                <a:lnTo>
                  <a:pt x="389267" y="88405"/>
                </a:lnTo>
                <a:cubicBezTo>
                  <a:pt x="379115" y="79196"/>
                  <a:pt x="373578" y="66304"/>
                  <a:pt x="373578" y="52491"/>
                </a:cubicBezTo>
                <a:cubicBezTo>
                  <a:pt x="373578" y="23022"/>
                  <a:pt x="396650" y="0"/>
                  <a:pt x="426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Oval 44">
            <a:extLst>
              <a:ext uri="{FF2B5EF4-FFF2-40B4-BE49-F238E27FC236}">
                <a16:creationId xmlns:a16="http://schemas.microsoft.com/office/drawing/2014/main" xmlns="" id="{EA912408-467A-407A-B7CF-05A05469A628}"/>
              </a:ext>
            </a:extLst>
          </p:cNvPr>
          <p:cNvSpPr/>
          <p:nvPr/>
        </p:nvSpPr>
        <p:spPr>
          <a:xfrm>
            <a:off x="7256657" y="4751608"/>
            <a:ext cx="268282" cy="339192"/>
          </a:xfrm>
          <a:custGeom>
            <a:avLst/>
            <a:gdLst>
              <a:gd name="connsiteX0" fmla="*/ 20730 w 453598"/>
              <a:gd name="connsiteY0" fmla="*/ 260563 h 573488"/>
              <a:gd name="connsiteX1" fmla="*/ 432989 w 453598"/>
              <a:gd name="connsiteY1" fmla="*/ 260563 h 573488"/>
              <a:gd name="connsiteX2" fmla="*/ 432989 w 453598"/>
              <a:gd name="connsiteY2" fmla="*/ 306986 h 573488"/>
              <a:gd name="connsiteX3" fmla="*/ 410612 w 453598"/>
              <a:gd name="connsiteY3" fmla="*/ 306986 h 573488"/>
              <a:gd name="connsiteX4" fmla="*/ 358972 w 453598"/>
              <a:gd name="connsiteY4" fmla="*/ 573488 h 573488"/>
              <a:gd name="connsiteX5" fmla="*/ 93887 w 453598"/>
              <a:gd name="connsiteY5" fmla="*/ 573488 h 573488"/>
              <a:gd name="connsiteX6" fmla="*/ 42247 w 453598"/>
              <a:gd name="connsiteY6" fmla="*/ 306986 h 573488"/>
              <a:gd name="connsiteX7" fmla="*/ 20730 w 453598"/>
              <a:gd name="connsiteY7" fmla="*/ 306986 h 573488"/>
              <a:gd name="connsiteX8" fmla="*/ 351330 w 453598"/>
              <a:gd name="connsiteY8" fmla="*/ 226991 h 573488"/>
              <a:gd name="connsiteX9" fmla="*/ 373672 w 453598"/>
              <a:gd name="connsiteY9" fmla="*/ 239813 h 573488"/>
              <a:gd name="connsiteX10" fmla="*/ 373657 w 453598"/>
              <a:gd name="connsiteY10" fmla="*/ 239840 h 573488"/>
              <a:gd name="connsiteX11" fmla="*/ 359080 w 453598"/>
              <a:gd name="connsiteY11" fmla="*/ 239840 h 573488"/>
              <a:gd name="connsiteX12" fmla="*/ 347885 w 453598"/>
              <a:gd name="connsiteY12" fmla="*/ 232987 h 573488"/>
              <a:gd name="connsiteX13" fmla="*/ 56885 w 453598"/>
              <a:gd name="connsiteY13" fmla="*/ 97973 h 573488"/>
              <a:gd name="connsiteX14" fmla="*/ 12122 w 453598"/>
              <a:gd name="connsiteY14" fmla="*/ 124627 h 573488"/>
              <a:gd name="connsiteX15" fmla="*/ 18148 w 453598"/>
              <a:gd name="connsiteY15" fmla="*/ 134944 h 573488"/>
              <a:gd name="connsiteX16" fmla="*/ 63772 w 453598"/>
              <a:gd name="connsiteY16" fmla="*/ 109150 h 573488"/>
              <a:gd name="connsiteX17" fmla="*/ 40529 w 453598"/>
              <a:gd name="connsiteY17" fmla="*/ 80777 h 573488"/>
              <a:gd name="connsiteX18" fmla="*/ 54303 w 453598"/>
              <a:gd name="connsiteY18" fmla="*/ 84216 h 573488"/>
              <a:gd name="connsiteX19" fmla="*/ 68937 w 453598"/>
              <a:gd name="connsiteY19" fmla="*/ 110010 h 573488"/>
              <a:gd name="connsiteX20" fmla="*/ 143828 w 453598"/>
              <a:gd name="connsiteY20" fmla="*/ 239840 h 573488"/>
              <a:gd name="connsiteX21" fmla="*/ 130055 w 453598"/>
              <a:gd name="connsiteY21" fmla="*/ 239840 h 573488"/>
              <a:gd name="connsiteX22" fmla="*/ 125751 w 453598"/>
              <a:gd name="connsiteY22" fmla="*/ 239840 h 573488"/>
              <a:gd name="connsiteX23" fmla="*/ 111117 w 453598"/>
              <a:gd name="connsiteY23" fmla="*/ 239840 h 573488"/>
              <a:gd name="connsiteX24" fmla="*/ 106813 w 453598"/>
              <a:gd name="connsiteY24" fmla="*/ 239840 h 573488"/>
              <a:gd name="connsiteX25" fmla="*/ 92179 w 453598"/>
              <a:gd name="connsiteY25" fmla="*/ 239840 h 573488"/>
              <a:gd name="connsiteX26" fmla="*/ 87875 w 453598"/>
              <a:gd name="connsiteY26" fmla="*/ 239840 h 573488"/>
              <a:gd name="connsiteX27" fmla="*/ 74101 w 453598"/>
              <a:gd name="connsiteY27" fmla="*/ 239840 h 573488"/>
              <a:gd name="connsiteX28" fmla="*/ 20730 w 453598"/>
              <a:gd name="connsiteY28" fmla="*/ 147841 h 573488"/>
              <a:gd name="connsiteX29" fmla="*/ 1792 w 453598"/>
              <a:gd name="connsiteY29" fmla="*/ 115169 h 573488"/>
              <a:gd name="connsiteX30" fmla="*/ 5236 w 453598"/>
              <a:gd name="connsiteY30" fmla="*/ 100552 h 573488"/>
              <a:gd name="connsiteX31" fmla="*/ 367628 w 453598"/>
              <a:gd name="connsiteY31" fmla="*/ 79977 h 573488"/>
              <a:gd name="connsiteX32" fmla="*/ 381408 w 453598"/>
              <a:gd name="connsiteY32" fmla="*/ 81696 h 573488"/>
              <a:gd name="connsiteX33" fmla="*/ 444280 w 453598"/>
              <a:gd name="connsiteY33" fmla="*/ 117794 h 573488"/>
              <a:gd name="connsiteX34" fmla="*/ 451171 w 453598"/>
              <a:gd name="connsiteY34" fmla="*/ 143579 h 573488"/>
              <a:gd name="connsiteX35" fmla="*/ 443419 w 453598"/>
              <a:gd name="connsiteY35" fmla="*/ 157330 h 573488"/>
              <a:gd name="connsiteX36" fmla="*/ 439974 w 453598"/>
              <a:gd name="connsiteY36" fmla="*/ 163347 h 573488"/>
              <a:gd name="connsiteX37" fmla="*/ 429639 w 453598"/>
              <a:gd name="connsiteY37" fmla="*/ 179677 h 573488"/>
              <a:gd name="connsiteX38" fmla="*/ 426194 w 453598"/>
              <a:gd name="connsiteY38" fmla="*/ 185693 h 573488"/>
              <a:gd name="connsiteX39" fmla="*/ 416720 w 453598"/>
              <a:gd name="connsiteY39" fmla="*/ 202883 h 573488"/>
              <a:gd name="connsiteX40" fmla="*/ 413275 w 453598"/>
              <a:gd name="connsiteY40" fmla="*/ 208899 h 573488"/>
              <a:gd name="connsiteX41" fmla="*/ 402940 w 453598"/>
              <a:gd name="connsiteY41" fmla="*/ 226089 h 573488"/>
              <a:gd name="connsiteX42" fmla="*/ 399495 w 453598"/>
              <a:gd name="connsiteY42" fmla="*/ 232105 h 573488"/>
              <a:gd name="connsiteX43" fmla="*/ 395189 w 453598"/>
              <a:gd name="connsiteY43" fmla="*/ 239840 h 573488"/>
              <a:gd name="connsiteX44" fmla="*/ 373720 w 453598"/>
              <a:gd name="connsiteY44" fmla="*/ 239840 h 573488"/>
              <a:gd name="connsiteX45" fmla="*/ 373672 w 453598"/>
              <a:gd name="connsiteY45" fmla="*/ 239813 h 573488"/>
              <a:gd name="connsiteX46" fmla="*/ 383131 w 453598"/>
              <a:gd name="connsiteY46" fmla="*/ 222651 h 573488"/>
              <a:gd name="connsiteX47" fmla="*/ 360738 w 453598"/>
              <a:gd name="connsiteY47" fmla="*/ 209758 h 573488"/>
              <a:gd name="connsiteX48" fmla="*/ 365044 w 453598"/>
              <a:gd name="connsiteY48" fmla="*/ 203742 h 573488"/>
              <a:gd name="connsiteX49" fmla="*/ 386576 w 453598"/>
              <a:gd name="connsiteY49" fmla="*/ 216634 h 573488"/>
              <a:gd name="connsiteX50" fmla="*/ 396911 w 453598"/>
              <a:gd name="connsiteY50" fmla="*/ 199445 h 573488"/>
              <a:gd name="connsiteX51" fmla="*/ 374518 w 453598"/>
              <a:gd name="connsiteY51" fmla="*/ 187412 h 573488"/>
              <a:gd name="connsiteX52" fmla="*/ 377963 w 453598"/>
              <a:gd name="connsiteY52" fmla="*/ 181396 h 573488"/>
              <a:gd name="connsiteX53" fmla="*/ 400356 w 453598"/>
              <a:gd name="connsiteY53" fmla="*/ 193428 h 573488"/>
              <a:gd name="connsiteX54" fmla="*/ 409830 w 453598"/>
              <a:gd name="connsiteY54" fmla="*/ 177098 h 573488"/>
              <a:gd name="connsiteX55" fmla="*/ 387437 w 453598"/>
              <a:gd name="connsiteY55" fmla="*/ 164206 h 573488"/>
              <a:gd name="connsiteX56" fmla="*/ 390882 w 453598"/>
              <a:gd name="connsiteY56" fmla="*/ 158190 h 573488"/>
              <a:gd name="connsiteX57" fmla="*/ 413275 w 453598"/>
              <a:gd name="connsiteY57" fmla="*/ 171082 h 573488"/>
              <a:gd name="connsiteX58" fmla="*/ 423610 w 453598"/>
              <a:gd name="connsiteY58" fmla="*/ 153892 h 573488"/>
              <a:gd name="connsiteX59" fmla="*/ 401217 w 453598"/>
              <a:gd name="connsiteY59" fmla="*/ 141000 h 573488"/>
              <a:gd name="connsiteX60" fmla="*/ 404662 w 453598"/>
              <a:gd name="connsiteY60" fmla="*/ 134984 h 573488"/>
              <a:gd name="connsiteX61" fmla="*/ 427055 w 453598"/>
              <a:gd name="connsiteY61" fmla="*/ 147876 h 573488"/>
              <a:gd name="connsiteX62" fmla="*/ 435668 w 453598"/>
              <a:gd name="connsiteY62" fmla="*/ 131546 h 573488"/>
              <a:gd name="connsiteX63" fmla="*/ 429639 w 453598"/>
              <a:gd name="connsiteY63" fmla="*/ 129827 h 573488"/>
              <a:gd name="connsiteX64" fmla="*/ 392605 w 453598"/>
              <a:gd name="connsiteY64" fmla="*/ 108340 h 573488"/>
              <a:gd name="connsiteX65" fmla="*/ 387437 w 453598"/>
              <a:gd name="connsiteY65" fmla="*/ 104043 h 573488"/>
              <a:gd name="connsiteX66" fmla="*/ 310785 w 453598"/>
              <a:gd name="connsiteY66" fmla="*/ 237262 h 573488"/>
              <a:gd name="connsiteX67" fmla="*/ 315952 w 453598"/>
              <a:gd name="connsiteY67" fmla="*/ 239840 h 573488"/>
              <a:gd name="connsiteX68" fmla="*/ 268583 w 453598"/>
              <a:gd name="connsiteY68" fmla="*/ 239840 h 573488"/>
              <a:gd name="connsiteX69" fmla="*/ 356432 w 453598"/>
              <a:gd name="connsiteY69" fmla="*/ 88572 h 573488"/>
              <a:gd name="connsiteX70" fmla="*/ 367628 w 453598"/>
              <a:gd name="connsiteY70" fmla="*/ 79977 h 573488"/>
              <a:gd name="connsiteX71" fmla="*/ 207476 w 453598"/>
              <a:gd name="connsiteY71" fmla="*/ 0 h 573488"/>
              <a:gd name="connsiteX72" fmla="*/ 215227 w 453598"/>
              <a:gd name="connsiteY72" fmla="*/ 8596 h 573488"/>
              <a:gd name="connsiteX73" fmla="*/ 215227 w 453598"/>
              <a:gd name="connsiteY73" fmla="*/ 23210 h 573488"/>
              <a:gd name="connsiteX74" fmla="*/ 218672 w 453598"/>
              <a:gd name="connsiteY74" fmla="*/ 23210 h 573488"/>
              <a:gd name="connsiteX75" fmla="*/ 218672 w 453598"/>
              <a:gd name="connsiteY75" fmla="*/ 28368 h 573488"/>
              <a:gd name="connsiteX76" fmla="*/ 223839 w 453598"/>
              <a:gd name="connsiteY76" fmla="*/ 28368 h 573488"/>
              <a:gd name="connsiteX77" fmla="*/ 232452 w 453598"/>
              <a:gd name="connsiteY77" fmla="*/ 56736 h 573488"/>
              <a:gd name="connsiteX78" fmla="*/ 244509 w 453598"/>
              <a:gd name="connsiteY78" fmla="*/ 49859 h 573488"/>
              <a:gd name="connsiteX79" fmla="*/ 239342 w 453598"/>
              <a:gd name="connsiteY79" fmla="*/ 30087 h 573488"/>
              <a:gd name="connsiteX80" fmla="*/ 243648 w 453598"/>
              <a:gd name="connsiteY80" fmla="*/ 22350 h 573488"/>
              <a:gd name="connsiteX81" fmla="*/ 250538 w 453598"/>
              <a:gd name="connsiteY81" fmla="*/ 26649 h 573488"/>
              <a:gd name="connsiteX82" fmla="*/ 268624 w 453598"/>
              <a:gd name="connsiteY82" fmla="*/ 134104 h 573488"/>
              <a:gd name="connsiteX83" fmla="*/ 271208 w 453598"/>
              <a:gd name="connsiteY83" fmla="*/ 189981 h 573488"/>
              <a:gd name="connsiteX84" fmla="*/ 266041 w 453598"/>
              <a:gd name="connsiteY84" fmla="*/ 195999 h 573488"/>
              <a:gd name="connsiteX85" fmla="*/ 260873 w 453598"/>
              <a:gd name="connsiteY85" fmla="*/ 189981 h 573488"/>
              <a:gd name="connsiteX86" fmla="*/ 258289 w 453598"/>
              <a:gd name="connsiteY86" fmla="*/ 135824 h 573488"/>
              <a:gd name="connsiteX87" fmla="*/ 250538 w 453598"/>
              <a:gd name="connsiteY87" fmla="*/ 79087 h 573488"/>
              <a:gd name="connsiteX88" fmla="*/ 239342 w 453598"/>
              <a:gd name="connsiteY88" fmla="*/ 85964 h 573488"/>
              <a:gd name="connsiteX89" fmla="*/ 251399 w 453598"/>
              <a:gd name="connsiteY89" fmla="*/ 184823 h 573488"/>
              <a:gd name="connsiteX90" fmla="*/ 251399 w 453598"/>
              <a:gd name="connsiteY90" fmla="*/ 194279 h 573488"/>
              <a:gd name="connsiteX91" fmla="*/ 248816 w 453598"/>
              <a:gd name="connsiteY91" fmla="*/ 239840 h 573488"/>
              <a:gd name="connsiteX92" fmla="*/ 166997 w 453598"/>
              <a:gd name="connsiteY92" fmla="*/ 239840 h 573488"/>
              <a:gd name="connsiteX93" fmla="*/ 164413 w 453598"/>
              <a:gd name="connsiteY93" fmla="*/ 194279 h 573488"/>
              <a:gd name="connsiteX94" fmla="*/ 164413 w 453598"/>
              <a:gd name="connsiteY94" fmla="*/ 184823 h 573488"/>
              <a:gd name="connsiteX95" fmla="*/ 191973 w 453598"/>
              <a:gd name="connsiteY95" fmla="*/ 28368 h 573488"/>
              <a:gd name="connsiteX96" fmla="*/ 197141 w 453598"/>
              <a:gd name="connsiteY96" fmla="*/ 28368 h 573488"/>
              <a:gd name="connsiteX97" fmla="*/ 197141 w 453598"/>
              <a:gd name="connsiteY97" fmla="*/ 23210 h 573488"/>
              <a:gd name="connsiteX98" fmla="*/ 200586 w 453598"/>
              <a:gd name="connsiteY98" fmla="*/ 23210 h 573488"/>
              <a:gd name="connsiteX99" fmla="*/ 200586 w 453598"/>
              <a:gd name="connsiteY99" fmla="*/ 8596 h 573488"/>
              <a:gd name="connsiteX100" fmla="*/ 207476 w 453598"/>
              <a:gd name="connsiteY100"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53598" h="573488">
                <a:moveTo>
                  <a:pt x="20730" y="260563"/>
                </a:moveTo>
                <a:lnTo>
                  <a:pt x="432989" y="260563"/>
                </a:lnTo>
                <a:lnTo>
                  <a:pt x="432989" y="306986"/>
                </a:lnTo>
                <a:lnTo>
                  <a:pt x="410612" y="306986"/>
                </a:lnTo>
                <a:lnTo>
                  <a:pt x="358972" y="573488"/>
                </a:lnTo>
                <a:lnTo>
                  <a:pt x="93887" y="573488"/>
                </a:lnTo>
                <a:lnTo>
                  <a:pt x="42247" y="306986"/>
                </a:lnTo>
                <a:lnTo>
                  <a:pt x="20730" y="306986"/>
                </a:lnTo>
                <a:close/>
                <a:moveTo>
                  <a:pt x="351330" y="226991"/>
                </a:moveTo>
                <a:lnTo>
                  <a:pt x="373672" y="239813"/>
                </a:lnTo>
                <a:lnTo>
                  <a:pt x="373657" y="239840"/>
                </a:lnTo>
                <a:lnTo>
                  <a:pt x="359080" y="239840"/>
                </a:lnTo>
                <a:lnTo>
                  <a:pt x="347885" y="232987"/>
                </a:lnTo>
                <a:close/>
                <a:moveTo>
                  <a:pt x="56885" y="97973"/>
                </a:moveTo>
                <a:lnTo>
                  <a:pt x="12122" y="124627"/>
                </a:lnTo>
                <a:lnTo>
                  <a:pt x="18148" y="134944"/>
                </a:lnTo>
                <a:lnTo>
                  <a:pt x="63772" y="109150"/>
                </a:lnTo>
                <a:close/>
                <a:moveTo>
                  <a:pt x="40529" y="80777"/>
                </a:moveTo>
                <a:cubicBezTo>
                  <a:pt x="44833" y="78197"/>
                  <a:pt x="50859" y="79917"/>
                  <a:pt x="54303" y="84216"/>
                </a:cubicBezTo>
                <a:lnTo>
                  <a:pt x="68937" y="110010"/>
                </a:lnTo>
                <a:lnTo>
                  <a:pt x="143828" y="239840"/>
                </a:lnTo>
                <a:lnTo>
                  <a:pt x="130055" y="239840"/>
                </a:lnTo>
                <a:lnTo>
                  <a:pt x="125751" y="239840"/>
                </a:lnTo>
                <a:lnTo>
                  <a:pt x="111117" y="239840"/>
                </a:lnTo>
                <a:lnTo>
                  <a:pt x="106813" y="239840"/>
                </a:lnTo>
                <a:lnTo>
                  <a:pt x="92179" y="239840"/>
                </a:lnTo>
                <a:lnTo>
                  <a:pt x="87875" y="239840"/>
                </a:lnTo>
                <a:lnTo>
                  <a:pt x="74101" y="239840"/>
                </a:lnTo>
                <a:lnTo>
                  <a:pt x="20730" y="147841"/>
                </a:lnTo>
                <a:lnTo>
                  <a:pt x="1792" y="115169"/>
                </a:lnTo>
                <a:cubicBezTo>
                  <a:pt x="-1651" y="110010"/>
                  <a:pt x="71" y="103991"/>
                  <a:pt x="5236" y="100552"/>
                </a:cubicBezTo>
                <a:close/>
                <a:moveTo>
                  <a:pt x="367628" y="79977"/>
                </a:moveTo>
                <a:cubicBezTo>
                  <a:pt x="372150" y="78688"/>
                  <a:pt x="377102" y="79118"/>
                  <a:pt x="381408" y="81696"/>
                </a:cubicBezTo>
                <a:lnTo>
                  <a:pt x="444280" y="117794"/>
                </a:lnTo>
                <a:cubicBezTo>
                  <a:pt x="452893" y="122951"/>
                  <a:pt x="456338" y="134124"/>
                  <a:pt x="451171" y="143579"/>
                </a:cubicBezTo>
                <a:lnTo>
                  <a:pt x="443419" y="157330"/>
                </a:lnTo>
                <a:lnTo>
                  <a:pt x="439974" y="163347"/>
                </a:lnTo>
                <a:lnTo>
                  <a:pt x="429639" y="179677"/>
                </a:lnTo>
                <a:lnTo>
                  <a:pt x="426194" y="185693"/>
                </a:lnTo>
                <a:lnTo>
                  <a:pt x="416720" y="202883"/>
                </a:lnTo>
                <a:lnTo>
                  <a:pt x="413275" y="208899"/>
                </a:lnTo>
                <a:lnTo>
                  <a:pt x="402940" y="226089"/>
                </a:lnTo>
                <a:lnTo>
                  <a:pt x="399495" y="232105"/>
                </a:lnTo>
                <a:lnTo>
                  <a:pt x="395189" y="239840"/>
                </a:lnTo>
                <a:lnTo>
                  <a:pt x="373720" y="239840"/>
                </a:lnTo>
                <a:lnTo>
                  <a:pt x="373672" y="239813"/>
                </a:lnTo>
                <a:lnTo>
                  <a:pt x="383131" y="222651"/>
                </a:lnTo>
                <a:lnTo>
                  <a:pt x="360738" y="209758"/>
                </a:lnTo>
                <a:lnTo>
                  <a:pt x="365044" y="203742"/>
                </a:lnTo>
                <a:lnTo>
                  <a:pt x="386576" y="216634"/>
                </a:lnTo>
                <a:lnTo>
                  <a:pt x="396911" y="199445"/>
                </a:lnTo>
                <a:lnTo>
                  <a:pt x="374518" y="187412"/>
                </a:lnTo>
                <a:lnTo>
                  <a:pt x="377963" y="181396"/>
                </a:lnTo>
                <a:lnTo>
                  <a:pt x="400356" y="193428"/>
                </a:lnTo>
                <a:lnTo>
                  <a:pt x="409830" y="177098"/>
                </a:lnTo>
                <a:lnTo>
                  <a:pt x="387437" y="164206"/>
                </a:lnTo>
                <a:lnTo>
                  <a:pt x="390882" y="158190"/>
                </a:lnTo>
                <a:lnTo>
                  <a:pt x="413275" y="171082"/>
                </a:lnTo>
                <a:lnTo>
                  <a:pt x="423610" y="153892"/>
                </a:lnTo>
                <a:lnTo>
                  <a:pt x="401217" y="141000"/>
                </a:lnTo>
                <a:lnTo>
                  <a:pt x="404662" y="134984"/>
                </a:lnTo>
                <a:lnTo>
                  <a:pt x="427055" y="147876"/>
                </a:lnTo>
                <a:lnTo>
                  <a:pt x="435668" y="131546"/>
                </a:lnTo>
                <a:cubicBezTo>
                  <a:pt x="440835" y="123811"/>
                  <a:pt x="433084" y="131546"/>
                  <a:pt x="429639" y="129827"/>
                </a:cubicBezTo>
                <a:lnTo>
                  <a:pt x="392605" y="108340"/>
                </a:lnTo>
                <a:cubicBezTo>
                  <a:pt x="389160" y="106621"/>
                  <a:pt x="392605" y="95448"/>
                  <a:pt x="387437" y="104043"/>
                </a:cubicBezTo>
                <a:lnTo>
                  <a:pt x="310785" y="237262"/>
                </a:lnTo>
                <a:lnTo>
                  <a:pt x="315952" y="239840"/>
                </a:lnTo>
                <a:lnTo>
                  <a:pt x="268583" y="239840"/>
                </a:lnTo>
                <a:lnTo>
                  <a:pt x="356432" y="88572"/>
                </a:lnTo>
                <a:cubicBezTo>
                  <a:pt x="359015" y="84275"/>
                  <a:pt x="363107" y="81266"/>
                  <a:pt x="367628" y="79977"/>
                </a:cubicBezTo>
                <a:close/>
                <a:moveTo>
                  <a:pt x="207476" y="0"/>
                </a:moveTo>
                <a:cubicBezTo>
                  <a:pt x="211782" y="0"/>
                  <a:pt x="215227" y="3438"/>
                  <a:pt x="215227" y="8596"/>
                </a:cubicBezTo>
                <a:lnTo>
                  <a:pt x="215227" y="23210"/>
                </a:lnTo>
                <a:lnTo>
                  <a:pt x="218672" y="23210"/>
                </a:lnTo>
                <a:lnTo>
                  <a:pt x="218672" y="28368"/>
                </a:lnTo>
                <a:lnTo>
                  <a:pt x="223839" y="28368"/>
                </a:lnTo>
                <a:cubicBezTo>
                  <a:pt x="226423" y="36964"/>
                  <a:pt x="229007" y="46420"/>
                  <a:pt x="232452" y="56736"/>
                </a:cubicBezTo>
                <a:lnTo>
                  <a:pt x="244509" y="49859"/>
                </a:lnTo>
                <a:cubicBezTo>
                  <a:pt x="242787" y="42982"/>
                  <a:pt x="241064" y="36964"/>
                  <a:pt x="239342" y="30087"/>
                </a:cubicBezTo>
                <a:cubicBezTo>
                  <a:pt x="238481" y="26649"/>
                  <a:pt x="240203" y="23210"/>
                  <a:pt x="243648" y="22350"/>
                </a:cubicBezTo>
                <a:cubicBezTo>
                  <a:pt x="246232" y="21491"/>
                  <a:pt x="249677" y="23210"/>
                  <a:pt x="250538" y="26649"/>
                </a:cubicBezTo>
                <a:cubicBezTo>
                  <a:pt x="259151" y="62754"/>
                  <a:pt x="266041" y="98859"/>
                  <a:pt x="268624" y="134104"/>
                </a:cubicBezTo>
                <a:cubicBezTo>
                  <a:pt x="270347" y="153016"/>
                  <a:pt x="271208" y="171929"/>
                  <a:pt x="271208" y="189981"/>
                </a:cubicBezTo>
                <a:cubicBezTo>
                  <a:pt x="271208" y="193420"/>
                  <a:pt x="269486" y="195999"/>
                  <a:pt x="266041" y="195999"/>
                </a:cubicBezTo>
                <a:cubicBezTo>
                  <a:pt x="263457" y="195999"/>
                  <a:pt x="260873" y="193420"/>
                  <a:pt x="260873" y="189981"/>
                </a:cubicBezTo>
                <a:cubicBezTo>
                  <a:pt x="260873" y="171929"/>
                  <a:pt x="260012" y="153876"/>
                  <a:pt x="258289" y="135824"/>
                </a:cubicBezTo>
                <a:cubicBezTo>
                  <a:pt x="256567" y="116912"/>
                  <a:pt x="253983" y="97999"/>
                  <a:pt x="250538" y="79087"/>
                </a:cubicBezTo>
                <a:lnTo>
                  <a:pt x="239342" y="85964"/>
                </a:lnTo>
                <a:cubicBezTo>
                  <a:pt x="246232" y="114333"/>
                  <a:pt x="251399" y="148718"/>
                  <a:pt x="251399" y="184823"/>
                </a:cubicBezTo>
                <a:lnTo>
                  <a:pt x="251399" y="194279"/>
                </a:lnTo>
                <a:cubicBezTo>
                  <a:pt x="251399" y="209753"/>
                  <a:pt x="250538" y="225226"/>
                  <a:pt x="248816" y="239840"/>
                </a:cubicBezTo>
                <a:lnTo>
                  <a:pt x="166997" y="239840"/>
                </a:lnTo>
                <a:cubicBezTo>
                  <a:pt x="165274" y="225226"/>
                  <a:pt x="164413" y="209753"/>
                  <a:pt x="164413" y="194279"/>
                </a:cubicBezTo>
                <a:lnTo>
                  <a:pt x="164413" y="184823"/>
                </a:lnTo>
                <a:cubicBezTo>
                  <a:pt x="165274" y="120350"/>
                  <a:pt x="179916" y="64473"/>
                  <a:pt x="191973" y="28368"/>
                </a:cubicBezTo>
                <a:lnTo>
                  <a:pt x="197141" y="28368"/>
                </a:lnTo>
                <a:lnTo>
                  <a:pt x="197141" y="23210"/>
                </a:lnTo>
                <a:lnTo>
                  <a:pt x="200586" y="23210"/>
                </a:lnTo>
                <a:lnTo>
                  <a:pt x="200586" y="8596"/>
                </a:lnTo>
                <a:cubicBezTo>
                  <a:pt x="200586" y="3438"/>
                  <a:pt x="204031" y="0"/>
                  <a:pt x="2074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Oval 45">
            <a:extLst>
              <a:ext uri="{FF2B5EF4-FFF2-40B4-BE49-F238E27FC236}">
                <a16:creationId xmlns:a16="http://schemas.microsoft.com/office/drawing/2014/main" xmlns="" id="{BDEC7D59-0920-4E0B-A356-D053F25C13B8}"/>
              </a:ext>
            </a:extLst>
          </p:cNvPr>
          <p:cNvSpPr/>
          <p:nvPr/>
        </p:nvSpPr>
        <p:spPr>
          <a:xfrm>
            <a:off x="4665010" y="4790680"/>
            <a:ext cx="262258" cy="261048"/>
          </a:xfrm>
          <a:custGeom>
            <a:avLst/>
            <a:gdLst>
              <a:gd name="T0" fmla="*/ 6215 w 6887"/>
              <a:gd name="T1" fmla="*/ 4656 h 6866"/>
              <a:gd name="T2" fmla="*/ 6161 w 6887"/>
              <a:gd name="T3" fmla="*/ 4568 h 6866"/>
              <a:gd name="T4" fmla="*/ 5045 w 6887"/>
              <a:gd name="T5" fmla="*/ 3452 h 6866"/>
              <a:gd name="T6" fmla="*/ 6799 w 6887"/>
              <a:gd name="T7" fmla="*/ 1699 h 6866"/>
              <a:gd name="T8" fmla="*/ 6799 w 6887"/>
              <a:gd name="T9" fmla="*/ 1380 h 6866"/>
              <a:gd name="T10" fmla="*/ 5523 w 6887"/>
              <a:gd name="T11" fmla="*/ 105 h 6866"/>
              <a:gd name="T12" fmla="*/ 5364 w 6887"/>
              <a:gd name="T13" fmla="*/ 39 h 6866"/>
              <a:gd name="T14" fmla="*/ 5205 w 6887"/>
              <a:gd name="T15" fmla="*/ 105 h 6866"/>
              <a:gd name="T16" fmla="*/ 4726 w 6887"/>
              <a:gd name="T17" fmla="*/ 583 h 6866"/>
              <a:gd name="T18" fmla="*/ 5364 w 6887"/>
              <a:gd name="T19" fmla="*/ 1221 h 6866"/>
              <a:gd name="T20" fmla="*/ 5364 w 6887"/>
              <a:gd name="T21" fmla="*/ 1540 h 6866"/>
              <a:gd name="T22" fmla="*/ 5205 w 6887"/>
              <a:gd name="T23" fmla="*/ 1606 h 6866"/>
              <a:gd name="T24" fmla="*/ 5045 w 6887"/>
              <a:gd name="T25" fmla="*/ 1540 h 6866"/>
              <a:gd name="T26" fmla="*/ 4408 w 6887"/>
              <a:gd name="T27" fmla="*/ 902 h 6866"/>
              <a:gd name="T28" fmla="*/ 4089 w 6887"/>
              <a:gd name="T29" fmla="*/ 1221 h 6866"/>
              <a:gd name="T30" fmla="*/ 4726 w 6887"/>
              <a:gd name="T31" fmla="*/ 1858 h 6866"/>
              <a:gd name="T32" fmla="*/ 4726 w 6887"/>
              <a:gd name="T33" fmla="*/ 2177 h 6866"/>
              <a:gd name="T34" fmla="*/ 4567 w 6887"/>
              <a:gd name="T35" fmla="*/ 2243 h 6866"/>
              <a:gd name="T36" fmla="*/ 4408 w 6887"/>
              <a:gd name="T37" fmla="*/ 2177 h 6866"/>
              <a:gd name="T38" fmla="*/ 3770 w 6887"/>
              <a:gd name="T39" fmla="*/ 1540 h 6866"/>
              <a:gd name="T40" fmla="*/ 3451 w 6887"/>
              <a:gd name="T41" fmla="*/ 1858 h 6866"/>
              <a:gd name="T42" fmla="*/ 1857 w 6887"/>
              <a:gd name="T43" fmla="*/ 265 h 6866"/>
              <a:gd name="T44" fmla="*/ 901 w 6887"/>
              <a:gd name="T45" fmla="*/ 265 h 6866"/>
              <a:gd name="T46" fmla="*/ 263 w 6887"/>
              <a:gd name="T47" fmla="*/ 902 h 6866"/>
              <a:gd name="T48" fmla="*/ 263 w 6887"/>
              <a:gd name="T49" fmla="*/ 1858 h 6866"/>
              <a:gd name="T50" fmla="*/ 1857 w 6887"/>
              <a:gd name="T51" fmla="*/ 3452 h 6866"/>
              <a:gd name="T52" fmla="*/ 1539 w 6887"/>
              <a:gd name="T53" fmla="*/ 3771 h 6866"/>
              <a:gd name="T54" fmla="*/ 2176 w 6887"/>
              <a:gd name="T55" fmla="*/ 4409 h 6866"/>
              <a:gd name="T56" fmla="*/ 2176 w 6887"/>
              <a:gd name="T57" fmla="*/ 4727 h 6866"/>
              <a:gd name="T58" fmla="*/ 2017 w 6887"/>
              <a:gd name="T59" fmla="*/ 4794 h 6866"/>
              <a:gd name="T60" fmla="*/ 1857 w 6887"/>
              <a:gd name="T61" fmla="*/ 4727 h 6866"/>
              <a:gd name="T62" fmla="*/ 1220 w 6887"/>
              <a:gd name="T63" fmla="*/ 4090 h 6866"/>
              <a:gd name="T64" fmla="*/ 901 w 6887"/>
              <a:gd name="T65" fmla="*/ 4409 h 6866"/>
              <a:gd name="T66" fmla="*/ 1539 w 6887"/>
              <a:gd name="T67" fmla="*/ 5046 h 6866"/>
              <a:gd name="T68" fmla="*/ 1539 w 6887"/>
              <a:gd name="T69" fmla="*/ 5365 h 6866"/>
              <a:gd name="T70" fmla="*/ 1379 w 6887"/>
              <a:gd name="T71" fmla="*/ 5431 h 6866"/>
              <a:gd name="T72" fmla="*/ 1220 w 6887"/>
              <a:gd name="T73" fmla="*/ 5365 h 6866"/>
              <a:gd name="T74" fmla="*/ 582 w 6887"/>
              <a:gd name="T75" fmla="*/ 4728 h 6866"/>
              <a:gd name="T76" fmla="*/ 104 w 6887"/>
              <a:gd name="T77" fmla="*/ 5206 h 6866"/>
              <a:gd name="T78" fmla="*/ 104 w 6887"/>
              <a:gd name="T79" fmla="*/ 5525 h 6866"/>
              <a:gd name="T80" fmla="*/ 1379 w 6887"/>
              <a:gd name="T81" fmla="*/ 6800 h 6866"/>
              <a:gd name="T82" fmla="*/ 1539 w 6887"/>
              <a:gd name="T83" fmla="*/ 6866 h 6866"/>
              <a:gd name="T84" fmla="*/ 1698 w 6887"/>
              <a:gd name="T85" fmla="*/ 6800 h 6866"/>
              <a:gd name="T86" fmla="*/ 3451 w 6887"/>
              <a:gd name="T87" fmla="*/ 5046 h 6866"/>
              <a:gd name="T88" fmla="*/ 4567 w 6887"/>
              <a:gd name="T89" fmla="*/ 6162 h 6866"/>
              <a:gd name="T90" fmla="*/ 4655 w 6887"/>
              <a:gd name="T91" fmla="*/ 6217 h 6866"/>
              <a:gd name="T92" fmla="*/ 6568 w 6887"/>
              <a:gd name="T93" fmla="*/ 6854 h 6866"/>
              <a:gd name="T94" fmla="*/ 6639 w 6887"/>
              <a:gd name="T95" fmla="*/ 6866 h 6866"/>
              <a:gd name="T96" fmla="*/ 6799 w 6887"/>
              <a:gd name="T97" fmla="*/ 6800 h 6866"/>
              <a:gd name="T98" fmla="*/ 6853 w 6887"/>
              <a:gd name="T99" fmla="*/ 6569 h 6866"/>
              <a:gd name="T100" fmla="*/ 6215 w 6887"/>
              <a:gd name="T101" fmla="*/ 4656 h 6866"/>
              <a:gd name="T102" fmla="*/ 4726 w 6887"/>
              <a:gd name="T103" fmla="*/ 5684 h 6866"/>
              <a:gd name="T104" fmla="*/ 1379 w 6887"/>
              <a:gd name="T105" fmla="*/ 2337 h 6866"/>
              <a:gd name="T106" fmla="*/ 1698 w 6887"/>
              <a:gd name="T107" fmla="*/ 2018 h 6866"/>
              <a:gd name="T108" fmla="*/ 5045 w 6887"/>
              <a:gd name="T109" fmla="*/ 5365 h 6866"/>
              <a:gd name="T110" fmla="*/ 4726 w 6887"/>
              <a:gd name="T111" fmla="*/ 5684 h 6866"/>
              <a:gd name="T112" fmla="*/ 5364 w 6887"/>
              <a:gd name="T113" fmla="*/ 5046 h 6866"/>
              <a:gd name="T114" fmla="*/ 2017 w 6887"/>
              <a:gd name="T115" fmla="*/ 1699 h 6866"/>
              <a:gd name="T116" fmla="*/ 2336 w 6887"/>
              <a:gd name="T117" fmla="*/ 1380 h 6866"/>
              <a:gd name="T118" fmla="*/ 5683 w 6887"/>
              <a:gd name="T119" fmla="*/ 4728 h 6866"/>
              <a:gd name="T120" fmla="*/ 5364 w 6887"/>
              <a:gd name="T121" fmla="*/ 5046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7" h="6866">
                <a:moveTo>
                  <a:pt x="6215" y="4656"/>
                </a:moveTo>
                <a:cubicBezTo>
                  <a:pt x="6205" y="4626"/>
                  <a:pt x="6186" y="4593"/>
                  <a:pt x="6161" y="4568"/>
                </a:cubicBezTo>
                <a:lnTo>
                  <a:pt x="5045" y="3452"/>
                </a:lnTo>
                <a:lnTo>
                  <a:pt x="6799" y="1699"/>
                </a:lnTo>
                <a:cubicBezTo>
                  <a:pt x="6887" y="1611"/>
                  <a:pt x="6887" y="1468"/>
                  <a:pt x="6799" y="1380"/>
                </a:cubicBezTo>
                <a:lnTo>
                  <a:pt x="5523" y="105"/>
                </a:lnTo>
                <a:cubicBezTo>
                  <a:pt x="5481" y="63"/>
                  <a:pt x="5424" y="39"/>
                  <a:pt x="5364" y="39"/>
                </a:cubicBezTo>
                <a:cubicBezTo>
                  <a:pt x="5304" y="39"/>
                  <a:pt x="5247" y="63"/>
                  <a:pt x="5205" y="105"/>
                </a:cubicBezTo>
                <a:lnTo>
                  <a:pt x="4726" y="583"/>
                </a:lnTo>
                <a:lnTo>
                  <a:pt x="5364" y="1221"/>
                </a:lnTo>
                <a:cubicBezTo>
                  <a:pt x="5452" y="1309"/>
                  <a:pt x="5452" y="1452"/>
                  <a:pt x="5364" y="1540"/>
                </a:cubicBezTo>
                <a:cubicBezTo>
                  <a:pt x="5320" y="1584"/>
                  <a:pt x="5262" y="1606"/>
                  <a:pt x="5205" y="1606"/>
                </a:cubicBezTo>
                <a:cubicBezTo>
                  <a:pt x="5147" y="1606"/>
                  <a:pt x="5089" y="1584"/>
                  <a:pt x="5045" y="1540"/>
                </a:cubicBezTo>
                <a:lnTo>
                  <a:pt x="4408" y="902"/>
                </a:lnTo>
                <a:lnTo>
                  <a:pt x="4089" y="1221"/>
                </a:lnTo>
                <a:lnTo>
                  <a:pt x="4726" y="1858"/>
                </a:lnTo>
                <a:cubicBezTo>
                  <a:pt x="4815" y="1946"/>
                  <a:pt x="4815" y="2089"/>
                  <a:pt x="4726" y="2177"/>
                </a:cubicBezTo>
                <a:cubicBezTo>
                  <a:pt x="4682" y="2221"/>
                  <a:pt x="4625" y="2243"/>
                  <a:pt x="4567" y="2243"/>
                </a:cubicBezTo>
                <a:cubicBezTo>
                  <a:pt x="4509" y="2243"/>
                  <a:pt x="4452" y="2221"/>
                  <a:pt x="4408" y="2177"/>
                </a:cubicBezTo>
                <a:lnTo>
                  <a:pt x="3770" y="1540"/>
                </a:lnTo>
                <a:lnTo>
                  <a:pt x="3451" y="1858"/>
                </a:lnTo>
                <a:cubicBezTo>
                  <a:pt x="2668" y="1075"/>
                  <a:pt x="1987" y="394"/>
                  <a:pt x="1857" y="265"/>
                </a:cubicBezTo>
                <a:cubicBezTo>
                  <a:pt x="1593" y="0"/>
                  <a:pt x="1165" y="0"/>
                  <a:pt x="901" y="265"/>
                </a:cubicBezTo>
                <a:lnTo>
                  <a:pt x="263" y="902"/>
                </a:lnTo>
                <a:cubicBezTo>
                  <a:pt x="0" y="1166"/>
                  <a:pt x="0" y="1595"/>
                  <a:pt x="263" y="1858"/>
                </a:cubicBezTo>
                <a:lnTo>
                  <a:pt x="1857" y="3452"/>
                </a:lnTo>
                <a:lnTo>
                  <a:pt x="1539" y="3771"/>
                </a:lnTo>
                <a:lnTo>
                  <a:pt x="2176" y="4409"/>
                </a:lnTo>
                <a:cubicBezTo>
                  <a:pt x="2264" y="4497"/>
                  <a:pt x="2264" y="4639"/>
                  <a:pt x="2176" y="4727"/>
                </a:cubicBezTo>
                <a:cubicBezTo>
                  <a:pt x="2132" y="4772"/>
                  <a:pt x="2074" y="4794"/>
                  <a:pt x="2017" y="4794"/>
                </a:cubicBezTo>
                <a:cubicBezTo>
                  <a:pt x="1959" y="4794"/>
                  <a:pt x="1901" y="4772"/>
                  <a:pt x="1857" y="4727"/>
                </a:cubicBezTo>
                <a:lnTo>
                  <a:pt x="1220" y="4090"/>
                </a:lnTo>
                <a:lnTo>
                  <a:pt x="901" y="4409"/>
                </a:lnTo>
                <a:lnTo>
                  <a:pt x="1539" y="5046"/>
                </a:lnTo>
                <a:cubicBezTo>
                  <a:pt x="1627" y="5134"/>
                  <a:pt x="1627" y="5277"/>
                  <a:pt x="1539" y="5365"/>
                </a:cubicBezTo>
                <a:cubicBezTo>
                  <a:pt x="1495" y="5409"/>
                  <a:pt x="1437" y="5431"/>
                  <a:pt x="1379" y="5431"/>
                </a:cubicBezTo>
                <a:cubicBezTo>
                  <a:pt x="1322" y="5431"/>
                  <a:pt x="1264" y="5409"/>
                  <a:pt x="1220" y="5365"/>
                </a:cubicBezTo>
                <a:lnTo>
                  <a:pt x="582" y="4728"/>
                </a:lnTo>
                <a:lnTo>
                  <a:pt x="104" y="5206"/>
                </a:lnTo>
                <a:cubicBezTo>
                  <a:pt x="16" y="5294"/>
                  <a:pt x="16" y="5436"/>
                  <a:pt x="104" y="5525"/>
                </a:cubicBezTo>
                <a:lnTo>
                  <a:pt x="1379" y="6800"/>
                </a:lnTo>
                <a:cubicBezTo>
                  <a:pt x="1421" y="6842"/>
                  <a:pt x="1479" y="6866"/>
                  <a:pt x="1539" y="6866"/>
                </a:cubicBezTo>
                <a:cubicBezTo>
                  <a:pt x="1598" y="6866"/>
                  <a:pt x="1656" y="6842"/>
                  <a:pt x="1698" y="6800"/>
                </a:cubicBezTo>
                <a:lnTo>
                  <a:pt x="3451" y="5046"/>
                </a:lnTo>
                <a:lnTo>
                  <a:pt x="4567" y="6162"/>
                </a:lnTo>
                <a:cubicBezTo>
                  <a:pt x="4592" y="6187"/>
                  <a:pt x="4624" y="6206"/>
                  <a:pt x="4655" y="6217"/>
                </a:cubicBezTo>
                <a:lnTo>
                  <a:pt x="6568" y="6854"/>
                </a:lnTo>
                <a:cubicBezTo>
                  <a:pt x="6591" y="6862"/>
                  <a:pt x="6615" y="6866"/>
                  <a:pt x="6639" y="6866"/>
                </a:cubicBezTo>
                <a:cubicBezTo>
                  <a:pt x="6698" y="6866"/>
                  <a:pt x="6756" y="6843"/>
                  <a:pt x="6799" y="6800"/>
                </a:cubicBezTo>
                <a:cubicBezTo>
                  <a:pt x="6859" y="6739"/>
                  <a:pt x="6880" y="6650"/>
                  <a:pt x="6853" y="6569"/>
                </a:cubicBezTo>
                <a:lnTo>
                  <a:pt x="6215" y="4656"/>
                </a:lnTo>
                <a:close/>
                <a:moveTo>
                  <a:pt x="4726" y="5684"/>
                </a:moveTo>
                <a:lnTo>
                  <a:pt x="1379" y="2337"/>
                </a:lnTo>
                <a:lnTo>
                  <a:pt x="1698" y="2018"/>
                </a:lnTo>
                <a:lnTo>
                  <a:pt x="5045" y="5365"/>
                </a:lnTo>
                <a:lnTo>
                  <a:pt x="4726" y="5684"/>
                </a:lnTo>
                <a:close/>
                <a:moveTo>
                  <a:pt x="5364" y="5046"/>
                </a:moveTo>
                <a:lnTo>
                  <a:pt x="2017" y="1699"/>
                </a:lnTo>
                <a:lnTo>
                  <a:pt x="2336" y="1380"/>
                </a:lnTo>
                <a:lnTo>
                  <a:pt x="5683" y="4728"/>
                </a:lnTo>
                <a:lnTo>
                  <a:pt x="5364" y="5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文本框 21">
            <a:extLst>
              <a:ext uri="{FF2B5EF4-FFF2-40B4-BE49-F238E27FC236}">
                <a16:creationId xmlns:a16="http://schemas.microsoft.com/office/drawing/2014/main" xmlns="" id="{BCD5D1A7-4AD5-42DB-B799-29049EBA29AB}"/>
              </a:ext>
            </a:extLst>
          </p:cNvPr>
          <p:cNvSpPr txBox="1"/>
          <p:nvPr/>
        </p:nvSpPr>
        <p:spPr>
          <a:xfrm>
            <a:off x="7721380" y="2163827"/>
            <a:ext cx="3759420"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a:r>
              <a:rPr lang="zh-CN" altLang="en-US" sz="1400" dirty="0"/>
              <a:t>请你在这里输入的你的正文相关的内容</a:t>
            </a:r>
            <a:endParaRPr lang="en-US" altLang="zh-CN" sz="1400" dirty="0"/>
          </a:p>
          <a:p>
            <a:pPr algn="just"/>
            <a:r>
              <a:rPr lang="zh-CN" altLang="en-US" sz="1400" dirty="0"/>
              <a:t>请你在这里输入的你的正文相关的内容</a:t>
            </a:r>
          </a:p>
        </p:txBody>
      </p:sp>
      <p:sp>
        <p:nvSpPr>
          <p:cNvPr id="23" name="文本框 22">
            <a:extLst>
              <a:ext uri="{FF2B5EF4-FFF2-40B4-BE49-F238E27FC236}">
                <a16:creationId xmlns:a16="http://schemas.microsoft.com/office/drawing/2014/main" xmlns="" id="{DBD5AD05-3585-4FB2-9760-D3BBE3F52A3E}"/>
              </a:ext>
            </a:extLst>
          </p:cNvPr>
          <p:cNvSpPr txBox="1"/>
          <p:nvPr/>
        </p:nvSpPr>
        <p:spPr>
          <a:xfrm>
            <a:off x="7700386" y="1836098"/>
            <a:ext cx="1410768" cy="578721"/>
          </a:xfrm>
          <a:prstGeom prst="rect">
            <a:avLst/>
          </a:prstGeom>
          <a:noFill/>
          <a:ln>
            <a:noFill/>
          </a:ln>
        </p:spPr>
        <p:txBody>
          <a:bodyPr wrap="none" lIns="180000" tIns="180000" rIns="180000" bIns="180000" rtlCol="0">
            <a:noAutofit/>
          </a:bodyPr>
          <a:lstStyle/>
          <a:p>
            <a:pPr algn="just"/>
            <a:r>
              <a:rPr lang="zh-CN" altLang="en-US" sz="2000" dirty="0">
                <a:solidFill>
                  <a:schemeClr val="accent1"/>
                </a:solidFill>
                <a:latin typeface="+mj-ea"/>
                <a:ea typeface="+mj-ea"/>
              </a:rPr>
              <a:t>小标题</a:t>
            </a:r>
          </a:p>
        </p:txBody>
      </p:sp>
      <p:sp>
        <p:nvSpPr>
          <p:cNvPr id="24" name="文本框 23">
            <a:extLst>
              <a:ext uri="{FF2B5EF4-FFF2-40B4-BE49-F238E27FC236}">
                <a16:creationId xmlns:a16="http://schemas.microsoft.com/office/drawing/2014/main" xmlns="" id="{6BF63F87-3FD9-4FA6-A129-27486AA29187}"/>
              </a:ext>
            </a:extLst>
          </p:cNvPr>
          <p:cNvSpPr txBox="1"/>
          <p:nvPr/>
        </p:nvSpPr>
        <p:spPr>
          <a:xfrm>
            <a:off x="883921" y="2163827"/>
            <a:ext cx="3586700"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400" dirty="0"/>
              <a:t>请你在这里输入的你的正文相关的内容</a:t>
            </a:r>
          </a:p>
          <a:p>
            <a:pPr algn="r"/>
            <a:r>
              <a:rPr lang="zh-CN" altLang="en-US" sz="1400" dirty="0"/>
              <a:t>请你在这里输入的你的正文相关的内容</a:t>
            </a:r>
          </a:p>
        </p:txBody>
      </p:sp>
      <p:sp>
        <p:nvSpPr>
          <p:cNvPr id="25" name="文本框 24">
            <a:extLst>
              <a:ext uri="{FF2B5EF4-FFF2-40B4-BE49-F238E27FC236}">
                <a16:creationId xmlns:a16="http://schemas.microsoft.com/office/drawing/2014/main" xmlns="" id="{B4A91E60-1FC7-4101-9B57-E48E6BA5909A}"/>
              </a:ext>
            </a:extLst>
          </p:cNvPr>
          <p:cNvSpPr txBox="1"/>
          <p:nvPr/>
        </p:nvSpPr>
        <p:spPr>
          <a:xfrm>
            <a:off x="3059852" y="1836098"/>
            <a:ext cx="1410768" cy="578721"/>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mj-ea"/>
                <a:ea typeface="+mj-ea"/>
              </a:rPr>
              <a:t>小标题</a:t>
            </a:r>
          </a:p>
        </p:txBody>
      </p:sp>
      <p:sp>
        <p:nvSpPr>
          <p:cNvPr id="26" name="文本框 25">
            <a:extLst>
              <a:ext uri="{FF2B5EF4-FFF2-40B4-BE49-F238E27FC236}">
                <a16:creationId xmlns:a16="http://schemas.microsoft.com/office/drawing/2014/main" xmlns="" id="{2893D789-C717-46C3-8FC6-763E7B734840}"/>
              </a:ext>
            </a:extLst>
          </p:cNvPr>
          <p:cNvSpPr txBox="1"/>
          <p:nvPr/>
        </p:nvSpPr>
        <p:spPr>
          <a:xfrm>
            <a:off x="7670717" y="4780237"/>
            <a:ext cx="3637362"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a:r>
              <a:rPr lang="zh-CN" altLang="en-US" sz="1400" dirty="0"/>
              <a:t>请你在这里输入的你的正文相关的内容</a:t>
            </a:r>
            <a:endParaRPr lang="en-US" altLang="zh-CN" sz="1400" dirty="0"/>
          </a:p>
          <a:p>
            <a:pPr algn="just"/>
            <a:r>
              <a:rPr lang="zh-CN" altLang="en-US" sz="1400" dirty="0"/>
              <a:t>请你在这里输入的你的正文相关的内容</a:t>
            </a:r>
          </a:p>
          <a:p>
            <a:pPr algn="just"/>
            <a:endParaRPr lang="zh-CN" altLang="en-US" sz="1400" dirty="0"/>
          </a:p>
        </p:txBody>
      </p:sp>
      <p:sp>
        <p:nvSpPr>
          <p:cNvPr id="27" name="文本框 26">
            <a:extLst>
              <a:ext uri="{FF2B5EF4-FFF2-40B4-BE49-F238E27FC236}">
                <a16:creationId xmlns:a16="http://schemas.microsoft.com/office/drawing/2014/main" xmlns="" id="{10CEAB8C-FEED-45C8-B0A2-D9481A28CD84}"/>
              </a:ext>
            </a:extLst>
          </p:cNvPr>
          <p:cNvSpPr txBox="1"/>
          <p:nvPr/>
        </p:nvSpPr>
        <p:spPr>
          <a:xfrm>
            <a:off x="7649723" y="4452508"/>
            <a:ext cx="1410768" cy="578721"/>
          </a:xfrm>
          <a:prstGeom prst="rect">
            <a:avLst/>
          </a:prstGeom>
          <a:noFill/>
          <a:ln>
            <a:noFill/>
          </a:ln>
        </p:spPr>
        <p:txBody>
          <a:bodyPr wrap="none" lIns="180000" tIns="180000" rIns="180000" bIns="180000" rtlCol="0">
            <a:noAutofit/>
          </a:bodyPr>
          <a:lstStyle/>
          <a:p>
            <a:pPr algn="just"/>
            <a:r>
              <a:rPr lang="zh-CN" altLang="en-US" sz="2000" dirty="0">
                <a:solidFill>
                  <a:schemeClr val="accent1"/>
                </a:solidFill>
                <a:latin typeface="+mj-ea"/>
                <a:ea typeface="+mj-ea"/>
              </a:rPr>
              <a:t>小标题</a:t>
            </a:r>
          </a:p>
        </p:txBody>
      </p:sp>
      <p:sp>
        <p:nvSpPr>
          <p:cNvPr id="28" name="文本框 27">
            <a:extLst>
              <a:ext uri="{FF2B5EF4-FFF2-40B4-BE49-F238E27FC236}">
                <a16:creationId xmlns:a16="http://schemas.microsoft.com/office/drawing/2014/main" xmlns="" id="{F2295052-4731-4F64-B80F-738ACBF09FD1}"/>
              </a:ext>
            </a:extLst>
          </p:cNvPr>
          <p:cNvSpPr txBox="1"/>
          <p:nvPr/>
        </p:nvSpPr>
        <p:spPr>
          <a:xfrm>
            <a:off x="711200" y="4780237"/>
            <a:ext cx="3810083"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400" dirty="0"/>
              <a:t>请你在这里输入的你的正文相关的内容</a:t>
            </a:r>
            <a:endParaRPr lang="en-US" altLang="zh-CN" sz="1400" dirty="0"/>
          </a:p>
          <a:p>
            <a:pPr algn="r"/>
            <a:r>
              <a:rPr lang="zh-CN" altLang="en-US" sz="1400" dirty="0"/>
              <a:t>请你在这里输入的你的正文相关的内容</a:t>
            </a:r>
          </a:p>
        </p:txBody>
      </p:sp>
      <p:sp>
        <p:nvSpPr>
          <p:cNvPr id="29" name="文本框 28">
            <a:extLst>
              <a:ext uri="{FF2B5EF4-FFF2-40B4-BE49-F238E27FC236}">
                <a16:creationId xmlns:a16="http://schemas.microsoft.com/office/drawing/2014/main" xmlns="" id="{06D0562D-17F3-401B-AE21-4CCA596E5EFA}"/>
              </a:ext>
            </a:extLst>
          </p:cNvPr>
          <p:cNvSpPr txBox="1"/>
          <p:nvPr/>
        </p:nvSpPr>
        <p:spPr>
          <a:xfrm>
            <a:off x="3110515" y="4452508"/>
            <a:ext cx="1410768" cy="578721"/>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mj-ea"/>
                <a:ea typeface="+mj-ea"/>
              </a:rPr>
              <a:t>小标题</a:t>
            </a:r>
          </a:p>
        </p:txBody>
      </p:sp>
      <p:sp>
        <p:nvSpPr>
          <p:cNvPr id="30" name="文本框 29">
            <a:extLst>
              <a:ext uri="{FF2B5EF4-FFF2-40B4-BE49-F238E27FC236}">
                <a16:creationId xmlns:a16="http://schemas.microsoft.com/office/drawing/2014/main" xmlns="" id="{06DC5F6B-5B2F-4139-AFC1-331F83480F20}"/>
              </a:ext>
            </a:extLst>
          </p:cNvPr>
          <p:cNvSpPr txBox="1"/>
          <p:nvPr/>
        </p:nvSpPr>
        <p:spPr>
          <a:xfrm>
            <a:off x="8178221" y="3508765"/>
            <a:ext cx="3637362" cy="87117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a:r>
              <a:rPr lang="zh-CN" altLang="en-US" sz="1400" dirty="0"/>
              <a:t>请你在这里输入的你的正文相关的内容</a:t>
            </a:r>
            <a:endParaRPr lang="en-US" altLang="zh-CN" sz="1400" dirty="0"/>
          </a:p>
          <a:p>
            <a:pPr algn="just"/>
            <a:r>
              <a:rPr lang="zh-CN" altLang="en-US" sz="1400" dirty="0"/>
              <a:t>请你在这里输入的你的正文相关的内容</a:t>
            </a:r>
          </a:p>
          <a:p>
            <a:pPr algn="just"/>
            <a:endParaRPr lang="zh-CN" altLang="en-US" sz="1400" dirty="0"/>
          </a:p>
        </p:txBody>
      </p:sp>
      <p:sp>
        <p:nvSpPr>
          <p:cNvPr id="31" name="文本框 30">
            <a:extLst>
              <a:ext uri="{FF2B5EF4-FFF2-40B4-BE49-F238E27FC236}">
                <a16:creationId xmlns:a16="http://schemas.microsoft.com/office/drawing/2014/main" xmlns="" id="{6BE89919-2B46-4D2F-ADBA-4590FB140D96}"/>
              </a:ext>
            </a:extLst>
          </p:cNvPr>
          <p:cNvSpPr txBox="1"/>
          <p:nvPr/>
        </p:nvSpPr>
        <p:spPr>
          <a:xfrm>
            <a:off x="8157227" y="3181036"/>
            <a:ext cx="1410768" cy="578721"/>
          </a:xfrm>
          <a:prstGeom prst="rect">
            <a:avLst/>
          </a:prstGeom>
          <a:noFill/>
          <a:ln>
            <a:noFill/>
          </a:ln>
        </p:spPr>
        <p:txBody>
          <a:bodyPr wrap="none" lIns="180000" tIns="180000" rIns="180000" bIns="180000" rtlCol="0">
            <a:noAutofit/>
          </a:bodyPr>
          <a:lstStyle/>
          <a:p>
            <a:pPr algn="just"/>
            <a:r>
              <a:rPr lang="zh-CN" altLang="en-US" sz="2000" dirty="0">
                <a:solidFill>
                  <a:schemeClr val="accent1"/>
                </a:solidFill>
                <a:latin typeface="+mj-ea"/>
                <a:ea typeface="+mj-ea"/>
              </a:rPr>
              <a:t>小标题</a:t>
            </a:r>
          </a:p>
        </p:txBody>
      </p:sp>
      <p:sp>
        <p:nvSpPr>
          <p:cNvPr id="32" name="文本框 31">
            <a:extLst>
              <a:ext uri="{FF2B5EF4-FFF2-40B4-BE49-F238E27FC236}">
                <a16:creationId xmlns:a16="http://schemas.microsoft.com/office/drawing/2014/main" xmlns="" id="{EAFC3F5F-3874-4161-96E2-34EF91970096}"/>
              </a:ext>
            </a:extLst>
          </p:cNvPr>
          <p:cNvSpPr txBox="1"/>
          <p:nvPr/>
        </p:nvSpPr>
        <p:spPr>
          <a:xfrm>
            <a:off x="427081" y="3508765"/>
            <a:ext cx="3586700" cy="87117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400" dirty="0"/>
              <a:t>请你在这里输入的你的正文相关的内容请你在这里输入的你的正文相关的内容</a:t>
            </a:r>
          </a:p>
          <a:p>
            <a:pPr algn="r"/>
            <a:endParaRPr lang="zh-CN" altLang="en-US" sz="1400" dirty="0"/>
          </a:p>
        </p:txBody>
      </p:sp>
      <p:sp>
        <p:nvSpPr>
          <p:cNvPr id="33" name="文本框 32">
            <a:extLst>
              <a:ext uri="{FF2B5EF4-FFF2-40B4-BE49-F238E27FC236}">
                <a16:creationId xmlns:a16="http://schemas.microsoft.com/office/drawing/2014/main" xmlns="" id="{54D3E068-8B2C-41CB-82EE-A9AA10C19403}"/>
              </a:ext>
            </a:extLst>
          </p:cNvPr>
          <p:cNvSpPr txBox="1"/>
          <p:nvPr/>
        </p:nvSpPr>
        <p:spPr>
          <a:xfrm>
            <a:off x="2603012" y="3181036"/>
            <a:ext cx="1410768" cy="578721"/>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mj-ea"/>
                <a:ea typeface="+mj-ea"/>
              </a:rPr>
              <a:t>小标题</a:t>
            </a:r>
          </a:p>
        </p:txBody>
      </p:sp>
    </p:spTree>
    <p:extLst>
      <p:ext uri="{BB962C8B-B14F-4D97-AF65-F5344CB8AC3E}">
        <p14:creationId xmlns:p14="http://schemas.microsoft.com/office/powerpoint/2010/main" val="39668684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B6BA219-87B5-4EFA-968D-949A8040EB76}"/>
              </a:ext>
            </a:extLst>
          </p:cNvPr>
          <p:cNvPicPr>
            <a:picLocks noChangeAspect="1"/>
          </p:cNvPicPr>
          <p:nvPr/>
        </p:nvPicPr>
        <p:blipFill rotWithShape="1">
          <a:blip r:embed="rId2">
            <a:extLst>
              <a:ext uri="{28A0092B-C50C-407E-A947-70E740481C1C}">
                <a14:useLocalDpi xmlns:a14="http://schemas.microsoft.com/office/drawing/2010/main" val="0"/>
              </a:ext>
            </a:extLst>
          </a:blip>
          <a:srcRect t="7713" b="7713"/>
          <a:stretch/>
        </p:blipFill>
        <p:spPr>
          <a:xfrm>
            <a:off x="0" y="0"/>
            <a:ext cx="12192000" cy="6858000"/>
          </a:xfrm>
          <a:prstGeom prst="rect">
            <a:avLst/>
          </a:prstGeom>
        </p:spPr>
      </p:pic>
      <p:sp>
        <p:nvSpPr>
          <p:cNvPr id="3" name="矩形 2">
            <a:extLst>
              <a:ext uri="{FF2B5EF4-FFF2-40B4-BE49-F238E27FC236}">
                <a16:creationId xmlns:a16="http://schemas.microsoft.com/office/drawing/2014/main" xmlns="" id="{85D9EC29-3331-453A-8498-14B5BFC44C3A}"/>
              </a:ext>
            </a:extLst>
          </p:cNvPr>
          <p:cNvSpPr/>
          <p:nvPr/>
        </p:nvSpPr>
        <p:spPr>
          <a:xfrm>
            <a:off x="0" y="0"/>
            <a:ext cx="12192000" cy="68580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cxnSp>
        <p:nvCxnSpPr>
          <p:cNvPr id="4" name="直接连接符 3">
            <a:extLst>
              <a:ext uri="{FF2B5EF4-FFF2-40B4-BE49-F238E27FC236}">
                <a16:creationId xmlns:a16="http://schemas.microsoft.com/office/drawing/2014/main" xmlns="" id="{08DD33B1-FC2E-420E-ACA2-828893DE0CA7}"/>
              </a:ext>
            </a:extLst>
          </p:cNvPr>
          <p:cNvCxnSpPr/>
          <p:nvPr/>
        </p:nvCxnSpPr>
        <p:spPr>
          <a:xfrm flipH="1">
            <a:off x="7931150" y="3975167"/>
            <a:ext cx="2957286" cy="2957286"/>
          </a:xfrm>
          <a:prstGeom prst="line">
            <a:avLst/>
          </a:prstGeom>
          <a:ln w="12700">
            <a:gradFill>
              <a:gsLst>
                <a:gs pos="0">
                  <a:schemeClr val="bg1">
                    <a:alpha val="5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091CBF3-F60B-4322-80AB-4ADADD6CBD55}"/>
              </a:ext>
            </a:extLst>
          </p:cNvPr>
          <p:cNvCxnSpPr/>
          <p:nvPr/>
        </p:nvCxnSpPr>
        <p:spPr>
          <a:xfrm flipH="1">
            <a:off x="1573053" y="-879696"/>
            <a:ext cx="2957286" cy="2957286"/>
          </a:xfrm>
          <a:prstGeom prst="line">
            <a:avLst/>
          </a:prstGeom>
          <a:ln w="12700">
            <a:gradFill>
              <a:gsLst>
                <a:gs pos="0">
                  <a:schemeClr val="bg1">
                    <a:alpha val="0"/>
                  </a:schemeClr>
                </a:gs>
                <a:gs pos="100000">
                  <a:schemeClr val="bg1">
                    <a:alpha val="5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6A6247BE-5E28-4479-9672-F738548BB4D1}"/>
              </a:ext>
            </a:extLst>
          </p:cNvPr>
          <p:cNvCxnSpPr/>
          <p:nvPr/>
        </p:nvCxnSpPr>
        <p:spPr>
          <a:xfrm flipH="1">
            <a:off x="-523794" y="636174"/>
            <a:ext cx="2957286" cy="2957286"/>
          </a:xfrm>
          <a:prstGeom prst="line">
            <a:avLst/>
          </a:prstGeom>
          <a:ln w="12700">
            <a:gradFill>
              <a:gsLst>
                <a:gs pos="0">
                  <a:schemeClr val="bg1">
                    <a:alpha val="5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1CFFA63-5EBD-4EFD-86B6-6B30544903B2}"/>
              </a:ext>
            </a:extLst>
          </p:cNvPr>
          <p:cNvCxnSpPr/>
          <p:nvPr/>
        </p:nvCxnSpPr>
        <p:spPr>
          <a:xfrm flipH="1">
            <a:off x="9856196" y="2690687"/>
            <a:ext cx="2957286" cy="2957286"/>
          </a:xfrm>
          <a:prstGeom prst="line">
            <a:avLst/>
          </a:prstGeom>
          <a:ln w="12700">
            <a:gradFill>
              <a:gsLst>
                <a:gs pos="0">
                  <a:schemeClr val="bg1">
                    <a:alpha val="0"/>
                  </a:schemeClr>
                </a:gs>
                <a:gs pos="100000">
                  <a:schemeClr val="bg1">
                    <a:alpha val="5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AAD9ABC3-9CCC-4CFD-A302-B63E06574768}"/>
              </a:ext>
            </a:extLst>
          </p:cNvPr>
          <p:cNvSpPr txBox="1"/>
          <p:nvPr/>
        </p:nvSpPr>
        <p:spPr>
          <a:xfrm>
            <a:off x="2234891" y="2393131"/>
            <a:ext cx="7722218"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10CF9B"/>
                </a:solidFill>
                <a:effectLst/>
                <a:uLnTx/>
                <a:uFillTx/>
                <a:latin typeface="+mj-ea"/>
                <a:ea typeface="+mj-ea"/>
                <a:cs typeface="+mn-cs"/>
              </a:rPr>
              <a:t>感谢</a:t>
            </a:r>
            <a:r>
              <a:rPr kumimoji="0" lang="zh-CN" altLang="en-US" sz="7200" b="0" i="0" u="none" strike="noStrike" kern="1200" cap="none" spc="0" normalizeH="0" baseline="0" noProof="0" dirty="0">
                <a:ln>
                  <a:noFill/>
                </a:ln>
                <a:solidFill>
                  <a:prstClr val="white"/>
                </a:solidFill>
                <a:effectLst/>
                <a:uLnTx/>
                <a:uFillTx/>
                <a:latin typeface="+mj-ea"/>
                <a:ea typeface="+mj-ea"/>
                <a:cs typeface="+mn-cs"/>
              </a:rPr>
              <a:t>您的耐心观看</a:t>
            </a:r>
          </a:p>
        </p:txBody>
      </p:sp>
      <p:sp>
        <p:nvSpPr>
          <p:cNvPr id="9" name="文本框 8">
            <a:extLst>
              <a:ext uri="{FF2B5EF4-FFF2-40B4-BE49-F238E27FC236}">
                <a16:creationId xmlns:a16="http://schemas.microsoft.com/office/drawing/2014/main" xmlns="" id="{1629249E-E718-42AF-BF51-17C61C91288F}"/>
              </a:ext>
            </a:extLst>
          </p:cNvPr>
          <p:cNvSpPr txBox="1"/>
          <p:nvPr/>
        </p:nvSpPr>
        <p:spPr>
          <a:xfrm>
            <a:off x="3259398" y="3532937"/>
            <a:ext cx="5673203" cy="461665"/>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Segoe UI"/>
                <a:ea typeface="思源黑体 CN Heavy"/>
                <a:cs typeface="+mn-cs"/>
              </a:rPr>
              <a:t>THANK YOU FOR YOUR PATIENCE</a:t>
            </a:r>
          </a:p>
        </p:txBody>
      </p:sp>
      <p:sp>
        <p:nvSpPr>
          <p:cNvPr id="10" name="椭圆 9">
            <a:extLst>
              <a:ext uri="{FF2B5EF4-FFF2-40B4-BE49-F238E27FC236}">
                <a16:creationId xmlns:a16="http://schemas.microsoft.com/office/drawing/2014/main" xmlns="" id="{B51440A1-2049-4383-B268-9DEE5735C5CC}"/>
              </a:ext>
            </a:extLst>
          </p:cNvPr>
          <p:cNvSpPr/>
          <p:nvPr/>
        </p:nvSpPr>
        <p:spPr>
          <a:xfrm rot="20597561">
            <a:off x="2027196" y="2206149"/>
            <a:ext cx="912586" cy="912586"/>
          </a:xfrm>
          <a:prstGeom prst="ellipse">
            <a:avLst/>
          </a:prstGeom>
          <a:noFill/>
          <a:ln w="127000">
            <a:gradFill>
              <a:gsLst>
                <a:gs pos="0">
                  <a:schemeClr val="accent4"/>
                </a:gs>
                <a:gs pos="84000">
                  <a:schemeClr val="accent4">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Tree>
    <p:extLst>
      <p:ext uri="{BB962C8B-B14F-4D97-AF65-F5344CB8AC3E}">
        <p14:creationId xmlns:p14="http://schemas.microsoft.com/office/powerpoint/2010/main" val="35212557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电脑萤幕画面&#10;&#10;描述已自动生成">
            <a:extLst>
              <a:ext uri="{FF2B5EF4-FFF2-40B4-BE49-F238E27FC236}">
                <a16:creationId xmlns:a16="http://schemas.microsoft.com/office/drawing/2014/main" xmlns="" id="{10292B11-9A4F-4153-BC1D-3D4CBD6167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346771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8703" y="4586573"/>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74285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284D45F-6511-4E3F-9FE3-3385974A4C51}"/>
              </a:ext>
            </a:extLst>
          </p:cNvPr>
          <p:cNvSpPr>
            <a:spLocks noGrp="1"/>
          </p:cNvSpPr>
          <p:nvPr>
            <p:ph type="body" sz="quarter" idx="10"/>
          </p:nvPr>
        </p:nvSpPr>
        <p:spPr>
          <a:xfrm>
            <a:off x="8518691" y="1360213"/>
            <a:ext cx="3049422" cy="428322"/>
          </a:xfrm>
        </p:spPr>
        <p:txBody>
          <a:bodyPr/>
          <a:lstStyle/>
          <a:p>
            <a:r>
              <a:rPr lang="zh-CN" altLang="en-US" dirty="0"/>
              <a:t>市场现状分析</a:t>
            </a:r>
          </a:p>
        </p:txBody>
      </p:sp>
      <p:sp>
        <p:nvSpPr>
          <p:cNvPr id="3" name="文本占位符 2">
            <a:extLst>
              <a:ext uri="{FF2B5EF4-FFF2-40B4-BE49-F238E27FC236}">
                <a16:creationId xmlns:a16="http://schemas.microsoft.com/office/drawing/2014/main" xmlns="" id="{369C6AA5-892C-4371-82A9-6D06C2AB0504}"/>
              </a:ext>
            </a:extLst>
          </p:cNvPr>
          <p:cNvSpPr>
            <a:spLocks noGrp="1"/>
          </p:cNvSpPr>
          <p:nvPr>
            <p:ph type="body" sz="quarter" idx="11"/>
          </p:nvPr>
        </p:nvSpPr>
        <p:spPr>
          <a:xfrm>
            <a:off x="8081824" y="2406535"/>
            <a:ext cx="3049422" cy="428322"/>
          </a:xfrm>
        </p:spPr>
        <p:txBody>
          <a:bodyPr/>
          <a:lstStyle/>
          <a:p>
            <a:r>
              <a:rPr lang="zh-CN" altLang="en-US" dirty="0"/>
              <a:t>项目背景介绍</a:t>
            </a:r>
          </a:p>
        </p:txBody>
      </p:sp>
      <p:sp>
        <p:nvSpPr>
          <p:cNvPr id="4" name="文本占位符 3">
            <a:extLst>
              <a:ext uri="{FF2B5EF4-FFF2-40B4-BE49-F238E27FC236}">
                <a16:creationId xmlns:a16="http://schemas.microsoft.com/office/drawing/2014/main" xmlns="" id="{31D02195-47E8-4AD4-B729-C8425C74C59C}"/>
              </a:ext>
            </a:extLst>
          </p:cNvPr>
          <p:cNvSpPr>
            <a:spLocks noGrp="1"/>
          </p:cNvSpPr>
          <p:nvPr>
            <p:ph type="body" sz="quarter" idx="12"/>
          </p:nvPr>
        </p:nvSpPr>
        <p:spPr>
          <a:xfrm>
            <a:off x="7527822" y="3486932"/>
            <a:ext cx="3049422" cy="428322"/>
          </a:xfrm>
        </p:spPr>
        <p:txBody>
          <a:bodyPr/>
          <a:lstStyle/>
          <a:p>
            <a:r>
              <a:rPr lang="zh-CN" altLang="en-US" dirty="0"/>
              <a:t>项目发展规划</a:t>
            </a:r>
          </a:p>
        </p:txBody>
      </p:sp>
      <p:sp>
        <p:nvSpPr>
          <p:cNvPr id="5" name="文本占位符 4">
            <a:extLst>
              <a:ext uri="{FF2B5EF4-FFF2-40B4-BE49-F238E27FC236}">
                <a16:creationId xmlns:a16="http://schemas.microsoft.com/office/drawing/2014/main" xmlns="" id="{3DFB8EE5-2F39-4133-A017-31AAD1BA5A37}"/>
              </a:ext>
            </a:extLst>
          </p:cNvPr>
          <p:cNvSpPr>
            <a:spLocks noGrp="1"/>
          </p:cNvSpPr>
          <p:nvPr>
            <p:ph type="body" sz="quarter" idx="13"/>
          </p:nvPr>
        </p:nvSpPr>
        <p:spPr>
          <a:xfrm>
            <a:off x="7004208" y="4575980"/>
            <a:ext cx="3049422" cy="428322"/>
          </a:xfrm>
        </p:spPr>
        <p:txBody>
          <a:bodyPr/>
          <a:lstStyle/>
          <a:p>
            <a:r>
              <a:rPr lang="zh-CN" altLang="en-US" dirty="0"/>
              <a:t>投资回报分析</a:t>
            </a:r>
          </a:p>
        </p:txBody>
      </p:sp>
      <p:sp>
        <p:nvSpPr>
          <p:cNvPr id="6" name="文本占位符 5">
            <a:extLst>
              <a:ext uri="{FF2B5EF4-FFF2-40B4-BE49-F238E27FC236}">
                <a16:creationId xmlns:a16="http://schemas.microsoft.com/office/drawing/2014/main" xmlns="" id="{092FAC2A-751B-42EA-82D8-815BF2E930E7}"/>
              </a:ext>
            </a:extLst>
          </p:cNvPr>
          <p:cNvSpPr>
            <a:spLocks noGrp="1"/>
          </p:cNvSpPr>
          <p:nvPr>
            <p:ph type="body" sz="quarter" idx="14"/>
          </p:nvPr>
        </p:nvSpPr>
        <p:spPr>
          <a:xfrm>
            <a:off x="6441694" y="5634402"/>
            <a:ext cx="3146806" cy="428322"/>
          </a:xfrm>
        </p:spPr>
        <p:txBody>
          <a:bodyPr/>
          <a:lstStyle/>
          <a:p>
            <a:r>
              <a:rPr lang="zh-CN" altLang="en-US" dirty="0"/>
              <a:t>公司团队介绍</a:t>
            </a:r>
          </a:p>
        </p:txBody>
      </p:sp>
    </p:spTree>
    <p:extLst>
      <p:ext uri="{BB962C8B-B14F-4D97-AF65-F5344CB8AC3E}">
        <p14:creationId xmlns:p14="http://schemas.microsoft.com/office/powerpoint/2010/main" val="18712276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847496-C857-4BAC-B807-959D5B3202AE}"/>
              </a:ext>
            </a:extLst>
          </p:cNvPr>
          <p:cNvSpPr>
            <a:spLocks noGrp="1"/>
          </p:cNvSpPr>
          <p:nvPr>
            <p:ph type="title"/>
          </p:nvPr>
        </p:nvSpPr>
        <p:spPr>
          <a:xfrm>
            <a:off x="838200" y="3306389"/>
            <a:ext cx="10515600" cy="708335"/>
          </a:xfrm>
        </p:spPr>
        <p:txBody>
          <a:bodyPr/>
          <a:lstStyle/>
          <a:p>
            <a:r>
              <a:rPr lang="zh-CN" altLang="en-US" dirty="0"/>
              <a:t>市场现状分析</a:t>
            </a:r>
          </a:p>
        </p:txBody>
      </p:sp>
    </p:spTree>
    <p:extLst>
      <p:ext uri="{BB962C8B-B14F-4D97-AF65-F5344CB8AC3E}">
        <p14:creationId xmlns:p14="http://schemas.microsoft.com/office/powerpoint/2010/main" val="4060282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A138171-BF64-4B30-9858-C4437B854FDD}"/>
              </a:ext>
            </a:extLst>
          </p:cNvPr>
          <p:cNvSpPr>
            <a:spLocks noGrp="1"/>
          </p:cNvSpPr>
          <p:nvPr>
            <p:ph type="title"/>
          </p:nvPr>
        </p:nvSpPr>
        <p:spPr>
          <a:xfrm>
            <a:off x="479425" y="333369"/>
            <a:ext cx="10515600" cy="482568"/>
          </a:xfrm>
        </p:spPr>
        <p:txBody>
          <a:bodyPr/>
          <a:lstStyle/>
          <a:p>
            <a:r>
              <a:rPr lang="zh-CN" altLang="en-US" dirty="0">
                <a:latin typeface="阿里巴巴普惠体 B" panose="00020600040101010101" pitchFamily="18" charset="-122"/>
                <a:ea typeface="阿里巴巴普惠体 B" panose="00020600040101010101" pitchFamily="18" charset="-122"/>
              </a:rPr>
              <a:t>市场现状分析</a:t>
            </a:r>
            <a:endParaRPr lang="zh-CN" altLang="en-US" dirty="0"/>
          </a:p>
        </p:txBody>
      </p:sp>
      <p:graphicFrame>
        <p:nvGraphicFramePr>
          <p:cNvPr id="4" name="图表 3">
            <a:extLst>
              <a:ext uri="{FF2B5EF4-FFF2-40B4-BE49-F238E27FC236}">
                <a16:creationId xmlns:a16="http://schemas.microsoft.com/office/drawing/2014/main" xmlns="" id="{32846114-357F-4C3F-B616-C5C0649167AE}"/>
              </a:ext>
            </a:extLst>
          </p:cNvPr>
          <p:cNvGraphicFramePr/>
          <p:nvPr>
            <p:extLst>
              <p:ext uri="{D42A27DB-BD31-4B8C-83A1-F6EECF244321}">
                <p14:modId xmlns:p14="http://schemas.microsoft.com/office/powerpoint/2010/main" val="3954728784"/>
              </p:ext>
            </p:extLst>
          </p:nvPr>
        </p:nvGraphicFramePr>
        <p:xfrm>
          <a:off x="285750" y="1976967"/>
          <a:ext cx="11641138" cy="428315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a:extLst>
              <a:ext uri="{FF2B5EF4-FFF2-40B4-BE49-F238E27FC236}">
                <a16:creationId xmlns:a16="http://schemas.microsoft.com/office/drawing/2014/main" xmlns="" id="{3D5AB012-D129-489C-9DC9-6AFF3A4303B9}"/>
              </a:ext>
            </a:extLst>
          </p:cNvPr>
          <p:cNvSpPr txBox="1"/>
          <p:nvPr/>
        </p:nvSpPr>
        <p:spPr>
          <a:xfrm>
            <a:off x="469898" y="1541225"/>
            <a:ext cx="7417262" cy="461665"/>
          </a:xfrm>
          <a:prstGeom prst="rect">
            <a:avLst/>
          </a:prstGeom>
          <a:noFill/>
        </p:spPr>
        <p:txBody>
          <a:bodyPr wrap="square" rtlCol="0">
            <a:spAutoFit/>
          </a:bodyPr>
          <a:lstStyle/>
          <a:p>
            <a:r>
              <a:rPr lang="en-US" altLang="zh-CN"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2020</a:t>
            </a: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年某领域市场规模达</a:t>
            </a:r>
            <a:r>
              <a:rPr lang="en-US" altLang="zh-CN"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15</a:t>
            </a:r>
            <a:r>
              <a:rPr lang="zh-CN" altLang="en-US" sz="2400" b="1" dirty="0">
                <a:solidFill>
                  <a:schemeClr val="tx1">
                    <a:lumMod val="75000"/>
                    <a:lumOff val="25000"/>
                  </a:schemeClr>
                </a:solidFill>
                <a:latin typeface="阿里巴巴普惠体 B" panose="00020600040101010101" pitchFamily="18" charset="-122"/>
                <a:ea typeface="阿里巴巴普惠体 B" panose="00020600040101010101" pitchFamily="18" charset="-122"/>
              </a:rPr>
              <a:t>亿元，市场潜力巨大</a:t>
            </a:r>
          </a:p>
        </p:txBody>
      </p:sp>
      <p:sp>
        <p:nvSpPr>
          <p:cNvPr id="6" name="文本框 5">
            <a:extLst>
              <a:ext uri="{FF2B5EF4-FFF2-40B4-BE49-F238E27FC236}">
                <a16:creationId xmlns:a16="http://schemas.microsoft.com/office/drawing/2014/main" xmlns="" id="{5CD9DD56-C426-45B8-8C27-E70F5502BDD1}"/>
              </a:ext>
            </a:extLst>
          </p:cNvPr>
          <p:cNvSpPr txBox="1"/>
          <p:nvPr/>
        </p:nvSpPr>
        <p:spPr>
          <a:xfrm>
            <a:off x="361950" y="2272007"/>
            <a:ext cx="2438400" cy="307777"/>
          </a:xfrm>
          <a:prstGeom prst="rect">
            <a:avLst/>
          </a:prstGeom>
          <a:noFill/>
        </p:spPr>
        <p:txBody>
          <a:bodyPr wrap="square" rtlCol="0">
            <a:spAutoFit/>
          </a:bodyPr>
          <a:lstStyle/>
          <a:p>
            <a:r>
              <a:rPr lang="zh-CN" altLang="en-US" sz="1400" dirty="0">
                <a:solidFill>
                  <a:schemeClr val="tx1">
                    <a:lumMod val="75000"/>
                    <a:lumOff val="25000"/>
                  </a:schemeClr>
                </a:solidFill>
              </a:rPr>
              <a:t>（单位：亿元）</a:t>
            </a:r>
          </a:p>
        </p:txBody>
      </p:sp>
      <p:sp>
        <p:nvSpPr>
          <p:cNvPr id="7" name="文本框 6">
            <a:extLst>
              <a:ext uri="{FF2B5EF4-FFF2-40B4-BE49-F238E27FC236}">
                <a16:creationId xmlns:a16="http://schemas.microsoft.com/office/drawing/2014/main" xmlns="" id="{6AE0F41F-3FE4-4F43-8B6F-A741BFE1A2DD}"/>
              </a:ext>
            </a:extLst>
          </p:cNvPr>
          <p:cNvSpPr txBox="1"/>
          <p:nvPr/>
        </p:nvSpPr>
        <p:spPr>
          <a:xfrm>
            <a:off x="469898" y="1983560"/>
            <a:ext cx="2876551" cy="307777"/>
          </a:xfrm>
          <a:prstGeom prst="rect">
            <a:avLst/>
          </a:prstGeom>
          <a:noFill/>
        </p:spPr>
        <p:txBody>
          <a:bodyPr wrap="square" rtlCol="0">
            <a:spAutoFit/>
          </a:bodyPr>
          <a:lstStyle/>
          <a:p>
            <a:r>
              <a:rPr lang="zh-CN" altLang="en-US" sz="1400" dirty="0">
                <a:solidFill>
                  <a:schemeClr val="tx1">
                    <a:lumMod val="75000"/>
                    <a:lumOff val="25000"/>
                  </a:schemeClr>
                </a:solidFill>
              </a:rPr>
              <a:t>数据来源：某某大数据咨询报告</a:t>
            </a:r>
          </a:p>
        </p:txBody>
      </p:sp>
    </p:spTree>
    <p:extLst>
      <p:ext uri="{BB962C8B-B14F-4D97-AF65-F5344CB8AC3E}">
        <p14:creationId xmlns:p14="http://schemas.microsoft.com/office/powerpoint/2010/main" val="3529223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82FAA12-EF75-4CE2-A0BE-56ABD3350790}"/>
              </a:ext>
            </a:extLst>
          </p:cNvPr>
          <p:cNvPicPr>
            <a:picLocks noChangeAspect="1"/>
          </p:cNvPicPr>
          <p:nvPr/>
        </p:nvPicPr>
        <p:blipFill rotWithShape="1">
          <a:blip r:embed="rId2">
            <a:extLst>
              <a:ext uri="{28A0092B-C50C-407E-A947-70E740481C1C}">
                <a14:useLocalDpi xmlns:a14="http://schemas.microsoft.com/office/drawing/2010/main" val="0"/>
              </a:ext>
            </a:extLst>
          </a:blip>
          <a:srcRect t="27053" b="26945"/>
          <a:stretch/>
        </p:blipFill>
        <p:spPr>
          <a:xfrm>
            <a:off x="0" y="0"/>
            <a:ext cx="12192000" cy="3479112"/>
          </a:xfrm>
          <a:prstGeom prst="rect">
            <a:avLst/>
          </a:prstGeom>
        </p:spPr>
      </p:pic>
      <p:sp>
        <p:nvSpPr>
          <p:cNvPr id="6" name="矩形 5">
            <a:extLst>
              <a:ext uri="{FF2B5EF4-FFF2-40B4-BE49-F238E27FC236}">
                <a16:creationId xmlns:a16="http://schemas.microsoft.com/office/drawing/2014/main" xmlns="" id="{1625C806-D3F1-4AE2-9AD5-2843813B8987}"/>
              </a:ext>
            </a:extLst>
          </p:cNvPr>
          <p:cNvSpPr/>
          <p:nvPr/>
        </p:nvSpPr>
        <p:spPr>
          <a:xfrm>
            <a:off x="0" y="0"/>
            <a:ext cx="12192000" cy="3479112"/>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2E2A4376-4646-4C29-AB7C-A405E62EC81D}"/>
              </a:ext>
            </a:extLst>
          </p:cNvPr>
          <p:cNvSpPr txBox="1"/>
          <p:nvPr/>
        </p:nvSpPr>
        <p:spPr>
          <a:xfrm>
            <a:off x="4729163" y="440749"/>
            <a:ext cx="2733675" cy="584775"/>
          </a:xfrm>
          <a:prstGeom prst="rect">
            <a:avLst/>
          </a:prstGeom>
          <a:noFill/>
        </p:spPr>
        <p:txBody>
          <a:bodyPr wrap="square" rtlCol="0">
            <a:spAutoFit/>
          </a:bodyPr>
          <a:lstStyle/>
          <a:p>
            <a:pPr algn="ctr"/>
            <a:r>
              <a:rPr lang="zh-CN" altLang="en-US" sz="3200" dirty="0">
                <a:solidFill>
                  <a:schemeClr val="bg1"/>
                </a:solidFill>
                <a:latin typeface="阿里巴巴普惠体 B" panose="00020600040101010101" pitchFamily="18" charset="-122"/>
                <a:ea typeface="阿里巴巴普惠体 B" panose="00020600040101010101" pitchFamily="18" charset="-122"/>
              </a:rPr>
              <a:t>市场痛点分析</a:t>
            </a:r>
          </a:p>
        </p:txBody>
      </p:sp>
      <p:sp>
        <p:nvSpPr>
          <p:cNvPr id="8" name="文本框 7">
            <a:extLst>
              <a:ext uri="{FF2B5EF4-FFF2-40B4-BE49-F238E27FC236}">
                <a16:creationId xmlns:a16="http://schemas.microsoft.com/office/drawing/2014/main" xmlns="" id="{EB878E5D-07AF-424C-A1AE-57E18E9D73B3}"/>
              </a:ext>
            </a:extLst>
          </p:cNvPr>
          <p:cNvSpPr txBox="1"/>
          <p:nvPr/>
        </p:nvSpPr>
        <p:spPr>
          <a:xfrm>
            <a:off x="4394200" y="905782"/>
            <a:ext cx="3403600" cy="307777"/>
          </a:xfrm>
          <a:prstGeom prst="rect">
            <a:avLst/>
          </a:prstGeom>
          <a:noFill/>
        </p:spPr>
        <p:txBody>
          <a:bodyPr wrap="square" rtlCol="0">
            <a:spAutoFit/>
          </a:bodyPr>
          <a:lstStyle/>
          <a:p>
            <a:pPr algn="ctr"/>
            <a:r>
              <a:rPr lang="en-US" altLang="zh-CN" sz="1400" dirty="0">
                <a:solidFill>
                  <a:schemeClr val="bg1"/>
                </a:solidFill>
              </a:rPr>
              <a:t>MARKET PAIN POINTS</a:t>
            </a:r>
            <a:endParaRPr lang="zh-CN" altLang="en-US" sz="1400" dirty="0">
              <a:solidFill>
                <a:schemeClr val="bg1"/>
              </a:solidFill>
            </a:endParaRPr>
          </a:p>
        </p:txBody>
      </p:sp>
      <p:cxnSp>
        <p:nvCxnSpPr>
          <p:cNvPr id="10" name="直接连接符 9">
            <a:extLst>
              <a:ext uri="{FF2B5EF4-FFF2-40B4-BE49-F238E27FC236}">
                <a16:creationId xmlns:a16="http://schemas.microsoft.com/office/drawing/2014/main" xmlns="" id="{BC7240D8-1926-4843-A555-ABD263201A6D}"/>
              </a:ext>
            </a:extLst>
          </p:cNvPr>
          <p:cNvCxnSpPr>
            <a:cxnSpLocks/>
          </p:cNvCxnSpPr>
          <p:nvPr/>
        </p:nvCxnSpPr>
        <p:spPr>
          <a:xfrm>
            <a:off x="5950744" y="1273628"/>
            <a:ext cx="29051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圆角 11">
            <a:extLst>
              <a:ext uri="{FF2B5EF4-FFF2-40B4-BE49-F238E27FC236}">
                <a16:creationId xmlns:a16="http://schemas.microsoft.com/office/drawing/2014/main" xmlns="" id="{65F1A38F-B3FD-44B2-8557-4CE787ADA57D}"/>
              </a:ext>
            </a:extLst>
          </p:cNvPr>
          <p:cNvSpPr/>
          <p:nvPr/>
        </p:nvSpPr>
        <p:spPr>
          <a:xfrm>
            <a:off x="1014911" y="2291771"/>
            <a:ext cx="1881778" cy="1881778"/>
          </a:xfrm>
          <a:prstGeom prst="roundRect">
            <a:avLst>
              <a:gd name="adj" fmla="val 2381"/>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13">
            <a:extLst>
              <a:ext uri="{FF2B5EF4-FFF2-40B4-BE49-F238E27FC236}">
                <a16:creationId xmlns:a16="http://schemas.microsoft.com/office/drawing/2014/main" xmlns="" id="{A1657371-00CB-44D0-B6E1-836F15794A08}"/>
              </a:ext>
            </a:extLst>
          </p:cNvPr>
          <p:cNvSpPr/>
          <p:nvPr/>
        </p:nvSpPr>
        <p:spPr>
          <a:xfrm>
            <a:off x="9311187" y="2291771"/>
            <a:ext cx="1881778" cy="1881778"/>
          </a:xfrm>
          <a:prstGeom prst="roundRect">
            <a:avLst>
              <a:gd name="adj" fmla="val 2381"/>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14">
            <a:extLst>
              <a:ext uri="{FF2B5EF4-FFF2-40B4-BE49-F238E27FC236}">
                <a16:creationId xmlns:a16="http://schemas.microsoft.com/office/drawing/2014/main" xmlns="" id="{16AD8D32-E44F-4020-B453-38CE8179AA87}"/>
              </a:ext>
            </a:extLst>
          </p:cNvPr>
          <p:cNvSpPr/>
          <p:nvPr/>
        </p:nvSpPr>
        <p:spPr>
          <a:xfrm>
            <a:off x="3780336" y="2291771"/>
            <a:ext cx="1881778" cy="1881778"/>
          </a:xfrm>
          <a:prstGeom prst="roundRect">
            <a:avLst>
              <a:gd name="adj" fmla="val 2381"/>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圆角 15">
            <a:extLst>
              <a:ext uri="{FF2B5EF4-FFF2-40B4-BE49-F238E27FC236}">
                <a16:creationId xmlns:a16="http://schemas.microsoft.com/office/drawing/2014/main" xmlns="" id="{A83E1AD5-F4C3-44EA-B36D-1A7489B8E4B1}"/>
              </a:ext>
            </a:extLst>
          </p:cNvPr>
          <p:cNvSpPr/>
          <p:nvPr/>
        </p:nvSpPr>
        <p:spPr>
          <a:xfrm>
            <a:off x="6545761" y="2291771"/>
            <a:ext cx="1881778" cy="1881778"/>
          </a:xfrm>
          <a:prstGeom prst="roundRect">
            <a:avLst>
              <a:gd name="adj" fmla="val 2381"/>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0" name="图形 19">
            <a:extLst>
              <a:ext uri="{FF2B5EF4-FFF2-40B4-BE49-F238E27FC236}">
                <a16:creationId xmlns:a16="http://schemas.microsoft.com/office/drawing/2014/main" xmlns="" id="{97029677-DDD5-4705-91A5-E5307E4F4E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528263" y="2812777"/>
            <a:ext cx="855074" cy="855074"/>
          </a:xfrm>
          <a:prstGeom prst="rect">
            <a:avLst/>
          </a:prstGeom>
        </p:spPr>
      </p:pic>
      <p:pic>
        <p:nvPicPr>
          <p:cNvPr id="21" name="图形 20">
            <a:extLst>
              <a:ext uri="{FF2B5EF4-FFF2-40B4-BE49-F238E27FC236}">
                <a16:creationId xmlns:a16="http://schemas.microsoft.com/office/drawing/2014/main" xmlns="" id="{73F8015A-4B16-4716-BA1A-37D69655604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298950" y="2812777"/>
            <a:ext cx="844550" cy="844550"/>
          </a:xfrm>
          <a:prstGeom prst="rect">
            <a:avLst/>
          </a:prstGeom>
        </p:spPr>
      </p:pic>
      <p:sp>
        <p:nvSpPr>
          <p:cNvPr id="22" name="quran_250721">
            <a:extLst>
              <a:ext uri="{FF2B5EF4-FFF2-40B4-BE49-F238E27FC236}">
                <a16:creationId xmlns:a16="http://schemas.microsoft.com/office/drawing/2014/main" xmlns="" id="{AEFCAE4B-AD3D-4EAF-9727-C718F4B69D89}"/>
              </a:ext>
            </a:extLst>
          </p:cNvPr>
          <p:cNvSpPr>
            <a:spLocks noChangeAspect="1"/>
          </p:cNvSpPr>
          <p:nvPr/>
        </p:nvSpPr>
        <p:spPr bwMode="auto">
          <a:xfrm>
            <a:off x="7060117" y="2911119"/>
            <a:ext cx="853067" cy="653045"/>
          </a:xfrm>
          <a:custGeom>
            <a:avLst/>
            <a:gdLst>
              <a:gd name="T0" fmla="*/ 5049 w 6827"/>
              <a:gd name="T1" fmla="*/ 0 h 5183"/>
              <a:gd name="T2" fmla="*/ 3402 w 6827"/>
              <a:gd name="T3" fmla="*/ 551 h 5183"/>
              <a:gd name="T4" fmla="*/ 1764 w 6827"/>
              <a:gd name="T5" fmla="*/ 0 h 5183"/>
              <a:gd name="T6" fmla="*/ 0 w 6827"/>
              <a:gd name="T7" fmla="*/ 885 h 5183"/>
              <a:gd name="T8" fmla="*/ 0 w 6827"/>
              <a:gd name="T9" fmla="*/ 5057 h 5183"/>
              <a:gd name="T10" fmla="*/ 119 w 6827"/>
              <a:gd name="T11" fmla="*/ 5183 h 5183"/>
              <a:gd name="T12" fmla="*/ 242 w 6827"/>
              <a:gd name="T13" fmla="*/ 5057 h 5183"/>
              <a:gd name="T14" fmla="*/ 1757 w 6827"/>
              <a:gd name="T15" fmla="*/ 4424 h 5183"/>
              <a:gd name="T16" fmla="*/ 3273 w 6827"/>
              <a:gd name="T17" fmla="*/ 5057 h 5183"/>
              <a:gd name="T18" fmla="*/ 3399 w 6827"/>
              <a:gd name="T19" fmla="*/ 5183 h 5183"/>
              <a:gd name="T20" fmla="*/ 3525 w 6827"/>
              <a:gd name="T21" fmla="*/ 5057 h 5183"/>
              <a:gd name="T22" fmla="*/ 5042 w 6827"/>
              <a:gd name="T23" fmla="*/ 4424 h 5183"/>
              <a:gd name="T24" fmla="*/ 6559 w 6827"/>
              <a:gd name="T25" fmla="*/ 5057 h 5183"/>
              <a:gd name="T26" fmla="*/ 6693 w 6827"/>
              <a:gd name="T27" fmla="*/ 5183 h 5183"/>
              <a:gd name="T28" fmla="*/ 6827 w 6827"/>
              <a:gd name="T29" fmla="*/ 5057 h 5183"/>
              <a:gd name="T30" fmla="*/ 6827 w 6827"/>
              <a:gd name="T31" fmla="*/ 885 h 5183"/>
              <a:gd name="T32" fmla="*/ 5049 w 6827"/>
              <a:gd name="T33" fmla="*/ 0 h 5183"/>
              <a:gd name="T34" fmla="*/ 3287 w 6827"/>
              <a:gd name="T35" fmla="*/ 4594 h 5183"/>
              <a:gd name="T36" fmla="*/ 1770 w 6827"/>
              <a:gd name="T37" fmla="*/ 4172 h 5183"/>
              <a:gd name="T38" fmla="*/ 253 w 6827"/>
              <a:gd name="T39" fmla="*/ 4594 h 5183"/>
              <a:gd name="T40" fmla="*/ 253 w 6827"/>
              <a:gd name="T41" fmla="*/ 885 h 5183"/>
              <a:gd name="T42" fmla="*/ 1770 w 6827"/>
              <a:gd name="T43" fmla="*/ 253 h 5183"/>
              <a:gd name="T44" fmla="*/ 3287 w 6827"/>
              <a:gd name="T45" fmla="*/ 885 h 5183"/>
              <a:gd name="T46" fmla="*/ 3287 w 6827"/>
              <a:gd name="T47" fmla="*/ 4594 h 5183"/>
              <a:gd name="T48" fmla="*/ 6574 w 6827"/>
              <a:gd name="T49" fmla="*/ 4594 h 5183"/>
              <a:gd name="T50" fmla="*/ 5057 w 6827"/>
              <a:gd name="T51" fmla="*/ 4172 h 5183"/>
              <a:gd name="T52" fmla="*/ 3540 w 6827"/>
              <a:gd name="T53" fmla="*/ 4594 h 5183"/>
              <a:gd name="T54" fmla="*/ 3540 w 6827"/>
              <a:gd name="T55" fmla="*/ 885 h 5183"/>
              <a:gd name="T56" fmla="*/ 5057 w 6827"/>
              <a:gd name="T57" fmla="*/ 253 h 5183"/>
              <a:gd name="T58" fmla="*/ 6574 w 6827"/>
              <a:gd name="T59" fmla="*/ 885 h 5183"/>
              <a:gd name="T60" fmla="*/ 6574 w 6827"/>
              <a:gd name="T61" fmla="*/ 4594 h 5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27" h="5183">
                <a:moveTo>
                  <a:pt x="5049" y="0"/>
                </a:moveTo>
                <a:cubicBezTo>
                  <a:pt x="4295" y="0"/>
                  <a:pt x="3661" y="225"/>
                  <a:pt x="3402" y="551"/>
                </a:cubicBezTo>
                <a:cubicBezTo>
                  <a:pt x="3144" y="225"/>
                  <a:pt x="2519" y="0"/>
                  <a:pt x="1764" y="0"/>
                </a:cubicBezTo>
                <a:cubicBezTo>
                  <a:pt x="772" y="0"/>
                  <a:pt x="0" y="388"/>
                  <a:pt x="0" y="885"/>
                </a:cubicBezTo>
                <a:lnTo>
                  <a:pt x="0" y="5057"/>
                </a:lnTo>
                <a:cubicBezTo>
                  <a:pt x="0" y="5126"/>
                  <a:pt x="49" y="5183"/>
                  <a:pt x="119" y="5183"/>
                </a:cubicBezTo>
                <a:cubicBezTo>
                  <a:pt x="189" y="5183"/>
                  <a:pt x="242" y="5126"/>
                  <a:pt x="242" y="5057"/>
                </a:cubicBezTo>
                <a:cubicBezTo>
                  <a:pt x="242" y="4758"/>
                  <a:pt x="863" y="4424"/>
                  <a:pt x="1757" y="4424"/>
                </a:cubicBezTo>
                <a:cubicBezTo>
                  <a:pt x="2651" y="4424"/>
                  <a:pt x="3273" y="4758"/>
                  <a:pt x="3273" y="5057"/>
                </a:cubicBezTo>
                <a:cubicBezTo>
                  <a:pt x="3273" y="5126"/>
                  <a:pt x="3329" y="5183"/>
                  <a:pt x="3399" y="5183"/>
                </a:cubicBezTo>
                <a:cubicBezTo>
                  <a:pt x="3469" y="5183"/>
                  <a:pt x="3525" y="5126"/>
                  <a:pt x="3525" y="5057"/>
                </a:cubicBezTo>
                <a:cubicBezTo>
                  <a:pt x="3525" y="4758"/>
                  <a:pt x="4148" y="4424"/>
                  <a:pt x="5042" y="4424"/>
                </a:cubicBezTo>
                <a:cubicBezTo>
                  <a:pt x="5936" y="4424"/>
                  <a:pt x="6559" y="4758"/>
                  <a:pt x="6559" y="5057"/>
                </a:cubicBezTo>
                <a:cubicBezTo>
                  <a:pt x="6559" y="5126"/>
                  <a:pt x="6623" y="5183"/>
                  <a:pt x="6693" y="5183"/>
                </a:cubicBezTo>
                <a:cubicBezTo>
                  <a:pt x="6763" y="5183"/>
                  <a:pt x="6827" y="5126"/>
                  <a:pt x="6827" y="5057"/>
                </a:cubicBezTo>
                <a:lnTo>
                  <a:pt x="6827" y="885"/>
                </a:lnTo>
                <a:cubicBezTo>
                  <a:pt x="6827" y="388"/>
                  <a:pt x="6042" y="0"/>
                  <a:pt x="5049" y="0"/>
                </a:cubicBezTo>
                <a:close/>
                <a:moveTo>
                  <a:pt x="3287" y="4594"/>
                </a:moveTo>
                <a:cubicBezTo>
                  <a:pt x="2971" y="4339"/>
                  <a:pt x="2421" y="4172"/>
                  <a:pt x="1770" y="4172"/>
                </a:cubicBezTo>
                <a:cubicBezTo>
                  <a:pt x="1119" y="4172"/>
                  <a:pt x="537" y="4339"/>
                  <a:pt x="253" y="4594"/>
                </a:cubicBezTo>
                <a:lnTo>
                  <a:pt x="253" y="885"/>
                </a:lnTo>
                <a:cubicBezTo>
                  <a:pt x="253" y="586"/>
                  <a:pt x="876" y="253"/>
                  <a:pt x="1770" y="253"/>
                </a:cubicBezTo>
                <a:cubicBezTo>
                  <a:pt x="2664" y="253"/>
                  <a:pt x="3287" y="586"/>
                  <a:pt x="3287" y="885"/>
                </a:cubicBezTo>
                <a:lnTo>
                  <a:pt x="3287" y="4594"/>
                </a:lnTo>
                <a:close/>
                <a:moveTo>
                  <a:pt x="6574" y="4594"/>
                </a:moveTo>
                <a:cubicBezTo>
                  <a:pt x="6258" y="4339"/>
                  <a:pt x="5708" y="4172"/>
                  <a:pt x="5057" y="4172"/>
                </a:cubicBezTo>
                <a:cubicBezTo>
                  <a:pt x="4406" y="4172"/>
                  <a:pt x="3824" y="4339"/>
                  <a:pt x="3540" y="4594"/>
                </a:cubicBezTo>
                <a:lnTo>
                  <a:pt x="3540" y="885"/>
                </a:lnTo>
                <a:cubicBezTo>
                  <a:pt x="3540" y="586"/>
                  <a:pt x="4163" y="253"/>
                  <a:pt x="5057" y="253"/>
                </a:cubicBezTo>
                <a:cubicBezTo>
                  <a:pt x="5951" y="253"/>
                  <a:pt x="6574" y="586"/>
                  <a:pt x="6574" y="885"/>
                </a:cubicBezTo>
                <a:lnTo>
                  <a:pt x="6574" y="4594"/>
                </a:lnTo>
                <a:close/>
              </a:path>
            </a:pathLst>
          </a:custGeom>
          <a:solidFill>
            <a:schemeClr val="accent1"/>
          </a:solidFill>
          <a:ln>
            <a:noFill/>
          </a:ln>
        </p:spPr>
      </p:sp>
      <p:sp>
        <p:nvSpPr>
          <p:cNvPr id="23" name="wipes_157758">
            <a:extLst>
              <a:ext uri="{FF2B5EF4-FFF2-40B4-BE49-F238E27FC236}">
                <a16:creationId xmlns:a16="http://schemas.microsoft.com/office/drawing/2014/main" xmlns="" id="{D2E391E9-9FC2-4142-9927-4D25C89503B7}"/>
              </a:ext>
            </a:extLst>
          </p:cNvPr>
          <p:cNvSpPr>
            <a:spLocks noChangeAspect="1"/>
          </p:cNvSpPr>
          <p:nvPr/>
        </p:nvSpPr>
        <p:spPr bwMode="auto">
          <a:xfrm>
            <a:off x="9940003" y="2934854"/>
            <a:ext cx="624147" cy="629310"/>
          </a:xfrm>
          <a:custGeom>
            <a:avLst/>
            <a:gdLst>
              <a:gd name="T0" fmla="*/ 5522 w 6400"/>
              <a:gd name="T1" fmla="*/ 3064 h 6400"/>
              <a:gd name="T2" fmla="*/ 6239 w 6400"/>
              <a:gd name="T3" fmla="*/ 1770 h 6400"/>
              <a:gd name="T4" fmla="*/ 4509 w 6400"/>
              <a:gd name="T5" fmla="*/ 39 h 6400"/>
              <a:gd name="T6" fmla="*/ 4417 w 6400"/>
              <a:gd name="T7" fmla="*/ 0 h 6400"/>
              <a:gd name="T8" fmla="*/ 1985 w 6400"/>
              <a:gd name="T9" fmla="*/ 0 h 6400"/>
              <a:gd name="T10" fmla="*/ 1981 w 6400"/>
              <a:gd name="T11" fmla="*/ 0 h 6400"/>
              <a:gd name="T12" fmla="*/ 1890 w 6400"/>
              <a:gd name="T13" fmla="*/ 40 h 6400"/>
              <a:gd name="T14" fmla="*/ 161 w 6400"/>
              <a:gd name="T15" fmla="*/ 2347 h 6400"/>
              <a:gd name="T16" fmla="*/ 667 w 6400"/>
              <a:gd name="T17" fmla="*/ 3064 h 6400"/>
              <a:gd name="T18" fmla="*/ 0 w 6400"/>
              <a:gd name="T19" fmla="*/ 5733 h 6400"/>
              <a:gd name="T20" fmla="*/ 5733 w 6400"/>
              <a:gd name="T21" fmla="*/ 6400 h 6400"/>
              <a:gd name="T22" fmla="*/ 6400 w 6400"/>
              <a:gd name="T23" fmla="*/ 3732 h 6400"/>
              <a:gd name="T24" fmla="*/ 4093 w 6400"/>
              <a:gd name="T25" fmla="*/ 267 h 6400"/>
              <a:gd name="T26" fmla="*/ 3200 w 6400"/>
              <a:gd name="T27" fmla="*/ 1102 h 6400"/>
              <a:gd name="T28" fmla="*/ 2307 w 6400"/>
              <a:gd name="T29" fmla="*/ 267 h 6400"/>
              <a:gd name="T30" fmla="*/ 349 w 6400"/>
              <a:gd name="T31" fmla="*/ 2158 h 6400"/>
              <a:gd name="T32" fmla="*/ 1985 w 6400"/>
              <a:gd name="T33" fmla="*/ 322 h 6400"/>
              <a:gd name="T34" fmla="*/ 3200 w 6400"/>
              <a:gd name="T35" fmla="*/ 1369 h 6400"/>
              <a:gd name="T36" fmla="*/ 4415 w 6400"/>
              <a:gd name="T37" fmla="*/ 322 h 6400"/>
              <a:gd name="T38" fmla="*/ 6051 w 6400"/>
              <a:gd name="T39" fmla="*/ 2158 h 6400"/>
              <a:gd name="T40" fmla="*/ 5105 w 6400"/>
              <a:gd name="T41" fmla="*/ 3104 h 6400"/>
              <a:gd name="T42" fmla="*/ 2322 w 6400"/>
              <a:gd name="T43" fmla="*/ 4132 h 6400"/>
              <a:gd name="T44" fmla="*/ 6133 w 6400"/>
              <a:gd name="T45" fmla="*/ 5733 h 6400"/>
              <a:gd name="T46" fmla="*/ 667 w 6400"/>
              <a:gd name="T47" fmla="*/ 6133 h 6400"/>
              <a:gd name="T48" fmla="*/ 267 w 6400"/>
              <a:gd name="T49" fmla="*/ 5333 h 6400"/>
              <a:gd name="T50" fmla="*/ 6133 w 6400"/>
              <a:gd name="T51" fmla="*/ 5733 h 6400"/>
              <a:gd name="T52" fmla="*/ 267 w 6400"/>
              <a:gd name="T53" fmla="*/ 5066 h 6400"/>
              <a:gd name="T54" fmla="*/ 667 w 6400"/>
              <a:gd name="T55" fmla="*/ 3331 h 6400"/>
              <a:gd name="T56" fmla="*/ 1945 w 6400"/>
              <a:gd name="T57" fmla="*/ 4132 h 6400"/>
              <a:gd name="T58" fmla="*/ 1200 w 6400"/>
              <a:gd name="T59" fmla="*/ 4265 h 6400"/>
              <a:gd name="T60" fmla="*/ 5067 w 6400"/>
              <a:gd name="T61" fmla="*/ 4399 h 6400"/>
              <a:gd name="T62" fmla="*/ 5067 w 6400"/>
              <a:gd name="T63" fmla="*/ 4132 h 6400"/>
              <a:gd name="T64" fmla="*/ 5255 w 6400"/>
              <a:gd name="T65" fmla="*/ 3331 h 6400"/>
              <a:gd name="T66" fmla="*/ 6133 w 6400"/>
              <a:gd name="T67" fmla="*/ 3732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00" h="6400">
                <a:moveTo>
                  <a:pt x="5733" y="3064"/>
                </a:moveTo>
                <a:lnTo>
                  <a:pt x="5522" y="3064"/>
                </a:lnTo>
                <a:lnTo>
                  <a:pt x="6239" y="2347"/>
                </a:lnTo>
                <a:cubicBezTo>
                  <a:pt x="6398" y="2188"/>
                  <a:pt x="6398" y="1929"/>
                  <a:pt x="6239" y="1770"/>
                </a:cubicBezTo>
                <a:lnTo>
                  <a:pt x="4510" y="40"/>
                </a:lnTo>
                <a:cubicBezTo>
                  <a:pt x="4510" y="40"/>
                  <a:pt x="4510" y="39"/>
                  <a:pt x="4509" y="39"/>
                </a:cubicBezTo>
                <a:cubicBezTo>
                  <a:pt x="4484" y="14"/>
                  <a:pt x="4451" y="1"/>
                  <a:pt x="4417" y="0"/>
                </a:cubicBezTo>
                <a:lnTo>
                  <a:pt x="4417" y="0"/>
                </a:lnTo>
                <a:cubicBezTo>
                  <a:pt x="4416" y="0"/>
                  <a:pt x="4416" y="0"/>
                  <a:pt x="4415" y="0"/>
                </a:cubicBezTo>
                <a:lnTo>
                  <a:pt x="1985" y="0"/>
                </a:lnTo>
                <a:cubicBezTo>
                  <a:pt x="1984" y="0"/>
                  <a:pt x="1982" y="0"/>
                  <a:pt x="1981" y="0"/>
                </a:cubicBezTo>
                <a:lnTo>
                  <a:pt x="1981" y="0"/>
                </a:lnTo>
                <a:cubicBezTo>
                  <a:pt x="1948" y="1"/>
                  <a:pt x="1916" y="14"/>
                  <a:pt x="1891" y="39"/>
                </a:cubicBezTo>
                <a:cubicBezTo>
                  <a:pt x="1890" y="39"/>
                  <a:pt x="1890" y="40"/>
                  <a:pt x="1890" y="40"/>
                </a:cubicBezTo>
                <a:lnTo>
                  <a:pt x="161" y="1770"/>
                </a:lnTo>
                <a:cubicBezTo>
                  <a:pt x="2" y="1929"/>
                  <a:pt x="2" y="2188"/>
                  <a:pt x="161" y="2347"/>
                </a:cubicBezTo>
                <a:lnTo>
                  <a:pt x="878" y="3064"/>
                </a:lnTo>
                <a:lnTo>
                  <a:pt x="667" y="3064"/>
                </a:lnTo>
                <a:cubicBezTo>
                  <a:pt x="299" y="3064"/>
                  <a:pt x="0" y="3364"/>
                  <a:pt x="0" y="3732"/>
                </a:cubicBezTo>
                <a:lnTo>
                  <a:pt x="0" y="5733"/>
                </a:lnTo>
                <a:cubicBezTo>
                  <a:pt x="0" y="6101"/>
                  <a:pt x="299" y="6400"/>
                  <a:pt x="667" y="6400"/>
                </a:cubicBezTo>
                <a:lnTo>
                  <a:pt x="5733" y="6400"/>
                </a:lnTo>
                <a:cubicBezTo>
                  <a:pt x="6101" y="6400"/>
                  <a:pt x="6400" y="6101"/>
                  <a:pt x="6400" y="5733"/>
                </a:cubicBezTo>
                <a:lnTo>
                  <a:pt x="6400" y="3732"/>
                </a:lnTo>
                <a:cubicBezTo>
                  <a:pt x="6400" y="3364"/>
                  <a:pt x="6101" y="3064"/>
                  <a:pt x="5733" y="3064"/>
                </a:cubicBezTo>
                <a:close/>
                <a:moveTo>
                  <a:pt x="4093" y="267"/>
                </a:moveTo>
                <a:lnTo>
                  <a:pt x="3299" y="1061"/>
                </a:lnTo>
                <a:cubicBezTo>
                  <a:pt x="3273" y="1088"/>
                  <a:pt x="3238" y="1102"/>
                  <a:pt x="3200" y="1102"/>
                </a:cubicBezTo>
                <a:cubicBezTo>
                  <a:pt x="3162" y="1102"/>
                  <a:pt x="3127" y="1088"/>
                  <a:pt x="3101" y="1061"/>
                </a:cubicBezTo>
                <a:lnTo>
                  <a:pt x="2307" y="267"/>
                </a:lnTo>
                <a:lnTo>
                  <a:pt x="4093" y="267"/>
                </a:lnTo>
                <a:close/>
                <a:moveTo>
                  <a:pt x="349" y="2158"/>
                </a:moveTo>
                <a:cubicBezTo>
                  <a:pt x="294" y="2103"/>
                  <a:pt x="294" y="2014"/>
                  <a:pt x="349" y="1959"/>
                </a:cubicBezTo>
                <a:lnTo>
                  <a:pt x="1985" y="322"/>
                </a:lnTo>
                <a:lnTo>
                  <a:pt x="2912" y="1250"/>
                </a:lnTo>
                <a:cubicBezTo>
                  <a:pt x="2989" y="1327"/>
                  <a:pt x="3091" y="1369"/>
                  <a:pt x="3200" y="1369"/>
                </a:cubicBezTo>
                <a:cubicBezTo>
                  <a:pt x="3309" y="1369"/>
                  <a:pt x="3411" y="1327"/>
                  <a:pt x="3488" y="1250"/>
                </a:cubicBezTo>
                <a:lnTo>
                  <a:pt x="4415" y="322"/>
                </a:lnTo>
                <a:lnTo>
                  <a:pt x="6051" y="1959"/>
                </a:lnTo>
                <a:cubicBezTo>
                  <a:pt x="6106" y="2014"/>
                  <a:pt x="6106" y="2103"/>
                  <a:pt x="6051" y="2158"/>
                </a:cubicBezTo>
                <a:lnTo>
                  <a:pt x="5106" y="3103"/>
                </a:lnTo>
                <a:cubicBezTo>
                  <a:pt x="5106" y="3103"/>
                  <a:pt x="5106" y="3104"/>
                  <a:pt x="5105" y="3104"/>
                </a:cubicBezTo>
                <a:lnTo>
                  <a:pt x="4078" y="4132"/>
                </a:lnTo>
                <a:lnTo>
                  <a:pt x="2322" y="4132"/>
                </a:lnTo>
                <a:lnTo>
                  <a:pt x="349" y="2158"/>
                </a:lnTo>
                <a:close/>
                <a:moveTo>
                  <a:pt x="6133" y="5733"/>
                </a:moveTo>
                <a:cubicBezTo>
                  <a:pt x="6133" y="5954"/>
                  <a:pt x="5954" y="6133"/>
                  <a:pt x="5733" y="6133"/>
                </a:cubicBezTo>
                <a:lnTo>
                  <a:pt x="667" y="6133"/>
                </a:lnTo>
                <a:cubicBezTo>
                  <a:pt x="446" y="6133"/>
                  <a:pt x="267" y="5954"/>
                  <a:pt x="267" y="5733"/>
                </a:cubicBezTo>
                <a:lnTo>
                  <a:pt x="267" y="5333"/>
                </a:lnTo>
                <a:lnTo>
                  <a:pt x="6133" y="5333"/>
                </a:lnTo>
                <a:lnTo>
                  <a:pt x="6133" y="5733"/>
                </a:lnTo>
                <a:close/>
                <a:moveTo>
                  <a:pt x="6133" y="5066"/>
                </a:moveTo>
                <a:lnTo>
                  <a:pt x="267" y="5066"/>
                </a:lnTo>
                <a:lnTo>
                  <a:pt x="267" y="3732"/>
                </a:lnTo>
                <a:cubicBezTo>
                  <a:pt x="267" y="3511"/>
                  <a:pt x="446" y="3331"/>
                  <a:pt x="667" y="3331"/>
                </a:cubicBezTo>
                <a:lnTo>
                  <a:pt x="1145" y="3331"/>
                </a:lnTo>
                <a:lnTo>
                  <a:pt x="1945" y="4132"/>
                </a:lnTo>
                <a:lnTo>
                  <a:pt x="1333" y="4132"/>
                </a:lnTo>
                <a:cubicBezTo>
                  <a:pt x="1260" y="4132"/>
                  <a:pt x="1200" y="4192"/>
                  <a:pt x="1200" y="4265"/>
                </a:cubicBezTo>
                <a:cubicBezTo>
                  <a:pt x="1200" y="4339"/>
                  <a:pt x="1260" y="4399"/>
                  <a:pt x="1333" y="4399"/>
                </a:cubicBezTo>
                <a:lnTo>
                  <a:pt x="5067" y="4399"/>
                </a:lnTo>
                <a:cubicBezTo>
                  <a:pt x="5140" y="4399"/>
                  <a:pt x="5200" y="4339"/>
                  <a:pt x="5200" y="4265"/>
                </a:cubicBezTo>
                <a:cubicBezTo>
                  <a:pt x="5200" y="4192"/>
                  <a:pt x="5140" y="4132"/>
                  <a:pt x="5067" y="4132"/>
                </a:cubicBezTo>
                <a:lnTo>
                  <a:pt x="4455" y="4132"/>
                </a:lnTo>
                <a:lnTo>
                  <a:pt x="5255" y="3331"/>
                </a:lnTo>
                <a:lnTo>
                  <a:pt x="5733" y="3331"/>
                </a:lnTo>
                <a:cubicBezTo>
                  <a:pt x="5954" y="3331"/>
                  <a:pt x="6133" y="3511"/>
                  <a:pt x="6133" y="3732"/>
                </a:cubicBezTo>
                <a:lnTo>
                  <a:pt x="6133" y="5066"/>
                </a:lnTo>
                <a:close/>
              </a:path>
            </a:pathLst>
          </a:custGeom>
          <a:solidFill>
            <a:schemeClr val="accent1"/>
          </a:solidFill>
          <a:ln>
            <a:noFill/>
          </a:ln>
        </p:spPr>
      </p:sp>
      <p:sp>
        <p:nvSpPr>
          <p:cNvPr id="24" name="文本框 23">
            <a:extLst>
              <a:ext uri="{FF2B5EF4-FFF2-40B4-BE49-F238E27FC236}">
                <a16:creationId xmlns:a16="http://schemas.microsoft.com/office/drawing/2014/main" xmlns="" id="{2CBEB217-AAF4-428E-BBCC-E3B98EAAFE14}"/>
              </a:ext>
            </a:extLst>
          </p:cNvPr>
          <p:cNvSpPr txBox="1"/>
          <p:nvPr/>
        </p:nvSpPr>
        <p:spPr>
          <a:xfrm>
            <a:off x="958056" y="4463722"/>
            <a:ext cx="1995488" cy="461665"/>
          </a:xfrm>
          <a:prstGeom prst="rect">
            <a:avLst/>
          </a:prstGeom>
          <a:noFill/>
        </p:spPr>
        <p:txBody>
          <a:bodyPr wrap="square" rtlCol="0">
            <a:spAutoFit/>
          </a:bodyPr>
          <a:lstStyle/>
          <a:p>
            <a:pPr algn="ctr"/>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5" name="文本框 24">
            <a:extLst>
              <a:ext uri="{FF2B5EF4-FFF2-40B4-BE49-F238E27FC236}">
                <a16:creationId xmlns:a16="http://schemas.microsoft.com/office/drawing/2014/main" xmlns="" id="{9B6F679A-D921-4012-A3FF-2205D4024323}"/>
              </a:ext>
            </a:extLst>
          </p:cNvPr>
          <p:cNvSpPr txBox="1"/>
          <p:nvPr/>
        </p:nvSpPr>
        <p:spPr>
          <a:xfrm>
            <a:off x="639960" y="4913320"/>
            <a:ext cx="2631679" cy="1160382"/>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rPr>
              <a:t>在这里输入你的正文内容</a:t>
            </a:r>
            <a:endParaRPr lang="en-US" altLang="zh-CN" sz="1600" dirty="0">
              <a:solidFill>
                <a:schemeClr val="tx1">
                  <a:lumMod val="75000"/>
                  <a:lumOff val="25000"/>
                </a:schemeClr>
              </a:solidFill>
            </a:endParaRPr>
          </a:p>
          <a:p>
            <a:pPr algn="ctr">
              <a:lnSpc>
                <a:spcPct val="150000"/>
              </a:lnSpc>
            </a:pPr>
            <a:r>
              <a:rPr lang="zh-CN" altLang="en-US" sz="1600" dirty="0">
                <a:solidFill>
                  <a:schemeClr val="tx1">
                    <a:lumMod val="75000"/>
                    <a:lumOff val="25000"/>
                  </a:schemeClr>
                </a:solidFill>
              </a:rPr>
              <a:t>在这里输入你的正文内容</a:t>
            </a:r>
          </a:p>
          <a:p>
            <a:pPr algn="ctr">
              <a:lnSpc>
                <a:spcPct val="150000"/>
              </a:lnSpc>
            </a:pPr>
            <a:r>
              <a:rPr lang="zh-CN" altLang="en-US" sz="1600" dirty="0">
                <a:solidFill>
                  <a:schemeClr val="tx1">
                    <a:lumMod val="75000"/>
                    <a:lumOff val="25000"/>
                  </a:schemeClr>
                </a:solidFill>
              </a:rPr>
              <a:t>在这里输入你的正文内容</a:t>
            </a:r>
          </a:p>
        </p:txBody>
      </p:sp>
      <p:sp>
        <p:nvSpPr>
          <p:cNvPr id="26" name="文本框 25">
            <a:extLst>
              <a:ext uri="{FF2B5EF4-FFF2-40B4-BE49-F238E27FC236}">
                <a16:creationId xmlns:a16="http://schemas.microsoft.com/office/drawing/2014/main" xmlns="" id="{BDC1AFBD-3A75-40CF-B519-1A97D27C3B9D}"/>
              </a:ext>
            </a:extLst>
          </p:cNvPr>
          <p:cNvSpPr txBox="1"/>
          <p:nvPr/>
        </p:nvSpPr>
        <p:spPr>
          <a:xfrm>
            <a:off x="3753843" y="4463722"/>
            <a:ext cx="1995488" cy="461665"/>
          </a:xfrm>
          <a:prstGeom prst="rect">
            <a:avLst/>
          </a:prstGeom>
          <a:noFill/>
        </p:spPr>
        <p:txBody>
          <a:bodyPr wrap="square" rtlCol="0">
            <a:spAutoFit/>
          </a:bodyPr>
          <a:lstStyle/>
          <a:p>
            <a:pPr algn="ctr"/>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7" name="文本框 26">
            <a:extLst>
              <a:ext uri="{FF2B5EF4-FFF2-40B4-BE49-F238E27FC236}">
                <a16:creationId xmlns:a16="http://schemas.microsoft.com/office/drawing/2014/main" xmlns="" id="{0729605F-D3C0-48B1-AE29-63D3EA199D76}"/>
              </a:ext>
            </a:extLst>
          </p:cNvPr>
          <p:cNvSpPr txBox="1"/>
          <p:nvPr/>
        </p:nvSpPr>
        <p:spPr>
          <a:xfrm>
            <a:off x="3435747" y="4913320"/>
            <a:ext cx="2631679" cy="1160382"/>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rPr>
              <a:t>在这里输入你的正文内容</a:t>
            </a:r>
            <a:endParaRPr lang="en-US" altLang="zh-CN" sz="1600" dirty="0">
              <a:solidFill>
                <a:schemeClr val="tx1">
                  <a:lumMod val="75000"/>
                  <a:lumOff val="25000"/>
                </a:schemeClr>
              </a:solidFill>
            </a:endParaRPr>
          </a:p>
          <a:p>
            <a:pPr algn="ctr">
              <a:lnSpc>
                <a:spcPct val="150000"/>
              </a:lnSpc>
            </a:pPr>
            <a:r>
              <a:rPr lang="zh-CN" altLang="en-US" sz="1600" dirty="0">
                <a:solidFill>
                  <a:schemeClr val="tx1">
                    <a:lumMod val="75000"/>
                    <a:lumOff val="25000"/>
                  </a:schemeClr>
                </a:solidFill>
              </a:rPr>
              <a:t>在这里输入你的正文内容</a:t>
            </a:r>
          </a:p>
          <a:p>
            <a:pPr algn="ctr">
              <a:lnSpc>
                <a:spcPct val="150000"/>
              </a:lnSpc>
            </a:pPr>
            <a:r>
              <a:rPr lang="zh-CN" altLang="en-US" sz="1600" dirty="0">
                <a:solidFill>
                  <a:schemeClr val="tx1">
                    <a:lumMod val="75000"/>
                    <a:lumOff val="25000"/>
                  </a:schemeClr>
                </a:solidFill>
              </a:rPr>
              <a:t>在这里输入你的正文内容</a:t>
            </a:r>
          </a:p>
        </p:txBody>
      </p:sp>
      <p:sp>
        <p:nvSpPr>
          <p:cNvPr id="28" name="文本框 27">
            <a:extLst>
              <a:ext uri="{FF2B5EF4-FFF2-40B4-BE49-F238E27FC236}">
                <a16:creationId xmlns:a16="http://schemas.microsoft.com/office/drawing/2014/main" xmlns="" id="{3231C5E4-3680-4DF3-88A6-66A4F342B9B6}"/>
              </a:ext>
            </a:extLst>
          </p:cNvPr>
          <p:cNvSpPr txBox="1"/>
          <p:nvPr/>
        </p:nvSpPr>
        <p:spPr>
          <a:xfrm>
            <a:off x="6489794" y="4463722"/>
            <a:ext cx="1995488" cy="461665"/>
          </a:xfrm>
          <a:prstGeom prst="rect">
            <a:avLst/>
          </a:prstGeom>
          <a:noFill/>
        </p:spPr>
        <p:txBody>
          <a:bodyPr wrap="square" rtlCol="0">
            <a:spAutoFit/>
          </a:bodyPr>
          <a:lstStyle/>
          <a:p>
            <a:pPr algn="ctr"/>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9" name="文本框 28">
            <a:extLst>
              <a:ext uri="{FF2B5EF4-FFF2-40B4-BE49-F238E27FC236}">
                <a16:creationId xmlns:a16="http://schemas.microsoft.com/office/drawing/2014/main" xmlns="" id="{4231AD83-7B4C-4186-AB00-286B9823FCF0}"/>
              </a:ext>
            </a:extLst>
          </p:cNvPr>
          <p:cNvSpPr txBox="1"/>
          <p:nvPr/>
        </p:nvSpPr>
        <p:spPr>
          <a:xfrm>
            <a:off x="6171698" y="4913320"/>
            <a:ext cx="2631679" cy="1160382"/>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rPr>
              <a:t>在这里输入你的正文内容</a:t>
            </a:r>
            <a:endParaRPr lang="en-US" altLang="zh-CN" sz="1600" dirty="0">
              <a:solidFill>
                <a:schemeClr val="tx1">
                  <a:lumMod val="75000"/>
                  <a:lumOff val="25000"/>
                </a:schemeClr>
              </a:solidFill>
            </a:endParaRPr>
          </a:p>
          <a:p>
            <a:pPr algn="ctr">
              <a:lnSpc>
                <a:spcPct val="150000"/>
              </a:lnSpc>
            </a:pPr>
            <a:r>
              <a:rPr lang="zh-CN" altLang="en-US" sz="1600" dirty="0">
                <a:solidFill>
                  <a:schemeClr val="tx1">
                    <a:lumMod val="75000"/>
                    <a:lumOff val="25000"/>
                  </a:schemeClr>
                </a:solidFill>
              </a:rPr>
              <a:t>在这里输入你的正文内容</a:t>
            </a:r>
          </a:p>
          <a:p>
            <a:pPr algn="ctr">
              <a:lnSpc>
                <a:spcPct val="150000"/>
              </a:lnSpc>
            </a:pPr>
            <a:r>
              <a:rPr lang="zh-CN" altLang="en-US" sz="1600" dirty="0">
                <a:solidFill>
                  <a:schemeClr val="tx1">
                    <a:lumMod val="75000"/>
                    <a:lumOff val="25000"/>
                  </a:schemeClr>
                </a:solidFill>
              </a:rPr>
              <a:t>在这里输入你的正文内容</a:t>
            </a:r>
          </a:p>
        </p:txBody>
      </p:sp>
      <p:sp>
        <p:nvSpPr>
          <p:cNvPr id="30" name="文本框 29">
            <a:extLst>
              <a:ext uri="{FF2B5EF4-FFF2-40B4-BE49-F238E27FC236}">
                <a16:creationId xmlns:a16="http://schemas.microsoft.com/office/drawing/2014/main" xmlns="" id="{F55B420B-ADD4-482A-BDB3-446B49FB159F}"/>
              </a:ext>
            </a:extLst>
          </p:cNvPr>
          <p:cNvSpPr txBox="1"/>
          <p:nvPr/>
        </p:nvSpPr>
        <p:spPr>
          <a:xfrm>
            <a:off x="9256713" y="4463722"/>
            <a:ext cx="1995488" cy="461665"/>
          </a:xfrm>
          <a:prstGeom prst="rect">
            <a:avLst/>
          </a:prstGeom>
          <a:noFill/>
        </p:spPr>
        <p:txBody>
          <a:bodyPr wrap="square" rtlCol="0">
            <a:spAutoFit/>
          </a:bodyPr>
          <a:lstStyle/>
          <a:p>
            <a:pPr algn="ctr"/>
            <a:r>
              <a:rPr lang="zh-CN" altLang="en-US" sz="240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31" name="文本框 30">
            <a:extLst>
              <a:ext uri="{FF2B5EF4-FFF2-40B4-BE49-F238E27FC236}">
                <a16:creationId xmlns:a16="http://schemas.microsoft.com/office/drawing/2014/main" xmlns="" id="{5318BBE2-8BAA-4DF1-9A1C-DEF3BC8F3070}"/>
              </a:ext>
            </a:extLst>
          </p:cNvPr>
          <p:cNvSpPr txBox="1"/>
          <p:nvPr/>
        </p:nvSpPr>
        <p:spPr>
          <a:xfrm>
            <a:off x="8938617" y="4913320"/>
            <a:ext cx="2631679" cy="1160382"/>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rPr>
              <a:t>在这里输入你的正文内容</a:t>
            </a:r>
            <a:endParaRPr lang="en-US" altLang="zh-CN" sz="1600" dirty="0">
              <a:solidFill>
                <a:schemeClr val="tx1">
                  <a:lumMod val="75000"/>
                  <a:lumOff val="25000"/>
                </a:schemeClr>
              </a:solidFill>
            </a:endParaRPr>
          </a:p>
          <a:p>
            <a:pPr algn="ctr">
              <a:lnSpc>
                <a:spcPct val="150000"/>
              </a:lnSpc>
            </a:pPr>
            <a:r>
              <a:rPr lang="zh-CN" altLang="en-US" sz="1600" dirty="0">
                <a:solidFill>
                  <a:schemeClr val="tx1">
                    <a:lumMod val="75000"/>
                    <a:lumOff val="25000"/>
                  </a:schemeClr>
                </a:solidFill>
              </a:rPr>
              <a:t>在这里输入你的正文内容</a:t>
            </a:r>
          </a:p>
          <a:p>
            <a:pPr algn="ctr">
              <a:lnSpc>
                <a:spcPct val="150000"/>
              </a:lnSpc>
            </a:pPr>
            <a:r>
              <a:rPr lang="zh-CN" altLang="en-US" sz="1600" dirty="0">
                <a:solidFill>
                  <a:schemeClr val="tx1">
                    <a:lumMod val="75000"/>
                    <a:lumOff val="25000"/>
                  </a:schemeClr>
                </a:solidFill>
              </a:rPr>
              <a:t>在这里输入你的正文内容</a:t>
            </a:r>
          </a:p>
        </p:txBody>
      </p:sp>
    </p:spTree>
    <p:extLst>
      <p:ext uri="{BB962C8B-B14F-4D97-AF65-F5344CB8AC3E}">
        <p14:creationId xmlns:p14="http://schemas.microsoft.com/office/powerpoint/2010/main" val="272290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8FE512-15BD-4996-8B22-210440AD8B84}"/>
              </a:ext>
            </a:extLst>
          </p:cNvPr>
          <p:cNvSpPr>
            <a:spLocks noGrp="1"/>
          </p:cNvSpPr>
          <p:nvPr>
            <p:ph type="title"/>
          </p:nvPr>
        </p:nvSpPr>
        <p:spPr/>
        <p:txBody>
          <a:bodyPr/>
          <a:lstStyle/>
          <a:p>
            <a:r>
              <a:rPr lang="zh-CN" altLang="en-US" dirty="0">
                <a:latin typeface="阿里巴巴普惠体 B" panose="00020600040101010101" pitchFamily="18" charset="-122"/>
                <a:ea typeface="阿里巴巴普惠体 B" panose="00020600040101010101" pitchFamily="18" charset="-122"/>
              </a:rPr>
              <a:t>请输入你的标题</a:t>
            </a:r>
            <a:endParaRPr lang="zh-CN" altLang="en-US" dirty="0"/>
          </a:p>
        </p:txBody>
      </p:sp>
      <p:sp>
        <p:nvSpPr>
          <p:cNvPr id="4" name="椭圆 3">
            <a:extLst>
              <a:ext uri="{FF2B5EF4-FFF2-40B4-BE49-F238E27FC236}">
                <a16:creationId xmlns:a16="http://schemas.microsoft.com/office/drawing/2014/main" xmlns="" id="{0A69176E-9977-4973-B754-1434CCF681C1}"/>
              </a:ext>
            </a:extLst>
          </p:cNvPr>
          <p:cNvSpPr/>
          <p:nvPr/>
        </p:nvSpPr>
        <p:spPr>
          <a:xfrm>
            <a:off x="1283504" y="1516644"/>
            <a:ext cx="4421874" cy="4421874"/>
          </a:xfrm>
          <a:prstGeom prst="ellipse">
            <a:avLst/>
          </a:prstGeom>
          <a:solidFill>
            <a:schemeClr val="accent2">
              <a:lumMod val="20000"/>
              <a:lumOff val="80000"/>
              <a:alpha val="12000"/>
            </a:schemeClr>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85573697-A96C-48A6-BD28-3D4F91A59A98}"/>
              </a:ext>
            </a:extLst>
          </p:cNvPr>
          <p:cNvSpPr/>
          <p:nvPr/>
        </p:nvSpPr>
        <p:spPr>
          <a:xfrm>
            <a:off x="6486622" y="1516644"/>
            <a:ext cx="4421874" cy="4421874"/>
          </a:xfrm>
          <a:prstGeom prst="ellipse">
            <a:avLst/>
          </a:prstGeom>
          <a:solidFill>
            <a:schemeClr val="accent4">
              <a:lumMod val="20000"/>
              <a:lumOff val="80000"/>
              <a:alpha val="20000"/>
            </a:schemeClr>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xmlns="" id="{85380778-2291-4C46-8803-124EAD7A0515}"/>
              </a:ext>
            </a:extLst>
          </p:cNvPr>
          <p:cNvGrpSpPr/>
          <p:nvPr/>
        </p:nvGrpSpPr>
        <p:grpSpPr>
          <a:xfrm>
            <a:off x="7868884" y="3116349"/>
            <a:ext cx="1657350" cy="78394"/>
            <a:chOff x="7868885" y="3116349"/>
            <a:chExt cx="1657350" cy="78394"/>
          </a:xfrm>
        </p:grpSpPr>
        <p:cxnSp>
          <p:nvCxnSpPr>
            <p:cNvPr id="7" name="直接连接符 6">
              <a:extLst>
                <a:ext uri="{FF2B5EF4-FFF2-40B4-BE49-F238E27FC236}">
                  <a16:creationId xmlns:a16="http://schemas.microsoft.com/office/drawing/2014/main" xmlns="" id="{C6F03CCE-111F-4963-B115-643ECAC19E3F}"/>
                </a:ext>
              </a:extLst>
            </p:cNvPr>
            <p:cNvCxnSpPr/>
            <p:nvPr/>
          </p:nvCxnSpPr>
          <p:spPr>
            <a:xfrm>
              <a:off x="7868885" y="3121111"/>
              <a:ext cx="165735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8" name="等腰三角形 7">
              <a:extLst>
                <a:ext uri="{FF2B5EF4-FFF2-40B4-BE49-F238E27FC236}">
                  <a16:creationId xmlns:a16="http://schemas.microsoft.com/office/drawing/2014/main" xmlns="" id="{9CDAF961-FEF7-441E-9126-89640C2F93E2}"/>
                </a:ext>
              </a:extLst>
            </p:cNvPr>
            <p:cNvSpPr/>
            <p:nvPr/>
          </p:nvSpPr>
          <p:spPr>
            <a:xfrm flipV="1">
              <a:off x="8652092" y="3116349"/>
              <a:ext cx="90936" cy="7839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sp>
        <p:nvSpPr>
          <p:cNvPr id="9" name="椭圆 8">
            <a:extLst>
              <a:ext uri="{FF2B5EF4-FFF2-40B4-BE49-F238E27FC236}">
                <a16:creationId xmlns:a16="http://schemas.microsoft.com/office/drawing/2014/main" xmlns="" id="{53F90339-3FBB-4916-B37F-71E6E3F9A77B}"/>
              </a:ext>
            </a:extLst>
          </p:cNvPr>
          <p:cNvSpPr/>
          <p:nvPr/>
        </p:nvSpPr>
        <p:spPr>
          <a:xfrm>
            <a:off x="8237759" y="1992410"/>
            <a:ext cx="919602" cy="919602"/>
          </a:xfrm>
          <a:prstGeom prst="ellipse">
            <a:avLst/>
          </a:prstGeom>
          <a:gradFill>
            <a:gsLst>
              <a:gs pos="100000">
                <a:schemeClr val="accent4"/>
              </a:gs>
              <a:gs pos="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13">
            <a:extLst>
              <a:ext uri="{FF2B5EF4-FFF2-40B4-BE49-F238E27FC236}">
                <a16:creationId xmlns:a16="http://schemas.microsoft.com/office/drawing/2014/main" xmlns="" id="{6E5B6A98-6994-4842-9D15-5DA381AF90C1}"/>
              </a:ext>
            </a:extLst>
          </p:cNvPr>
          <p:cNvSpPr/>
          <p:nvPr/>
        </p:nvSpPr>
        <p:spPr>
          <a:xfrm>
            <a:off x="8451643" y="2206753"/>
            <a:ext cx="491832" cy="490915"/>
          </a:xfrm>
          <a:custGeom>
            <a:avLst/>
            <a:gdLst>
              <a:gd name="connsiteX0" fmla="*/ 404901 w 606086"/>
              <a:gd name="connsiteY0" fmla="*/ 324111 h 604957"/>
              <a:gd name="connsiteX1" fmla="*/ 324594 w 606086"/>
              <a:gd name="connsiteY1" fmla="*/ 404287 h 604957"/>
              <a:gd name="connsiteX2" fmla="*/ 404901 w 606086"/>
              <a:gd name="connsiteY2" fmla="*/ 484462 h 604957"/>
              <a:gd name="connsiteX3" fmla="*/ 485301 w 606086"/>
              <a:gd name="connsiteY3" fmla="*/ 404287 h 604957"/>
              <a:gd name="connsiteX4" fmla="*/ 404901 w 606086"/>
              <a:gd name="connsiteY4" fmla="*/ 324111 h 604957"/>
              <a:gd name="connsiteX5" fmla="*/ 375470 w 606086"/>
              <a:gd name="connsiteY5" fmla="*/ 202875 h 604957"/>
              <a:gd name="connsiteX6" fmla="*/ 434146 w 606086"/>
              <a:gd name="connsiteY6" fmla="*/ 202875 h 604957"/>
              <a:gd name="connsiteX7" fmla="*/ 434146 w 606086"/>
              <a:gd name="connsiteY7" fmla="*/ 233092 h 604957"/>
              <a:gd name="connsiteX8" fmla="*/ 505447 w 606086"/>
              <a:gd name="connsiteY8" fmla="*/ 262381 h 604957"/>
              <a:gd name="connsiteX9" fmla="*/ 527079 w 606086"/>
              <a:gd name="connsiteY9" fmla="*/ 240785 h 604957"/>
              <a:gd name="connsiteX10" fmla="*/ 568579 w 606086"/>
              <a:gd name="connsiteY10" fmla="*/ 282031 h 604957"/>
              <a:gd name="connsiteX11" fmla="*/ 546947 w 606086"/>
              <a:gd name="connsiteY11" fmla="*/ 303720 h 604957"/>
              <a:gd name="connsiteX12" fmla="*/ 576284 w 606086"/>
              <a:gd name="connsiteY12" fmla="*/ 374905 h 604957"/>
              <a:gd name="connsiteX13" fmla="*/ 576284 w 606086"/>
              <a:gd name="connsiteY13" fmla="*/ 374719 h 604957"/>
              <a:gd name="connsiteX14" fmla="*/ 606086 w 606086"/>
              <a:gd name="connsiteY14" fmla="*/ 374719 h 604957"/>
              <a:gd name="connsiteX15" fmla="*/ 606086 w 606086"/>
              <a:gd name="connsiteY15" fmla="*/ 432928 h 604957"/>
              <a:gd name="connsiteX16" fmla="*/ 575727 w 606086"/>
              <a:gd name="connsiteY16" fmla="*/ 432928 h 604957"/>
              <a:gd name="connsiteX17" fmla="*/ 546390 w 606086"/>
              <a:gd name="connsiteY17" fmla="*/ 504112 h 604957"/>
              <a:gd name="connsiteX18" fmla="*/ 568114 w 606086"/>
              <a:gd name="connsiteY18" fmla="*/ 525801 h 604957"/>
              <a:gd name="connsiteX19" fmla="*/ 526708 w 606086"/>
              <a:gd name="connsiteY19" fmla="*/ 567048 h 604957"/>
              <a:gd name="connsiteX20" fmla="*/ 505076 w 606086"/>
              <a:gd name="connsiteY20" fmla="*/ 545451 h 604957"/>
              <a:gd name="connsiteX21" fmla="*/ 433774 w 606086"/>
              <a:gd name="connsiteY21" fmla="*/ 574741 h 604957"/>
              <a:gd name="connsiteX22" fmla="*/ 433774 w 606086"/>
              <a:gd name="connsiteY22" fmla="*/ 604957 h 604957"/>
              <a:gd name="connsiteX23" fmla="*/ 375470 w 606086"/>
              <a:gd name="connsiteY23" fmla="*/ 604957 h 604957"/>
              <a:gd name="connsiteX24" fmla="*/ 375470 w 606086"/>
              <a:gd name="connsiteY24" fmla="*/ 574741 h 604957"/>
              <a:gd name="connsiteX25" fmla="*/ 304169 w 606086"/>
              <a:gd name="connsiteY25" fmla="*/ 545451 h 604957"/>
              <a:gd name="connsiteX26" fmla="*/ 282537 w 606086"/>
              <a:gd name="connsiteY26" fmla="*/ 567048 h 604957"/>
              <a:gd name="connsiteX27" fmla="*/ 241130 w 606086"/>
              <a:gd name="connsiteY27" fmla="*/ 525801 h 604957"/>
              <a:gd name="connsiteX28" fmla="*/ 262855 w 606086"/>
              <a:gd name="connsiteY28" fmla="*/ 504390 h 604957"/>
              <a:gd name="connsiteX29" fmla="*/ 233517 w 606086"/>
              <a:gd name="connsiteY29" fmla="*/ 433206 h 604957"/>
              <a:gd name="connsiteX30" fmla="*/ 203158 w 606086"/>
              <a:gd name="connsiteY30" fmla="*/ 433206 h 604957"/>
              <a:gd name="connsiteX31" fmla="*/ 203158 w 606086"/>
              <a:gd name="connsiteY31" fmla="*/ 374997 h 604957"/>
              <a:gd name="connsiteX32" fmla="*/ 233517 w 606086"/>
              <a:gd name="connsiteY32" fmla="*/ 374997 h 604957"/>
              <a:gd name="connsiteX33" fmla="*/ 262855 w 606086"/>
              <a:gd name="connsiteY33" fmla="*/ 303813 h 604957"/>
              <a:gd name="connsiteX34" fmla="*/ 241130 w 606086"/>
              <a:gd name="connsiteY34" fmla="*/ 282216 h 604957"/>
              <a:gd name="connsiteX35" fmla="*/ 282630 w 606086"/>
              <a:gd name="connsiteY35" fmla="*/ 240785 h 604957"/>
              <a:gd name="connsiteX36" fmla="*/ 304169 w 606086"/>
              <a:gd name="connsiteY36" fmla="*/ 262381 h 604957"/>
              <a:gd name="connsiteX37" fmla="*/ 375470 w 606086"/>
              <a:gd name="connsiteY37" fmla="*/ 233092 h 604957"/>
              <a:gd name="connsiteX38" fmla="*/ 131840 w 606086"/>
              <a:gd name="connsiteY38" fmla="*/ 79163 h 604957"/>
              <a:gd name="connsiteX39" fmla="*/ 79383 w 606086"/>
              <a:gd name="connsiteY39" fmla="*/ 131629 h 604957"/>
              <a:gd name="connsiteX40" fmla="*/ 131840 w 606086"/>
              <a:gd name="connsiteY40" fmla="*/ 184002 h 604957"/>
              <a:gd name="connsiteX41" fmla="*/ 184298 w 606086"/>
              <a:gd name="connsiteY41" fmla="*/ 131629 h 604957"/>
              <a:gd name="connsiteX42" fmla="*/ 131840 w 606086"/>
              <a:gd name="connsiteY42" fmla="*/ 79163 h 604957"/>
              <a:gd name="connsiteX43" fmla="*/ 112621 w 606086"/>
              <a:gd name="connsiteY43" fmla="*/ 0 h 604957"/>
              <a:gd name="connsiteX44" fmla="*/ 150688 w 606086"/>
              <a:gd name="connsiteY44" fmla="*/ 0 h 604957"/>
              <a:gd name="connsiteX45" fmla="*/ 150688 w 606086"/>
              <a:gd name="connsiteY45" fmla="*/ 19652 h 604957"/>
              <a:gd name="connsiteX46" fmla="*/ 197296 w 606086"/>
              <a:gd name="connsiteY46" fmla="*/ 38933 h 604957"/>
              <a:gd name="connsiteX47" fmla="*/ 211780 w 606086"/>
              <a:gd name="connsiteY47" fmla="*/ 24935 h 604957"/>
              <a:gd name="connsiteX48" fmla="*/ 238798 w 606086"/>
              <a:gd name="connsiteY48" fmla="*/ 51910 h 604957"/>
              <a:gd name="connsiteX49" fmla="*/ 224778 w 606086"/>
              <a:gd name="connsiteY49" fmla="*/ 65814 h 604957"/>
              <a:gd name="connsiteX50" fmla="*/ 244090 w 606086"/>
              <a:gd name="connsiteY50" fmla="*/ 112441 h 604957"/>
              <a:gd name="connsiteX51" fmla="*/ 263773 w 606086"/>
              <a:gd name="connsiteY51" fmla="*/ 112441 h 604957"/>
              <a:gd name="connsiteX52" fmla="*/ 263773 w 606086"/>
              <a:gd name="connsiteY52" fmla="*/ 150353 h 604957"/>
              <a:gd name="connsiteX53" fmla="*/ 244090 w 606086"/>
              <a:gd name="connsiteY53" fmla="*/ 150353 h 604957"/>
              <a:gd name="connsiteX54" fmla="*/ 224778 w 606086"/>
              <a:gd name="connsiteY54" fmla="*/ 196980 h 604957"/>
              <a:gd name="connsiteX55" fmla="*/ 238798 w 606086"/>
              <a:gd name="connsiteY55" fmla="*/ 211440 h 604957"/>
              <a:gd name="connsiteX56" fmla="*/ 211316 w 606086"/>
              <a:gd name="connsiteY56" fmla="*/ 238415 h 604957"/>
              <a:gd name="connsiteX57" fmla="*/ 197296 w 606086"/>
              <a:gd name="connsiteY57" fmla="*/ 224418 h 604957"/>
              <a:gd name="connsiteX58" fmla="*/ 150688 w 606086"/>
              <a:gd name="connsiteY58" fmla="*/ 243699 h 604957"/>
              <a:gd name="connsiteX59" fmla="*/ 150688 w 606086"/>
              <a:gd name="connsiteY59" fmla="*/ 263350 h 604957"/>
              <a:gd name="connsiteX60" fmla="*/ 112621 w 606086"/>
              <a:gd name="connsiteY60" fmla="*/ 263350 h 604957"/>
              <a:gd name="connsiteX61" fmla="*/ 112621 w 606086"/>
              <a:gd name="connsiteY61" fmla="*/ 243699 h 604957"/>
              <a:gd name="connsiteX62" fmla="*/ 66013 w 606086"/>
              <a:gd name="connsiteY62" fmla="*/ 224418 h 604957"/>
              <a:gd name="connsiteX63" fmla="*/ 51994 w 606086"/>
              <a:gd name="connsiteY63" fmla="*/ 238415 h 604957"/>
              <a:gd name="connsiteX64" fmla="*/ 24976 w 606086"/>
              <a:gd name="connsiteY64" fmla="*/ 211440 h 604957"/>
              <a:gd name="connsiteX65" fmla="*/ 38995 w 606086"/>
              <a:gd name="connsiteY65" fmla="*/ 196980 h 604957"/>
              <a:gd name="connsiteX66" fmla="*/ 19683 w 606086"/>
              <a:gd name="connsiteY66" fmla="*/ 150353 h 604957"/>
              <a:gd name="connsiteX67" fmla="*/ 0 w 606086"/>
              <a:gd name="connsiteY67" fmla="*/ 150353 h 604957"/>
              <a:gd name="connsiteX68" fmla="*/ 0 w 606086"/>
              <a:gd name="connsiteY68" fmla="*/ 112441 h 604957"/>
              <a:gd name="connsiteX69" fmla="*/ 19683 w 606086"/>
              <a:gd name="connsiteY69" fmla="*/ 112441 h 604957"/>
              <a:gd name="connsiteX70" fmla="*/ 38995 w 606086"/>
              <a:gd name="connsiteY70" fmla="*/ 65814 h 604957"/>
              <a:gd name="connsiteX71" fmla="*/ 24976 w 606086"/>
              <a:gd name="connsiteY71" fmla="*/ 51910 h 604957"/>
              <a:gd name="connsiteX72" fmla="*/ 51994 w 606086"/>
              <a:gd name="connsiteY72" fmla="*/ 24935 h 604957"/>
              <a:gd name="connsiteX73" fmla="*/ 66013 w 606086"/>
              <a:gd name="connsiteY73" fmla="*/ 38933 h 604957"/>
              <a:gd name="connsiteX74" fmla="*/ 112621 w 606086"/>
              <a:gd name="connsiteY74" fmla="*/ 19652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6086" h="604957">
                <a:moveTo>
                  <a:pt x="404901" y="324111"/>
                </a:moveTo>
                <a:cubicBezTo>
                  <a:pt x="360709" y="324111"/>
                  <a:pt x="324594" y="360167"/>
                  <a:pt x="324594" y="404287"/>
                </a:cubicBezTo>
                <a:cubicBezTo>
                  <a:pt x="324594" y="448407"/>
                  <a:pt x="360616" y="484462"/>
                  <a:pt x="404901" y="484462"/>
                </a:cubicBezTo>
                <a:cubicBezTo>
                  <a:pt x="449093" y="484462"/>
                  <a:pt x="485301" y="448407"/>
                  <a:pt x="485301" y="404287"/>
                </a:cubicBezTo>
                <a:cubicBezTo>
                  <a:pt x="485301" y="360167"/>
                  <a:pt x="449093" y="324111"/>
                  <a:pt x="404901" y="324111"/>
                </a:cubicBezTo>
                <a:close/>
                <a:moveTo>
                  <a:pt x="375470" y="202875"/>
                </a:moveTo>
                <a:lnTo>
                  <a:pt x="434146" y="202875"/>
                </a:lnTo>
                <a:lnTo>
                  <a:pt x="434146" y="233092"/>
                </a:lnTo>
                <a:cubicBezTo>
                  <a:pt x="460605" y="237448"/>
                  <a:pt x="484744" y="247458"/>
                  <a:pt x="505447" y="262381"/>
                </a:cubicBezTo>
                <a:lnTo>
                  <a:pt x="527079" y="240785"/>
                </a:lnTo>
                <a:lnTo>
                  <a:pt x="568579" y="282031"/>
                </a:lnTo>
                <a:lnTo>
                  <a:pt x="546947" y="303720"/>
                </a:lnTo>
                <a:cubicBezTo>
                  <a:pt x="561244" y="324946"/>
                  <a:pt x="571921" y="348952"/>
                  <a:pt x="576284" y="374905"/>
                </a:cubicBezTo>
                <a:lnTo>
                  <a:pt x="576284" y="374719"/>
                </a:lnTo>
                <a:lnTo>
                  <a:pt x="606086" y="374719"/>
                </a:lnTo>
                <a:lnTo>
                  <a:pt x="606086" y="432928"/>
                </a:lnTo>
                <a:lnTo>
                  <a:pt x="575727" y="432928"/>
                </a:lnTo>
                <a:cubicBezTo>
                  <a:pt x="571457" y="459436"/>
                  <a:pt x="561430" y="483535"/>
                  <a:pt x="546390" y="504112"/>
                </a:cubicBezTo>
                <a:lnTo>
                  <a:pt x="568114" y="525801"/>
                </a:lnTo>
                <a:lnTo>
                  <a:pt x="526708" y="567048"/>
                </a:lnTo>
                <a:lnTo>
                  <a:pt x="505076" y="545451"/>
                </a:lnTo>
                <a:cubicBezTo>
                  <a:pt x="483815" y="559725"/>
                  <a:pt x="459770" y="570384"/>
                  <a:pt x="433774" y="574741"/>
                </a:cubicBezTo>
                <a:lnTo>
                  <a:pt x="433774" y="604957"/>
                </a:lnTo>
                <a:lnTo>
                  <a:pt x="375470" y="604957"/>
                </a:lnTo>
                <a:lnTo>
                  <a:pt x="375470" y="574741"/>
                </a:lnTo>
                <a:cubicBezTo>
                  <a:pt x="349011" y="570384"/>
                  <a:pt x="324872" y="560374"/>
                  <a:pt x="304169" y="545451"/>
                </a:cubicBezTo>
                <a:lnTo>
                  <a:pt x="282537" y="567048"/>
                </a:lnTo>
                <a:lnTo>
                  <a:pt x="241130" y="525801"/>
                </a:lnTo>
                <a:lnTo>
                  <a:pt x="262855" y="504390"/>
                </a:lnTo>
                <a:cubicBezTo>
                  <a:pt x="248464" y="483165"/>
                  <a:pt x="237788" y="459158"/>
                  <a:pt x="233517" y="433206"/>
                </a:cubicBezTo>
                <a:lnTo>
                  <a:pt x="203158" y="433206"/>
                </a:lnTo>
                <a:lnTo>
                  <a:pt x="203158" y="374997"/>
                </a:lnTo>
                <a:lnTo>
                  <a:pt x="233517" y="374997"/>
                </a:lnTo>
                <a:cubicBezTo>
                  <a:pt x="237788" y="348581"/>
                  <a:pt x="247815" y="324482"/>
                  <a:pt x="262855" y="303813"/>
                </a:cubicBezTo>
                <a:lnTo>
                  <a:pt x="241130" y="282216"/>
                </a:lnTo>
                <a:lnTo>
                  <a:pt x="282630" y="240785"/>
                </a:lnTo>
                <a:lnTo>
                  <a:pt x="304169" y="262381"/>
                </a:lnTo>
                <a:cubicBezTo>
                  <a:pt x="325429" y="248107"/>
                  <a:pt x="349475" y="237448"/>
                  <a:pt x="375470" y="233092"/>
                </a:cubicBezTo>
                <a:close/>
                <a:moveTo>
                  <a:pt x="131840" y="79163"/>
                </a:moveTo>
                <a:cubicBezTo>
                  <a:pt x="102965" y="79163"/>
                  <a:pt x="79383" y="102800"/>
                  <a:pt x="79383" y="131629"/>
                </a:cubicBezTo>
                <a:cubicBezTo>
                  <a:pt x="79383" y="160365"/>
                  <a:pt x="102965" y="184002"/>
                  <a:pt x="131840" y="184002"/>
                </a:cubicBezTo>
                <a:cubicBezTo>
                  <a:pt x="160808" y="184002"/>
                  <a:pt x="184298" y="160365"/>
                  <a:pt x="184298" y="131629"/>
                </a:cubicBezTo>
                <a:cubicBezTo>
                  <a:pt x="184298" y="102800"/>
                  <a:pt x="160715" y="79163"/>
                  <a:pt x="131840" y="79163"/>
                </a:cubicBezTo>
                <a:close/>
                <a:moveTo>
                  <a:pt x="112621" y="0"/>
                </a:moveTo>
                <a:lnTo>
                  <a:pt x="150688" y="0"/>
                </a:lnTo>
                <a:lnTo>
                  <a:pt x="150688" y="19652"/>
                </a:lnTo>
                <a:cubicBezTo>
                  <a:pt x="167957" y="22618"/>
                  <a:pt x="183834" y="29292"/>
                  <a:pt x="197296" y="38933"/>
                </a:cubicBezTo>
                <a:lnTo>
                  <a:pt x="211780" y="24935"/>
                </a:lnTo>
                <a:lnTo>
                  <a:pt x="238798" y="51910"/>
                </a:lnTo>
                <a:lnTo>
                  <a:pt x="224778" y="65814"/>
                </a:lnTo>
                <a:cubicBezTo>
                  <a:pt x="234434" y="79812"/>
                  <a:pt x="241305" y="95106"/>
                  <a:pt x="244090" y="112441"/>
                </a:cubicBezTo>
                <a:lnTo>
                  <a:pt x="263773" y="112441"/>
                </a:lnTo>
                <a:lnTo>
                  <a:pt x="263773" y="150353"/>
                </a:lnTo>
                <a:lnTo>
                  <a:pt x="244090" y="150353"/>
                </a:lnTo>
                <a:cubicBezTo>
                  <a:pt x="241119" y="167688"/>
                  <a:pt x="234434" y="183539"/>
                  <a:pt x="224778" y="196980"/>
                </a:cubicBezTo>
                <a:lnTo>
                  <a:pt x="238798" y="211440"/>
                </a:lnTo>
                <a:lnTo>
                  <a:pt x="211316" y="238415"/>
                </a:lnTo>
                <a:lnTo>
                  <a:pt x="197296" y="224418"/>
                </a:lnTo>
                <a:cubicBezTo>
                  <a:pt x="183369" y="234058"/>
                  <a:pt x="167957" y="240825"/>
                  <a:pt x="150688" y="243699"/>
                </a:cubicBezTo>
                <a:lnTo>
                  <a:pt x="150688" y="263350"/>
                </a:lnTo>
                <a:lnTo>
                  <a:pt x="112621" y="263350"/>
                </a:lnTo>
                <a:lnTo>
                  <a:pt x="112621" y="243699"/>
                </a:lnTo>
                <a:cubicBezTo>
                  <a:pt x="95352" y="240732"/>
                  <a:pt x="79476" y="234058"/>
                  <a:pt x="66013" y="224418"/>
                </a:cubicBezTo>
                <a:lnTo>
                  <a:pt x="51994" y="238415"/>
                </a:lnTo>
                <a:lnTo>
                  <a:pt x="24976" y="211440"/>
                </a:lnTo>
                <a:lnTo>
                  <a:pt x="38995" y="196980"/>
                </a:lnTo>
                <a:cubicBezTo>
                  <a:pt x="29339" y="182982"/>
                  <a:pt x="22562" y="167688"/>
                  <a:pt x="19683" y="150353"/>
                </a:cubicBezTo>
                <a:lnTo>
                  <a:pt x="0" y="150353"/>
                </a:lnTo>
                <a:lnTo>
                  <a:pt x="0" y="112441"/>
                </a:lnTo>
                <a:lnTo>
                  <a:pt x="19683" y="112441"/>
                </a:lnTo>
                <a:cubicBezTo>
                  <a:pt x="22654" y="95106"/>
                  <a:pt x="29339" y="79348"/>
                  <a:pt x="38995" y="65814"/>
                </a:cubicBezTo>
                <a:lnTo>
                  <a:pt x="24976" y="51910"/>
                </a:lnTo>
                <a:lnTo>
                  <a:pt x="51994" y="24935"/>
                </a:lnTo>
                <a:lnTo>
                  <a:pt x="66013" y="38933"/>
                </a:lnTo>
                <a:cubicBezTo>
                  <a:pt x="79940" y="29292"/>
                  <a:pt x="95352" y="22433"/>
                  <a:pt x="112621" y="196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xmlns="" id="{585834E9-249A-40CC-B0A0-F1070D77371A}"/>
              </a:ext>
            </a:extLst>
          </p:cNvPr>
          <p:cNvGrpSpPr/>
          <p:nvPr/>
        </p:nvGrpSpPr>
        <p:grpSpPr>
          <a:xfrm>
            <a:off x="2665767" y="3116349"/>
            <a:ext cx="1657350" cy="78394"/>
            <a:chOff x="2665767" y="3116349"/>
            <a:chExt cx="1657350" cy="78394"/>
          </a:xfrm>
        </p:grpSpPr>
        <p:cxnSp>
          <p:nvCxnSpPr>
            <p:cNvPr id="12" name="直接连接符 11">
              <a:extLst>
                <a:ext uri="{FF2B5EF4-FFF2-40B4-BE49-F238E27FC236}">
                  <a16:creationId xmlns:a16="http://schemas.microsoft.com/office/drawing/2014/main" xmlns="" id="{B40E5562-B905-4E6D-9415-375DAA61DCC2}"/>
                </a:ext>
              </a:extLst>
            </p:cNvPr>
            <p:cNvCxnSpPr/>
            <p:nvPr/>
          </p:nvCxnSpPr>
          <p:spPr>
            <a:xfrm>
              <a:off x="2665767" y="3121111"/>
              <a:ext cx="165735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3" name="等腰三角形 12">
              <a:extLst>
                <a:ext uri="{FF2B5EF4-FFF2-40B4-BE49-F238E27FC236}">
                  <a16:creationId xmlns:a16="http://schemas.microsoft.com/office/drawing/2014/main" xmlns="" id="{7D21189C-AA67-4FD0-B37A-99808F1E7F80}"/>
                </a:ext>
              </a:extLst>
            </p:cNvPr>
            <p:cNvSpPr/>
            <p:nvPr/>
          </p:nvSpPr>
          <p:spPr>
            <a:xfrm flipV="1">
              <a:off x="3448974" y="3116349"/>
              <a:ext cx="90936" cy="783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xmlns="" id="{10E934E4-628D-4D3B-A79D-CEBB6DE26C18}"/>
              </a:ext>
            </a:extLst>
          </p:cNvPr>
          <p:cNvSpPr txBox="1"/>
          <p:nvPr/>
        </p:nvSpPr>
        <p:spPr>
          <a:xfrm>
            <a:off x="1616784" y="3641279"/>
            <a:ext cx="3755316" cy="1778903"/>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ctr"/>
            <a:r>
              <a:rPr lang="zh-CN" altLang="en-US" dirty="0"/>
              <a:t>在这里输入的你的正文内容</a:t>
            </a:r>
            <a:endParaRPr lang="en-US" altLang="zh-CN" dirty="0"/>
          </a:p>
          <a:p>
            <a:pPr algn="ctr"/>
            <a:r>
              <a:rPr lang="zh-CN" altLang="en-US" dirty="0"/>
              <a:t>在这里输入的你的正文内容</a:t>
            </a:r>
          </a:p>
          <a:p>
            <a:pPr algn="ctr"/>
            <a:r>
              <a:rPr lang="zh-CN" altLang="en-US" dirty="0"/>
              <a:t>在这里输入的你的正文内容</a:t>
            </a:r>
          </a:p>
          <a:p>
            <a:pPr algn="ctr"/>
            <a:r>
              <a:rPr lang="zh-CN" altLang="en-US" dirty="0"/>
              <a:t>在这里输入的你的正文内容</a:t>
            </a:r>
          </a:p>
        </p:txBody>
      </p:sp>
      <p:sp>
        <p:nvSpPr>
          <p:cNvPr id="15" name="椭圆 14">
            <a:extLst>
              <a:ext uri="{FF2B5EF4-FFF2-40B4-BE49-F238E27FC236}">
                <a16:creationId xmlns:a16="http://schemas.microsoft.com/office/drawing/2014/main" xmlns="" id="{2707E0FF-079C-496B-9CD7-C89693547595}"/>
              </a:ext>
            </a:extLst>
          </p:cNvPr>
          <p:cNvSpPr/>
          <p:nvPr/>
        </p:nvSpPr>
        <p:spPr>
          <a:xfrm>
            <a:off x="3034641" y="1992410"/>
            <a:ext cx="919602" cy="9196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Oval 13">
            <a:extLst>
              <a:ext uri="{FF2B5EF4-FFF2-40B4-BE49-F238E27FC236}">
                <a16:creationId xmlns:a16="http://schemas.microsoft.com/office/drawing/2014/main" xmlns="" id="{B70AD5A7-75FB-4719-A926-A9CBCA03C774}"/>
              </a:ext>
            </a:extLst>
          </p:cNvPr>
          <p:cNvSpPr/>
          <p:nvPr/>
        </p:nvSpPr>
        <p:spPr>
          <a:xfrm>
            <a:off x="3248526" y="2215708"/>
            <a:ext cx="491832" cy="473005"/>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圆角 16">
            <a:extLst>
              <a:ext uri="{FF2B5EF4-FFF2-40B4-BE49-F238E27FC236}">
                <a16:creationId xmlns:a16="http://schemas.microsoft.com/office/drawing/2014/main" xmlns="" id="{93BD06A9-3559-411B-8BC4-7B91C28FB670}"/>
              </a:ext>
            </a:extLst>
          </p:cNvPr>
          <p:cNvSpPr/>
          <p:nvPr/>
        </p:nvSpPr>
        <p:spPr>
          <a:xfrm>
            <a:off x="2781851" y="3429000"/>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2"/>
                </a:solidFill>
                <a:latin typeface="+mj-ea"/>
                <a:ea typeface="+mj-ea"/>
              </a:rPr>
              <a:t>关键词</a:t>
            </a:r>
          </a:p>
        </p:txBody>
      </p:sp>
      <p:sp>
        <p:nvSpPr>
          <p:cNvPr id="18" name="文本框 17">
            <a:extLst>
              <a:ext uri="{FF2B5EF4-FFF2-40B4-BE49-F238E27FC236}">
                <a16:creationId xmlns:a16="http://schemas.microsoft.com/office/drawing/2014/main" xmlns="" id="{47B5A0A8-4C0F-4E60-9CE6-48B9B0332795}"/>
              </a:ext>
            </a:extLst>
          </p:cNvPr>
          <p:cNvSpPr txBox="1"/>
          <p:nvPr/>
        </p:nvSpPr>
        <p:spPr>
          <a:xfrm>
            <a:off x="6819901" y="3641279"/>
            <a:ext cx="3755316" cy="1778903"/>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ctr"/>
            <a:r>
              <a:rPr lang="zh-CN" altLang="en-US" dirty="0"/>
              <a:t>在这里输入的你的正文内容</a:t>
            </a:r>
            <a:endParaRPr lang="en-US" altLang="zh-CN" dirty="0"/>
          </a:p>
          <a:p>
            <a:pPr algn="ctr"/>
            <a:r>
              <a:rPr lang="zh-CN" altLang="en-US" dirty="0"/>
              <a:t>在这里输入的你的正文内容</a:t>
            </a:r>
          </a:p>
          <a:p>
            <a:pPr algn="ctr"/>
            <a:r>
              <a:rPr lang="zh-CN" altLang="en-US" dirty="0"/>
              <a:t>在这里输入的你的正文内容</a:t>
            </a:r>
          </a:p>
          <a:p>
            <a:pPr algn="ctr"/>
            <a:r>
              <a:rPr lang="zh-CN" altLang="en-US" dirty="0"/>
              <a:t>在这里输入的你的正文内容</a:t>
            </a:r>
          </a:p>
        </p:txBody>
      </p:sp>
      <p:sp>
        <p:nvSpPr>
          <p:cNvPr id="19" name="矩形: 圆角 18">
            <a:extLst>
              <a:ext uri="{FF2B5EF4-FFF2-40B4-BE49-F238E27FC236}">
                <a16:creationId xmlns:a16="http://schemas.microsoft.com/office/drawing/2014/main" xmlns="" id="{CA3B7A6B-97A4-4FAF-BA23-CE109D7A1560}"/>
              </a:ext>
            </a:extLst>
          </p:cNvPr>
          <p:cNvSpPr/>
          <p:nvPr/>
        </p:nvSpPr>
        <p:spPr>
          <a:xfrm>
            <a:off x="7984968" y="3429000"/>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4"/>
                </a:solidFill>
                <a:latin typeface="+mj-ea"/>
                <a:ea typeface="+mj-ea"/>
              </a:rPr>
              <a:t>关键词</a:t>
            </a:r>
          </a:p>
        </p:txBody>
      </p:sp>
    </p:spTree>
    <p:extLst>
      <p:ext uri="{BB962C8B-B14F-4D97-AF65-F5344CB8AC3E}">
        <p14:creationId xmlns:p14="http://schemas.microsoft.com/office/powerpoint/2010/main" val="2400250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96BE9E90-3D58-406A-9F1F-5BC615FC5B08}"/>
              </a:ext>
            </a:extLst>
          </p:cNvPr>
          <p:cNvSpPr>
            <a:spLocks noGrp="1"/>
          </p:cNvSpPr>
          <p:nvPr>
            <p:ph type="title"/>
          </p:nvPr>
        </p:nvSpPr>
        <p:spPr/>
        <p:txBody>
          <a:bodyPr/>
          <a:lstStyle/>
          <a:p>
            <a:r>
              <a:rPr lang="zh-CN" altLang="en-US"/>
              <a:t>项目背景介绍</a:t>
            </a:r>
            <a:endParaRPr lang="zh-CN" altLang="en-US" dirty="0"/>
          </a:p>
        </p:txBody>
      </p:sp>
    </p:spTree>
    <p:extLst>
      <p:ext uri="{BB962C8B-B14F-4D97-AF65-F5344CB8AC3E}">
        <p14:creationId xmlns:p14="http://schemas.microsoft.com/office/powerpoint/2010/main" val="25042566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C3FB7DB-82CA-447F-B2AE-058BF9A95876}"/>
              </a:ext>
            </a:extLst>
          </p:cNvPr>
          <p:cNvSpPr>
            <a:spLocks noGrp="1"/>
          </p:cNvSpPr>
          <p:nvPr>
            <p:ph type="title"/>
          </p:nvPr>
        </p:nvSpPr>
        <p:spPr/>
        <p:txBody>
          <a:bodyPr/>
          <a:lstStyle/>
          <a:p>
            <a:r>
              <a:rPr lang="zh-CN" altLang="en-US" dirty="0">
                <a:latin typeface="阿里巴巴普惠体 B" panose="00020600040101010101" pitchFamily="18" charset="-122"/>
                <a:ea typeface="阿里巴巴普惠体 B" panose="00020600040101010101" pitchFamily="18" charset="-122"/>
              </a:rPr>
              <a:t>请输入你的标题</a:t>
            </a:r>
            <a:endParaRPr lang="zh-CN" altLang="en-US" dirty="0"/>
          </a:p>
        </p:txBody>
      </p:sp>
      <p:pic>
        <p:nvPicPr>
          <p:cNvPr id="5" name="图片 4">
            <a:extLst>
              <a:ext uri="{FF2B5EF4-FFF2-40B4-BE49-F238E27FC236}">
                <a16:creationId xmlns:a16="http://schemas.microsoft.com/office/drawing/2014/main" xmlns="" id="{15871368-F94D-4738-96AE-42AC12EE903F}"/>
              </a:ext>
            </a:extLst>
          </p:cNvPr>
          <p:cNvPicPr>
            <a:picLocks noChangeAspect="1"/>
          </p:cNvPicPr>
          <p:nvPr/>
        </p:nvPicPr>
        <p:blipFill rotWithShape="1">
          <a:blip r:embed="rId2">
            <a:extLst>
              <a:ext uri="{28A0092B-C50C-407E-A947-70E740481C1C}">
                <a14:useLocalDpi xmlns:a14="http://schemas.microsoft.com/office/drawing/2010/main" val="0"/>
              </a:ext>
            </a:extLst>
          </a:blip>
          <a:srcRect l="1646" t="32963" r="1473" b="24814"/>
          <a:stretch/>
        </p:blipFill>
        <p:spPr>
          <a:xfrm>
            <a:off x="750888" y="1385106"/>
            <a:ext cx="10709276" cy="3111500"/>
          </a:xfrm>
          <a:prstGeom prst="rect">
            <a:avLst/>
          </a:prstGeom>
        </p:spPr>
      </p:pic>
      <p:sp>
        <p:nvSpPr>
          <p:cNvPr id="6" name="文本框 5">
            <a:extLst>
              <a:ext uri="{FF2B5EF4-FFF2-40B4-BE49-F238E27FC236}">
                <a16:creationId xmlns:a16="http://schemas.microsoft.com/office/drawing/2014/main" xmlns="" id="{35BDF0C0-5470-497B-9D81-CB3BB9BC32D8}"/>
              </a:ext>
            </a:extLst>
          </p:cNvPr>
          <p:cNvSpPr txBox="1"/>
          <p:nvPr/>
        </p:nvSpPr>
        <p:spPr>
          <a:xfrm>
            <a:off x="1028700" y="3606800"/>
            <a:ext cx="4368800" cy="523220"/>
          </a:xfrm>
          <a:prstGeom prst="rect">
            <a:avLst/>
          </a:prstGeom>
          <a:noFill/>
        </p:spPr>
        <p:txBody>
          <a:bodyPr wrap="square" rtlCol="0">
            <a:spAutoFit/>
          </a:bodyPr>
          <a:lstStyle/>
          <a:p>
            <a:r>
              <a:rPr lang="en-US" altLang="zh-CN" sz="2800" dirty="0">
                <a:solidFill>
                  <a:schemeClr val="bg1"/>
                </a:soli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rPr>
              <a:t>XX</a:t>
            </a:r>
            <a:r>
              <a:rPr lang="zh-CN" altLang="en-US" sz="2800" dirty="0">
                <a:solidFill>
                  <a:schemeClr val="bg1"/>
                </a:soli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rPr>
              <a:t>文化传媒有限公司</a:t>
            </a:r>
          </a:p>
        </p:txBody>
      </p:sp>
      <p:sp>
        <p:nvSpPr>
          <p:cNvPr id="7" name="文本框 6">
            <a:extLst>
              <a:ext uri="{FF2B5EF4-FFF2-40B4-BE49-F238E27FC236}">
                <a16:creationId xmlns:a16="http://schemas.microsoft.com/office/drawing/2014/main" xmlns="" id="{FED24AC2-2D15-41DE-A27E-6AF5AE8ECED8}"/>
              </a:ext>
            </a:extLst>
          </p:cNvPr>
          <p:cNvSpPr txBox="1"/>
          <p:nvPr/>
        </p:nvSpPr>
        <p:spPr>
          <a:xfrm>
            <a:off x="1054100" y="4043640"/>
            <a:ext cx="3708400" cy="338554"/>
          </a:xfrm>
          <a:prstGeom prst="rect">
            <a:avLst/>
          </a:prstGeom>
          <a:noFill/>
        </p:spPr>
        <p:txBody>
          <a:bodyPr wrap="square" rtlCol="0">
            <a:spAutoFit/>
          </a:bodyPr>
          <a:lstStyle/>
          <a:p>
            <a:pPr algn="dist"/>
            <a:r>
              <a:rPr lang="en-US" altLang="zh-CN" sz="1600" dirty="0">
                <a:solidFill>
                  <a:schemeClr val="bg1"/>
                </a:solidFill>
                <a:latin typeface="+mj-lt"/>
              </a:rPr>
              <a:t>XX </a:t>
            </a:r>
            <a:r>
              <a:rPr lang="it-IT" altLang="zh-CN" sz="1600" dirty="0">
                <a:solidFill>
                  <a:schemeClr val="bg1"/>
                </a:solidFill>
                <a:latin typeface="+mj-lt"/>
              </a:rPr>
              <a:t>culture media co. LTD</a:t>
            </a:r>
            <a:endParaRPr lang="zh-CN" altLang="en-US" sz="1600" dirty="0">
              <a:solidFill>
                <a:schemeClr val="bg1"/>
              </a:solidFill>
              <a:latin typeface="+mj-lt"/>
            </a:endParaRPr>
          </a:p>
        </p:txBody>
      </p:sp>
      <p:sp>
        <p:nvSpPr>
          <p:cNvPr id="8" name="矩形 7">
            <a:extLst>
              <a:ext uri="{FF2B5EF4-FFF2-40B4-BE49-F238E27FC236}">
                <a16:creationId xmlns:a16="http://schemas.microsoft.com/office/drawing/2014/main" xmlns="" id="{B5FECF09-3226-4D73-8E69-A0D9AA16CC00}"/>
              </a:ext>
            </a:extLst>
          </p:cNvPr>
          <p:cNvSpPr/>
          <p:nvPr/>
        </p:nvSpPr>
        <p:spPr>
          <a:xfrm>
            <a:off x="3429000" y="4852036"/>
            <a:ext cx="8127996" cy="152971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rPr>
              <a:t>文化传媒就是传媒业当中的一个延伸领域，用现代的传播手段，通过传媒来进行文化的传播和不同文化之间的交流。传播媒体或称</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传媒</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媒体</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或</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媒介</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，指传播信息资讯的载体，可以是私人机构，也可以是官方机构。文化传媒就是传媒业当中的一个延伸领域，用现代的传播手段，通过传媒来进行文化的传播和不同文化之间的交流。</a:t>
            </a:r>
          </a:p>
        </p:txBody>
      </p:sp>
      <p:cxnSp>
        <p:nvCxnSpPr>
          <p:cNvPr id="9" name="直接连接符 8">
            <a:extLst>
              <a:ext uri="{FF2B5EF4-FFF2-40B4-BE49-F238E27FC236}">
                <a16:creationId xmlns:a16="http://schemas.microsoft.com/office/drawing/2014/main" xmlns="" id="{80298274-43DC-4510-9FEE-DA5CE30750DE}"/>
              </a:ext>
            </a:extLst>
          </p:cNvPr>
          <p:cNvCxnSpPr>
            <a:cxnSpLocks/>
          </p:cNvCxnSpPr>
          <p:nvPr/>
        </p:nvCxnSpPr>
        <p:spPr>
          <a:xfrm>
            <a:off x="3187700" y="5013325"/>
            <a:ext cx="0" cy="126047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393CA496-A430-40E9-8C29-020E3AABD159}"/>
              </a:ext>
            </a:extLst>
          </p:cNvPr>
          <p:cNvSpPr txBox="1"/>
          <p:nvPr/>
        </p:nvSpPr>
        <p:spPr>
          <a:xfrm>
            <a:off x="1035055" y="5232172"/>
            <a:ext cx="1708139" cy="769441"/>
          </a:xfrm>
          <a:prstGeom prst="rect">
            <a:avLst/>
          </a:prstGeom>
          <a:noFill/>
        </p:spPr>
        <p:txBody>
          <a:bodyPr wrap="square" rtlCol="0">
            <a:spAutoFit/>
          </a:bodyPr>
          <a:lstStyle/>
          <a:p>
            <a:pPr algn="dist"/>
            <a:r>
              <a:rPr lang="en-US" altLang="zh-CN" sz="4400" dirty="0">
                <a:solidFill>
                  <a:schemeClr val="accent1"/>
                </a:solidFill>
                <a:latin typeface="+mj-ea"/>
                <a:ea typeface="+mj-ea"/>
              </a:rPr>
              <a:t>LOGO</a:t>
            </a:r>
            <a:endParaRPr lang="zh-CN" altLang="en-US" sz="4400" dirty="0">
              <a:solidFill>
                <a:schemeClr val="accent1"/>
              </a:solidFill>
              <a:latin typeface="+mj-ea"/>
              <a:ea typeface="+mj-ea"/>
            </a:endParaRPr>
          </a:p>
        </p:txBody>
      </p:sp>
    </p:spTree>
    <p:extLst>
      <p:ext uri="{BB962C8B-B14F-4D97-AF65-F5344CB8AC3E}">
        <p14:creationId xmlns:p14="http://schemas.microsoft.com/office/powerpoint/2010/main" val="18765300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6"/>
  <p:tag name="KSO_WM_TAG_VERSION" val="1.0"/>
  <p:tag name="KSO_WM_BEAUTIFY_FLAG" val="#wm#"/>
  <p:tag name="KSO_WM_UNIT_TYPE" val="f"/>
  <p:tag name="KSO_WM_UNIT_INDEX" val="1"/>
  <p:tag name="KSO_WM_UNIT_ID" val="custom160146_26*f*1"/>
  <p:tag name="KSO_WM_UNIT_CLEAR" val="1"/>
  <p:tag name="KSO_WM_UNIT_LAYERLEVEL" val="1"/>
  <p:tag name="KSO_WM_UNIT_VALUE" val="56"/>
  <p:tag name="KSO_WM_UNIT_HIGHLIGHT" val="0"/>
  <p:tag name="KSO_WM_UNIT_COMPATIBLE" val="0"/>
  <p:tag name="KSO_WM_UNIT_PRESET_TEXT_INDEX" val="4"/>
  <p:tag name="KSO_WM_UNIT_PRESET_TEXT_LEN" val="57"/>
</p:tagLst>
</file>

<file path=ppt/theme/theme1.xml><?xml version="1.0" encoding="utf-8"?>
<a:theme xmlns:a="http://schemas.openxmlformats.org/drawingml/2006/main" name="Office 主题​​">
  <a:themeElements>
    <a:clrScheme name="商务">
      <a:dk1>
        <a:sysClr val="windowText" lastClr="000000"/>
      </a:dk1>
      <a:lt1>
        <a:sysClr val="window" lastClr="FFFFFF"/>
      </a:lt1>
      <a:dk2>
        <a:srgbClr val="17406D"/>
      </a:dk2>
      <a:lt2>
        <a:srgbClr val="DBEFF9"/>
      </a:lt2>
      <a:accent1>
        <a:srgbClr val="0C61B2"/>
      </a:accent1>
      <a:accent2>
        <a:srgbClr val="0E6FC7"/>
      </a:accent2>
      <a:accent3>
        <a:srgbClr val="5CA9F6"/>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TotalTime>
  <Words>2032</Words>
  <Application>Microsoft Office PowerPoint</Application>
  <PresentationFormat>宽屏</PresentationFormat>
  <Paragraphs>184</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阿里巴巴普惠体 B</vt:lpstr>
      <vt:lpstr>阿里巴巴普惠体 R</vt:lpstr>
      <vt:lpstr>等线</vt:lpstr>
      <vt:lpstr>苹方 常规</vt:lpstr>
      <vt:lpstr>思源黑体 CN Heavy</vt:lpstr>
      <vt:lpstr>思源黑体 CN Light</vt:lpstr>
      <vt:lpstr>微软雅黑</vt:lpstr>
      <vt:lpstr>Arial</vt:lpstr>
      <vt:lpstr>Segoe UI</vt:lpstr>
      <vt:lpstr>Segoe UI Light</vt:lpstr>
      <vt:lpstr>Office 主题​​</vt:lpstr>
      <vt:lpstr>1_Office 主题​​</vt:lpstr>
      <vt:lpstr>商业路演融资模板</vt:lpstr>
      <vt:lpstr>PowerPoint 演示文稿</vt:lpstr>
      <vt:lpstr>PowerPoint 演示文稿</vt:lpstr>
      <vt:lpstr>市场现状分析</vt:lpstr>
      <vt:lpstr>市场现状分析</vt:lpstr>
      <vt:lpstr>PowerPoint 演示文稿</vt:lpstr>
      <vt:lpstr>请输入你的标题</vt:lpstr>
      <vt:lpstr>项目背景介绍</vt:lpstr>
      <vt:lpstr>请输入你的标题</vt:lpstr>
      <vt:lpstr>请输入你的标题</vt:lpstr>
      <vt:lpstr>请输入你的标题</vt:lpstr>
      <vt:lpstr>项目发展规划</vt:lpstr>
      <vt:lpstr>请输入你的标题</vt:lpstr>
      <vt:lpstr>请输入你的标题</vt:lpstr>
      <vt:lpstr>投资回报分析</vt:lpstr>
      <vt:lpstr>PowerPoint 演示文稿</vt:lpstr>
      <vt:lpstr>PowerPoint 演示文稿</vt:lpstr>
      <vt:lpstr>公司团队介绍</vt:lpstr>
      <vt:lpstr>公司创始人</vt:lpstr>
      <vt:lpstr>核心团队成员</vt:lpstr>
      <vt:lpstr>请输入你的标题</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张伟崇 张伟崇</dc:creator>
  <cp:keywords>51PPT模板网</cp:keywords>
  <dc:description>www.51pptmoban.com</dc:description>
  <cp:lastModifiedBy>YANGs</cp:lastModifiedBy>
  <cp:revision>100</cp:revision>
  <dcterms:created xsi:type="dcterms:W3CDTF">2018-09-20T01:22:28Z</dcterms:created>
  <dcterms:modified xsi:type="dcterms:W3CDTF">2020-12-28T14:01:10Z</dcterms:modified>
</cp:coreProperties>
</file>