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dat" ContentType="text/plain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f393e4d935bd4e74" Type="http://schemas.microsoft.com/office/2006/relationships/txt" Target="udata/data.dat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7"/>
  </p:notesMasterIdLst>
  <p:sldIdLst>
    <p:sldId id="314" r:id="rId3"/>
    <p:sldId id="347" r:id="rId4"/>
    <p:sldId id="315" r:id="rId5"/>
    <p:sldId id="317" r:id="rId6"/>
    <p:sldId id="271" r:id="rId7"/>
    <p:sldId id="259" r:id="rId8"/>
    <p:sldId id="273" r:id="rId9"/>
    <p:sldId id="318" r:id="rId10"/>
    <p:sldId id="322" r:id="rId11"/>
    <p:sldId id="312" r:id="rId12"/>
    <p:sldId id="323" r:id="rId13"/>
    <p:sldId id="319" r:id="rId14"/>
    <p:sldId id="324" r:id="rId15"/>
    <p:sldId id="325" r:id="rId16"/>
    <p:sldId id="326" r:id="rId17"/>
    <p:sldId id="320" r:id="rId18"/>
    <p:sldId id="327" r:id="rId19"/>
    <p:sldId id="328" r:id="rId20"/>
    <p:sldId id="321" r:id="rId21"/>
    <p:sldId id="329" r:id="rId22"/>
    <p:sldId id="330" r:id="rId23"/>
    <p:sldId id="316" r:id="rId24"/>
    <p:sldId id="348" r:id="rId25"/>
    <p:sldId id="34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91"/>
    <a:srgbClr val="D3AD61"/>
    <a:srgbClr val="2DB3AE"/>
    <a:srgbClr val="D43539"/>
    <a:srgbClr val="D49E35"/>
    <a:srgbClr val="0AA890"/>
    <a:srgbClr val="233340"/>
    <a:srgbClr val="006764"/>
    <a:srgbClr val="0866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31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2" y="1098"/>
      </p:cViewPr>
      <p:guideLst>
        <p:guide orient="horz" pos="2160"/>
        <p:guide pos="384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营业收入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2018年</c:v>
                </c:pt>
                <c:pt idx="1">
                  <c:v>2019年</c:v>
                </c:pt>
                <c:pt idx="2">
                  <c:v>2020年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108.98</c:v>
                </c:pt>
                <c:pt idx="1">
                  <c:v>252.14</c:v>
                </c:pt>
                <c:pt idx="2">
                  <c:v>314.25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E9C-4DFC-B8ED-4D71790FFE5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61333792"/>
        <c:axId val="1161324544"/>
      </c:barChart>
      <c:catAx>
        <c:axId val="116133379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1324544"/>
        <c:crosses val="autoZero"/>
        <c:auto val="1"/>
        <c:lblAlgn val="ctr"/>
        <c:lblOffset val="100"/>
        <c:noMultiLvlLbl val="0"/>
      </c:catAx>
      <c:valAx>
        <c:axId val="1161324544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1333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净利润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2018年</c:v>
                </c:pt>
                <c:pt idx="1">
                  <c:v>2019年</c:v>
                </c:pt>
                <c:pt idx="2">
                  <c:v>2020年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3.63</c:v>
                </c:pt>
                <c:pt idx="1">
                  <c:v>14.68</c:v>
                </c:pt>
                <c:pt idx="2">
                  <c:v>20.29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DF0-49CB-AB92-A3B7E35AE68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61321280"/>
        <c:axId val="1161313120"/>
      </c:barChart>
      <c:catAx>
        <c:axId val="116132128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1313120"/>
        <c:crosses val="autoZero"/>
        <c:auto val="1"/>
        <c:lblAlgn val="ctr"/>
        <c:lblOffset val="100"/>
        <c:noMultiLvlLbl val="0"/>
      </c:catAx>
      <c:valAx>
        <c:axId val="1161313120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1321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2D82B-2E5F-4D8A-B120-1CCF91D39083}" type="datetimeFigureOut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747AC-3485-47CE-867B-0864B85768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2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.hb.aicdn.com/c8aee2c5aa5d83e794a97075a175bd3cf3dec36c3e6eb-8KjIW9">
            <a:extLst>
              <a:ext uri="{FF2B5EF4-FFF2-40B4-BE49-F238E27FC236}">
                <a16:creationId xmlns:a16="http://schemas.microsoft.com/office/drawing/2014/main" xmlns="" id="{C43A7677-E574-4A1D-8533-B92BD769FC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9800"/>
            <a:ext cx="12192000" cy="591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73FB025-A19C-4517-96E6-A490FECFB0F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3">
                  <a:alpha val="40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包含 书籍&#10;&#10;描述已自动生成">
            <a:extLst>
              <a:ext uri="{FF2B5EF4-FFF2-40B4-BE49-F238E27FC236}">
                <a16:creationId xmlns:a16="http://schemas.microsoft.com/office/drawing/2014/main" xmlns="" id="{EE0AC1DA-0A6F-4C52-B111-41CB466DCC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8368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FA9ADA3-6C2F-4213-A35D-01D9147F95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2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3">
            <a:extLst>
              <a:ext uri="{FF2B5EF4-FFF2-40B4-BE49-F238E27FC236}">
                <a16:creationId xmlns:a16="http://schemas.microsoft.com/office/drawing/2014/main" xmlns="" id="{956D6B8D-787A-489E-A30B-3BACE8B256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02544" y="1578649"/>
            <a:ext cx="8386912" cy="2320251"/>
          </a:xfrm>
          <a:noFill/>
        </p:spPr>
        <p:txBody>
          <a:bodyPr wrap="none" lIns="0" rIns="0" rtlCol="0">
            <a:spAutoFit/>
          </a:bodyPr>
          <a:lstStyle>
            <a:lvl1pPr algn="ctr">
              <a:defRPr lang="zh-CN" altLang="en-US" sz="8000" b="0" spc="3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254000" dist="38100" dir="10800000" algn="r" rotWithShape="0">
                    <a:schemeClr val="accent1">
                      <a:alpha val="20000"/>
                    </a:scheme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单击此处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58883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90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6DEF0A9-CE1A-402B-8E80-B613CD635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8113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  <p:pic>
        <p:nvPicPr>
          <p:cNvPr id="10" name="图片 9" descr="建筑的桥&#10;&#10;描述已自动生成">
            <a:extLst>
              <a:ext uri="{FF2B5EF4-FFF2-40B4-BE49-F238E27FC236}">
                <a16:creationId xmlns:a16="http://schemas.microsoft.com/office/drawing/2014/main" xmlns="" id="{E1BE3B95-4DBD-4B31-8BC5-75B824D682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31542" b="31501"/>
          <a:stretch>
            <a:fillRect/>
          </a:stretch>
        </p:blipFill>
        <p:spPr>
          <a:xfrm>
            <a:off x="0" y="3478621"/>
            <a:ext cx="12178056" cy="3379379"/>
          </a:xfrm>
          <a:custGeom>
            <a:avLst/>
            <a:gdLst>
              <a:gd name="connsiteX0" fmla="*/ 12178056 w 12178056"/>
              <a:gd name="connsiteY0" fmla="*/ 0 h 3379379"/>
              <a:gd name="connsiteX1" fmla="*/ 12178056 w 12178056"/>
              <a:gd name="connsiteY1" fmla="*/ 3379379 h 3379379"/>
              <a:gd name="connsiteX2" fmla="*/ 0 w 12178056"/>
              <a:gd name="connsiteY2" fmla="*/ 3379379 h 3379379"/>
              <a:gd name="connsiteX3" fmla="*/ 0 w 12178056"/>
              <a:gd name="connsiteY3" fmla="*/ 185502 h 3379379"/>
              <a:gd name="connsiteX4" fmla="*/ 609884 w 12178056"/>
              <a:gd name="connsiteY4" fmla="*/ 329255 h 3379379"/>
              <a:gd name="connsiteX5" fmla="*/ 6154740 w 12178056"/>
              <a:gd name="connsiteY5" fmla="*/ 807376 h 3379379"/>
              <a:gd name="connsiteX6" fmla="*/ 11679532 w 12178056"/>
              <a:gd name="connsiteY6" fmla="*/ 136034 h 33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8056" h="3379379">
                <a:moveTo>
                  <a:pt x="12178056" y="0"/>
                </a:moveTo>
                <a:lnTo>
                  <a:pt x="12178056" y="3379379"/>
                </a:lnTo>
                <a:lnTo>
                  <a:pt x="0" y="3379379"/>
                </a:lnTo>
                <a:lnTo>
                  <a:pt x="0" y="185502"/>
                </a:lnTo>
                <a:lnTo>
                  <a:pt x="609884" y="329255"/>
                </a:lnTo>
                <a:cubicBezTo>
                  <a:pt x="2196165" y="664533"/>
                  <a:pt x="4104516" y="843163"/>
                  <a:pt x="6154740" y="807376"/>
                </a:cubicBezTo>
                <a:cubicBezTo>
                  <a:pt x="8204964" y="771589"/>
                  <a:pt x="10105918" y="526467"/>
                  <a:pt x="11679532" y="136034"/>
                </a:cubicBez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00FBB7A-C9A9-4D29-8728-D53DA1FB5D4F}"/>
              </a:ext>
            </a:extLst>
          </p:cNvPr>
          <p:cNvSpPr/>
          <p:nvPr userDrawn="1"/>
        </p:nvSpPr>
        <p:spPr>
          <a:xfrm>
            <a:off x="0" y="3451811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E0E5F6E8-269E-4209-BAC6-0B58432039D7}"/>
              </a:ext>
            </a:extLst>
          </p:cNvPr>
          <p:cNvSpPr/>
          <p:nvPr userDrawn="1"/>
        </p:nvSpPr>
        <p:spPr>
          <a:xfrm rot="-60000">
            <a:off x="4853" y="3558163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36853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, 围栏, 游戏机, 笼子&#10;&#10;描述已自动生成">
            <a:extLst>
              <a:ext uri="{FF2B5EF4-FFF2-40B4-BE49-F238E27FC236}">
                <a16:creationId xmlns:a16="http://schemas.microsoft.com/office/drawing/2014/main" xmlns="" id="{23FA7DC8-2745-4CAF-8D97-75F0DA5B9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5"/>
          <a:stretch>
            <a:fillRect/>
          </a:stretch>
        </p:blipFill>
        <p:spPr>
          <a:xfrm>
            <a:off x="5213352" y="0"/>
            <a:ext cx="6978648" cy="6858000"/>
          </a:xfrm>
          <a:custGeom>
            <a:avLst/>
            <a:gdLst>
              <a:gd name="connsiteX0" fmla="*/ 0 w 6978648"/>
              <a:gd name="connsiteY0" fmla="*/ 0 h 6858000"/>
              <a:gd name="connsiteX1" fmla="*/ 6978648 w 6978648"/>
              <a:gd name="connsiteY1" fmla="*/ 0 h 6858000"/>
              <a:gd name="connsiteX2" fmla="*/ 6978648 w 6978648"/>
              <a:gd name="connsiteY2" fmla="*/ 6858000 h 6858000"/>
              <a:gd name="connsiteX3" fmla="*/ 1606549 w 69786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8648" h="6858000">
                <a:moveTo>
                  <a:pt x="0" y="0"/>
                </a:moveTo>
                <a:lnTo>
                  <a:pt x="6978648" y="0"/>
                </a:lnTo>
                <a:lnTo>
                  <a:pt x="6978648" y="6858000"/>
                </a:lnTo>
                <a:lnTo>
                  <a:pt x="1606549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202A9A78-FB71-48F3-8046-AB2C7619815E}"/>
              </a:ext>
            </a:extLst>
          </p:cNvPr>
          <p:cNvSpPr/>
          <p:nvPr userDrawn="1"/>
        </p:nvSpPr>
        <p:spPr>
          <a:xfrm rot="16200000">
            <a:off x="5273677" y="-60327"/>
            <a:ext cx="6857999" cy="6978649"/>
          </a:xfrm>
          <a:custGeom>
            <a:avLst/>
            <a:gdLst>
              <a:gd name="connsiteX0" fmla="*/ 6857999 w 6857999"/>
              <a:gd name="connsiteY0" fmla="*/ 0 h 6978649"/>
              <a:gd name="connsiteX1" fmla="*/ 6857999 w 6857999"/>
              <a:gd name="connsiteY1" fmla="*/ 6978649 h 6978649"/>
              <a:gd name="connsiteX2" fmla="*/ 0 w 6857999"/>
              <a:gd name="connsiteY2" fmla="*/ 6978648 h 6978649"/>
              <a:gd name="connsiteX3" fmla="*/ 0 w 6857999"/>
              <a:gd name="connsiteY3" fmla="*/ 1606549 h 697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978649">
                <a:moveTo>
                  <a:pt x="6857999" y="0"/>
                </a:moveTo>
                <a:lnTo>
                  <a:pt x="6857999" y="6978649"/>
                </a:lnTo>
                <a:lnTo>
                  <a:pt x="0" y="6978648"/>
                </a:lnTo>
                <a:lnTo>
                  <a:pt x="0" y="1606549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A30EC2B-6127-40F3-A3BA-A81749BB208C}"/>
              </a:ext>
            </a:extLst>
          </p:cNvPr>
          <p:cNvSpPr/>
          <p:nvPr userDrawn="1"/>
        </p:nvSpPr>
        <p:spPr>
          <a:xfrm rot="16200000">
            <a:off x="2549525" y="2587624"/>
            <a:ext cx="6858001" cy="1682750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2513397-FCDC-4CC2-931C-48597604B2C2}"/>
              </a:ext>
            </a:extLst>
          </p:cNvPr>
          <p:cNvSpPr/>
          <p:nvPr userDrawn="1"/>
        </p:nvSpPr>
        <p:spPr>
          <a:xfrm rot="16200000">
            <a:off x="3149270" y="1889455"/>
            <a:ext cx="5007639" cy="1228726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8A5F679-D05B-4D63-AE37-BB02992D31E7}"/>
              </a:ext>
            </a:extLst>
          </p:cNvPr>
          <p:cNvCxnSpPr/>
          <p:nvPr userDrawn="1"/>
        </p:nvCxnSpPr>
        <p:spPr>
          <a:xfrm flipH="1" flipV="1">
            <a:off x="6348730" y="4484470"/>
            <a:ext cx="580708" cy="2454492"/>
          </a:xfrm>
          <a:prstGeom prst="line">
            <a:avLst/>
          </a:prstGeom>
          <a:ln w="69850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2BE0847-9F38-4D71-8C82-8DB8DBD82FFA}"/>
              </a:ext>
            </a:extLst>
          </p:cNvPr>
          <p:cNvSpPr txBox="1"/>
          <p:nvPr userDrawn="1"/>
        </p:nvSpPr>
        <p:spPr>
          <a:xfrm>
            <a:off x="9673733" y="4776366"/>
            <a:ext cx="21499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目录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F0C60F9-9236-4B82-A404-8B15413C230B}"/>
              </a:ext>
            </a:extLst>
          </p:cNvPr>
          <p:cNvGrpSpPr/>
          <p:nvPr userDrawn="1"/>
        </p:nvGrpSpPr>
        <p:grpSpPr>
          <a:xfrm>
            <a:off x="11310962" y="542925"/>
            <a:ext cx="207938" cy="154781"/>
            <a:chOff x="11258565" y="542925"/>
            <a:chExt cx="260335" cy="19050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49F7110-E851-452C-80D4-BE87AAA10785}"/>
                </a:ext>
              </a:extLst>
            </p:cNvPr>
            <p:cNvCxnSpPr/>
            <p:nvPr/>
          </p:nvCxnSpPr>
          <p:spPr>
            <a:xfrm flipH="1">
              <a:off x="11258565" y="5429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8465FB6-B561-42DE-B262-4AD26026DD52}"/>
                </a:ext>
              </a:extLst>
            </p:cNvPr>
            <p:cNvCxnSpPr/>
            <p:nvPr/>
          </p:nvCxnSpPr>
          <p:spPr>
            <a:xfrm flipH="1">
              <a:off x="11258565" y="63817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544E49-8541-45E7-AC33-0906A8842A2A}"/>
                </a:ext>
              </a:extLst>
            </p:cNvPr>
            <p:cNvCxnSpPr/>
            <p:nvPr/>
          </p:nvCxnSpPr>
          <p:spPr>
            <a:xfrm flipH="1">
              <a:off x="11258565" y="7334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FBD0861-2D3C-41CC-84BC-8644C86FFA8D}"/>
              </a:ext>
            </a:extLst>
          </p:cNvPr>
          <p:cNvSpPr txBox="1"/>
          <p:nvPr userDrawn="1"/>
        </p:nvSpPr>
        <p:spPr>
          <a:xfrm>
            <a:off x="6696076" y="5317449"/>
            <a:ext cx="5003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>
                <a:gradFill>
                  <a:gsLst>
                    <a:gs pos="100000">
                      <a:schemeClr val="bg1">
                        <a:alpha val="48000"/>
                      </a:schemeClr>
                    </a:gs>
                    <a:gs pos="2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CONTENT</a:t>
            </a:r>
            <a:endParaRPr lang="zh-CN" altLang="en-US" sz="5400" b="1" spc="600" dirty="0">
              <a:gradFill>
                <a:gsLst>
                  <a:gs pos="100000">
                    <a:schemeClr val="bg1">
                      <a:alpha val="48000"/>
                    </a:schemeClr>
                  </a:gs>
                  <a:gs pos="2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3C43212-E835-49B7-8683-0DCD55F9DB89}"/>
              </a:ext>
            </a:extLst>
          </p:cNvPr>
          <p:cNvSpPr/>
          <p:nvPr userDrawn="1"/>
        </p:nvSpPr>
        <p:spPr>
          <a:xfrm>
            <a:off x="660400" y="1331684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1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C2889B5E-1C79-49A2-A454-5341C6CBFF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9525" y="1343124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2F260234-8D9A-4CC3-BD02-0D4BDDA41DDE}"/>
              </a:ext>
            </a:extLst>
          </p:cNvPr>
          <p:cNvSpPr/>
          <p:nvPr userDrawn="1"/>
        </p:nvSpPr>
        <p:spPr>
          <a:xfrm>
            <a:off x="660400" y="2306193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2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文本占位符 29">
            <a:extLst>
              <a:ext uri="{FF2B5EF4-FFF2-40B4-BE49-F238E27FC236}">
                <a16:creationId xmlns:a16="http://schemas.microsoft.com/office/drawing/2014/main" xmlns="" id="{791169D7-1880-45DB-92ED-0C0B0110D4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9525" y="2317633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EABFF928-B304-4342-BE11-BF344830C1C5}"/>
              </a:ext>
            </a:extLst>
          </p:cNvPr>
          <p:cNvSpPr/>
          <p:nvPr userDrawn="1"/>
        </p:nvSpPr>
        <p:spPr>
          <a:xfrm>
            <a:off x="660400" y="3280702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3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文本占位符 29">
            <a:extLst>
              <a:ext uri="{FF2B5EF4-FFF2-40B4-BE49-F238E27FC236}">
                <a16:creationId xmlns:a16="http://schemas.microsoft.com/office/drawing/2014/main" xmlns="" id="{DEAD678C-1BE4-4BCD-8C20-C29FF33DA2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9525" y="3292142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E5F4CB7A-4B0F-49D2-A85E-1D849BE7F62B}"/>
              </a:ext>
            </a:extLst>
          </p:cNvPr>
          <p:cNvSpPr/>
          <p:nvPr userDrawn="1"/>
        </p:nvSpPr>
        <p:spPr>
          <a:xfrm>
            <a:off x="660400" y="4255211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4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文本占位符 29">
            <a:extLst>
              <a:ext uri="{FF2B5EF4-FFF2-40B4-BE49-F238E27FC236}">
                <a16:creationId xmlns:a16="http://schemas.microsoft.com/office/drawing/2014/main" xmlns="" id="{D4F982AC-C41A-4423-A739-06DB490CC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9525" y="4266651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E64B02AC-7426-49F4-9B50-CB23DD1109DC}"/>
              </a:ext>
            </a:extLst>
          </p:cNvPr>
          <p:cNvSpPr/>
          <p:nvPr userDrawn="1"/>
        </p:nvSpPr>
        <p:spPr>
          <a:xfrm>
            <a:off x="660400" y="5229720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5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文本占位符 29">
            <a:extLst>
              <a:ext uri="{FF2B5EF4-FFF2-40B4-BE49-F238E27FC236}">
                <a16:creationId xmlns:a16="http://schemas.microsoft.com/office/drawing/2014/main" xmlns="" id="{FA7B5ABE-6EF2-4D24-ADF4-F20EB55306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9525" y="5241160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53865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游戏机, 建筑, 屋顶, 高楼&#10;&#10;描述已自动生成">
            <a:extLst>
              <a:ext uri="{FF2B5EF4-FFF2-40B4-BE49-F238E27FC236}">
                <a16:creationId xmlns:a16="http://schemas.microsoft.com/office/drawing/2014/main" xmlns="" id="{D018390D-A087-443A-9262-678A8C2C93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03" b="13150"/>
          <a:stretch>
            <a:fillRect/>
          </a:stretch>
        </p:blipFill>
        <p:spPr>
          <a:xfrm>
            <a:off x="-11111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4330 h 3655148"/>
              <a:gd name="connsiteX3" fmla="*/ 11986483 w 12192000"/>
              <a:gd name="connsiteY3" fmla="*/ 2951584 h 3655148"/>
              <a:gd name="connsiteX4" fmla="*/ 6107111 w 12192000"/>
              <a:gd name="connsiteY4" fmla="*/ 3655148 h 3655148"/>
              <a:gd name="connsiteX5" fmla="*/ 227739 w 12192000"/>
              <a:gd name="connsiteY5" fmla="*/ 2951584 h 3655148"/>
              <a:gd name="connsiteX6" fmla="*/ 0 w 12192000"/>
              <a:gd name="connsiteY6" fmla="*/ 2888139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4330"/>
                </a:lnTo>
                <a:lnTo>
                  <a:pt x="11986483" y="2951584"/>
                </a:lnTo>
                <a:cubicBezTo>
                  <a:pt x="10308183" y="3395778"/>
                  <a:pt x="8284964" y="3655148"/>
                  <a:pt x="6107111" y="3655148"/>
                </a:cubicBezTo>
                <a:cubicBezTo>
                  <a:pt x="3929259" y="3655148"/>
                  <a:pt x="1906040" y="3395778"/>
                  <a:pt x="227739" y="2951584"/>
                </a:cubicBezTo>
                <a:lnTo>
                  <a:pt x="0" y="2888139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F4757768-63A5-49C5-81AB-9EEDADCAC155}"/>
              </a:ext>
            </a:extLst>
          </p:cNvPr>
          <p:cNvSpPr/>
          <p:nvPr userDrawn="1"/>
        </p:nvSpPr>
        <p:spPr>
          <a:xfrm>
            <a:off x="0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1235 h 3655148"/>
              <a:gd name="connsiteX3" fmla="*/ 11975372 w 12192000"/>
              <a:gd name="connsiteY3" fmla="*/ 2951584 h 3655148"/>
              <a:gd name="connsiteX4" fmla="*/ 6096000 w 12192000"/>
              <a:gd name="connsiteY4" fmla="*/ 3655148 h 3655148"/>
              <a:gd name="connsiteX5" fmla="*/ 216628 w 12192000"/>
              <a:gd name="connsiteY5" fmla="*/ 2951584 h 3655148"/>
              <a:gd name="connsiteX6" fmla="*/ 0 w 12192000"/>
              <a:gd name="connsiteY6" fmla="*/ 2891235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1235"/>
                </a:lnTo>
                <a:lnTo>
                  <a:pt x="11975372" y="2951584"/>
                </a:lnTo>
                <a:cubicBezTo>
                  <a:pt x="10297072" y="3395778"/>
                  <a:pt x="8273853" y="3655148"/>
                  <a:pt x="6096000" y="3655148"/>
                </a:cubicBezTo>
                <a:cubicBezTo>
                  <a:pt x="3918148" y="3655148"/>
                  <a:pt x="1894929" y="3395778"/>
                  <a:pt x="216628" y="2951584"/>
                </a:cubicBezTo>
                <a:lnTo>
                  <a:pt x="0" y="2891235"/>
                </a:lnTo>
                <a:close/>
              </a:path>
            </a:pathLst>
          </a:cu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B1B55D8-EF35-45E4-8143-D4C585069865}"/>
              </a:ext>
            </a:extLst>
          </p:cNvPr>
          <p:cNvSpPr/>
          <p:nvPr userDrawn="1"/>
        </p:nvSpPr>
        <p:spPr>
          <a:xfrm>
            <a:off x="0" y="2887231"/>
            <a:ext cx="12192000" cy="913061"/>
          </a:xfrm>
          <a:custGeom>
            <a:avLst/>
            <a:gdLst>
              <a:gd name="connsiteX0" fmla="*/ 0 w 12192000"/>
              <a:gd name="connsiteY0" fmla="*/ 0 h 913061"/>
              <a:gd name="connsiteX1" fmla="*/ 374975 w 12192000"/>
              <a:gd name="connsiteY1" fmla="*/ 105454 h 913061"/>
              <a:gd name="connsiteX2" fmla="*/ 6096002 w 12192000"/>
              <a:gd name="connsiteY2" fmla="*/ 767918 h 913061"/>
              <a:gd name="connsiteX3" fmla="*/ 11817028 w 12192000"/>
              <a:gd name="connsiteY3" fmla="*/ 105454 h 913061"/>
              <a:gd name="connsiteX4" fmla="*/ 12192000 w 12192000"/>
              <a:gd name="connsiteY4" fmla="*/ 1 h 913061"/>
              <a:gd name="connsiteX5" fmla="*/ 12192000 w 12192000"/>
              <a:gd name="connsiteY5" fmla="*/ 149148 h 913061"/>
              <a:gd name="connsiteX6" fmla="*/ 11975374 w 12192000"/>
              <a:gd name="connsiteY6" fmla="*/ 209497 h 913061"/>
              <a:gd name="connsiteX7" fmla="*/ 6096002 w 12192000"/>
              <a:gd name="connsiteY7" fmla="*/ 913061 h 913061"/>
              <a:gd name="connsiteX8" fmla="*/ 216629 w 12192000"/>
              <a:gd name="connsiteY8" fmla="*/ 209497 h 913061"/>
              <a:gd name="connsiteX9" fmla="*/ 0 w 12192000"/>
              <a:gd name="connsiteY9" fmla="*/ 149147 h 91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13061">
                <a:moveTo>
                  <a:pt x="0" y="0"/>
                </a:moveTo>
                <a:lnTo>
                  <a:pt x="374975" y="105454"/>
                </a:lnTo>
                <a:cubicBezTo>
                  <a:pt x="2021532" y="524505"/>
                  <a:pt x="3986207" y="767918"/>
                  <a:pt x="6096002" y="767918"/>
                </a:cubicBezTo>
                <a:cubicBezTo>
                  <a:pt x="8205796" y="767918"/>
                  <a:pt x="10170470" y="524505"/>
                  <a:pt x="11817028" y="105454"/>
                </a:cubicBezTo>
                <a:lnTo>
                  <a:pt x="12192000" y="1"/>
                </a:lnTo>
                <a:lnTo>
                  <a:pt x="12192000" y="149148"/>
                </a:lnTo>
                <a:lnTo>
                  <a:pt x="11975374" y="209497"/>
                </a:lnTo>
                <a:cubicBezTo>
                  <a:pt x="10297073" y="653691"/>
                  <a:pt x="8273854" y="913061"/>
                  <a:pt x="6096002" y="913061"/>
                </a:cubicBezTo>
                <a:cubicBezTo>
                  <a:pt x="3918149" y="913061"/>
                  <a:pt x="1894930" y="653691"/>
                  <a:pt x="216629" y="209497"/>
                </a:cubicBezTo>
                <a:lnTo>
                  <a:pt x="0" y="149147"/>
                </a:lnTo>
                <a:close/>
              </a:path>
            </a:pathLst>
          </a:custGeom>
          <a:solidFill>
            <a:schemeClr val="accent4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567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C0C849A-AD05-4BB6-9F92-68C7589F4D8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D0C7608F-DE12-4ADE-848D-41AE5FD03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69263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建筑的桥&#10;&#10;描述已自动生成">
            <a:extLst>
              <a:ext uri="{FF2B5EF4-FFF2-40B4-BE49-F238E27FC236}">
                <a16:creationId xmlns:a16="http://schemas.microsoft.com/office/drawing/2014/main" xmlns="" id="{CAAC050C-93DD-431E-A450-6F09437AAD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13511" r="114" b="47278"/>
          <a:stretch>
            <a:fillRect/>
          </a:stretch>
        </p:blipFill>
        <p:spPr>
          <a:xfrm>
            <a:off x="0" y="1"/>
            <a:ext cx="12192000" cy="3593641"/>
          </a:xfrm>
          <a:custGeom>
            <a:avLst/>
            <a:gdLst>
              <a:gd name="connsiteX0" fmla="*/ 0 w 12192000"/>
              <a:gd name="connsiteY0" fmla="*/ 0 h 3593641"/>
              <a:gd name="connsiteX1" fmla="*/ 12192000 w 12192000"/>
              <a:gd name="connsiteY1" fmla="*/ 0 h 3593641"/>
              <a:gd name="connsiteX2" fmla="*/ 12192000 w 12192000"/>
              <a:gd name="connsiteY2" fmla="*/ 3593641 h 3593641"/>
              <a:gd name="connsiteX3" fmla="*/ 0 w 12192000"/>
              <a:gd name="connsiteY3" fmla="*/ 3593641 h 35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93641">
                <a:moveTo>
                  <a:pt x="0" y="0"/>
                </a:moveTo>
                <a:lnTo>
                  <a:pt x="12192000" y="0"/>
                </a:lnTo>
                <a:lnTo>
                  <a:pt x="12192000" y="3593641"/>
                </a:lnTo>
                <a:lnTo>
                  <a:pt x="0" y="3593641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F69E74A1-CABB-4265-B5AF-807C7870C00C}"/>
              </a:ext>
            </a:extLst>
          </p:cNvPr>
          <p:cNvSpPr/>
          <p:nvPr userDrawn="1"/>
        </p:nvSpPr>
        <p:spPr>
          <a:xfrm>
            <a:off x="1" y="1944655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517DFBA-7327-48BC-9DFE-A10C6464A3FB}"/>
              </a:ext>
            </a:extLst>
          </p:cNvPr>
          <p:cNvSpPr/>
          <p:nvPr userDrawn="1"/>
        </p:nvSpPr>
        <p:spPr>
          <a:xfrm>
            <a:off x="0" y="0"/>
            <a:ext cx="12192000" cy="2956427"/>
          </a:xfrm>
          <a:custGeom>
            <a:avLst/>
            <a:gdLst>
              <a:gd name="connsiteX0" fmla="*/ 0 w 12192000"/>
              <a:gd name="connsiteY0" fmla="*/ 0 h 2956427"/>
              <a:gd name="connsiteX1" fmla="*/ 12192000 w 12192000"/>
              <a:gd name="connsiteY1" fmla="*/ 0 h 2956427"/>
              <a:gd name="connsiteX2" fmla="*/ 12192000 w 12192000"/>
              <a:gd name="connsiteY2" fmla="*/ 1944656 h 2956427"/>
              <a:gd name="connsiteX3" fmla="*/ 11679533 w 12192000"/>
              <a:gd name="connsiteY3" fmla="*/ 2084495 h 2956427"/>
              <a:gd name="connsiteX4" fmla="*/ 6154741 w 12192000"/>
              <a:gd name="connsiteY4" fmla="*/ 2755837 h 2956427"/>
              <a:gd name="connsiteX5" fmla="*/ 609885 w 12192000"/>
              <a:gd name="connsiteY5" fmla="*/ 2277716 h 2956427"/>
              <a:gd name="connsiteX6" fmla="*/ 1 w 12192000"/>
              <a:gd name="connsiteY6" fmla="*/ 2133963 h 2956427"/>
              <a:gd name="connsiteX7" fmla="*/ 1 w 12192000"/>
              <a:gd name="connsiteY7" fmla="*/ 2956427 h 2956427"/>
              <a:gd name="connsiteX8" fmla="*/ 0 w 12192000"/>
              <a:gd name="connsiteY8" fmla="*/ 2956427 h 295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56427">
                <a:moveTo>
                  <a:pt x="0" y="0"/>
                </a:moveTo>
                <a:lnTo>
                  <a:pt x="12192000" y="0"/>
                </a:lnTo>
                <a:lnTo>
                  <a:pt x="12192000" y="1944656"/>
                </a:lnTo>
                <a:lnTo>
                  <a:pt x="11679533" y="2084495"/>
                </a:lnTo>
                <a:cubicBezTo>
                  <a:pt x="10105919" y="2474928"/>
                  <a:pt x="8204965" y="2720050"/>
                  <a:pt x="6154741" y="2755837"/>
                </a:cubicBezTo>
                <a:cubicBezTo>
                  <a:pt x="4104517" y="2791624"/>
                  <a:pt x="2196166" y="2612994"/>
                  <a:pt x="609885" y="2277716"/>
                </a:cubicBezTo>
                <a:lnTo>
                  <a:pt x="1" y="2133963"/>
                </a:lnTo>
                <a:lnTo>
                  <a:pt x="1" y="2956427"/>
                </a:lnTo>
                <a:lnTo>
                  <a:pt x="0" y="2956427"/>
                </a:ln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EE99C42-A9E6-4332-B705-61DC8CE3821B}"/>
              </a:ext>
            </a:extLst>
          </p:cNvPr>
          <p:cNvSpPr/>
          <p:nvPr userDrawn="1"/>
        </p:nvSpPr>
        <p:spPr>
          <a:xfrm rot="-60000">
            <a:off x="4854" y="1962135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76B265D-ABF7-470A-834F-771985397F6A}"/>
              </a:ext>
            </a:extLst>
          </p:cNvPr>
          <p:cNvSpPr/>
          <p:nvPr userDrawn="1"/>
        </p:nvSpPr>
        <p:spPr>
          <a:xfrm>
            <a:off x="0" y="4381500"/>
            <a:ext cx="12192000" cy="24765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6" name="标题 3">
            <a:extLst>
              <a:ext uri="{FF2B5EF4-FFF2-40B4-BE49-F238E27FC236}">
                <a16:creationId xmlns:a16="http://schemas.microsoft.com/office/drawing/2014/main" xmlns="" id="{915106F8-1FA5-4585-BAD2-25CE2E400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5372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2250111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BA4D0F-11A9-4599-99EE-6AB170D4B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F566AD2-7A2B-430C-A914-F7DC90DF9CD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138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45" name="图片占位符 44">
            <a:extLst>
              <a:ext uri="{FF2B5EF4-FFF2-40B4-BE49-F238E27FC236}">
                <a16:creationId xmlns:a16="http://schemas.microsoft.com/office/drawing/2014/main" xmlns="" id="{937C0FF2-4436-45A5-96BA-C128866AAD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712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6" name="图片占位符 45">
            <a:extLst>
              <a:ext uri="{FF2B5EF4-FFF2-40B4-BE49-F238E27FC236}">
                <a16:creationId xmlns:a16="http://schemas.microsoft.com/office/drawing/2014/main" xmlns="" id="{1A6D87BC-9CA9-47E8-A4FA-7D4DC470BE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4069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7" name="图片占位符 46">
            <a:extLst>
              <a:ext uri="{FF2B5EF4-FFF2-40B4-BE49-F238E27FC236}">
                <a16:creationId xmlns:a16="http://schemas.microsoft.com/office/drawing/2014/main" xmlns="" id="{91CF6080-0D36-48F7-B7BE-A1D79EB7B5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90724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2022E22-B5ED-43E8-A506-4C123812520C}"/>
              </a:ext>
            </a:extLst>
          </p:cNvPr>
          <p:cNvSpPr/>
          <p:nvPr userDrawn="1"/>
        </p:nvSpPr>
        <p:spPr>
          <a:xfrm>
            <a:off x="628682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05674B0-7DEE-4665-B9E1-3DFAE85A99D6}"/>
              </a:ext>
            </a:extLst>
          </p:cNvPr>
          <p:cNvSpPr/>
          <p:nvPr userDrawn="1"/>
        </p:nvSpPr>
        <p:spPr>
          <a:xfrm>
            <a:off x="4364069" y="5876529"/>
            <a:ext cx="3396455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57E4E97-4248-4DE0-AC9C-98DA98A69341}"/>
              </a:ext>
            </a:extLst>
          </p:cNvPr>
          <p:cNvSpPr/>
          <p:nvPr userDrawn="1"/>
        </p:nvSpPr>
        <p:spPr>
          <a:xfrm>
            <a:off x="8094694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6D947272-2AE4-4825-A6AF-8608260C1FB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40F20290-AEE5-4999-992C-CB08988D4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74573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1959CFEE-24C8-4287-ADF7-750C06055844}"/>
              </a:ext>
            </a:extLst>
          </p:cNvPr>
          <p:cNvSpPr/>
          <p:nvPr userDrawn="1"/>
        </p:nvSpPr>
        <p:spPr>
          <a:xfrm>
            <a:off x="987425" y="1392238"/>
            <a:ext cx="10204450" cy="3611224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051AF944-F7F5-4982-B067-67969B264703}"/>
              </a:ext>
            </a:extLst>
          </p:cNvPr>
          <p:cNvSpPr/>
          <p:nvPr userDrawn="1"/>
        </p:nvSpPr>
        <p:spPr>
          <a:xfrm rot="16200000">
            <a:off x="-62094" y="2999954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9DE515E9-C64B-4FF8-AC62-5B75543C479B}"/>
              </a:ext>
            </a:extLst>
          </p:cNvPr>
          <p:cNvSpPr/>
          <p:nvPr userDrawn="1"/>
        </p:nvSpPr>
        <p:spPr>
          <a:xfrm rot="5400000" flipH="1">
            <a:off x="10861519" y="2999956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DFEADB6D-8A42-44C7-A713-FF8A8B9C3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2426" y="1579377"/>
            <a:ext cx="3101976" cy="1479922"/>
          </a:xfrm>
          <a:custGeom>
            <a:avLst/>
            <a:gdLst>
              <a:gd name="connsiteX0" fmla="*/ 0 w 3101976"/>
              <a:gd name="connsiteY0" fmla="*/ 0 h 1479922"/>
              <a:gd name="connsiteX1" fmla="*/ 3101976 w 3101976"/>
              <a:gd name="connsiteY1" fmla="*/ 0 h 1479922"/>
              <a:gd name="connsiteX2" fmla="*/ 3101976 w 3101976"/>
              <a:gd name="connsiteY2" fmla="*/ 1479922 h 1479922"/>
              <a:gd name="connsiteX3" fmla="*/ 0 w 3101976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9922">
                <a:moveTo>
                  <a:pt x="0" y="0"/>
                </a:moveTo>
                <a:lnTo>
                  <a:pt x="3101976" y="0"/>
                </a:lnTo>
                <a:lnTo>
                  <a:pt x="3101976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 dirty="0"/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8AEFF4C4-C0FD-4B10-9FC2-3DB281E243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9753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1AF7CE21-B8A5-4C97-8E17-43C49D616D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5012" y="1570635"/>
            <a:ext cx="3101976" cy="1474809"/>
          </a:xfrm>
          <a:custGeom>
            <a:avLst/>
            <a:gdLst>
              <a:gd name="connsiteX0" fmla="*/ 0 w 3101976"/>
              <a:gd name="connsiteY0" fmla="*/ 0 h 1474809"/>
              <a:gd name="connsiteX1" fmla="*/ 3101976 w 3101976"/>
              <a:gd name="connsiteY1" fmla="*/ 0 h 1474809"/>
              <a:gd name="connsiteX2" fmla="*/ 3101976 w 3101976"/>
              <a:gd name="connsiteY2" fmla="*/ 1474809 h 1474809"/>
              <a:gd name="connsiteX3" fmla="*/ 0 w 3101976"/>
              <a:gd name="connsiteY3" fmla="*/ 1474809 h 147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4809">
                <a:moveTo>
                  <a:pt x="0" y="0"/>
                </a:moveTo>
                <a:lnTo>
                  <a:pt x="3101976" y="0"/>
                </a:lnTo>
                <a:lnTo>
                  <a:pt x="3101976" y="1474809"/>
                </a:lnTo>
                <a:lnTo>
                  <a:pt x="0" y="14748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F067733C-199B-4B43-8BE3-1A77E9F84C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46041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2" name="图片占位符 51">
            <a:extLst>
              <a:ext uri="{FF2B5EF4-FFF2-40B4-BE49-F238E27FC236}">
                <a16:creationId xmlns:a16="http://schemas.microsoft.com/office/drawing/2014/main" xmlns="" id="{111A86E8-72BC-475F-8DE1-89A55F087D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62328" y="1568079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3" name="图片占位符 52">
            <a:extLst>
              <a:ext uri="{FF2B5EF4-FFF2-40B4-BE49-F238E27FC236}">
                <a16:creationId xmlns:a16="http://schemas.microsoft.com/office/drawing/2014/main" xmlns="" id="{9F2A8402-A988-4ECF-B9A3-369B6C0FA1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2327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F5D1884E-3F53-4DB9-926C-65C5C9FF65C3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标题 1">
            <a:extLst>
              <a:ext uri="{FF2B5EF4-FFF2-40B4-BE49-F238E27FC236}">
                <a16:creationId xmlns:a16="http://schemas.microsoft.com/office/drawing/2014/main" xmlns="" id="{65013D2E-6A6D-4431-8B9D-6DA7472D0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0970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2" name="图片占位符 31">
            <a:extLst>
              <a:ext uri="{FF2B5EF4-FFF2-40B4-BE49-F238E27FC236}">
                <a16:creationId xmlns:a16="http://schemas.microsoft.com/office/drawing/2014/main" xmlns="" id="{ECE657FB-2252-41B6-8E23-8A29E96C3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3157" y="1577607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8943ACE-69EE-48B9-BB17-3F0C4F565DD4}"/>
              </a:ext>
            </a:extLst>
          </p:cNvPr>
          <p:cNvSpPr/>
          <p:nvPr/>
        </p:nvSpPr>
        <p:spPr>
          <a:xfrm>
            <a:off x="2803157" y="1577607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FEF138F9-DB6D-46F4-901E-BC980694FB45}"/>
              </a:ext>
            </a:extLst>
          </p:cNvPr>
          <p:cNvSpPr/>
          <p:nvPr/>
        </p:nvSpPr>
        <p:spPr>
          <a:xfrm>
            <a:off x="100427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48E08F5-6986-4B87-9D28-82EC12CA0438}"/>
              </a:ext>
            </a:extLst>
          </p:cNvPr>
          <p:cNvSpPr/>
          <p:nvPr/>
        </p:nvSpPr>
        <p:spPr>
          <a:xfrm>
            <a:off x="280315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3664AE01-D8E2-4895-931C-9ABE89A2D45E}"/>
              </a:ext>
            </a:extLst>
          </p:cNvPr>
          <p:cNvSpPr/>
          <p:nvPr/>
        </p:nvSpPr>
        <p:spPr>
          <a:xfrm>
            <a:off x="460203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7AC47FA5-FE24-44F3-A07F-A43E24CA62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427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C0438167-84B7-44A1-B733-9646E0BA93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0315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5E3580A5-824C-4D7F-92F1-A9D78E233B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03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92CDB256-3D50-4A88-8124-847466B96A6B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2EEC3FE6-558E-4B42-9807-7E55F62C2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21130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DC1262A3-6CAB-4970-9A8A-F80A81D24A4F}"/>
              </a:ext>
            </a:extLst>
          </p:cNvPr>
          <p:cNvSpPr/>
          <p:nvPr userDrawn="1"/>
        </p:nvSpPr>
        <p:spPr>
          <a:xfrm>
            <a:off x="5254171" y="0"/>
            <a:ext cx="6937829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74598C2A-B84E-434C-8B51-362F27328982}"/>
              </a:ext>
            </a:extLst>
          </p:cNvPr>
          <p:cNvGrpSpPr/>
          <p:nvPr userDrawn="1"/>
        </p:nvGrpSpPr>
        <p:grpSpPr>
          <a:xfrm>
            <a:off x="769547" y="1032464"/>
            <a:ext cx="532691" cy="769441"/>
            <a:chOff x="900176" y="437378"/>
            <a:chExt cx="532691" cy="76944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CD34A297-5380-40B4-96F0-F200F7FCCEDA}"/>
                </a:ext>
              </a:extLst>
            </p:cNvPr>
            <p:cNvSpPr/>
            <p:nvPr/>
          </p:nvSpPr>
          <p:spPr>
            <a:xfrm>
              <a:off x="932409" y="627091"/>
              <a:ext cx="500458" cy="500458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0731D71-9137-492D-A08E-988DB66CA4F8}"/>
                </a:ext>
              </a:extLst>
            </p:cNvPr>
            <p:cNvSpPr txBox="1"/>
            <p:nvPr/>
          </p:nvSpPr>
          <p:spPr>
            <a:xfrm>
              <a:off x="900176" y="437378"/>
              <a:ext cx="5036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44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1.</a:t>
              </a:r>
              <a:endParaRPr lang="zh-CN" altLang="en-US" sz="44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81AAE8A0-0B4D-4B4B-ADA4-BD5DEF4C8539}"/>
              </a:ext>
            </a:extLst>
          </p:cNvPr>
          <p:cNvSpPr/>
          <p:nvPr/>
        </p:nvSpPr>
        <p:spPr>
          <a:xfrm>
            <a:off x="5254171" y="0"/>
            <a:ext cx="6937829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30000"/>
            </a:blip>
            <a:srcRect/>
            <a:stretch>
              <a:fillRect t="-6705" r="-8194" b="-574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xmlns="" id="{8ED04BA5-799B-4ED1-811A-82E7F352C1BD}"/>
              </a:ext>
            </a:extLst>
          </p:cNvPr>
          <p:cNvSpPr/>
          <p:nvPr/>
        </p:nvSpPr>
        <p:spPr>
          <a:xfrm rot="5400000">
            <a:off x="11667853" y="6155361"/>
            <a:ext cx="142059" cy="122465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2D9A17E-AD64-473C-A010-770B88A61CDD}"/>
              </a:ext>
            </a:extLst>
          </p:cNvPr>
          <p:cNvSpPr txBox="1"/>
          <p:nvPr/>
        </p:nvSpPr>
        <p:spPr>
          <a:xfrm>
            <a:off x="7915082" y="4083939"/>
            <a:ext cx="37625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600" dirty="0">
                <a:gradFill flip="none" rotWithShape="1">
                  <a:gsLst>
                    <a:gs pos="100000">
                      <a:schemeClr val="accent3">
                        <a:alpha val="75000"/>
                      </a:schemeClr>
                    </a:gs>
                    <a:gs pos="0">
                      <a:schemeClr val="accent3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Bahnschrift SemiBold" panose="020B0502040204020203" pitchFamily="34" charset="0"/>
              </a:rPr>
              <a:t>CONTENT</a:t>
            </a:r>
            <a:endParaRPr lang="zh-CN" altLang="en-US" sz="6600" dirty="0">
              <a:gradFill flip="none" rotWithShape="1">
                <a:gsLst>
                  <a:gs pos="100000">
                    <a:schemeClr val="accent3">
                      <a:alpha val="75000"/>
                    </a:schemeClr>
                  </a:gs>
                  <a:gs pos="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atin typeface="Bahnschrift SemiBold" panose="020B0502040204020203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0888D30-D5FB-4F4D-A78E-9BD4163B1AEA}"/>
              </a:ext>
            </a:extLst>
          </p:cNvPr>
          <p:cNvSpPr txBox="1"/>
          <p:nvPr/>
        </p:nvSpPr>
        <p:spPr>
          <a:xfrm>
            <a:off x="10230455" y="3876627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b="1" spc="600" dirty="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53" name="文本占位符 52">
            <a:extLst>
              <a:ext uri="{FF2B5EF4-FFF2-40B4-BE49-F238E27FC236}">
                <a16:creationId xmlns:a16="http://schemas.microsoft.com/office/drawing/2014/main" xmlns="" id="{EE46C6FC-E809-4204-90F3-B03D73E8E3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34847" y="1222375"/>
            <a:ext cx="4107769" cy="50026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6ADBFF3C-ABB8-4713-AD13-2A5ACB2BF1EB}"/>
              </a:ext>
            </a:extLst>
          </p:cNvPr>
          <p:cNvGrpSpPr/>
          <p:nvPr userDrawn="1"/>
        </p:nvGrpSpPr>
        <p:grpSpPr>
          <a:xfrm>
            <a:off x="700617" y="1950039"/>
            <a:ext cx="601621" cy="769441"/>
            <a:chOff x="831246" y="437378"/>
            <a:chExt cx="601621" cy="769441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1E87C250-9082-4028-B4E4-CBC36AFEE059}"/>
                </a:ext>
              </a:extLst>
            </p:cNvPr>
            <p:cNvSpPr/>
            <p:nvPr/>
          </p:nvSpPr>
          <p:spPr>
            <a:xfrm>
              <a:off x="932409" y="627091"/>
              <a:ext cx="500458" cy="500458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C8668574-A14D-46C0-A316-00987C7B7590}"/>
                </a:ext>
              </a:extLst>
            </p:cNvPr>
            <p:cNvSpPr txBox="1"/>
            <p:nvPr/>
          </p:nvSpPr>
          <p:spPr>
            <a:xfrm>
              <a:off x="831246" y="437378"/>
              <a:ext cx="5725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44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2.</a:t>
              </a:r>
              <a:endParaRPr lang="zh-CN" altLang="en-US" sz="44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73" name="文本占位符 52">
            <a:extLst>
              <a:ext uri="{FF2B5EF4-FFF2-40B4-BE49-F238E27FC236}">
                <a16:creationId xmlns:a16="http://schemas.microsoft.com/office/drawing/2014/main" xmlns="" id="{E3746F33-B77F-4787-8113-9F156524A5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34847" y="2139950"/>
            <a:ext cx="4107769" cy="50026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C2F2C8E1-E1B1-4794-8F76-4E41286F8556}"/>
              </a:ext>
            </a:extLst>
          </p:cNvPr>
          <p:cNvGrpSpPr/>
          <p:nvPr userDrawn="1"/>
        </p:nvGrpSpPr>
        <p:grpSpPr>
          <a:xfrm>
            <a:off x="684587" y="2867614"/>
            <a:ext cx="617651" cy="769441"/>
            <a:chOff x="815216" y="437378"/>
            <a:chExt cx="617651" cy="769441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6FA7A437-693C-4CFB-A2E3-C1B485FAE1CA}"/>
                </a:ext>
              </a:extLst>
            </p:cNvPr>
            <p:cNvSpPr/>
            <p:nvPr/>
          </p:nvSpPr>
          <p:spPr>
            <a:xfrm>
              <a:off x="932409" y="627091"/>
              <a:ext cx="500458" cy="500458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EC7CBDC2-2769-4BBE-A7C7-EC5168CF2281}"/>
                </a:ext>
              </a:extLst>
            </p:cNvPr>
            <p:cNvSpPr txBox="1"/>
            <p:nvPr/>
          </p:nvSpPr>
          <p:spPr>
            <a:xfrm>
              <a:off x="815216" y="437378"/>
              <a:ext cx="5886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44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3.</a:t>
              </a:r>
              <a:endParaRPr lang="zh-CN" altLang="en-US" sz="44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77" name="文本占位符 52">
            <a:extLst>
              <a:ext uri="{FF2B5EF4-FFF2-40B4-BE49-F238E27FC236}">
                <a16:creationId xmlns:a16="http://schemas.microsoft.com/office/drawing/2014/main" xmlns="" id="{D3BFE806-5AEB-4886-B392-4ACDFB4D54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34847" y="3057525"/>
            <a:ext cx="4107769" cy="50026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B2100914-11BF-4A74-8B7E-8AD96E7484E9}"/>
              </a:ext>
            </a:extLst>
          </p:cNvPr>
          <p:cNvGrpSpPr/>
          <p:nvPr userDrawn="1"/>
        </p:nvGrpSpPr>
        <p:grpSpPr>
          <a:xfrm>
            <a:off x="702221" y="3785189"/>
            <a:ext cx="600017" cy="769441"/>
            <a:chOff x="832850" y="437378"/>
            <a:chExt cx="600017" cy="769441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02A3981F-D167-4283-92A9-BC8CA88A1F48}"/>
                </a:ext>
              </a:extLst>
            </p:cNvPr>
            <p:cNvSpPr/>
            <p:nvPr/>
          </p:nvSpPr>
          <p:spPr>
            <a:xfrm>
              <a:off x="932409" y="627091"/>
              <a:ext cx="500458" cy="500458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B3EE8FE3-0DD1-4DCB-BE78-24FDD6A0DA0D}"/>
                </a:ext>
              </a:extLst>
            </p:cNvPr>
            <p:cNvSpPr txBox="1"/>
            <p:nvPr/>
          </p:nvSpPr>
          <p:spPr>
            <a:xfrm>
              <a:off x="832850" y="437378"/>
              <a:ext cx="5709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44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4.</a:t>
              </a:r>
              <a:endParaRPr lang="zh-CN" altLang="en-US" sz="44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81" name="文本占位符 52">
            <a:extLst>
              <a:ext uri="{FF2B5EF4-FFF2-40B4-BE49-F238E27FC236}">
                <a16:creationId xmlns:a16="http://schemas.microsoft.com/office/drawing/2014/main" xmlns="" id="{C2C45208-EBB4-4A9F-9102-85E8AA9ECC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4847" y="3975100"/>
            <a:ext cx="4107769" cy="50026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7C00A059-2E10-4B34-967A-BE232F45365F}"/>
              </a:ext>
            </a:extLst>
          </p:cNvPr>
          <p:cNvGrpSpPr/>
          <p:nvPr userDrawn="1"/>
        </p:nvGrpSpPr>
        <p:grpSpPr>
          <a:xfrm>
            <a:off x="681381" y="4702764"/>
            <a:ext cx="620857" cy="769441"/>
            <a:chOff x="812010" y="437378"/>
            <a:chExt cx="620857" cy="769441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42890362-7373-431C-BFE4-FDEC897F794D}"/>
                </a:ext>
              </a:extLst>
            </p:cNvPr>
            <p:cNvSpPr/>
            <p:nvPr/>
          </p:nvSpPr>
          <p:spPr>
            <a:xfrm>
              <a:off x="932409" y="627091"/>
              <a:ext cx="500458" cy="500458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37EF2FE8-AAD4-4527-88C0-69CC1CBF6290}"/>
                </a:ext>
              </a:extLst>
            </p:cNvPr>
            <p:cNvSpPr txBox="1"/>
            <p:nvPr/>
          </p:nvSpPr>
          <p:spPr>
            <a:xfrm>
              <a:off x="812010" y="437378"/>
              <a:ext cx="5918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44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5.</a:t>
              </a:r>
              <a:endParaRPr lang="zh-CN" altLang="en-US" sz="44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85" name="文本占位符 52">
            <a:extLst>
              <a:ext uri="{FF2B5EF4-FFF2-40B4-BE49-F238E27FC236}">
                <a16:creationId xmlns:a16="http://schemas.microsoft.com/office/drawing/2014/main" xmlns="" id="{34470F78-4838-4709-9795-E7DF1E4E64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34847" y="4892675"/>
            <a:ext cx="4107769" cy="50026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864125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37985C78-4EFC-432D-B4B6-D51F65DEB1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1" y="1432463"/>
            <a:ext cx="5435600" cy="4768311"/>
          </a:xfrm>
          <a:custGeom>
            <a:avLst/>
            <a:gdLst>
              <a:gd name="connsiteX0" fmla="*/ 0 w 5435600"/>
              <a:gd name="connsiteY0" fmla="*/ 0 h 4768311"/>
              <a:gd name="connsiteX1" fmla="*/ 5435600 w 5435600"/>
              <a:gd name="connsiteY1" fmla="*/ 0 h 4768311"/>
              <a:gd name="connsiteX2" fmla="*/ 5435600 w 5435600"/>
              <a:gd name="connsiteY2" fmla="*/ 4768311 h 4768311"/>
              <a:gd name="connsiteX3" fmla="*/ 0 w 5435600"/>
              <a:gd name="connsiteY3" fmla="*/ 4768311 h 476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600" h="4768311">
                <a:moveTo>
                  <a:pt x="0" y="0"/>
                </a:moveTo>
                <a:lnTo>
                  <a:pt x="5435600" y="0"/>
                </a:lnTo>
                <a:lnTo>
                  <a:pt x="5435600" y="4768311"/>
                </a:lnTo>
                <a:lnTo>
                  <a:pt x="0" y="47683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74DF96C-ABBC-47B2-BBA0-480734721F88}"/>
              </a:ext>
            </a:extLst>
          </p:cNvPr>
          <p:cNvSpPr/>
          <p:nvPr userDrawn="1"/>
        </p:nvSpPr>
        <p:spPr>
          <a:xfrm>
            <a:off x="6096001" y="1438275"/>
            <a:ext cx="5422898" cy="476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CFDF8E6-AFA2-4EEE-9803-142EFF57F2C5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1A2CECB4-47C7-4B72-B0DE-8C24F965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22576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梯形 29">
            <a:extLst>
              <a:ext uri="{FF2B5EF4-FFF2-40B4-BE49-F238E27FC236}">
                <a16:creationId xmlns:a16="http://schemas.microsoft.com/office/drawing/2014/main" xmlns="" id="{BD9F7145-737C-4549-9D87-5C9CAB4D8780}"/>
              </a:ext>
            </a:extLst>
          </p:cNvPr>
          <p:cNvSpPr/>
          <p:nvPr/>
        </p:nvSpPr>
        <p:spPr>
          <a:xfrm>
            <a:off x="2653134" y="6079447"/>
            <a:ext cx="6885733" cy="417304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xmlns="" id="{C84DECF5-6740-4970-9786-7AB92C75F45C}"/>
              </a:ext>
            </a:extLst>
          </p:cNvPr>
          <p:cNvSpPr/>
          <p:nvPr/>
        </p:nvSpPr>
        <p:spPr>
          <a:xfrm>
            <a:off x="415005" y="5591084"/>
            <a:ext cx="11361990" cy="521930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609EFB0-3532-4142-BE62-E065893E674C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E09D83F5-4C36-4B22-A71C-9B4AB4B6434E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B991851-3200-4195-B1D3-3AB24FCD1A2B}"/>
              </a:ext>
            </a:extLst>
          </p:cNvPr>
          <p:cNvCxnSpPr>
            <a:cxnSpLocks/>
          </p:cNvCxnSpPr>
          <p:nvPr/>
        </p:nvCxnSpPr>
        <p:spPr>
          <a:xfrm flipH="1">
            <a:off x="11679261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0603B8F9-972A-495D-99D5-5F6C84CAA0B6}"/>
              </a:ext>
            </a:extLst>
          </p:cNvPr>
          <p:cNvCxnSpPr>
            <a:cxnSpLocks/>
          </p:cNvCxnSpPr>
          <p:nvPr/>
        </p:nvCxnSpPr>
        <p:spPr>
          <a:xfrm flipH="1">
            <a:off x="9216772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A1E902EA-B8CA-44B4-B18E-E78489D6D0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9733" y="2577484"/>
            <a:ext cx="4018869" cy="3020393"/>
          </a:xfrm>
          <a:custGeom>
            <a:avLst/>
            <a:gdLst>
              <a:gd name="connsiteX0" fmla="*/ 0 w 4018869"/>
              <a:gd name="connsiteY0" fmla="*/ 0 h 3020393"/>
              <a:gd name="connsiteX1" fmla="*/ 4018869 w 4018869"/>
              <a:gd name="connsiteY1" fmla="*/ 0 h 3020393"/>
              <a:gd name="connsiteX2" fmla="*/ 4018869 w 4018869"/>
              <a:gd name="connsiteY2" fmla="*/ 3020393 h 3020393"/>
              <a:gd name="connsiteX3" fmla="*/ 0 w 4018869"/>
              <a:gd name="connsiteY3" fmla="*/ 3020393 h 302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8869" h="3020393">
                <a:moveTo>
                  <a:pt x="0" y="0"/>
                </a:moveTo>
                <a:lnTo>
                  <a:pt x="4018869" y="0"/>
                </a:lnTo>
                <a:lnTo>
                  <a:pt x="4018869" y="3020393"/>
                </a:lnTo>
                <a:lnTo>
                  <a:pt x="0" y="3020393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ContrastingRightFacing" fov="6000000">
              <a:rot lat="0" lon="20928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25D726D2-7287-4195-83D7-2D8A5FB03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00235" y="2568069"/>
            <a:ext cx="4027190" cy="3020392"/>
          </a:xfrm>
          <a:custGeom>
            <a:avLst/>
            <a:gdLst>
              <a:gd name="connsiteX0" fmla="*/ 0 w 4027190"/>
              <a:gd name="connsiteY0" fmla="*/ 0 h 3020392"/>
              <a:gd name="connsiteX1" fmla="*/ 4027190 w 4027190"/>
              <a:gd name="connsiteY1" fmla="*/ 0 h 3020392"/>
              <a:gd name="connsiteX2" fmla="*/ 4027190 w 4027190"/>
              <a:gd name="connsiteY2" fmla="*/ 3020392 h 3020392"/>
              <a:gd name="connsiteX3" fmla="*/ 0 w 4027190"/>
              <a:gd name="connsiteY3" fmla="*/ 3020392 h 302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7190" h="3020392">
                <a:moveTo>
                  <a:pt x="0" y="0"/>
                </a:moveTo>
                <a:lnTo>
                  <a:pt x="4027190" y="0"/>
                </a:lnTo>
                <a:lnTo>
                  <a:pt x="4027190" y="3020392"/>
                </a:lnTo>
                <a:lnTo>
                  <a:pt x="0" y="3020392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HeroicExtremeLeftFacing" fov="6000000">
              <a:rot lat="0" lon="673904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3403F8DB-8BE7-4AF9-85CE-18BFCAD0D2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34807" y="1892300"/>
            <a:ext cx="5153380" cy="3866596"/>
          </a:xfrm>
          <a:custGeom>
            <a:avLst/>
            <a:gdLst>
              <a:gd name="connsiteX0" fmla="*/ 0 w 5153380"/>
              <a:gd name="connsiteY0" fmla="*/ 0 h 3866596"/>
              <a:gd name="connsiteX1" fmla="*/ 5153380 w 5153380"/>
              <a:gd name="connsiteY1" fmla="*/ 0 h 3866596"/>
              <a:gd name="connsiteX2" fmla="*/ 5153380 w 5153380"/>
              <a:gd name="connsiteY2" fmla="*/ 3866596 h 3866596"/>
              <a:gd name="connsiteX3" fmla="*/ 0 w 5153380"/>
              <a:gd name="connsiteY3" fmla="*/ 3866596 h 386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3380" h="3866596">
                <a:moveTo>
                  <a:pt x="0" y="0"/>
                </a:moveTo>
                <a:lnTo>
                  <a:pt x="5153380" y="0"/>
                </a:lnTo>
                <a:lnTo>
                  <a:pt x="5153380" y="3866596"/>
                </a:lnTo>
                <a:lnTo>
                  <a:pt x="0" y="3866596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5A77C0B-2468-4338-BE1C-517D991CED4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03266B8F-81EB-4FAE-8AD2-2006734A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67471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02DA0FCE-2B16-4B02-A890-1CA0F43EF6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207" y="2232025"/>
            <a:ext cx="3098800" cy="3098800"/>
          </a:xfrm>
          <a:custGeom>
            <a:avLst/>
            <a:gdLst>
              <a:gd name="connsiteX0" fmla="*/ 1549400 w 3098800"/>
              <a:gd name="connsiteY0" fmla="*/ 0 h 3098800"/>
              <a:gd name="connsiteX1" fmla="*/ 3098800 w 3098800"/>
              <a:gd name="connsiteY1" fmla="*/ 1549400 h 3098800"/>
              <a:gd name="connsiteX2" fmla="*/ 1549400 w 3098800"/>
              <a:gd name="connsiteY2" fmla="*/ 3098800 h 3098800"/>
              <a:gd name="connsiteX3" fmla="*/ 0 w 3098800"/>
              <a:gd name="connsiteY3" fmla="*/ 1549400 h 3098800"/>
              <a:gd name="connsiteX4" fmla="*/ 1549400 w 3098800"/>
              <a:gd name="connsiteY4" fmla="*/ 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8800" h="3098800">
                <a:moveTo>
                  <a:pt x="1549400" y="0"/>
                </a:moveTo>
                <a:cubicBezTo>
                  <a:pt x="2405110" y="0"/>
                  <a:pt x="3098800" y="693690"/>
                  <a:pt x="3098800" y="1549400"/>
                </a:cubicBezTo>
                <a:cubicBezTo>
                  <a:pt x="3098800" y="2405110"/>
                  <a:pt x="2405110" y="3098800"/>
                  <a:pt x="1549400" y="3098800"/>
                </a:cubicBezTo>
                <a:cubicBezTo>
                  <a:pt x="693690" y="3098800"/>
                  <a:pt x="0" y="2405110"/>
                  <a:pt x="0" y="1549400"/>
                </a:cubicBezTo>
                <a:cubicBezTo>
                  <a:pt x="0" y="693690"/>
                  <a:pt x="693690" y="0"/>
                  <a:pt x="1549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4E8DA9E6-C5AB-4F08-A38B-43562D0168B0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7654785B-6806-4730-826B-D1A32C72D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39482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49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453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07E49776-9222-488A-B24F-A16EAC4432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9"/>
          <a:stretch/>
        </p:blipFill>
        <p:spPr>
          <a:xfrm>
            <a:off x="3775586" y="-1"/>
            <a:ext cx="8416413" cy="6858001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0756047-5F8B-491A-8C2F-7BECEAC98716}"/>
              </a:ext>
            </a:extLst>
          </p:cNvPr>
          <p:cNvSpPr/>
          <p:nvPr userDrawn="1"/>
        </p:nvSpPr>
        <p:spPr>
          <a:xfrm flipH="1">
            <a:off x="0" y="0"/>
            <a:ext cx="5101134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CACB40B9-A7E4-4223-8838-B0CA52E332C8}"/>
              </a:ext>
            </a:extLst>
          </p:cNvPr>
          <p:cNvSpPr/>
          <p:nvPr userDrawn="1"/>
        </p:nvSpPr>
        <p:spPr>
          <a:xfrm flipH="1">
            <a:off x="-1" y="0"/>
            <a:ext cx="5101135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alphaModFix amt="30000"/>
            </a:blip>
            <a:srcRect/>
            <a:stretch>
              <a:fillRect t="-6705" r="-47150" b="-574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7705067-4648-4B7F-A5B9-7E8A96D2F1FC}"/>
              </a:ext>
            </a:extLst>
          </p:cNvPr>
          <p:cNvGrpSpPr/>
          <p:nvPr userDrawn="1"/>
        </p:nvGrpSpPr>
        <p:grpSpPr>
          <a:xfrm>
            <a:off x="5118960" y="1731318"/>
            <a:ext cx="1297207" cy="1862048"/>
            <a:chOff x="7410940" y="1922544"/>
            <a:chExt cx="1297207" cy="186204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EF9C3853-D171-4892-BDBC-122E1C48493F}"/>
                </a:ext>
              </a:extLst>
            </p:cNvPr>
            <p:cNvSpPr/>
            <p:nvPr/>
          </p:nvSpPr>
          <p:spPr>
            <a:xfrm>
              <a:off x="7522728" y="2510989"/>
              <a:ext cx="1185419" cy="1185419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9F6D5A4-4FFD-472A-9C28-B9ADD2B03AA5}"/>
                </a:ext>
              </a:extLst>
            </p:cNvPr>
            <p:cNvSpPr txBox="1"/>
            <p:nvPr/>
          </p:nvSpPr>
          <p:spPr>
            <a:xfrm>
              <a:off x="7410940" y="1922544"/>
              <a:ext cx="1018227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5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1.</a:t>
              </a:r>
              <a:endParaRPr lang="zh-CN" altLang="en-US" sz="115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14" name="文本占位符 52">
            <a:extLst>
              <a:ext uri="{FF2B5EF4-FFF2-40B4-BE49-F238E27FC236}">
                <a16:creationId xmlns:a16="http://schemas.microsoft.com/office/drawing/2014/main" xmlns="" id="{2BFBA2E5-8D9A-4100-8316-6E35148E5D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43056" y="2662342"/>
            <a:ext cx="5043074" cy="500260"/>
          </a:xfrm>
        </p:spPr>
        <p:txBody>
          <a:bodyPr>
            <a:noAutofit/>
          </a:bodyPr>
          <a:lstStyle>
            <a:lvl1pPr marL="0" indent="0">
              <a:buNone/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02470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07E49776-9222-488A-B24F-A16EAC4432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9"/>
          <a:stretch/>
        </p:blipFill>
        <p:spPr>
          <a:xfrm>
            <a:off x="3775586" y="-1"/>
            <a:ext cx="8416413" cy="6858001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0756047-5F8B-491A-8C2F-7BECEAC98716}"/>
              </a:ext>
            </a:extLst>
          </p:cNvPr>
          <p:cNvSpPr/>
          <p:nvPr userDrawn="1"/>
        </p:nvSpPr>
        <p:spPr>
          <a:xfrm flipH="1">
            <a:off x="0" y="0"/>
            <a:ext cx="5101134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CACB40B9-A7E4-4223-8838-B0CA52E332C8}"/>
              </a:ext>
            </a:extLst>
          </p:cNvPr>
          <p:cNvSpPr/>
          <p:nvPr userDrawn="1"/>
        </p:nvSpPr>
        <p:spPr>
          <a:xfrm flipH="1">
            <a:off x="-1" y="0"/>
            <a:ext cx="5101135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alphaModFix amt="30000"/>
            </a:blip>
            <a:srcRect/>
            <a:stretch>
              <a:fillRect t="-6705" r="-47150" b="-574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7705067-4648-4B7F-A5B9-7E8A96D2F1FC}"/>
              </a:ext>
            </a:extLst>
          </p:cNvPr>
          <p:cNvGrpSpPr/>
          <p:nvPr userDrawn="1"/>
        </p:nvGrpSpPr>
        <p:grpSpPr>
          <a:xfrm>
            <a:off x="5218403" y="1755639"/>
            <a:ext cx="1197764" cy="1862048"/>
            <a:chOff x="7510383" y="1946865"/>
            <a:chExt cx="1197764" cy="186204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EF9C3853-D171-4892-BDBC-122E1C48493F}"/>
                </a:ext>
              </a:extLst>
            </p:cNvPr>
            <p:cNvSpPr/>
            <p:nvPr/>
          </p:nvSpPr>
          <p:spPr>
            <a:xfrm>
              <a:off x="7522728" y="2510989"/>
              <a:ext cx="1185419" cy="1185419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9F6D5A4-4FFD-472A-9C28-B9ADD2B03AA5}"/>
                </a:ext>
              </a:extLst>
            </p:cNvPr>
            <p:cNvSpPr txBox="1"/>
            <p:nvPr/>
          </p:nvSpPr>
          <p:spPr>
            <a:xfrm>
              <a:off x="7510383" y="1946865"/>
              <a:ext cx="119776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5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2.</a:t>
              </a:r>
              <a:endParaRPr lang="zh-CN" altLang="en-US" sz="115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14" name="文本占位符 52">
            <a:extLst>
              <a:ext uri="{FF2B5EF4-FFF2-40B4-BE49-F238E27FC236}">
                <a16:creationId xmlns:a16="http://schemas.microsoft.com/office/drawing/2014/main" xmlns="" id="{2BFBA2E5-8D9A-4100-8316-6E35148E5D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43056" y="2662342"/>
            <a:ext cx="5043074" cy="500260"/>
          </a:xfrm>
        </p:spPr>
        <p:txBody>
          <a:bodyPr>
            <a:noAutofit/>
          </a:bodyPr>
          <a:lstStyle>
            <a:lvl1pPr marL="0" indent="0">
              <a:buNone/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17727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07E49776-9222-488A-B24F-A16EAC4432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9"/>
          <a:stretch/>
        </p:blipFill>
        <p:spPr>
          <a:xfrm>
            <a:off x="3775586" y="-1"/>
            <a:ext cx="8416413" cy="6858001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0756047-5F8B-491A-8C2F-7BECEAC98716}"/>
              </a:ext>
            </a:extLst>
          </p:cNvPr>
          <p:cNvSpPr/>
          <p:nvPr userDrawn="1"/>
        </p:nvSpPr>
        <p:spPr>
          <a:xfrm flipH="1">
            <a:off x="0" y="0"/>
            <a:ext cx="5101134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CACB40B9-A7E4-4223-8838-B0CA52E332C8}"/>
              </a:ext>
            </a:extLst>
          </p:cNvPr>
          <p:cNvSpPr/>
          <p:nvPr userDrawn="1"/>
        </p:nvSpPr>
        <p:spPr>
          <a:xfrm flipH="1">
            <a:off x="-1" y="0"/>
            <a:ext cx="5101135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alphaModFix amt="30000"/>
            </a:blip>
            <a:srcRect/>
            <a:stretch>
              <a:fillRect t="-6705" r="-47150" b="-574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7705067-4648-4B7F-A5B9-7E8A96D2F1FC}"/>
              </a:ext>
            </a:extLst>
          </p:cNvPr>
          <p:cNvGrpSpPr/>
          <p:nvPr userDrawn="1"/>
        </p:nvGrpSpPr>
        <p:grpSpPr>
          <a:xfrm>
            <a:off x="5176725" y="1755639"/>
            <a:ext cx="1239442" cy="1862048"/>
            <a:chOff x="7468705" y="1946865"/>
            <a:chExt cx="1239442" cy="186204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EF9C3853-D171-4892-BDBC-122E1C48493F}"/>
                </a:ext>
              </a:extLst>
            </p:cNvPr>
            <p:cNvSpPr/>
            <p:nvPr/>
          </p:nvSpPr>
          <p:spPr>
            <a:xfrm>
              <a:off x="7522728" y="2510989"/>
              <a:ext cx="1185419" cy="1185419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9F6D5A4-4FFD-472A-9C28-B9ADD2B03AA5}"/>
                </a:ext>
              </a:extLst>
            </p:cNvPr>
            <p:cNvSpPr txBox="1"/>
            <p:nvPr/>
          </p:nvSpPr>
          <p:spPr>
            <a:xfrm>
              <a:off x="7468705" y="1946865"/>
              <a:ext cx="123944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5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3.</a:t>
              </a:r>
              <a:endParaRPr lang="zh-CN" altLang="en-US" sz="115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14" name="文本占位符 52">
            <a:extLst>
              <a:ext uri="{FF2B5EF4-FFF2-40B4-BE49-F238E27FC236}">
                <a16:creationId xmlns:a16="http://schemas.microsoft.com/office/drawing/2014/main" xmlns="" id="{2BFBA2E5-8D9A-4100-8316-6E35148E5D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43056" y="2662342"/>
            <a:ext cx="5043074" cy="500260"/>
          </a:xfrm>
        </p:spPr>
        <p:txBody>
          <a:bodyPr>
            <a:noAutofit/>
          </a:bodyPr>
          <a:lstStyle>
            <a:lvl1pPr marL="0" indent="0">
              <a:buNone/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6849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07E49776-9222-488A-B24F-A16EAC4432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9"/>
          <a:stretch/>
        </p:blipFill>
        <p:spPr>
          <a:xfrm>
            <a:off x="3775586" y="-1"/>
            <a:ext cx="8416413" cy="6858001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0756047-5F8B-491A-8C2F-7BECEAC98716}"/>
              </a:ext>
            </a:extLst>
          </p:cNvPr>
          <p:cNvSpPr/>
          <p:nvPr userDrawn="1"/>
        </p:nvSpPr>
        <p:spPr>
          <a:xfrm flipH="1">
            <a:off x="0" y="0"/>
            <a:ext cx="5101134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CACB40B9-A7E4-4223-8838-B0CA52E332C8}"/>
              </a:ext>
            </a:extLst>
          </p:cNvPr>
          <p:cNvSpPr/>
          <p:nvPr userDrawn="1"/>
        </p:nvSpPr>
        <p:spPr>
          <a:xfrm flipH="1">
            <a:off x="-1" y="0"/>
            <a:ext cx="5101135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alphaModFix amt="30000"/>
            </a:blip>
            <a:srcRect/>
            <a:stretch>
              <a:fillRect t="-6705" r="-47150" b="-574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7705067-4648-4B7F-A5B9-7E8A96D2F1FC}"/>
              </a:ext>
            </a:extLst>
          </p:cNvPr>
          <p:cNvGrpSpPr/>
          <p:nvPr userDrawn="1"/>
        </p:nvGrpSpPr>
        <p:grpSpPr>
          <a:xfrm>
            <a:off x="5221609" y="1755639"/>
            <a:ext cx="1194558" cy="1862048"/>
            <a:chOff x="7513589" y="1946865"/>
            <a:chExt cx="1194558" cy="186204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EF9C3853-D171-4892-BDBC-122E1C48493F}"/>
                </a:ext>
              </a:extLst>
            </p:cNvPr>
            <p:cNvSpPr/>
            <p:nvPr/>
          </p:nvSpPr>
          <p:spPr>
            <a:xfrm>
              <a:off x="7522728" y="2510989"/>
              <a:ext cx="1185419" cy="1185419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9F6D5A4-4FFD-472A-9C28-B9ADD2B03AA5}"/>
                </a:ext>
              </a:extLst>
            </p:cNvPr>
            <p:cNvSpPr txBox="1"/>
            <p:nvPr/>
          </p:nvSpPr>
          <p:spPr>
            <a:xfrm>
              <a:off x="7513589" y="1946865"/>
              <a:ext cx="1194558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5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4.</a:t>
              </a:r>
              <a:endParaRPr lang="zh-CN" altLang="en-US" sz="115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14" name="文本占位符 52">
            <a:extLst>
              <a:ext uri="{FF2B5EF4-FFF2-40B4-BE49-F238E27FC236}">
                <a16:creationId xmlns:a16="http://schemas.microsoft.com/office/drawing/2014/main" xmlns="" id="{2BFBA2E5-8D9A-4100-8316-6E35148E5D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43056" y="2662342"/>
            <a:ext cx="5043074" cy="500260"/>
          </a:xfrm>
        </p:spPr>
        <p:txBody>
          <a:bodyPr>
            <a:noAutofit/>
          </a:bodyPr>
          <a:lstStyle>
            <a:lvl1pPr marL="0" indent="0">
              <a:buNone/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083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07E49776-9222-488A-B24F-A16EAC4432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9"/>
          <a:stretch/>
        </p:blipFill>
        <p:spPr>
          <a:xfrm>
            <a:off x="3775586" y="-1"/>
            <a:ext cx="8416413" cy="6858001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0756047-5F8B-491A-8C2F-7BECEAC98716}"/>
              </a:ext>
            </a:extLst>
          </p:cNvPr>
          <p:cNvSpPr/>
          <p:nvPr userDrawn="1"/>
        </p:nvSpPr>
        <p:spPr>
          <a:xfrm flipH="1">
            <a:off x="0" y="0"/>
            <a:ext cx="5101134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CACB40B9-A7E4-4223-8838-B0CA52E332C8}"/>
              </a:ext>
            </a:extLst>
          </p:cNvPr>
          <p:cNvSpPr/>
          <p:nvPr userDrawn="1"/>
        </p:nvSpPr>
        <p:spPr>
          <a:xfrm flipH="1">
            <a:off x="-1" y="0"/>
            <a:ext cx="5101135" cy="6858000"/>
          </a:xfrm>
          <a:custGeom>
            <a:avLst/>
            <a:gdLst>
              <a:gd name="connsiteX0" fmla="*/ 1714500 w 6937829"/>
              <a:gd name="connsiteY0" fmla="*/ 0 h 6858000"/>
              <a:gd name="connsiteX1" fmla="*/ 6937829 w 6937829"/>
              <a:gd name="connsiteY1" fmla="*/ 0 h 6858000"/>
              <a:gd name="connsiteX2" fmla="*/ 6937829 w 6937829"/>
              <a:gd name="connsiteY2" fmla="*/ 6858000 h 6858000"/>
              <a:gd name="connsiteX3" fmla="*/ 0 w 6937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7829" h="6858000">
                <a:moveTo>
                  <a:pt x="1714500" y="0"/>
                </a:moveTo>
                <a:lnTo>
                  <a:pt x="6937829" y="0"/>
                </a:lnTo>
                <a:lnTo>
                  <a:pt x="693782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alphaModFix amt="30000"/>
            </a:blip>
            <a:srcRect/>
            <a:stretch>
              <a:fillRect t="-6705" r="-47150" b="-574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7705067-4648-4B7F-A5B9-7E8A96D2F1FC}"/>
              </a:ext>
            </a:extLst>
          </p:cNvPr>
          <p:cNvGrpSpPr/>
          <p:nvPr userDrawn="1"/>
        </p:nvGrpSpPr>
        <p:grpSpPr>
          <a:xfrm>
            <a:off x="5167107" y="1755639"/>
            <a:ext cx="1249060" cy="1862048"/>
            <a:chOff x="7459087" y="1946865"/>
            <a:chExt cx="1249060" cy="186204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EF9C3853-D171-4892-BDBC-122E1C48493F}"/>
                </a:ext>
              </a:extLst>
            </p:cNvPr>
            <p:cNvSpPr/>
            <p:nvPr/>
          </p:nvSpPr>
          <p:spPr>
            <a:xfrm>
              <a:off x="7522728" y="2510989"/>
              <a:ext cx="1185419" cy="1185419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75000"/>
                  </a:schemeClr>
                </a:gs>
                <a:gs pos="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9F6D5A4-4FFD-472A-9C28-B9ADD2B03AA5}"/>
                </a:ext>
              </a:extLst>
            </p:cNvPr>
            <p:cNvSpPr txBox="1"/>
            <p:nvPr/>
          </p:nvSpPr>
          <p:spPr>
            <a:xfrm>
              <a:off x="7459087" y="1946865"/>
              <a:ext cx="124906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500" i="1" dirty="0">
                  <a:solidFill>
                    <a:schemeClr val="tx2"/>
                  </a:solidFill>
                  <a:latin typeface="Impact" panose="020B0806030902050204" pitchFamily="34" charset="0"/>
                  <a:ea typeface="+mj-ea"/>
                </a:rPr>
                <a:t>5.</a:t>
              </a:r>
              <a:endParaRPr lang="zh-CN" altLang="en-US" sz="11500" i="1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14" name="文本占位符 52">
            <a:extLst>
              <a:ext uri="{FF2B5EF4-FFF2-40B4-BE49-F238E27FC236}">
                <a16:creationId xmlns:a16="http://schemas.microsoft.com/office/drawing/2014/main" xmlns="" id="{2BFBA2E5-8D9A-4100-8316-6E35148E5D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43056" y="2662342"/>
            <a:ext cx="5043074" cy="500260"/>
          </a:xfrm>
        </p:spPr>
        <p:txBody>
          <a:bodyPr>
            <a:noAutofit/>
          </a:bodyPr>
          <a:lstStyle>
            <a:lvl1pPr marL="0" indent="0">
              <a:buNone/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71843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53E19A-DAC4-44DD-8BBB-EDA6D2DDD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457" y="288925"/>
            <a:ext cx="9056126" cy="449623"/>
          </a:xfrm>
        </p:spPr>
        <p:txBody>
          <a:bodyPr lIns="0">
            <a:noAutofit/>
          </a:bodyPr>
          <a:lstStyle>
            <a:lvl1pPr>
              <a:defRPr sz="3200" b="1" spc="150" baseline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EE28D2C-F7F4-4B2C-93B7-E6EB190C94B1}"/>
              </a:ext>
            </a:extLst>
          </p:cNvPr>
          <p:cNvSpPr/>
          <p:nvPr userDrawn="1"/>
        </p:nvSpPr>
        <p:spPr>
          <a:xfrm>
            <a:off x="0" y="6665214"/>
            <a:ext cx="12192000" cy="2120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E7BDE44-BA78-463F-BF8E-F7B3FCCAE546}"/>
              </a:ext>
            </a:extLst>
          </p:cNvPr>
          <p:cNvSpPr/>
          <p:nvPr userDrawn="1"/>
        </p:nvSpPr>
        <p:spPr>
          <a:xfrm>
            <a:off x="346708" y="0"/>
            <a:ext cx="491491" cy="6891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b" anchorCtr="0"/>
          <a:lstStyle/>
          <a:p>
            <a:pPr algn="ctr"/>
            <a:endParaRPr lang="zh-CN" altLang="en-US" sz="3600" dirty="0">
              <a:latin typeface="Impact" panose="020B080603090205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96B0534-26BC-4820-B1FC-338FB516A0FC}"/>
              </a:ext>
            </a:extLst>
          </p:cNvPr>
          <p:cNvSpPr/>
          <p:nvPr userDrawn="1"/>
        </p:nvSpPr>
        <p:spPr>
          <a:xfrm>
            <a:off x="0" y="477090"/>
            <a:ext cx="212035" cy="2120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93F6A6D-487E-4517-A4A8-3E186C65459C}"/>
              </a:ext>
            </a:extLst>
          </p:cNvPr>
          <p:cNvSpPr/>
          <p:nvPr userDrawn="1"/>
        </p:nvSpPr>
        <p:spPr>
          <a:xfrm>
            <a:off x="838199" y="738548"/>
            <a:ext cx="106017" cy="1060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73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2E3569-4F76-4288-BAA6-A932A1F95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ACBD027-F4DB-4C63-808C-73A36DB15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327B417-53B8-4545-8F54-45F4180F1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C6D51-54D8-4263-8973-CB0BCF11731D}" type="datetime1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C69DFF-6B5C-4342-85A4-7851B2A36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01E293-706E-4A02-A004-A86C452EF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FF6FD-220E-41B9-9037-0489309736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291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92D6C9C-B44F-4B71-A20E-7F0763573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1AC4701-83A9-49AF-8741-E1DA77F49C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AFDCA7E-9D38-4A27-B94B-BBBE469E55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09E29-2579-4F25-B2B8-A4E2327609A8}" type="datetime1">
              <a:rPr lang="zh-CN" altLang="en-US" smtClean="0"/>
              <a:t>2020/12/29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DC078C2-6182-40EB-AEBC-8B560E4EA1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9F92E44-0676-4224-BDC1-D2D4F9BF3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FF6FD-220E-41B9-9037-0489309736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031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54" r:id="rId8"/>
    <p:sldLayoutId id="2147483650" r:id="rId9"/>
    <p:sldLayoutId id="2147483655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527" userDrawn="1">
          <p15:clr>
            <a:srgbClr val="F26B43"/>
          </p15:clr>
        </p15:guide>
        <p15:guide id="4" orient="horz" pos="411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1F0FFCC-A096-4475-BC85-D072BB473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AE7B82-BB6A-43A1-AE13-5C9FE2711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4EA1BE7-3BD9-493D-B94B-E4FA55E12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2B234390-0778-4CA8-B45D-6004E93EAEB9}" type="datetimeFigureOut">
              <a:rPr lang="zh-CN" altLang="en-US" smtClean="0"/>
              <a:pPr/>
              <a:t>2020/12/29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91571F-C682-4FC4-BC07-0087F4C92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92A25D-4448-48D6-BF0B-1F6226A60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0AC97AE4-0AB1-49E5-B8D9-484C22BBBCD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9413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5.svg"/><Relationship Id="rId4" Type="http://schemas.openxmlformats.org/officeDocument/2006/relationships/image" Target="../media/image12.png"/><Relationship Id="rId9" Type="http://schemas.openxmlformats.org/officeDocument/2006/relationships/image" Target="../media/image19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wangpaiPjihua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AD9A0A-6D2B-4B37-9EC0-A37E015CE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2544" y="1441103"/>
            <a:ext cx="8386911" cy="2043252"/>
          </a:xfrm>
        </p:spPr>
        <p:txBody>
          <a:bodyPr/>
          <a:lstStyle/>
          <a:p>
            <a:r>
              <a:rPr lang="en-US" altLang="zh-CN" sz="6000" dirty="0"/>
              <a:t>2020</a:t>
            </a:r>
            <a:r>
              <a:rPr lang="zh-CN" altLang="en-US" sz="6000" dirty="0"/>
              <a:t>年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年终总结必备模板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DE57D0B3-4D0D-4E24-B293-79739DD578AC}"/>
              </a:ext>
            </a:extLst>
          </p:cNvPr>
          <p:cNvSpPr/>
          <p:nvPr/>
        </p:nvSpPr>
        <p:spPr>
          <a:xfrm>
            <a:off x="4570481" y="5174727"/>
            <a:ext cx="3051039" cy="495673"/>
          </a:xfrm>
          <a:prstGeom prst="roundRect">
            <a:avLst>
              <a:gd name="adj" fmla="val 10810"/>
            </a:avLst>
          </a:prstGeom>
          <a:gradFill>
            <a:gsLst>
              <a:gs pos="100000">
                <a:schemeClr val="accent1">
                  <a:alpha val="75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300" dirty="0">
                <a:latin typeface="+mn-ea"/>
              </a:rPr>
              <a:t>汇报人：爱迪鹅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D8E4A41-7A3C-4F9D-BE88-1A78AC1ED70A}"/>
              </a:ext>
            </a:extLst>
          </p:cNvPr>
          <p:cNvSpPr/>
          <p:nvPr/>
        </p:nvSpPr>
        <p:spPr>
          <a:xfrm>
            <a:off x="3265251" y="3332480"/>
            <a:ext cx="56614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600" dirty="0">
                <a:solidFill>
                  <a:schemeClr val="bg1"/>
                </a:solidFill>
                <a:latin typeface="Segoe UI"/>
              </a:rPr>
              <a:t>YEAR-END SUMMARY PPT TEMPLATE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/>
              <a:ea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85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5E99FBAA-AD25-4B98-95F5-CAAC784E0548}"/>
              </a:ext>
            </a:extLst>
          </p:cNvPr>
          <p:cNvSpPr/>
          <p:nvPr/>
        </p:nvSpPr>
        <p:spPr>
          <a:xfrm>
            <a:off x="670814" y="-1894114"/>
            <a:ext cx="10850372" cy="10646228"/>
          </a:xfrm>
          <a:prstGeom prst="ellipse">
            <a:avLst/>
          </a:prstGeom>
          <a:gradFill>
            <a:gsLst>
              <a:gs pos="96000">
                <a:srgbClr val="035249">
                  <a:alpha val="0"/>
                </a:srgbClr>
              </a:gs>
              <a:gs pos="4000">
                <a:srgbClr val="035249">
                  <a:alpha val="0"/>
                </a:srgbClr>
              </a:gs>
              <a:gs pos="0">
                <a:srgbClr val="035249">
                  <a:alpha val="20000"/>
                </a:srgbClr>
              </a:gs>
              <a:gs pos="100000">
                <a:srgbClr val="035249">
                  <a:alpha val="20000"/>
                </a:srgbClr>
              </a:gs>
            </a:gsLst>
            <a:lin ang="0" scaled="0"/>
          </a:gradFill>
          <a:ln>
            <a:gradFill>
              <a:gsLst>
                <a:gs pos="96000">
                  <a:srgbClr val="035249">
                    <a:alpha val="0"/>
                  </a:srgbClr>
                </a:gs>
                <a:gs pos="4000">
                  <a:srgbClr val="035249">
                    <a:alpha val="0"/>
                  </a:srgbClr>
                </a:gs>
                <a:gs pos="0">
                  <a:srgbClr val="035249"/>
                </a:gs>
                <a:gs pos="100000">
                  <a:srgbClr val="035249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C92F82-5AE0-4C17-ACD3-D5749AC6E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C5221C64-13F6-470C-BCF7-3B8AC873CC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102091" y="6492875"/>
            <a:ext cx="2743200" cy="365125"/>
          </a:xfrm>
        </p:spPr>
        <p:txBody>
          <a:bodyPr/>
          <a:lstStyle/>
          <a:p>
            <a:fld id="{BFAFF6FD-220E-41B9-9037-04893097364A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D75744C3-36B6-48BF-87E9-649F734EDF2C}"/>
              </a:ext>
            </a:extLst>
          </p:cNvPr>
          <p:cNvSpPr/>
          <p:nvPr/>
        </p:nvSpPr>
        <p:spPr>
          <a:xfrm>
            <a:off x="4730750" y="2063750"/>
            <a:ext cx="2730500" cy="2730500"/>
          </a:xfrm>
          <a:custGeom>
            <a:avLst/>
            <a:gdLst>
              <a:gd name="connsiteX0" fmla="*/ 1365250 w 2730500"/>
              <a:gd name="connsiteY0" fmla="*/ 0 h 2730500"/>
              <a:gd name="connsiteX1" fmla="*/ 2128575 w 2730500"/>
              <a:gd name="connsiteY1" fmla="*/ 233163 h 2730500"/>
              <a:gd name="connsiteX2" fmla="*/ 2138296 w 2730500"/>
              <a:gd name="connsiteY2" fmla="*/ 240433 h 2730500"/>
              <a:gd name="connsiteX3" fmla="*/ 2135596 w 2730500"/>
              <a:gd name="connsiteY3" fmla="*/ 267217 h 2730500"/>
              <a:gd name="connsiteX4" fmla="*/ 2444478 w 2730500"/>
              <a:gd name="connsiteY4" fmla="*/ 576099 h 2730500"/>
              <a:gd name="connsiteX5" fmla="*/ 2475673 w 2730500"/>
              <a:gd name="connsiteY5" fmla="*/ 572954 h 2730500"/>
              <a:gd name="connsiteX6" fmla="*/ 2497337 w 2730500"/>
              <a:gd name="connsiteY6" fmla="*/ 601926 h 2730500"/>
              <a:gd name="connsiteX7" fmla="*/ 2730500 w 2730500"/>
              <a:gd name="connsiteY7" fmla="*/ 1365250 h 2730500"/>
              <a:gd name="connsiteX8" fmla="*/ 2497337 w 2730500"/>
              <a:gd name="connsiteY8" fmla="*/ 2128574 h 2730500"/>
              <a:gd name="connsiteX9" fmla="*/ 2478711 w 2730500"/>
              <a:gd name="connsiteY9" fmla="*/ 2153483 h 2730500"/>
              <a:gd name="connsiteX10" fmla="*/ 2444478 w 2730500"/>
              <a:gd name="connsiteY10" fmla="*/ 2150032 h 2730500"/>
              <a:gd name="connsiteX11" fmla="*/ 2135596 w 2730500"/>
              <a:gd name="connsiteY11" fmla="*/ 2458914 h 2730500"/>
              <a:gd name="connsiteX12" fmla="*/ 2138706 w 2730500"/>
              <a:gd name="connsiteY12" fmla="*/ 2489761 h 2730500"/>
              <a:gd name="connsiteX13" fmla="*/ 2128575 w 2730500"/>
              <a:gd name="connsiteY13" fmla="*/ 2497337 h 2730500"/>
              <a:gd name="connsiteX14" fmla="*/ 1365250 w 2730500"/>
              <a:gd name="connsiteY14" fmla="*/ 2730500 h 2730500"/>
              <a:gd name="connsiteX15" fmla="*/ 601926 w 2730500"/>
              <a:gd name="connsiteY15" fmla="*/ 2497337 h 2730500"/>
              <a:gd name="connsiteX16" fmla="*/ 591795 w 2730500"/>
              <a:gd name="connsiteY16" fmla="*/ 2489761 h 2730500"/>
              <a:gd name="connsiteX17" fmla="*/ 594904 w 2730500"/>
              <a:gd name="connsiteY17" fmla="*/ 2458914 h 2730500"/>
              <a:gd name="connsiteX18" fmla="*/ 286022 w 2730500"/>
              <a:gd name="connsiteY18" fmla="*/ 2150032 h 2730500"/>
              <a:gd name="connsiteX19" fmla="*/ 251790 w 2730500"/>
              <a:gd name="connsiteY19" fmla="*/ 2153483 h 2730500"/>
              <a:gd name="connsiteX20" fmla="*/ 233163 w 2730500"/>
              <a:gd name="connsiteY20" fmla="*/ 2128574 h 2730500"/>
              <a:gd name="connsiteX21" fmla="*/ 0 w 2730500"/>
              <a:gd name="connsiteY21" fmla="*/ 1365250 h 2730500"/>
              <a:gd name="connsiteX22" fmla="*/ 233163 w 2730500"/>
              <a:gd name="connsiteY22" fmla="*/ 601926 h 2730500"/>
              <a:gd name="connsiteX23" fmla="*/ 254828 w 2730500"/>
              <a:gd name="connsiteY23" fmla="*/ 572954 h 2730500"/>
              <a:gd name="connsiteX24" fmla="*/ 286022 w 2730500"/>
              <a:gd name="connsiteY24" fmla="*/ 576099 h 2730500"/>
              <a:gd name="connsiteX25" fmla="*/ 594904 w 2730500"/>
              <a:gd name="connsiteY25" fmla="*/ 267217 h 2730500"/>
              <a:gd name="connsiteX26" fmla="*/ 592204 w 2730500"/>
              <a:gd name="connsiteY26" fmla="*/ 240433 h 2730500"/>
              <a:gd name="connsiteX27" fmla="*/ 601926 w 2730500"/>
              <a:gd name="connsiteY27" fmla="*/ 233163 h 2730500"/>
              <a:gd name="connsiteX28" fmla="*/ 1365250 w 2730500"/>
              <a:gd name="connsiteY28" fmla="*/ 0 h 27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30500" h="2730500">
                <a:moveTo>
                  <a:pt x="1365250" y="0"/>
                </a:moveTo>
                <a:cubicBezTo>
                  <a:pt x="1648003" y="0"/>
                  <a:pt x="1910679" y="85956"/>
                  <a:pt x="2128575" y="233163"/>
                </a:cubicBezTo>
                <a:lnTo>
                  <a:pt x="2138296" y="240433"/>
                </a:lnTo>
                <a:lnTo>
                  <a:pt x="2135596" y="267217"/>
                </a:lnTo>
                <a:cubicBezTo>
                  <a:pt x="2135596" y="437808"/>
                  <a:pt x="2273887" y="576099"/>
                  <a:pt x="2444478" y="576099"/>
                </a:cubicBezTo>
                <a:lnTo>
                  <a:pt x="2475673" y="572954"/>
                </a:lnTo>
                <a:lnTo>
                  <a:pt x="2497337" y="601926"/>
                </a:lnTo>
                <a:cubicBezTo>
                  <a:pt x="2644544" y="819821"/>
                  <a:pt x="2730500" y="1082498"/>
                  <a:pt x="2730500" y="1365250"/>
                </a:cubicBezTo>
                <a:cubicBezTo>
                  <a:pt x="2730500" y="1648003"/>
                  <a:pt x="2644544" y="1910679"/>
                  <a:pt x="2497337" y="2128574"/>
                </a:cubicBezTo>
                <a:lnTo>
                  <a:pt x="2478711" y="2153483"/>
                </a:lnTo>
                <a:lnTo>
                  <a:pt x="2444478" y="2150032"/>
                </a:lnTo>
                <a:cubicBezTo>
                  <a:pt x="2273887" y="2150032"/>
                  <a:pt x="2135596" y="2288323"/>
                  <a:pt x="2135596" y="2458914"/>
                </a:cubicBezTo>
                <a:lnTo>
                  <a:pt x="2138706" y="2489761"/>
                </a:lnTo>
                <a:lnTo>
                  <a:pt x="2128575" y="2497337"/>
                </a:lnTo>
                <a:cubicBezTo>
                  <a:pt x="1910679" y="2644544"/>
                  <a:pt x="1648003" y="2730500"/>
                  <a:pt x="1365250" y="2730500"/>
                </a:cubicBezTo>
                <a:cubicBezTo>
                  <a:pt x="1082498" y="2730500"/>
                  <a:pt x="819821" y="2644544"/>
                  <a:pt x="601926" y="2497337"/>
                </a:cubicBezTo>
                <a:lnTo>
                  <a:pt x="591795" y="2489761"/>
                </a:lnTo>
                <a:lnTo>
                  <a:pt x="594904" y="2458914"/>
                </a:lnTo>
                <a:cubicBezTo>
                  <a:pt x="594904" y="2288323"/>
                  <a:pt x="456613" y="2150032"/>
                  <a:pt x="286022" y="2150032"/>
                </a:cubicBezTo>
                <a:lnTo>
                  <a:pt x="251790" y="2153483"/>
                </a:lnTo>
                <a:lnTo>
                  <a:pt x="233163" y="2128574"/>
                </a:lnTo>
                <a:cubicBezTo>
                  <a:pt x="85956" y="1910679"/>
                  <a:pt x="0" y="1648003"/>
                  <a:pt x="0" y="1365250"/>
                </a:cubicBezTo>
                <a:cubicBezTo>
                  <a:pt x="0" y="1082498"/>
                  <a:pt x="85956" y="819821"/>
                  <a:pt x="233163" y="601926"/>
                </a:cubicBezTo>
                <a:lnTo>
                  <a:pt x="254828" y="572954"/>
                </a:lnTo>
                <a:lnTo>
                  <a:pt x="286022" y="576099"/>
                </a:lnTo>
                <a:cubicBezTo>
                  <a:pt x="456613" y="576099"/>
                  <a:pt x="594904" y="437808"/>
                  <a:pt x="594904" y="267217"/>
                </a:cubicBezTo>
                <a:lnTo>
                  <a:pt x="592204" y="240433"/>
                </a:lnTo>
                <a:lnTo>
                  <a:pt x="601926" y="233163"/>
                </a:lnTo>
                <a:cubicBezTo>
                  <a:pt x="819821" y="85956"/>
                  <a:pt x="1082498" y="0"/>
                  <a:pt x="1365250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086655">
                  <a:alpha val="0"/>
                </a:srgbClr>
              </a:gs>
              <a:gs pos="100000">
                <a:srgbClr val="086655">
                  <a:alpha val="34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50C1705-EC3C-427B-9412-223C95430BF7}"/>
              </a:ext>
            </a:extLst>
          </p:cNvPr>
          <p:cNvGrpSpPr/>
          <p:nvPr/>
        </p:nvGrpSpPr>
        <p:grpSpPr>
          <a:xfrm>
            <a:off x="4730750" y="2063750"/>
            <a:ext cx="2730500" cy="2730500"/>
            <a:chOff x="4730750" y="2063750"/>
            <a:chExt cx="2730500" cy="2730500"/>
          </a:xfrm>
        </p:grpSpPr>
        <p:sp>
          <p:nvSpPr>
            <p:cNvPr id="77" name="弧形 76">
              <a:extLst>
                <a:ext uri="{FF2B5EF4-FFF2-40B4-BE49-F238E27FC236}">
                  <a16:creationId xmlns:a16="http://schemas.microsoft.com/office/drawing/2014/main" xmlns="" id="{AC4BFB29-2A69-4024-91A3-848297BF9A2E}"/>
                </a:ext>
              </a:extLst>
            </p:cNvPr>
            <p:cNvSpPr/>
            <p:nvPr/>
          </p:nvSpPr>
          <p:spPr>
            <a:xfrm>
              <a:off x="4733925" y="2066925"/>
              <a:ext cx="2724150" cy="2724150"/>
            </a:xfrm>
            <a:prstGeom prst="arc">
              <a:avLst>
                <a:gd name="adj1" fmla="val 14525385"/>
                <a:gd name="adj2" fmla="val 17837037"/>
              </a:avLst>
            </a:prstGeom>
            <a:noFill/>
            <a:ln w="12700" cap="flat" cmpd="sng" algn="ctr">
              <a:gradFill>
                <a:gsLst>
                  <a:gs pos="0">
                    <a:srgbClr val="035249">
                      <a:alpha val="0"/>
                    </a:srgbClr>
                  </a:gs>
                  <a:gs pos="100000">
                    <a:srgbClr val="035249"/>
                  </a:gs>
                </a:gsLst>
                <a:lin ang="0" scaled="0"/>
              </a:gradFill>
              <a:prstDash val="solid"/>
              <a:miter lim="800000"/>
              <a:tailEnd type="triangl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>
              <a:extLst>
                <a:ext uri="{FF2B5EF4-FFF2-40B4-BE49-F238E27FC236}">
                  <a16:creationId xmlns:a16="http://schemas.microsoft.com/office/drawing/2014/main" xmlns="" id="{F3464622-5514-4954-8DE9-F2E2A7029345}"/>
                </a:ext>
              </a:extLst>
            </p:cNvPr>
            <p:cNvSpPr/>
            <p:nvPr/>
          </p:nvSpPr>
          <p:spPr>
            <a:xfrm rot="10800000">
              <a:off x="4743450" y="2076450"/>
              <a:ext cx="2705100" cy="2705100"/>
            </a:xfrm>
            <a:prstGeom prst="arc">
              <a:avLst>
                <a:gd name="adj1" fmla="val 14525385"/>
                <a:gd name="adj2" fmla="val 17837037"/>
              </a:avLst>
            </a:prstGeom>
            <a:noFill/>
            <a:ln w="12700" cap="flat" cmpd="sng" algn="ctr">
              <a:gradFill>
                <a:gsLst>
                  <a:gs pos="0">
                    <a:srgbClr val="035249">
                      <a:alpha val="0"/>
                    </a:srgbClr>
                  </a:gs>
                  <a:gs pos="100000">
                    <a:srgbClr val="035249"/>
                  </a:gs>
                </a:gsLst>
                <a:lin ang="0" scaled="0"/>
              </a:gradFill>
              <a:prstDash val="solid"/>
              <a:miter lim="800000"/>
              <a:tailEnd type="triangl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xmlns="" id="{48B62264-E8FB-474D-A44C-61E691C60629}"/>
                </a:ext>
              </a:extLst>
            </p:cNvPr>
            <p:cNvSpPr/>
            <p:nvPr/>
          </p:nvSpPr>
          <p:spPr>
            <a:xfrm rot="16200000">
              <a:off x="4730750" y="2063750"/>
              <a:ext cx="2730500" cy="2730500"/>
            </a:xfrm>
            <a:prstGeom prst="arc">
              <a:avLst>
                <a:gd name="adj1" fmla="val 14525385"/>
                <a:gd name="adj2" fmla="val 17837037"/>
              </a:avLst>
            </a:prstGeom>
            <a:noFill/>
            <a:ln w="12700" cap="flat" cmpd="sng" algn="ctr">
              <a:gradFill>
                <a:gsLst>
                  <a:gs pos="0">
                    <a:srgbClr val="035249">
                      <a:alpha val="0"/>
                    </a:srgbClr>
                  </a:gs>
                  <a:gs pos="100000">
                    <a:srgbClr val="035249"/>
                  </a:gs>
                </a:gsLst>
                <a:lin ang="0" scaled="0"/>
              </a:gradFill>
              <a:prstDash val="solid"/>
              <a:miter lim="800000"/>
              <a:tailEnd type="triangl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xmlns="" id="{38B8A46C-6EEF-43F7-AE19-35B5051D0903}"/>
                </a:ext>
              </a:extLst>
            </p:cNvPr>
            <p:cNvSpPr/>
            <p:nvPr/>
          </p:nvSpPr>
          <p:spPr>
            <a:xfrm rot="5400000">
              <a:off x="4730750" y="2063750"/>
              <a:ext cx="2730500" cy="2730500"/>
            </a:xfrm>
            <a:prstGeom prst="arc">
              <a:avLst>
                <a:gd name="adj1" fmla="val 14525385"/>
                <a:gd name="adj2" fmla="val 17837037"/>
              </a:avLst>
            </a:prstGeom>
            <a:noFill/>
            <a:ln w="12700" cap="flat" cmpd="sng" algn="ctr">
              <a:gradFill>
                <a:gsLst>
                  <a:gs pos="0">
                    <a:srgbClr val="035249">
                      <a:alpha val="0"/>
                    </a:srgbClr>
                  </a:gs>
                  <a:gs pos="100000">
                    <a:srgbClr val="035249"/>
                  </a:gs>
                </a:gsLst>
                <a:lin ang="0" scaled="0"/>
              </a:gradFill>
              <a:prstDash val="solid"/>
              <a:miter lim="800000"/>
              <a:tailEnd type="triangl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E41B266-BC6B-4AA4-BA90-C4AF2CFA4FE0}"/>
              </a:ext>
            </a:extLst>
          </p:cNvPr>
          <p:cNvGrpSpPr/>
          <p:nvPr/>
        </p:nvGrpSpPr>
        <p:grpSpPr>
          <a:xfrm>
            <a:off x="4541520" y="1874520"/>
            <a:ext cx="3108960" cy="3108960"/>
            <a:chOff x="4541520" y="1874520"/>
            <a:chExt cx="3108960" cy="3108960"/>
          </a:xfrm>
        </p:grpSpPr>
        <p:sp>
          <p:nvSpPr>
            <p:cNvPr id="40" name="弧形 39">
              <a:extLst>
                <a:ext uri="{FF2B5EF4-FFF2-40B4-BE49-F238E27FC236}">
                  <a16:creationId xmlns:a16="http://schemas.microsoft.com/office/drawing/2014/main" xmlns="" id="{2AF40778-7DE4-4447-9131-CDFB7492BA27}"/>
                </a:ext>
              </a:extLst>
            </p:cNvPr>
            <p:cNvSpPr/>
            <p:nvPr/>
          </p:nvSpPr>
          <p:spPr>
            <a:xfrm>
              <a:off x="4541520" y="1874520"/>
              <a:ext cx="3108960" cy="3108960"/>
            </a:xfrm>
            <a:prstGeom prst="arc">
              <a:avLst>
                <a:gd name="adj1" fmla="val 14359864"/>
                <a:gd name="adj2" fmla="val 18087536"/>
              </a:avLst>
            </a:prstGeom>
            <a:noFill/>
            <a:ln>
              <a:solidFill>
                <a:srgbClr val="035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xmlns="" id="{FCC84138-2128-4C08-A3F3-81A70EE2EAF0}"/>
                </a:ext>
              </a:extLst>
            </p:cNvPr>
            <p:cNvSpPr/>
            <p:nvPr/>
          </p:nvSpPr>
          <p:spPr>
            <a:xfrm rot="5400000">
              <a:off x="4541520" y="1874520"/>
              <a:ext cx="3108960" cy="3108960"/>
            </a:xfrm>
            <a:prstGeom prst="arc">
              <a:avLst>
                <a:gd name="adj1" fmla="val 14359864"/>
                <a:gd name="adj2" fmla="val 18124232"/>
              </a:avLst>
            </a:prstGeom>
            <a:noFill/>
            <a:ln>
              <a:solidFill>
                <a:srgbClr val="035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弧形 41">
              <a:extLst>
                <a:ext uri="{FF2B5EF4-FFF2-40B4-BE49-F238E27FC236}">
                  <a16:creationId xmlns:a16="http://schemas.microsoft.com/office/drawing/2014/main" xmlns="" id="{688AA841-99F4-4478-8A67-C287385116E8}"/>
                </a:ext>
              </a:extLst>
            </p:cNvPr>
            <p:cNvSpPr/>
            <p:nvPr/>
          </p:nvSpPr>
          <p:spPr>
            <a:xfrm rot="10800000">
              <a:off x="4541520" y="1874520"/>
              <a:ext cx="3108960" cy="3108960"/>
            </a:xfrm>
            <a:prstGeom prst="arc">
              <a:avLst>
                <a:gd name="adj1" fmla="val 14359864"/>
                <a:gd name="adj2" fmla="val 18083512"/>
              </a:avLst>
            </a:prstGeom>
            <a:noFill/>
            <a:ln>
              <a:solidFill>
                <a:srgbClr val="035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xmlns="" id="{131E67A1-CC31-4C38-9E03-545AE2110B29}"/>
                </a:ext>
              </a:extLst>
            </p:cNvPr>
            <p:cNvSpPr/>
            <p:nvPr/>
          </p:nvSpPr>
          <p:spPr>
            <a:xfrm rot="16200000">
              <a:off x="4541520" y="1874520"/>
              <a:ext cx="3108960" cy="3108960"/>
            </a:xfrm>
            <a:prstGeom prst="arc">
              <a:avLst>
                <a:gd name="adj1" fmla="val 14359864"/>
                <a:gd name="adj2" fmla="val 18124232"/>
              </a:avLst>
            </a:prstGeom>
            <a:noFill/>
            <a:ln>
              <a:solidFill>
                <a:srgbClr val="035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1D62F56-28DA-48CE-9D8C-157A081EAF82}"/>
              </a:ext>
            </a:extLst>
          </p:cNvPr>
          <p:cNvGrpSpPr/>
          <p:nvPr/>
        </p:nvGrpSpPr>
        <p:grpSpPr>
          <a:xfrm>
            <a:off x="6887780" y="1991129"/>
            <a:ext cx="617764" cy="617764"/>
            <a:chOff x="6887780" y="1991129"/>
            <a:chExt cx="617764" cy="617764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A6496859-C845-48D3-A5E7-935E01CEFE7A}"/>
                </a:ext>
              </a:extLst>
            </p:cNvPr>
            <p:cNvSpPr/>
            <p:nvPr/>
          </p:nvSpPr>
          <p:spPr>
            <a:xfrm>
              <a:off x="6887780" y="1991129"/>
              <a:ext cx="617764" cy="617764"/>
            </a:xfrm>
            <a:prstGeom prst="ellipse">
              <a:avLst/>
            </a:prstGeom>
            <a:gradFill flip="none" rotWithShape="1">
              <a:gsLst>
                <a:gs pos="51000">
                  <a:srgbClr val="086655">
                    <a:alpha val="0"/>
                  </a:srgbClr>
                </a:gs>
                <a:gs pos="100000">
                  <a:srgbClr val="086655">
                    <a:alpha val="34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0" name="图形 109">
              <a:extLst>
                <a:ext uri="{FF2B5EF4-FFF2-40B4-BE49-F238E27FC236}">
                  <a16:creationId xmlns:a16="http://schemas.microsoft.com/office/drawing/2014/main" xmlns="" id="{D5828B52-9C64-4E03-A302-401FC16A5B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7013823" y="2117172"/>
              <a:ext cx="365678" cy="365678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0876035-5B86-4892-8B49-6666BF1D1769}"/>
              </a:ext>
            </a:extLst>
          </p:cNvPr>
          <p:cNvGrpSpPr/>
          <p:nvPr/>
        </p:nvGrpSpPr>
        <p:grpSpPr>
          <a:xfrm>
            <a:off x="4686458" y="4242377"/>
            <a:ext cx="617764" cy="617764"/>
            <a:chOff x="4686458" y="4242377"/>
            <a:chExt cx="617764" cy="61776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766F92B5-8670-48C1-BEA6-4930C8D7A058}"/>
                </a:ext>
              </a:extLst>
            </p:cNvPr>
            <p:cNvSpPr/>
            <p:nvPr/>
          </p:nvSpPr>
          <p:spPr>
            <a:xfrm>
              <a:off x="4686458" y="4242377"/>
              <a:ext cx="617764" cy="617764"/>
            </a:xfrm>
            <a:prstGeom prst="ellipse">
              <a:avLst/>
            </a:prstGeom>
            <a:gradFill flip="none" rotWithShape="1">
              <a:gsLst>
                <a:gs pos="51000">
                  <a:srgbClr val="086655">
                    <a:alpha val="0"/>
                  </a:srgbClr>
                </a:gs>
                <a:gs pos="100000">
                  <a:srgbClr val="086655">
                    <a:alpha val="34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4" name="图形 113">
              <a:extLst>
                <a:ext uri="{FF2B5EF4-FFF2-40B4-BE49-F238E27FC236}">
                  <a16:creationId xmlns:a16="http://schemas.microsoft.com/office/drawing/2014/main" xmlns="" id="{9F9DCC22-7EE2-4912-931D-B4B94B2ED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812501" y="4368420"/>
              <a:ext cx="365678" cy="365678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BE8225F-63B9-4618-9A84-C8DE92E49B00}"/>
              </a:ext>
            </a:extLst>
          </p:cNvPr>
          <p:cNvGrpSpPr/>
          <p:nvPr/>
        </p:nvGrpSpPr>
        <p:grpSpPr>
          <a:xfrm>
            <a:off x="4686458" y="1991129"/>
            <a:ext cx="617764" cy="617764"/>
            <a:chOff x="4686458" y="1991129"/>
            <a:chExt cx="617764" cy="61776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E1B639F-C46E-459D-B797-A9D293076350}"/>
                </a:ext>
              </a:extLst>
            </p:cNvPr>
            <p:cNvSpPr/>
            <p:nvPr/>
          </p:nvSpPr>
          <p:spPr>
            <a:xfrm>
              <a:off x="4686458" y="1991129"/>
              <a:ext cx="617764" cy="617764"/>
            </a:xfrm>
            <a:prstGeom prst="ellipse">
              <a:avLst/>
            </a:prstGeom>
            <a:gradFill flip="none" rotWithShape="1">
              <a:gsLst>
                <a:gs pos="51000">
                  <a:srgbClr val="086655">
                    <a:alpha val="0"/>
                  </a:srgbClr>
                </a:gs>
                <a:gs pos="100000">
                  <a:srgbClr val="086655">
                    <a:alpha val="34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6" name="图形 115">
              <a:extLst>
                <a:ext uri="{FF2B5EF4-FFF2-40B4-BE49-F238E27FC236}">
                  <a16:creationId xmlns:a16="http://schemas.microsoft.com/office/drawing/2014/main" xmlns="" id="{C7AB858F-C369-457E-9A7E-7004E7225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4838047" y="2142718"/>
              <a:ext cx="314586" cy="314586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6E9EA85-725D-4054-B509-9E7022336BC7}"/>
              </a:ext>
            </a:extLst>
          </p:cNvPr>
          <p:cNvGrpSpPr/>
          <p:nvPr/>
        </p:nvGrpSpPr>
        <p:grpSpPr>
          <a:xfrm>
            <a:off x="6887780" y="4243283"/>
            <a:ext cx="617764" cy="617764"/>
            <a:chOff x="6887780" y="4243283"/>
            <a:chExt cx="617764" cy="617764"/>
          </a:xfrm>
        </p:grpSpPr>
        <p:pic>
          <p:nvPicPr>
            <p:cNvPr id="112" name="图形 111">
              <a:extLst>
                <a:ext uri="{FF2B5EF4-FFF2-40B4-BE49-F238E27FC236}">
                  <a16:creationId xmlns:a16="http://schemas.microsoft.com/office/drawing/2014/main" xmlns="" id="{B66A9CCE-3897-4D3B-AD34-014120683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7032515" y="4388018"/>
              <a:ext cx="328294" cy="328294"/>
            </a:xfrm>
            <a:prstGeom prst="rect">
              <a:avLst/>
            </a:prstGeom>
          </p:spPr>
        </p:pic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6112923F-E30D-4EBE-A78E-52E0C4347DC3}"/>
                </a:ext>
              </a:extLst>
            </p:cNvPr>
            <p:cNvSpPr/>
            <p:nvPr/>
          </p:nvSpPr>
          <p:spPr>
            <a:xfrm>
              <a:off x="6887780" y="4243283"/>
              <a:ext cx="617764" cy="617764"/>
            </a:xfrm>
            <a:prstGeom prst="ellipse">
              <a:avLst/>
            </a:prstGeom>
            <a:gradFill flip="none" rotWithShape="1">
              <a:gsLst>
                <a:gs pos="51000">
                  <a:srgbClr val="086655">
                    <a:alpha val="0"/>
                  </a:srgbClr>
                </a:gs>
                <a:gs pos="100000">
                  <a:srgbClr val="086655">
                    <a:alpha val="34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D3E815D4-915F-46B2-99E4-BCA85CEDB784}"/>
                </a:ext>
              </a:extLst>
            </p:cNvPr>
            <p:cNvSpPr/>
            <p:nvPr/>
          </p:nvSpPr>
          <p:spPr>
            <a:xfrm>
              <a:off x="7032515" y="4388018"/>
              <a:ext cx="328294" cy="328294"/>
            </a:xfrm>
            <a:prstGeom prst="ellipse">
              <a:avLst/>
            </a:prstGeom>
            <a:noFill/>
            <a:ln w="22225" cap="flat" cmpd="sng" algn="ctr">
              <a:solidFill>
                <a:srgbClr val="035249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D657B2CA-BAA1-4666-A836-FAB34FD69BDD}"/>
              </a:ext>
            </a:extLst>
          </p:cNvPr>
          <p:cNvSpPr/>
          <p:nvPr/>
        </p:nvSpPr>
        <p:spPr>
          <a:xfrm>
            <a:off x="5448300" y="2781300"/>
            <a:ext cx="1295400" cy="1295400"/>
          </a:xfrm>
          <a:custGeom>
            <a:avLst/>
            <a:gdLst>
              <a:gd name="connsiteX0" fmla="*/ 668846 w 1295400"/>
              <a:gd name="connsiteY0" fmla="*/ 870433 h 1295400"/>
              <a:gd name="connsiteX1" fmla="*/ 668846 w 1295400"/>
              <a:gd name="connsiteY1" fmla="*/ 898628 h 1295400"/>
              <a:gd name="connsiteX2" fmla="*/ 876073 w 1295400"/>
              <a:gd name="connsiteY2" fmla="*/ 898628 h 1295400"/>
              <a:gd name="connsiteX3" fmla="*/ 876073 w 1295400"/>
              <a:gd name="connsiteY3" fmla="*/ 870433 h 1295400"/>
              <a:gd name="connsiteX4" fmla="*/ 441885 w 1295400"/>
              <a:gd name="connsiteY4" fmla="*/ 725233 h 1295400"/>
              <a:gd name="connsiteX5" fmla="*/ 393954 w 1295400"/>
              <a:gd name="connsiteY5" fmla="*/ 890169 h 1295400"/>
              <a:gd name="connsiteX6" fmla="*/ 409461 w 1295400"/>
              <a:gd name="connsiteY6" fmla="*/ 885832 h 1295400"/>
              <a:gd name="connsiteX7" fmla="*/ 409461 w 1295400"/>
              <a:gd name="connsiteY7" fmla="*/ 898628 h 1295400"/>
              <a:gd name="connsiteX8" fmla="*/ 598362 w 1295400"/>
              <a:gd name="connsiteY8" fmla="*/ 898628 h 1295400"/>
              <a:gd name="connsiteX9" fmla="*/ 598362 w 1295400"/>
              <a:gd name="connsiteY9" fmla="*/ 870433 h 1295400"/>
              <a:gd name="connsiteX10" fmla="*/ 464526 w 1295400"/>
              <a:gd name="connsiteY10" fmla="*/ 870433 h 1295400"/>
              <a:gd name="connsiteX11" fmla="*/ 560300 w 1295400"/>
              <a:gd name="connsiteY11" fmla="*/ 843649 h 1295400"/>
              <a:gd name="connsiteX12" fmla="*/ 712547 w 1295400"/>
              <a:gd name="connsiteY12" fmla="*/ 453161 h 1295400"/>
              <a:gd name="connsiteX13" fmla="*/ 453161 w 1295400"/>
              <a:gd name="connsiteY13" fmla="*/ 712547 h 1295400"/>
              <a:gd name="connsiteX14" fmla="*/ 571577 w 1295400"/>
              <a:gd name="connsiteY14" fmla="*/ 830962 h 1295400"/>
              <a:gd name="connsiteX15" fmla="*/ 830962 w 1295400"/>
              <a:gd name="connsiteY15" fmla="*/ 571576 h 1295400"/>
              <a:gd name="connsiteX16" fmla="*/ 783031 w 1295400"/>
              <a:gd name="connsiteY16" fmla="*/ 396421 h 1295400"/>
              <a:gd name="connsiteX17" fmla="*/ 760477 w 1295400"/>
              <a:gd name="connsiteY17" fmla="*/ 406642 h 1295400"/>
              <a:gd name="connsiteX18" fmla="*/ 760476 w 1295400"/>
              <a:gd name="connsiteY18" fmla="*/ 406641 h 1295400"/>
              <a:gd name="connsiteX19" fmla="*/ 725233 w 1295400"/>
              <a:gd name="connsiteY19" fmla="*/ 441884 h 1295400"/>
              <a:gd name="connsiteX20" fmla="*/ 843648 w 1295400"/>
              <a:gd name="connsiteY20" fmla="*/ 560298 h 1295400"/>
              <a:gd name="connsiteX21" fmla="*/ 878890 w 1295400"/>
              <a:gd name="connsiteY21" fmla="*/ 525056 h 1295400"/>
              <a:gd name="connsiteX22" fmla="*/ 877481 w 1295400"/>
              <a:gd name="connsiteY22" fmla="*/ 523647 h 1295400"/>
              <a:gd name="connsiteX23" fmla="*/ 887702 w 1295400"/>
              <a:gd name="connsiteY23" fmla="*/ 501091 h 1295400"/>
              <a:gd name="connsiteX24" fmla="*/ 878891 w 1295400"/>
              <a:gd name="connsiteY24" fmla="*/ 478536 h 1295400"/>
              <a:gd name="connsiteX25" fmla="*/ 805586 w 1295400"/>
              <a:gd name="connsiteY25" fmla="*/ 405232 h 1295400"/>
              <a:gd name="connsiteX26" fmla="*/ 783031 w 1295400"/>
              <a:gd name="connsiteY26" fmla="*/ 396421 h 1295400"/>
              <a:gd name="connsiteX27" fmla="*/ 647700 w 1295400"/>
              <a:gd name="connsiteY27" fmla="*/ 0 h 1295400"/>
              <a:gd name="connsiteX28" fmla="*/ 1295400 w 1295400"/>
              <a:gd name="connsiteY28" fmla="*/ 647700 h 1295400"/>
              <a:gd name="connsiteX29" fmla="*/ 647700 w 1295400"/>
              <a:gd name="connsiteY29" fmla="*/ 1295400 h 1295400"/>
              <a:gd name="connsiteX30" fmla="*/ 0 w 1295400"/>
              <a:gd name="connsiteY30" fmla="*/ 647700 h 1295400"/>
              <a:gd name="connsiteX31" fmla="*/ 647700 w 1295400"/>
              <a:gd name="connsiteY31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95400" h="1295400">
                <a:moveTo>
                  <a:pt x="668846" y="870433"/>
                </a:moveTo>
                <a:lnTo>
                  <a:pt x="668846" y="898628"/>
                </a:lnTo>
                <a:lnTo>
                  <a:pt x="876073" y="898628"/>
                </a:lnTo>
                <a:lnTo>
                  <a:pt x="876073" y="870433"/>
                </a:lnTo>
                <a:close/>
                <a:moveTo>
                  <a:pt x="441885" y="725233"/>
                </a:moveTo>
                <a:lnTo>
                  <a:pt x="393954" y="890169"/>
                </a:lnTo>
                <a:lnTo>
                  <a:pt x="409461" y="885832"/>
                </a:lnTo>
                <a:lnTo>
                  <a:pt x="409461" y="898628"/>
                </a:lnTo>
                <a:lnTo>
                  <a:pt x="598362" y="898628"/>
                </a:lnTo>
                <a:lnTo>
                  <a:pt x="598362" y="870433"/>
                </a:lnTo>
                <a:lnTo>
                  <a:pt x="464526" y="870433"/>
                </a:lnTo>
                <a:lnTo>
                  <a:pt x="560300" y="843649"/>
                </a:lnTo>
                <a:close/>
                <a:moveTo>
                  <a:pt x="712547" y="453161"/>
                </a:moveTo>
                <a:lnTo>
                  <a:pt x="453161" y="712547"/>
                </a:lnTo>
                <a:lnTo>
                  <a:pt x="571577" y="830962"/>
                </a:lnTo>
                <a:lnTo>
                  <a:pt x="830962" y="571576"/>
                </a:lnTo>
                <a:close/>
                <a:moveTo>
                  <a:pt x="783031" y="396421"/>
                </a:moveTo>
                <a:lnTo>
                  <a:pt x="760477" y="406642"/>
                </a:lnTo>
                <a:lnTo>
                  <a:pt x="760476" y="406641"/>
                </a:lnTo>
                <a:lnTo>
                  <a:pt x="725233" y="441884"/>
                </a:lnTo>
                <a:lnTo>
                  <a:pt x="843648" y="560298"/>
                </a:lnTo>
                <a:lnTo>
                  <a:pt x="878890" y="525056"/>
                </a:lnTo>
                <a:lnTo>
                  <a:pt x="877481" y="523647"/>
                </a:lnTo>
                <a:lnTo>
                  <a:pt x="887702" y="501091"/>
                </a:lnTo>
                <a:cubicBezTo>
                  <a:pt x="888054" y="492986"/>
                  <a:pt x="885235" y="484880"/>
                  <a:pt x="878891" y="478536"/>
                </a:cubicBezTo>
                <a:lnTo>
                  <a:pt x="805586" y="405232"/>
                </a:lnTo>
                <a:cubicBezTo>
                  <a:pt x="799243" y="398888"/>
                  <a:pt x="791137" y="396069"/>
                  <a:pt x="783031" y="396421"/>
                </a:cubicBezTo>
                <a:close/>
                <a:moveTo>
                  <a:pt x="647700" y="0"/>
                </a:moveTo>
                <a:cubicBezTo>
                  <a:pt x="1005415" y="0"/>
                  <a:pt x="1295400" y="289985"/>
                  <a:pt x="1295400" y="647700"/>
                </a:cubicBezTo>
                <a:cubicBezTo>
                  <a:pt x="1295400" y="1005415"/>
                  <a:pt x="1005415" y="1295400"/>
                  <a:pt x="647700" y="1295400"/>
                </a:cubicBezTo>
                <a:cubicBezTo>
                  <a:pt x="289985" y="1295400"/>
                  <a:pt x="0" y="1005415"/>
                  <a:pt x="0" y="647700"/>
                </a:cubicBezTo>
                <a:cubicBezTo>
                  <a:pt x="0" y="289985"/>
                  <a:pt x="289985" y="0"/>
                  <a:pt x="647700" y="0"/>
                </a:cubicBezTo>
                <a:close/>
              </a:path>
            </a:pathLst>
          </a:custGeom>
          <a:solidFill>
            <a:srgbClr val="035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8D0DD5F-DD3E-4D05-B79F-C7D50C890121}"/>
              </a:ext>
            </a:extLst>
          </p:cNvPr>
          <p:cNvGrpSpPr/>
          <p:nvPr/>
        </p:nvGrpSpPr>
        <p:grpSpPr>
          <a:xfrm>
            <a:off x="5304223" y="2608895"/>
            <a:ext cx="1583554" cy="1640210"/>
            <a:chOff x="5304223" y="2608895"/>
            <a:chExt cx="1583554" cy="164021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CBE4642-CB50-4858-8DAA-2EAD1179959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304223" y="2608895"/>
              <a:ext cx="791777" cy="820105"/>
            </a:xfrm>
            <a:prstGeom prst="line">
              <a:avLst/>
            </a:prstGeom>
            <a:ln w="12700" cap="rnd">
              <a:gradFill>
                <a:gsLst>
                  <a:gs pos="70000">
                    <a:srgbClr val="035249">
                      <a:alpha val="0"/>
                    </a:srgbClr>
                  </a:gs>
                  <a:gs pos="100000">
                    <a:srgbClr val="035249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7DD4CB4E-3E88-44C4-A894-847FE80785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608895"/>
              <a:ext cx="791777" cy="820105"/>
            </a:xfrm>
            <a:prstGeom prst="line">
              <a:avLst/>
            </a:prstGeom>
            <a:ln w="12700" cap="rnd">
              <a:gradFill>
                <a:gsLst>
                  <a:gs pos="70000">
                    <a:srgbClr val="035249">
                      <a:alpha val="0"/>
                    </a:srgbClr>
                  </a:gs>
                  <a:gs pos="100000">
                    <a:srgbClr val="035249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DCE55901-A95E-41EB-AAAC-6DF1146F3A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04223" y="3429000"/>
              <a:ext cx="791777" cy="820105"/>
            </a:xfrm>
            <a:prstGeom prst="line">
              <a:avLst/>
            </a:prstGeom>
            <a:ln w="12700" cap="rnd">
              <a:gradFill>
                <a:gsLst>
                  <a:gs pos="70000">
                    <a:srgbClr val="035249">
                      <a:alpha val="0"/>
                    </a:srgbClr>
                  </a:gs>
                  <a:gs pos="100000">
                    <a:srgbClr val="035249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BF50433A-906A-4753-A430-2732B97971A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429000"/>
              <a:ext cx="791777" cy="820105"/>
            </a:xfrm>
            <a:prstGeom prst="line">
              <a:avLst/>
            </a:prstGeom>
            <a:ln w="12700" cap="rnd">
              <a:gradFill>
                <a:gsLst>
                  <a:gs pos="70000">
                    <a:srgbClr val="035249">
                      <a:alpha val="0"/>
                    </a:srgbClr>
                  </a:gs>
                  <a:gs pos="100000">
                    <a:srgbClr val="035249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6FBB66D-E280-478B-924E-A443A9CA1C46}"/>
              </a:ext>
            </a:extLst>
          </p:cNvPr>
          <p:cNvGrpSpPr/>
          <p:nvPr/>
        </p:nvGrpSpPr>
        <p:grpSpPr>
          <a:xfrm>
            <a:off x="434372" y="3192557"/>
            <a:ext cx="472884" cy="472884"/>
            <a:chOff x="434372" y="3192557"/>
            <a:chExt cx="472884" cy="472884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8589961B-DCF8-49EC-B0C7-0A2E84EB5682}"/>
                </a:ext>
              </a:extLst>
            </p:cNvPr>
            <p:cNvSpPr/>
            <p:nvPr/>
          </p:nvSpPr>
          <p:spPr>
            <a:xfrm>
              <a:off x="434372" y="3192557"/>
              <a:ext cx="472884" cy="472884"/>
            </a:xfrm>
            <a:prstGeom prst="ellipse">
              <a:avLst/>
            </a:prstGeom>
            <a:noFill/>
            <a:ln>
              <a:solidFill>
                <a:srgbClr val="035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DA7DB47E-D55A-4E23-9F61-2EAD852EFDC8}"/>
                </a:ext>
              </a:extLst>
            </p:cNvPr>
            <p:cNvSpPr/>
            <p:nvPr/>
          </p:nvSpPr>
          <p:spPr>
            <a:xfrm>
              <a:off x="503974" y="3262159"/>
              <a:ext cx="333680" cy="333680"/>
            </a:xfrm>
            <a:prstGeom prst="ellipse">
              <a:avLst/>
            </a:prstGeom>
            <a:solidFill>
              <a:srgbClr val="035249"/>
            </a:solidFill>
            <a:ln>
              <a:solidFill>
                <a:srgbClr val="035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箭头: V 形 20">
              <a:extLst>
                <a:ext uri="{FF2B5EF4-FFF2-40B4-BE49-F238E27FC236}">
                  <a16:creationId xmlns:a16="http://schemas.microsoft.com/office/drawing/2014/main" xmlns="" id="{9C6BB50E-0BF9-4A7A-ACCC-C10A8142918C}"/>
                </a:ext>
              </a:extLst>
            </p:cNvPr>
            <p:cNvSpPr/>
            <p:nvPr/>
          </p:nvSpPr>
          <p:spPr>
            <a:xfrm flipH="1">
              <a:off x="608902" y="3360871"/>
              <a:ext cx="123825" cy="136256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5D3C351A-EA05-4B4E-9E17-A95B56BFADCD}"/>
              </a:ext>
            </a:extLst>
          </p:cNvPr>
          <p:cNvGrpSpPr/>
          <p:nvPr/>
        </p:nvGrpSpPr>
        <p:grpSpPr>
          <a:xfrm flipH="1">
            <a:off x="11284744" y="3192557"/>
            <a:ext cx="472884" cy="472884"/>
            <a:chOff x="434372" y="3192557"/>
            <a:chExt cx="472884" cy="472884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6DA97DB5-01AC-4D44-9F14-ECAD79A63698}"/>
                </a:ext>
              </a:extLst>
            </p:cNvPr>
            <p:cNvSpPr/>
            <p:nvPr/>
          </p:nvSpPr>
          <p:spPr>
            <a:xfrm>
              <a:off x="434372" y="3192557"/>
              <a:ext cx="472884" cy="472884"/>
            </a:xfrm>
            <a:prstGeom prst="ellipse">
              <a:avLst/>
            </a:prstGeom>
            <a:noFill/>
            <a:ln>
              <a:solidFill>
                <a:srgbClr val="035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69CAED55-275C-42D9-9A59-BF955BB4A9A0}"/>
                </a:ext>
              </a:extLst>
            </p:cNvPr>
            <p:cNvSpPr/>
            <p:nvPr/>
          </p:nvSpPr>
          <p:spPr>
            <a:xfrm>
              <a:off x="503974" y="3262159"/>
              <a:ext cx="333680" cy="333680"/>
            </a:xfrm>
            <a:prstGeom prst="ellipse">
              <a:avLst/>
            </a:prstGeom>
            <a:solidFill>
              <a:srgbClr val="035249"/>
            </a:solidFill>
            <a:ln>
              <a:solidFill>
                <a:srgbClr val="0352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箭头: V 形 79">
              <a:extLst>
                <a:ext uri="{FF2B5EF4-FFF2-40B4-BE49-F238E27FC236}">
                  <a16:creationId xmlns:a16="http://schemas.microsoft.com/office/drawing/2014/main" xmlns="" id="{91C56AE6-F7D7-4B4A-B26A-6103F34853B5}"/>
                </a:ext>
              </a:extLst>
            </p:cNvPr>
            <p:cNvSpPr/>
            <p:nvPr/>
          </p:nvSpPr>
          <p:spPr>
            <a:xfrm flipH="1">
              <a:off x="608902" y="3360871"/>
              <a:ext cx="123825" cy="136256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4" name="文本框 20">
            <a:extLst>
              <a:ext uri="{FF2B5EF4-FFF2-40B4-BE49-F238E27FC236}">
                <a16:creationId xmlns:a16="http://schemas.microsoft.com/office/drawing/2014/main" xmlns="" id="{7E37298D-49AD-4531-835B-87F94ADBE6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783" y="1870464"/>
            <a:ext cx="3417587" cy="9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28" tIns="45514" rIns="91028" bIns="45514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  <a:endParaRPr lang="en-US" altLang="zh-CN" sz="16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  <a:endParaRPr lang="en-US" altLang="zh-CN" sz="16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  <a:endParaRPr lang="en-US" altLang="zh-CN" sz="16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95" name="文本框 20">
            <a:extLst>
              <a:ext uri="{FF2B5EF4-FFF2-40B4-BE49-F238E27FC236}">
                <a16:creationId xmlns:a16="http://schemas.microsoft.com/office/drawing/2014/main" xmlns="" id="{027ADFF9-E915-4880-AEAB-7FAD8106B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6101" y="1315546"/>
            <a:ext cx="1535270" cy="44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28" tIns="45514" rIns="91028" bIns="45514" anchor="b" anchorCtr="0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rgbClr val="03524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6E59250-982F-4903-A522-FE49C6CF99B7}"/>
              </a:ext>
            </a:extLst>
          </p:cNvPr>
          <p:cNvSpPr/>
          <p:nvPr/>
        </p:nvSpPr>
        <p:spPr>
          <a:xfrm>
            <a:off x="4164790" y="1801664"/>
            <a:ext cx="360000" cy="3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20">
            <a:extLst>
              <a:ext uri="{FF2B5EF4-FFF2-40B4-BE49-F238E27FC236}">
                <a16:creationId xmlns:a16="http://schemas.microsoft.com/office/drawing/2014/main" xmlns="" id="{2CC36627-C26F-4088-ADCA-057BAE2CC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1425" y="1870464"/>
            <a:ext cx="3396792" cy="9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28" tIns="45514" rIns="91028" bIns="45514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</a:p>
        </p:txBody>
      </p:sp>
      <p:sp>
        <p:nvSpPr>
          <p:cNvPr id="87" name="文本框 20">
            <a:extLst>
              <a:ext uri="{FF2B5EF4-FFF2-40B4-BE49-F238E27FC236}">
                <a16:creationId xmlns:a16="http://schemas.microsoft.com/office/drawing/2014/main" xmlns="" id="{E1F0ACBA-68A7-4D05-808B-D17F9DE39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8565" y="1315546"/>
            <a:ext cx="1533526" cy="44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28" tIns="45514" rIns="91028" bIns="45514" anchor="b" anchorCtr="0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03524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5C33268-B8EF-48E7-8673-4D57C3F514E1}"/>
              </a:ext>
            </a:extLst>
          </p:cNvPr>
          <p:cNvSpPr/>
          <p:nvPr/>
        </p:nvSpPr>
        <p:spPr>
          <a:xfrm>
            <a:off x="7667212" y="1801664"/>
            <a:ext cx="360000" cy="3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20">
            <a:extLst>
              <a:ext uri="{FF2B5EF4-FFF2-40B4-BE49-F238E27FC236}">
                <a16:creationId xmlns:a16="http://schemas.microsoft.com/office/drawing/2014/main" xmlns="" id="{6F127AE5-6812-409C-B015-5D485BEF28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783" y="4776224"/>
            <a:ext cx="3417587" cy="9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28" tIns="45514" rIns="91028" bIns="45514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</a:p>
          <a:p>
            <a:pPr algn="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</a:p>
          <a:p>
            <a:pPr algn="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</a:p>
        </p:txBody>
      </p:sp>
      <p:sp>
        <p:nvSpPr>
          <p:cNvPr id="91" name="文本框 20">
            <a:extLst>
              <a:ext uri="{FF2B5EF4-FFF2-40B4-BE49-F238E27FC236}">
                <a16:creationId xmlns:a16="http://schemas.microsoft.com/office/drawing/2014/main" xmlns="" id="{908D95B5-6672-40C3-875E-E60424E86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6101" y="4234006"/>
            <a:ext cx="1535269" cy="44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28" tIns="45514" rIns="91028" bIns="45514" anchor="b" anchorCtr="0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rgbClr val="03524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8E075952-CEC1-4C38-A408-319B565F0C70}"/>
              </a:ext>
            </a:extLst>
          </p:cNvPr>
          <p:cNvSpPr/>
          <p:nvPr/>
        </p:nvSpPr>
        <p:spPr>
          <a:xfrm>
            <a:off x="4164790" y="4721822"/>
            <a:ext cx="360000" cy="3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20">
            <a:extLst>
              <a:ext uri="{FF2B5EF4-FFF2-40B4-BE49-F238E27FC236}">
                <a16:creationId xmlns:a16="http://schemas.microsoft.com/office/drawing/2014/main" xmlns="" id="{1F236261-CB22-4077-B6E5-892A7443F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1425" y="4776224"/>
            <a:ext cx="3396792" cy="9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28" tIns="45514" rIns="91028" bIns="45514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微软雅黑" panose="020B0503020204020204" pitchFamily="34" charset="-122"/>
              </a:rPr>
              <a:t>请你在这里输入你的正文内容</a:t>
            </a:r>
          </a:p>
        </p:txBody>
      </p:sp>
      <p:sp>
        <p:nvSpPr>
          <p:cNvPr id="89" name="文本框 20">
            <a:extLst>
              <a:ext uri="{FF2B5EF4-FFF2-40B4-BE49-F238E27FC236}">
                <a16:creationId xmlns:a16="http://schemas.microsoft.com/office/drawing/2014/main" xmlns="" id="{DD873DD2-9F1E-47D8-B32A-C128E57D4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8565" y="4234006"/>
            <a:ext cx="1533526" cy="44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28" tIns="45514" rIns="91028" bIns="45514" anchor="b" anchorCtr="0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defTabSz="12128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defTabSz="12128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03524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4FC8C8A8-0D3F-4E04-9184-5A46B76857B2}"/>
              </a:ext>
            </a:extLst>
          </p:cNvPr>
          <p:cNvSpPr/>
          <p:nvPr/>
        </p:nvSpPr>
        <p:spPr>
          <a:xfrm>
            <a:off x="7667212" y="4721822"/>
            <a:ext cx="360000" cy="3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7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39" grpId="0" animBg="1"/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C92F82-5AE0-4C17-ACD3-D5749AC6E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C5221C64-13F6-470C-BCF7-3B8AC873CC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102091" y="6492875"/>
            <a:ext cx="2743200" cy="365125"/>
          </a:xfrm>
        </p:spPr>
        <p:txBody>
          <a:bodyPr/>
          <a:lstStyle/>
          <a:p>
            <a:fld id="{BFAFF6FD-220E-41B9-9037-04893097364A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8B532312-DA35-46B3-A606-55FC3D366392}"/>
              </a:ext>
            </a:extLst>
          </p:cNvPr>
          <p:cNvSpPr/>
          <p:nvPr/>
        </p:nvSpPr>
        <p:spPr>
          <a:xfrm>
            <a:off x="3823498" y="3545837"/>
            <a:ext cx="1800000" cy="109503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C15D4CE8-95CA-42F5-9925-E82020DD23CB}"/>
              </a:ext>
            </a:extLst>
          </p:cNvPr>
          <p:cNvSpPr/>
          <p:nvPr/>
        </p:nvSpPr>
        <p:spPr>
          <a:xfrm>
            <a:off x="3823498" y="4748594"/>
            <a:ext cx="1800000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输入你的正文</a:t>
            </a:r>
          </a:p>
        </p:txBody>
      </p:sp>
      <p:sp>
        <p:nvSpPr>
          <p:cNvPr id="58" name="图形 5">
            <a:extLst>
              <a:ext uri="{FF2B5EF4-FFF2-40B4-BE49-F238E27FC236}">
                <a16:creationId xmlns:a16="http://schemas.microsoft.com/office/drawing/2014/main" xmlns="" id="{33DAA4AC-B7D1-4D92-93EF-F37254D92251}"/>
              </a:ext>
            </a:extLst>
          </p:cNvPr>
          <p:cNvSpPr/>
          <p:nvPr/>
        </p:nvSpPr>
        <p:spPr>
          <a:xfrm>
            <a:off x="4316680" y="3658566"/>
            <a:ext cx="813636" cy="813636"/>
          </a:xfrm>
          <a:custGeom>
            <a:avLst/>
            <a:gdLst>
              <a:gd name="connsiteX0" fmla="*/ 917378 w 1650131"/>
              <a:gd name="connsiteY0" fmla="*/ 0 h 1650131"/>
              <a:gd name="connsiteX1" fmla="*/ 733903 w 1650131"/>
              <a:gd name="connsiteY1" fmla="*/ 0 h 1650131"/>
              <a:gd name="connsiteX2" fmla="*/ 733903 w 1650131"/>
              <a:gd name="connsiteY2" fmla="*/ 917378 h 1650131"/>
              <a:gd name="connsiteX3" fmla="*/ 917378 w 1650131"/>
              <a:gd name="connsiteY3" fmla="*/ 917378 h 1650131"/>
              <a:gd name="connsiteX4" fmla="*/ 917378 w 1650131"/>
              <a:gd name="connsiteY4" fmla="*/ 0 h 1650131"/>
              <a:gd name="connsiteX5" fmla="*/ 1360929 w 1650131"/>
              <a:gd name="connsiteY5" fmla="*/ 198613 h 1650131"/>
              <a:gd name="connsiteX6" fmla="*/ 1231121 w 1650131"/>
              <a:gd name="connsiteY6" fmla="*/ 328421 h 1650131"/>
              <a:gd name="connsiteX7" fmla="*/ 1467806 w 1650131"/>
              <a:gd name="connsiteY7" fmla="*/ 825639 h 1650131"/>
              <a:gd name="connsiteX8" fmla="*/ 825641 w 1650131"/>
              <a:gd name="connsiteY8" fmla="*/ 1467804 h 1650131"/>
              <a:gd name="connsiteX9" fmla="*/ 183475 w 1650131"/>
              <a:gd name="connsiteY9" fmla="*/ 825641 h 1650131"/>
              <a:gd name="connsiteX10" fmla="*/ 420160 w 1650131"/>
              <a:gd name="connsiteY10" fmla="*/ 328423 h 1650131"/>
              <a:gd name="connsiteX11" fmla="*/ 290352 w 1650131"/>
              <a:gd name="connsiteY11" fmla="*/ 198615 h 1650131"/>
              <a:gd name="connsiteX12" fmla="*/ 0 w 1650131"/>
              <a:gd name="connsiteY12" fmla="*/ 825641 h 1650131"/>
              <a:gd name="connsiteX13" fmla="*/ 825641 w 1650131"/>
              <a:gd name="connsiteY13" fmla="*/ 1651281 h 1650131"/>
              <a:gd name="connsiteX14" fmla="*/ 1651281 w 1650131"/>
              <a:gd name="connsiteY14" fmla="*/ 825641 h 1650131"/>
              <a:gd name="connsiteX15" fmla="*/ 1360929 w 1650131"/>
              <a:gd name="connsiteY15" fmla="*/ 198613 h 16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50131" h="1650131">
                <a:moveTo>
                  <a:pt x="917378" y="0"/>
                </a:moveTo>
                <a:lnTo>
                  <a:pt x="733903" y="0"/>
                </a:lnTo>
                <a:lnTo>
                  <a:pt x="733903" y="917378"/>
                </a:lnTo>
                <a:lnTo>
                  <a:pt x="917378" y="917378"/>
                </a:lnTo>
                <a:lnTo>
                  <a:pt x="917378" y="0"/>
                </a:lnTo>
                <a:close/>
                <a:moveTo>
                  <a:pt x="1360929" y="198613"/>
                </a:moveTo>
                <a:lnTo>
                  <a:pt x="1231121" y="328421"/>
                </a:lnTo>
                <a:cubicBezTo>
                  <a:pt x="1375149" y="446304"/>
                  <a:pt x="1467806" y="624732"/>
                  <a:pt x="1467806" y="825639"/>
                </a:cubicBezTo>
                <a:cubicBezTo>
                  <a:pt x="1467806" y="1180205"/>
                  <a:pt x="1180209" y="1467804"/>
                  <a:pt x="825641" y="1467804"/>
                </a:cubicBezTo>
                <a:cubicBezTo>
                  <a:pt x="471072" y="1467804"/>
                  <a:pt x="183475" y="1180207"/>
                  <a:pt x="183475" y="825641"/>
                </a:cubicBezTo>
                <a:cubicBezTo>
                  <a:pt x="183475" y="624734"/>
                  <a:pt x="276132" y="446306"/>
                  <a:pt x="420160" y="328423"/>
                </a:cubicBezTo>
                <a:lnTo>
                  <a:pt x="290352" y="198615"/>
                </a:lnTo>
                <a:cubicBezTo>
                  <a:pt x="113295" y="349980"/>
                  <a:pt x="0" y="574279"/>
                  <a:pt x="0" y="825641"/>
                </a:cubicBezTo>
                <a:cubicBezTo>
                  <a:pt x="0" y="1281577"/>
                  <a:pt x="369704" y="1651281"/>
                  <a:pt x="825641" y="1651281"/>
                </a:cubicBezTo>
                <a:cubicBezTo>
                  <a:pt x="1281577" y="1651281"/>
                  <a:pt x="1651281" y="1281577"/>
                  <a:pt x="1651281" y="825641"/>
                </a:cubicBezTo>
                <a:cubicBezTo>
                  <a:pt x="1651281" y="574279"/>
                  <a:pt x="1537984" y="349980"/>
                  <a:pt x="1360929" y="198613"/>
                </a:cubicBezTo>
                <a:close/>
              </a:path>
            </a:pathLst>
          </a:custGeom>
          <a:gradFill flip="none" rotWithShape="1">
            <a:gsLst>
              <a:gs pos="0">
                <a:srgbClr val="035249">
                  <a:alpha val="80000"/>
                </a:srgbClr>
              </a:gs>
              <a:gs pos="90000">
                <a:srgbClr val="035249">
                  <a:alpha val="0"/>
                </a:srgbClr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800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572B702F-5B66-49AA-B096-75A9D9CA625A}"/>
              </a:ext>
            </a:extLst>
          </p:cNvPr>
          <p:cNvSpPr/>
          <p:nvPr/>
        </p:nvSpPr>
        <p:spPr>
          <a:xfrm>
            <a:off x="3913020" y="4071485"/>
            <a:ext cx="1620957" cy="461665"/>
          </a:xfrm>
          <a:prstGeom prst="rect">
            <a:avLst/>
          </a:prstGeom>
        </p:spPr>
        <p:txBody>
          <a:bodyPr wrap="none" tIns="0" bIns="0">
            <a:noAutofit/>
          </a:bodyPr>
          <a:lstStyle/>
          <a:p>
            <a:pPr lvl="0" algn="ctr"/>
            <a:r>
              <a:rPr lang="zh-CN" altLang="en-US" sz="2400" b="1" kern="0" spc="300" dirty="0">
                <a:solidFill>
                  <a:srgbClr val="0352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ECAE1983-284C-4AFE-A1F1-BDDB3BBB7667}"/>
              </a:ext>
            </a:extLst>
          </p:cNvPr>
          <p:cNvSpPr/>
          <p:nvPr/>
        </p:nvSpPr>
        <p:spPr>
          <a:xfrm>
            <a:off x="1036172" y="3550804"/>
            <a:ext cx="1800000" cy="109503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45C8507B-2EAA-4E65-AE7C-C84EF88FD410}"/>
              </a:ext>
            </a:extLst>
          </p:cNvPr>
          <p:cNvSpPr/>
          <p:nvPr/>
        </p:nvSpPr>
        <p:spPr>
          <a:xfrm>
            <a:off x="1036172" y="4748594"/>
            <a:ext cx="1800000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 algn="ctr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输入你的正文</a:t>
            </a:r>
          </a:p>
        </p:txBody>
      </p:sp>
      <p:sp>
        <p:nvSpPr>
          <p:cNvPr id="64" name="图形 7">
            <a:extLst>
              <a:ext uri="{FF2B5EF4-FFF2-40B4-BE49-F238E27FC236}">
                <a16:creationId xmlns:a16="http://schemas.microsoft.com/office/drawing/2014/main" xmlns="" id="{CC41A9F9-625A-4465-890F-311041C92F77}"/>
              </a:ext>
            </a:extLst>
          </p:cNvPr>
          <p:cNvSpPr/>
          <p:nvPr/>
        </p:nvSpPr>
        <p:spPr>
          <a:xfrm>
            <a:off x="1526603" y="3657489"/>
            <a:ext cx="819138" cy="819138"/>
          </a:xfrm>
          <a:custGeom>
            <a:avLst/>
            <a:gdLst>
              <a:gd name="connsiteX0" fmla="*/ 1517522 w 1661293"/>
              <a:gd name="connsiteY0" fmla="*/ 882475 h 1661293"/>
              <a:gd name="connsiteX1" fmla="*/ 1517522 w 1661293"/>
              <a:gd name="connsiteY1" fmla="*/ 1589808 h 1661293"/>
              <a:gd name="connsiteX2" fmla="*/ 1445259 w 1661293"/>
              <a:gd name="connsiteY2" fmla="*/ 1662073 h 1661293"/>
              <a:gd name="connsiteX3" fmla="*/ 1372993 w 1661293"/>
              <a:gd name="connsiteY3" fmla="*/ 1589808 h 1661293"/>
              <a:gd name="connsiteX4" fmla="*/ 1372993 w 1661293"/>
              <a:gd name="connsiteY4" fmla="*/ 882475 h 1661293"/>
              <a:gd name="connsiteX5" fmla="*/ 1445259 w 1661293"/>
              <a:gd name="connsiteY5" fmla="*/ 810209 h 1661293"/>
              <a:gd name="connsiteX6" fmla="*/ 1517522 w 1661293"/>
              <a:gd name="connsiteY6" fmla="*/ 882475 h 1661293"/>
              <a:gd name="connsiteX7" fmla="*/ 1445259 w 1661293"/>
              <a:gd name="connsiteY7" fmla="*/ 206367 h 1661293"/>
              <a:gd name="connsiteX8" fmla="*/ 1517522 w 1661293"/>
              <a:gd name="connsiteY8" fmla="*/ 134103 h 1661293"/>
              <a:gd name="connsiteX9" fmla="*/ 1517522 w 1661293"/>
              <a:gd name="connsiteY9" fmla="*/ 72265 h 1661293"/>
              <a:gd name="connsiteX10" fmla="*/ 1445259 w 1661293"/>
              <a:gd name="connsiteY10" fmla="*/ 0 h 1661293"/>
              <a:gd name="connsiteX11" fmla="*/ 1372993 w 1661293"/>
              <a:gd name="connsiteY11" fmla="*/ 72265 h 1661293"/>
              <a:gd name="connsiteX12" fmla="*/ 1372993 w 1661293"/>
              <a:gd name="connsiteY12" fmla="*/ 134103 h 1661293"/>
              <a:gd name="connsiteX13" fmla="*/ 1445259 w 1661293"/>
              <a:gd name="connsiteY13" fmla="*/ 206367 h 1661293"/>
              <a:gd name="connsiteX14" fmla="*/ 431239 w 1661293"/>
              <a:gd name="connsiteY14" fmla="*/ 831038 h 1661293"/>
              <a:gd name="connsiteX15" fmla="*/ 215620 w 1661293"/>
              <a:gd name="connsiteY15" fmla="*/ 1048457 h 1661293"/>
              <a:gd name="connsiteX16" fmla="*/ 0 w 1661293"/>
              <a:gd name="connsiteY16" fmla="*/ 831038 h 1661293"/>
              <a:gd name="connsiteX17" fmla="*/ 215620 w 1661293"/>
              <a:gd name="connsiteY17" fmla="*/ 613618 h 1661293"/>
              <a:gd name="connsiteX18" fmla="*/ 431239 w 1661293"/>
              <a:gd name="connsiteY18" fmla="*/ 831038 h 1661293"/>
              <a:gd name="connsiteX19" fmla="*/ 286712 w 1661293"/>
              <a:gd name="connsiteY19" fmla="*/ 831038 h 1661293"/>
              <a:gd name="connsiteX20" fmla="*/ 215620 w 1661293"/>
              <a:gd name="connsiteY20" fmla="*/ 758147 h 1661293"/>
              <a:gd name="connsiteX21" fmla="*/ 144527 w 1661293"/>
              <a:gd name="connsiteY21" fmla="*/ 831038 h 1661293"/>
              <a:gd name="connsiteX22" fmla="*/ 215620 w 1661293"/>
              <a:gd name="connsiteY22" fmla="*/ 903928 h 1661293"/>
              <a:gd name="connsiteX23" fmla="*/ 286712 w 1661293"/>
              <a:gd name="connsiteY23" fmla="*/ 831038 h 1661293"/>
              <a:gd name="connsiteX24" fmla="*/ 1046658 w 1661293"/>
              <a:gd name="connsiteY24" fmla="*/ 1186473 h 1661293"/>
              <a:gd name="connsiteX25" fmla="*/ 831038 w 1661293"/>
              <a:gd name="connsiteY25" fmla="*/ 1403892 h 1661293"/>
              <a:gd name="connsiteX26" fmla="*/ 615419 w 1661293"/>
              <a:gd name="connsiteY26" fmla="*/ 1186473 h 1661293"/>
              <a:gd name="connsiteX27" fmla="*/ 831038 w 1661293"/>
              <a:gd name="connsiteY27" fmla="*/ 969037 h 1661293"/>
              <a:gd name="connsiteX28" fmla="*/ 1046658 w 1661293"/>
              <a:gd name="connsiteY28" fmla="*/ 1186473 h 1661293"/>
              <a:gd name="connsiteX29" fmla="*/ 902127 w 1661293"/>
              <a:gd name="connsiteY29" fmla="*/ 1186473 h 1661293"/>
              <a:gd name="connsiteX30" fmla="*/ 831036 w 1661293"/>
              <a:gd name="connsiteY30" fmla="*/ 1113567 h 1661293"/>
              <a:gd name="connsiteX31" fmla="*/ 759946 w 1661293"/>
              <a:gd name="connsiteY31" fmla="*/ 1186473 h 1661293"/>
              <a:gd name="connsiteX32" fmla="*/ 831036 w 1661293"/>
              <a:gd name="connsiteY32" fmla="*/ 1259365 h 1661293"/>
              <a:gd name="connsiteX33" fmla="*/ 902127 w 1661293"/>
              <a:gd name="connsiteY33" fmla="*/ 1186473 h 1661293"/>
              <a:gd name="connsiteX34" fmla="*/ 1662073 w 1661293"/>
              <a:gd name="connsiteY34" fmla="*/ 517263 h 1661293"/>
              <a:gd name="connsiteX35" fmla="*/ 1446455 w 1661293"/>
              <a:gd name="connsiteY35" fmla="*/ 734681 h 1661293"/>
              <a:gd name="connsiteX36" fmla="*/ 1230837 w 1661293"/>
              <a:gd name="connsiteY36" fmla="*/ 517263 h 1661293"/>
              <a:gd name="connsiteX37" fmla="*/ 1446455 w 1661293"/>
              <a:gd name="connsiteY37" fmla="*/ 299846 h 1661293"/>
              <a:gd name="connsiteX38" fmla="*/ 1662073 w 1661293"/>
              <a:gd name="connsiteY38" fmla="*/ 517263 h 1661293"/>
              <a:gd name="connsiteX39" fmla="*/ 1517546 w 1661293"/>
              <a:gd name="connsiteY39" fmla="*/ 517263 h 1661293"/>
              <a:gd name="connsiteX40" fmla="*/ 1446455 w 1661293"/>
              <a:gd name="connsiteY40" fmla="*/ 444373 h 1661293"/>
              <a:gd name="connsiteX41" fmla="*/ 1375364 w 1661293"/>
              <a:gd name="connsiteY41" fmla="*/ 517263 h 1661293"/>
              <a:gd name="connsiteX42" fmla="*/ 1446455 w 1661293"/>
              <a:gd name="connsiteY42" fmla="*/ 590154 h 1661293"/>
              <a:gd name="connsiteX43" fmla="*/ 1517546 w 1661293"/>
              <a:gd name="connsiteY43" fmla="*/ 517263 h 1661293"/>
              <a:gd name="connsiteX44" fmla="*/ 831013 w 1661293"/>
              <a:gd name="connsiteY44" fmla="*/ 1475988 h 1661293"/>
              <a:gd name="connsiteX45" fmla="*/ 758748 w 1661293"/>
              <a:gd name="connsiteY45" fmla="*/ 1548252 h 1661293"/>
              <a:gd name="connsiteX46" fmla="*/ 758748 w 1661293"/>
              <a:gd name="connsiteY46" fmla="*/ 1589810 h 1661293"/>
              <a:gd name="connsiteX47" fmla="*/ 831013 w 1661293"/>
              <a:gd name="connsiteY47" fmla="*/ 1662075 h 1661293"/>
              <a:gd name="connsiteX48" fmla="*/ 903277 w 1661293"/>
              <a:gd name="connsiteY48" fmla="*/ 1589810 h 1661293"/>
              <a:gd name="connsiteX49" fmla="*/ 903277 w 1661293"/>
              <a:gd name="connsiteY49" fmla="*/ 1548252 h 1661293"/>
              <a:gd name="connsiteX50" fmla="*/ 831013 w 1661293"/>
              <a:gd name="connsiteY50" fmla="*/ 1475988 h 1661293"/>
              <a:gd name="connsiteX51" fmla="*/ 831013 w 1661293"/>
              <a:gd name="connsiteY51" fmla="*/ 879926 h 1661293"/>
              <a:gd name="connsiteX52" fmla="*/ 903277 w 1661293"/>
              <a:gd name="connsiteY52" fmla="*/ 807660 h 1661293"/>
              <a:gd name="connsiteX53" fmla="*/ 903277 w 1661293"/>
              <a:gd name="connsiteY53" fmla="*/ 72265 h 1661293"/>
              <a:gd name="connsiteX54" fmla="*/ 831013 w 1661293"/>
              <a:gd name="connsiteY54" fmla="*/ 0 h 1661293"/>
              <a:gd name="connsiteX55" fmla="*/ 758748 w 1661293"/>
              <a:gd name="connsiteY55" fmla="*/ 72265 h 1661293"/>
              <a:gd name="connsiteX56" fmla="*/ 758748 w 1661293"/>
              <a:gd name="connsiteY56" fmla="*/ 807662 h 1661293"/>
              <a:gd name="connsiteX57" fmla="*/ 831013 w 1661293"/>
              <a:gd name="connsiteY57" fmla="*/ 879926 h 1661293"/>
              <a:gd name="connsiteX58" fmla="*/ 216770 w 1661293"/>
              <a:gd name="connsiteY58" fmla="*/ 1143169 h 1661293"/>
              <a:gd name="connsiteX59" fmla="*/ 144505 w 1661293"/>
              <a:gd name="connsiteY59" fmla="*/ 1215435 h 1661293"/>
              <a:gd name="connsiteX60" fmla="*/ 144505 w 1661293"/>
              <a:gd name="connsiteY60" fmla="*/ 1589810 h 1661293"/>
              <a:gd name="connsiteX61" fmla="*/ 216770 w 1661293"/>
              <a:gd name="connsiteY61" fmla="*/ 1662075 h 1661293"/>
              <a:gd name="connsiteX62" fmla="*/ 289035 w 1661293"/>
              <a:gd name="connsiteY62" fmla="*/ 1589810 h 1661293"/>
              <a:gd name="connsiteX63" fmla="*/ 289035 w 1661293"/>
              <a:gd name="connsiteY63" fmla="*/ 1215433 h 1661293"/>
              <a:gd name="connsiteX64" fmla="*/ 216770 w 1661293"/>
              <a:gd name="connsiteY64" fmla="*/ 1143169 h 1661293"/>
              <a:gd name="connsiteX65" fmla="*/ 216770 w 1661293"/>
              <a:gd name="connsiteY65" fmla="*/ 522523 h 1661293"/>
              <a:gd name="connsiteX66" fmla="*/ 289035 w 1661293"/>
              <a:gd name="connsiteY66" fmla="*/ 450257 h 1661293"/>
              <a:gd name="connsiteX67" fmla="*/ 289035 w 1661293"/>
              <a:gd name="connsiteY67" fmla="*/ 72265 h 1661293"/>
              <a:gd name="connsiteX68" fmla="*/ 216770 w 1661293"/>
              <a:gd name="connsiteY68" fmla="*/ 0 h 1661293"/>
              <a:gd name="connsiteX69" fmla="*/ 144505 w 1661293"/>
              <a:gd name="connsiteY69" fmla="*/ 72265 h 1661293"/>
              <a:gd name="connsiteX70" fmla="*/ 144505 w 1661293"/>
              <a:gd name="connsiteY70" fmla="*/ 450257 h 1661293"/>
              <a:gd name="connsiteX71" fmla="*/ 216770 w 1661293"/>
              <a:gd name="connsiteY71" fmla="*/ 522523 h 166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661293" h="1661293">
                <a:moveTo>
                  <a:pt x="1517522" y="882475"/>
                </a:moveTo>
                <a:lnTo>
                  <a:pt x="1517522" y="1589808"/>
                </a:lnTo>
                <a:cubicBezTo>
                  <a:pt x="1517522" y="1629716"/>
                  <a:pt x="1485167" y="1662073"/>
                  <a:pt x="1445259" y="1662073"/>
                </a:cubicBezTo>
                <a:cubicBezTo>
                  <a:pt x="1405349" y="1662073"/>
                  <a:pt x="1372993" y="1629718"/>
                  <a:pt x="1372993" y="1589808"/>
                </a:cubicBezTo>
                <a:lnTo>
                  <a:pt x="1372993" y="882475"/>
                </a:lnTo>
                <a:cubicBezTo>
                  <a:pt x="1372993" y="842566"/>
                  <a:pt x="1405349" y="810209"/>
                  <a:pt x="1445259" y="810209"/>
                </a:cubicBezTo>
                <a:cubicBezTo>
                  <a:pt x="1485167" y="810209"/>
                  <a:pt x="1517522" y="842566"/>
                  <a:pt x="1517522" y="882475"/>
                </a:cubicBezTo>
                <a:close/>
                <a:moveTo>
                  <a:pt x="1445259" y="206367"/>
                </a:moveTo>
                <a:cubicBezTo>
                  <a:pt x="1485165" y="206367"/>
                  <a:pt x="1517522" y="174010"/>
                  <a:pt x="1517522" y="134103"/>
                </a:cubicBezTo>
                <a:lnTo>
                  <a:pt x="1517522" y="72265"/>
                </a:lnTo>
                <a:cubicBezTo>
                  <a:pt x="1517522" y="32357"/>
                  <a:pt x="1485167" y="0"/>
                  <a:pt x="1445259" y="0"/>
                </a:cubicBezTo>
                <a:cubicBezTo>
                  <a:pt x="1405349" y="0"/>
                  <a:pt x="1372993" y="32355"/>
                  <a:pt x="1372993" y="72265"/>
                </a:cubicBezTo>
                <a:lnTo>
                  <a:pt x="1372993" y="134103"/>
                </a:lnTo>
                <a:cubicBezTo>
                  <a:pt x="1372993" y="174008"/>
                  <a:pt x="1405351" y="206367"/>
                  <a:pt x="1445259" y="206367"/>
                </a:cubicBezTo>
                <a:close/>
                <a:moveTo>
                  <a:pt x="431239" y="831038"/>
                </a:moveTo>
                <a:cubicBezTo>
                  <a:pt x="431239" y="950919"/>
                  <a:pt x="334514" y="1048457"/>
                  <a:pt x="215620" y="1048457"/>
                </a:cubicBezTo>
                <a:cubicBezTo>
                  <a:pt x="96725" y="1048457"/>
                  <a:pt x="0" y="950919"/>
                  <a:pt x="0" y="831038"/>
                </a:cubicBezTo>
                <a:cubicBezTo>
                  <a:pt x="0" y="711157"/>
                  <a:pt x="96725" y="613618"/>
                  <a:pt x="215620" y="613618"/>
                </a:cubicBezTo>
                <a:cubicBezTo>
                  <a:pt x="334514" y="613618"/>
                  <a:pt x="431239" y="711157"/>
                  <a:pt x="431239" y="831038"/>
                </a:cubicBezTo>
                <a:close/>
                <a:moveTo>
                  <a:pt x="286712" y="831038"/>
                </a:moveTo>
                <a:cubicBezTo>
                  <a:pt x="286712" y="790849"/>
                  <a:pt x="254822" y="758147"/>
                  <a:pt x="215620" y="758147"/>
                </a:cubicBezTo>
                <a:cubicBezTo>
                  <a:pt x="176419" y="758147"/>
                  <a:pt x="144527" y="790849"/>
                  <a:pt x="144527" y="831038"/>
                </a:cubicBezTo>
                <a:cubicBezTo>
                  <a:pt x="144527" y="871227"/>
                  <a:pt x="176419" y="903928"/>
                  <a:pt x="215620" y="903928"/>
                </a:cubicBezTo>
                <a:cubicBezTo>
                  <a:pt x="254822" y="903928"/>
                  <a:pt x="286712" y="871227"/>
                  <a:pt x="286712" y="831038"/>
                </a:cubicBezTo>
                <a:close/>
                <a:moveTo>
                  <a:pt x="1046658" y="1186473"/>
                </a:moveTo>
                <a:cubicBezTo>
                  <a:pt x="1046658" y="1306356"/>
                  <a:pt x="949933" y="1403892"/>
                  <a:pt x="831038" y="1403892"/>
                </a:cubicBezTo>
                <a:cubicBezTo>
                  <a:pt x="712144" y="1403892"/>
                  <a:pt x="615419" y="1306356"/>
                  <a:pt x="615419" y="1186473"/>
                </a:cubicBezTo>
                <a:cubicBezTo>
                  <a:pt x="615419" y="1066575"/>
                  <a:pt x="712144" y="969037"/>
                  <a:pt x="831038" y="969037"/>
                </a:cubicBezTo>
                <a:cubicBezTo>
                  <a:pt x="949933" y="969037"/>
                  <a:pt x="1046658" y="1066575"/>
                  <a:pt x="1046658" y="1186473"/>
                </a:cubicBezTo>
                <a:close/>
                <a:moveTo>
                  <a:pt x="902127" y="1186473"/>
                </a:moveTo>
                <a:cubicBezTo>
                  <a:pt x="902127" y="1146274"/>
                  <a:pt x="870239" y="1113567"/>
                  <a:pt x="831036" y="1113567"/>
                </a:cubicBezTo>
                <a:cubicBezTo>
                  <a:pt x="791834" y="1113567"/>
                  <a:pt x="759946" y="1146274"/>
                  <a:pt x="759946" y="1186473"/>
                </a:cubicBezTo>
                <a:cubicBezTo>
                  <a:pt x="759946" y="1226662"/>
                  <a:pt x="791834" y="1259365"/>
                  <a:pt x="831036" y="1259365"/>
                </a:cubicBezTo>
                <a:cubicBezTo>
                  <a:pt x="870241" y="1259365"/>
                  <a:pt x="902127" y="1226662"/>
                  <a:pt x="902127" y="1186473"/>
                </a:cubicBezTo>
                <a:close/>
                <a:moveTo>
                  <a:pt x="1662073" y="517263"/>
                </a:moveTo>
                <a:cubicBezTo>
                  <a:pt x="1662073" y="637144"/>
                  <a:pt x="1565348" y="734681"/>
                  <a:pt x="1446455" y="734681"/>
                </a:cubicBezTo>
                <a:cubicBezTo>
                  <a:pt x="1327562" y="734681"/>
                  <a:pt x="1230837" y="637144"/>
                  <a:pt x="1230837" y="517263"/>
                </a:cubicBezTo>
                <a:cubicBezTo>
                  <a:pt x="1230837" y="397382"/>
                  <a:pt x="1327562" y="299846"/>
                  <a:pt x="1446455" y="299846"/>
                </a:cubicBezTo>
                <a:cubicBezTo>
                  <a:pt x="1565348" y="299846"/>
                  <a:pt x="1662073" y="397382"/>
                  <a:pt x="1662073" y="517263"/>
                </a:cubicBezTo>
                <a:close/>
                <a:moveTo>
                  <a:pt x="1517546" y="517263"/>
                </a:moveTo>
                <a:cubicBezTo>
                  <a:pt x="1517546" y="477074"/>
                  <a:pt x="1485656" y="444373"/>
                  <a:pt x="1446455" y="444373"/>
                </a:cubicBezTo>
                <a:cubicBezTo>
                  <a:pt x="1407254" y="444373"/>
                  <a:pt x="1375364" y="477074"/>
                  <a:pt x="1375364" y="517263"/>
                </a:cubicBezTo>
                <a:cubicBezTo>
                  <a:pt x="1375364" y="557453"/>
                  <a:pt x="1407254" y="590154"/>
                  <a:pt x="1446455" y="590154"/>
                </a:cubicBezTo>
                <a:cubicBezTo>
                  <a:pt x="1485656" y="590154"/>
                  <a:pt x="1517546" y="557454"/>
                  <a:pt x="1517546" y="517263"/>
                </a:cubicBezTo>
                <a:close/>
                <a:moveTo>
                  <a:pt x="831013" y="1475988"/>
                </a:moveTo>
                <a:cubicBezTo>
                  <a:pt x="791105" y="1475988"/>
                  <a:pt x="758748" y="1508343"/>
                  <a:pt x="758748" y="1548252"/>
                </a:cubicBezTo>
                <a:lnTo>
                  <a:pt x="758748" y="1589810"/>
                </a:lnTo>
                <a:cubicBezTo>
                  <a:pt x="758748" y="1629718"/>
                  <a:pt x="791103" y="1662075"/>
                  <a:pt x="831013" y="1662075"/>
                </a:cubicBezTo>
                <a:cubicBezTo>
                  <a:pt x="870922" y="1662075"/>
                  <a:pt x="903277" y="1629720"/>
                  <a:pt x="903277" y="1589810"/>
                </a:cubicBezTo>
                <a:lnTo>
                  <a:pt x="903277" y="1548252"/>
                </a:lnTo>
                <a:cubicBezTo>
                  <a:pt x="903277" y="1508345"/>
                  <a:pt x="870922" y="1475988"/>
                  <a:pt x="831013" y="1475988"/>
                </a:cubicBezTo>
                <a:close/>
                <a:moveTo>
                  <a:pt x="831013" y="879926"/>
                </a:moveTo>
                <a:cubicBezTo>
                  <a:pt x="870920" y="879926"/>
                  <a:pt x="903277" y="847567"/>
                  <a:pt x="903277" y="807660"/>
                </a:cubicBezTo>
                <a:lnTo>
                  <a:pt x="903277" y="72265"/>
                </a:lnTo>
                <a:cubicBezTo>
                  <a:pt x="903277" y="32357"/>
                  <a:pt x="870922" y="0"/>
                  <a:pt x="831013" y="0"/>
                </a:cubicBezTo>
                <a:cubicBezTo>
                  <a:pt x="791103" y="0"/>
                  <a:pt x="758748" y="32355"/>
                  <a:pt x="758748" y="72265"/>
                </a:cubicBezTo>
                <a:lnTo>
                  <a:pt x="758748" y="807662"/>
                </a:lnTo>
                <a:cubicBezTo>
                  <a:pt x="758750" y="847567"/>
                  <a:pt x="791105" y="879926"/>
                  <a:pt x="831013" y="879926"/>
                </a:cubicBezTo>
                <a:close/>
                <a:moveTo>
                  <a:pt x="216770" y="1143169"/>
                </a:moveTo>
                <a:cubicBezTo>
                  <a:pt x="176862" y="1143169"/>
                  <a:pt x="144505" y="1175526"/>
                  <a:pt x="144505" y="1215435"/>
                </a:cubicBezTo>
                <a:lnTo>
                  <a:pt x="144505" y="1589810"/>
                </a:lnTo>
                <a:cubicBezTo>
                  <a:pt x="144505" y="1629718"/>
                  <a:pt x="176860" y="1662075"/>
                  <a:pt x="216770" y="1662075"/>
                </a:cubicBezTo>
                <a:cubicBezTo>
                  <a:pt x="256678" y="1662075"/>
                  <a:pt x="289035" y="1629720"/>
                  <a:pt x="289035" y="1589810"/>
                </a:cubicBezTo>
                <a:lnTo>
                  <a:pt x="289035" y="1215433"/>
                </a:lnTo>
                <a:cubicBezTo>
                  <a:pt x="289032" y="1175526"/>
                  <a:pt x="256676" y="1143169"/>
                  <a:pt x="216770" y="1143169"/>
                </a:cubicBezTo>
                <a:close/>
                <a:moveTo>
                  <a:pt x="216770" y="522523"/>
                </a:moveTo>
                <a:cubicBezTo>
                  <a:pt x="256676" y="522523"/>
                  <a:pt x="289035" y="490165"/>
                  <a:pt x="289035" y="450257"/>
                </a:cubicBezTo>
                <a:lnTo>
                  <a:pt x="289035" y="72265"/>
                </a:lnTo>
                <a:cubicBezTo>
                  <a:pt x="289035" y="32357"/>
                  <a:pt x="256678" y="0"/>
                  <a:pt x="216770" y="0"/>
                </a:cubicBezTo>
                <a:cubicBezTo>
                  <a:pt x="176860" y="0"/>
                  <a:pt x="144505" y="32355"/>
                  <a:pt x="144505" y="72265"/>
                </a:cubicBezTo>
                <a:lnTo>
                  <a:pt x="144505" y="450257"/>
                </a:lnTo>
                <a:cubicBezTo>
                  <a:pt x="144505" y="490164"/>
                  <a:pt x="176862" y="522523"/>
                  <a:pt x="216770" y="522523"/>
                </a:cubicBezTo>
                <a:close/>
              </a:path>
            </a:pathLst>
          </a:custGeom>
          <a:gradFill flip="none" rotWithShape="1">
            <a:gsLst>
              <a:gs pos="0">
                <a:srgbClr val="035249">
                  <a:alpha val="80000"/>
                </a:srgbClr>
              </a:gs>
              <a:gs pos="90000">
                <a:srgbClr val="035249">
                  <a:alpha val="0"/>
                </a:srgbClr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F22EDEAD-EBA8-45A9-8AED-1AF265E1586E}"/>
              </a:ext>
            </a:extLst>
          </p:cNvPr>
          <p:cNvSpPr/>
          <p:nvPr/>
        </p:nvSpPr>
        <p:spPr>
          <a:xfrm>
            <a:off x="1125694" y="4071485"/>
            <a:ext cx="1620957" cy="461665"/>
          </a:xfrm>
          <a:prstGeom prst="rect">
            <a:avLst/>
          </a:prstGeom>
        </p:spPr>
        <p:txBody>
          <a:bodyPr wrap="none" tIns="0" bIns="0">
            <a:noAutofit/>
          </a:bodyPr>
          <a:lstStyle/>
          <a:p>
            <a:pPr lvl="0" algn="ctr"/>
            <a:r>
              <a:rPr lang="zh-CN" altLang="en-US" sz="2400" b="1" kern="0" spc="300" dirty="0">
                <a:solidFill>
                  <a:srgbClr val="0352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9FA65C1F-B38D-4FA3-95E7-9E97D24F1BF1}"/>
              </a:ext>
            </a:extLst>
          </p:cNvPr>
          <p:cNvSpPr/>
          <p:nvPr/>
        </p:nvSpPr>
        <p:spPr>
          <a:xfrm>
            <a:off x="6610824" y="3545837"/>
            <a:ext cx="1800000" cy="109503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3EE6D4B4-F319-44DA-B2EC-B3E2F1A06EC1}"/>
              </a:ext>
            </a:extLst>
          </p:cNvPr>
          <p:cNvSpPr/>
          <p:nvPr/>
        </p:nvSpPr>
        <p:spPr>
          <a:xfrm>
            <a:off x="6610824" y="4758529"/>
            <a:ext cx="1800000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输入你的正文</a:t>
            </a: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4024AA71-C855-4964-A9E8-DF96B7366A9C}"/>
              </a:ext>
            </a:extLst>
          </p:cNvPr>
          <p:cNvSpPr/>
          <p:nvPr/>
        </p:nvSpPr>
        <p:spPr>
          <a:xfrm>
            <a:off x="7045282" y="3649286"/>
            <a:ext cx="931084" cy="810292"/>
          </a:xfrm>
          <a:custGeom>
            <a:avLst/>
            <a:gdLst>
              <a:gd name="connsiteX0" fmla="*/ 1474108 w 1678216"/>
              <a:gd name="connsiteY0" fmla="*/ 1143000 h 1460499"/>
              <a:gd name="connsiteX1" fmla="*/ 1360714 w 1678216"/>
              <a:gd name="connsiteY1" fmla="*/ 1256393 h 1460499"/>
              <a:gd name="connsiteX2" fmla="*/ 1474108 w 1678216"/>
              <a:gd name="connsiteY2" fmla="*/ 1369785 h 1460499"/>
              <a:gd name="connsiteX3" fmla="*/ 1587502 w 1678216"/>
              <a:gd name="connsiteY3" fmla="*/ 1256393 h 1460499"/>
              <a:gd name="connsiteX4" fmla="*/ 1474108 w 1678216"/>
              <a:gd name="connsiteY4" fmla="*/ 1143000 h 1460499"/>
              <a:gd name="connsiteX5" fmla="*/ 839108 w 1678216"/>
              <a:gd name="connsiteY5" fmla="*/ 1143000 h 1460499"/>
              <a:gd name="connsiteX6" fmla="*/ 725714 w 1678216"/>
              <a:gd name="connsiteY6" fmla="*/ 1256393 h 1460499"/>
              <a:gd name="connsiteX7" fmla="*/ 839108 w 1678216"/>
              <a:gd name="connsiteY7" fmla="*/ 1369785 h 1460499"/>
              <a:gd name="connsiteX8" fmla="*/ 952500 w 1678216"/>
              <a:gd name="connsiteY8" fmla="*/ 1256393 h 1460499"/>
              <a:gd name="connsiteX9" fmla="*/ 839108 w 1678216"/>
              <a:gd name="connsiteY9" fmla="*/ 1143000 h 1460499"/>
              <a:gd name="connsiteX10" fmla="*/ 204109 w 1678216"/>
              <a:gd name="connsiteY10" fmla="*/ 1143000 h 1460499"/>
              <a:gd name="connsiteX11" fmla="*/ 90714 w 1678216"/>
              <a:gd name="connsiteY11" fmla="*/ 1256393 h 1460499"/>
              <a:gd name="connsiteX12" fmla="*/ 204109 w 1678216"/>
              <a:gd name="connsiteY12" fmla="*/ 1369785 h 1460499"/>
              <a:gd name="connsiteX13" fmla="*/ 317501 w 1678216"/>
              <a:gd name="connsiteY13" fmla="*/ 1256393 h 1460499"/>
              <a:gd name="connsiteX14" fmla="*/ 204109 w 1678216"/>
              <a:gd name="connsiteY14" fmla="*/ 1143000 h 1460499"/>
              <a:gd name="connsiteX15" fmla="*/ 839107 w 1678216"/>
              <a:gd name="connsiteY15" fmla="*/ 90714 h 1460499"/>
              <a:gd name="connsiteX16" fmla="*/ 703035 w 1678216"/>
              <a:gd name="connsiteY16" fmla="*/ 226784 h 1460499"/>
              <a:gd name="connsiteX17" fmla="*/ 839107 w 1678216"/>
              <a:gd name="connsiteY17" fmla="*/ 362856 h 1460499"/>
              <a:gd name="connsiteX18" fmla="*/ 975179 w 1678216"/>
              <a:gd name="connsiteY18" fmla="*/ 226784 h 1460499"/>
              <a:gd name="connsiteX19" fmla="*/ 839107 w 1678216"/>
              <a:gd name="connsiteY19" fmla="*/ 90714 h 1460499"/>
              <a:gd name="connsiteX20" fmla="*/ 839107 w 1678216"/>
              <a:gd name="connsiteY20" fmla="*/ 0 h 1460499"/>
              <a:gd name="connsiteX21" fmla="*/ 1065893 w 1678216"/>
              <a:gd name="connsiteY21" fmla="*/ 226784 h 1460499"/>
              <a:gd name="connsiteX22" fmla="*/ 885315 w 1678216"/>
              <a:gd name="connsiteY22" fmla="*/ 449034 h 1460499"/>
              <a:gd name="connsiteX23" fmla="*/ 879929 w 1678216"/>
              <a:gd name="connsiteY23" fmla="*/ 449563 h 1460499"/>
              <a:gd name="connsiteX24" fmla="*/ 879929 w 1678216"/>
              <a:gd name="connsiteY24" fmla="*/ 666750 h 1460499"/>
              <a:gd name="connsiteX25" fmla="*/ 1378857 w 1678216"/>
              <a:gd name="connsiteY25" fmla="*/ 666750 h 1460499"/>
              <a:gd name="connsiteX26" fmla="*/ 1514929 w 1678216"/>
              <a:gd name="connsiteY26" fmla="*/ 802823 h 1460499"/>
              <a:gd name="connsiteX27" fmla="*/ 1514929 w 1678216"/>
              <a:gd name="connsiteY27" fmla="*/ 1056354 h 1460499"/>
              <a:gd name="connsiteX28" fmla="*/ 1515434 w 1678216"/>
              <a:gd name="connsiteY28" fmla="*/ 1056405 h 1460499"/>
              <a:gd name="connsiteX29" fmla="*/ 1678216 w 1678216"/>
              <a:gd name="connsiteY29" fmla="*/ 1256393 h 1460499"/>
              <a:gd name="connsiteX30" fmla="*/ 1474108 w 1678216"/>
              <a:gd name="connsiteY30" fmla="*/ 1460499 h 1460499"/>
              <a:gd name="connsiteX31" fmla="*/ 1270000 w 1678216"/>
              <a:gd name="connsiteY31" fmla="*/ 1256393 h 1460499"/>
              <a:gd name="connsiteX32" fmla="*/ 1394378 w 1678216"/>
              <a:gd name="connsiteY32" fmla="*/ 1068231 h 1460499"/>
              <a:gd name="connsiteX33" fmla="*/ 1424214 w 1678216"/>
              <a:gd name="connsiteY33" fmla="*/ 1059043 h 1460499"/>
              <a:gd name="connsiteX34" fmla="*/ 1424214 w 1678216"/>
              <a:gd name="connsiteY34" fmla="*/ 802823 h 1460499"/>
              <a:gd name="connsiteX35" fmla="*/ 1378857 w 1678216"/>
              <a:gd name="connsiteY35" fmla="*/ 757465 h 1460499"/>
              <a:gd name="connsiteX36" fmla="*/ 879929 w 1678216"/>
              <a:gd name="connsiteY36" fmla="*/ 757465 h 1460499"/>
              <a:gd name="connsiteX37" fmla="*/ 879929 w 1678216"/>
              <a:gd name="connsiteY37" fmla="*/ 1056354 h 1460499"/>
              <a:gd name="connsiteX38" fmla="*/ 880434 w 1678216"/>
              <a:gd name="connsiteY38" fmla="*/ 1056405 h 1460499"/>
              <a:gd name="connsiteX39" fmla="*/ 1043214 w 1678216"/>
              <a:gd name="connsiteY39" fmla="*/ 1256393 h 1460499"/>
              <a:gd name="connsiteX40" fmla="*/ 839108 w 1678216"/>
              <a:gd name="connsiteY40" fmla="*/ 1460499 h 1460499"/>
              <a:gd name="connsiteX41" fmla="*/ 635000 w 1678216"/>
              <a:gd name="connsiteY41" fmla="*/ 1256393 h 1460499"/>
              <a:gd name="connsiteX42" fmla="*/ 759378 w 1678216"/>
              <a:gd name="connsiteY42" fmla="*/ 1068231 h 1460499"/>
              <a:gd name="connsiteX43" fmla="*/ 789214 w 1678216"/>
              <a:gd name="connsiteY43" fmla="*/ 1059043 h 1460499"/>
              <a:gd name="connsiteX44" fmla="*/ 789214 w 1678216"/>
              <a:gd name="connsiteY44" fmla="*/ 757465 h 1460499"/>
              <a:gd name="connsiteX45" fmla="*/ 294822 w 1678216"/>
              <a:gd name="connsiteY45" fmla="*/ 757465 h 1460499"/>
              <a:gd name="connsiteX46" fmla="*/ 249464 w 1678216"/>
              <a:gd name="connsiteY46" fmla="*/ 802823 h 1460499"/>
              <a:gd name="connsiteX47" fmla="*/ 249464 w 1678216"/>
              <a:gd name="connsiteY47" fmla="*/ 1057646 h 1460499"/>
              <a:gd name="connsiteX48" fmla="*/ 283838 w 1678216"/>
              <a:gd name="connsiteY48" fmla="*/ 1068231 h 1460499"/>
              <a:gd name="connsiteX49" fmla="*/ 408215 w 1678216"/>
              <a:gd name="connsiteY49" fmla="*/ 1256393 h 1460499"/>
              <a:gd name="connsiteX50" fmla="*/ 204109 w 1678216"/>
              <a:gd name="connsiteY50" fmla="*/ 1460499 h 1460499"/>
              <a:gd name="connsiteX51" fmla="*/ 0 w 1678216"/>
              <a:gd name="connsiteY51" fmla="*/ 1256393 h 1460499"/>
              <a:gd name="connsiteX52" fmla="*/ 124378 w 1678216"/>
              <a:gd name="connsiteY52" fmla="*/ 1068231 h 1460499"/>
              <a:gd name="connsiteX53" fmla="*/ 158750 w 1678216"/>
              <a:gd name="connsiteY53" fmla="*/ 1057646 h 1460499"/>
              <a:gd name="connsiteX54" fmla="*/ 158750 w 1678216"/>
              <a:gd name="connsiteY54" fmla="*/ 802823 h 1460499"/>
              <a:gd name="connsiteX55" fmla="*/ 294822 w 1678216"/>
              <a:gd name="connsiteY55" fmla="*/ 666750 h 1460499"/>
              <a:gd name="connsiteX56" fmla="*/ 789214 w 1678216"/>
              <a:gd name="connsiteY56" fmla="*/ 666750 h 1460499"/>
              <a:gd name="connsiteX57" fmla="*/ 789214 w 1678216"/>
              <a:gd name="connsiteY57" fmla="*/ 447911 h 1460499"/>
              <a:gd name="connsiteX58" fmla="*/ 750094 w 1678216"/>
              <a:gd name="connsiteY58" fmla="*/ 435994 h 1460499"/>
              <a:gd name="connsiteX59" fmla="*/ 612321 w 1678216"/>
              <a:gd name="connsiteY59" fmla="*/ 226784 h 1460499"/>
              <a:gd name="connsiteX60" fmla="*/ 839107 w 1678216"/>
              <a:gd name="connsiteY60" fmla="*/ 0 h 146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678216" h="1460499">
                <a:moveTo>
                  <a:pt x="1474108" y="1143000"/>
                </a:moveTo>
                <a:cubicBezTo>
                  <a:pt x="1410607" y="1143000"/>
                  <a:pt x="1360714" y="1192893"/>
                  <a:pt x="1360714" y="1256393"/>
                </a:cubicBezTo>
                <a:cubicBezTo>
                  <a:pt x="1360714" y="1319892"/>
                  <a:pt x="1410607" y="1369785"/>
                  <a:pt x="1474108" y="1369785"/>
                </a:cubicBezTo>
                <a:cubicBezTo>
                  <a:pt x="1537609" y="1369785"/>
                  <a:pt x="1587502" y="1319892"/>
                  <a:pt x="1587502" y="1256393"/>
                </a:cubicBezTo>
                <a:cubicBezTo>
                  <a:pt x="1587502" y="1192893"/>
                  <a:pt x="1537609" y="1143000"/>
                  <a:pt x="1474108" y="1143000"/>
                </a:cubicBezTo>
                <a:close/>
                <a:moveTo>
                  <a:pt x="839108" y="1143000"/>
                </a:moveTo>
                <a:cubicBezTo>
                  <a:pt x="775607" y="1143000"/>
                  <a:pt x="725714" y="1192893"/>
                  <a:pt x="725714" y="1256393"/>
                </a:cubicBezTo>
                <a:cubicBezTo>
                  <a:pt x="725714" y="1319892"/>
                  <a:pt x="775607" y="1369785"/>
                  <a:pt x="839108" y="1369785"/>
                </a:cubicBezTo>
                <a:cubicBezTo>
                  <a:pt x="902607" y="1369785"/>
                  <a:pt x="952500" y="1319892"/>
                  <a:pt x="952500" y="1256393"/>
                </a:cubicBezTo>
                <a:cubicBezTo>
                  <a:pt x="952500" y="1192893"/>
                  <a:pt x="902607" y="1143000"/>
                  <a:pt x="839108" y="1143000"/>
                </a:cubicBezTo>
                <a:close/>
                <a:moveTo>
                  <a:pt x="204109" y="1143000"/>
                </a:moveTo>
                <a:cubicBezTo>
                  <a:pt x="140607" y="1143000"/>
                  <a:pt x="90714" y="1192893"/>
                  <a:pt x="90714" y="1256393"/>
                </a:cubicBezTo>
                <a:cubicBezTo>
                  <a:pt x="90714" y="1319892"/>
                  <a:pt x="140607" y="1369785"/>
                  <a:pt x="204109" y="1369785"/>
                </a:cubicBezTo>
                <a:cubicBezTo>
                  <a:pt x="267608" y="1369785"/>
                  <a:pt x="317501" y="1319892"/>
                  <a:pt x="317501" y="1256393"/>
                </a:cubicBezTo>
                <a:cubicBezTo>
                  <a:pt x="317501" y="1192893"/>
                  <a:pt x="267608" y="1143000"/>
                  <a:pt x="204109" y="1143000"/>
                </a:cubicBezTo>
                <a:close/>
                <a:moveTo>
                  <a:pt x="839107" y="90714"/>
                </a:moveTo>
                <a:cubicBezTo>
                  <a:pt x="761999" y="90714"/>
                  <a:pt x="703035" y="149678"/>
                  <a:pt x="703035" y="226784"/>
                </a:cubicBezTo>
                <a:cubicBezTo>
                  <a:pt x="703035" y="303892"/>
                  <a:pt x="761999" y="362856"/>
                  <a:pt x="839107" y="362856"/>
                </a:cubicBezTo>
                <a:cubicBezTo>
                  <a:pt x="916215" y="362856"/>
                  <a:pt x="975179" y="303892"/>
                  <a:pt x="975179" y="226784"/>
                </a:cubicBezTo>
                <a:cubicBezTo>
                  <a:pt x="975179" y="149678"/>
                  <a:pt x="916215" y="90714"/>
                  <a:pt x="839107" y="90714"/>
                </a:cubicBezTo>
                <a:close/>
                <a:moveTo>
                  <a:pt x="839107" y="0"/>
                </a:moveTo>
                <a:cubicBezTo>
                  <a:pt x="966108" y="0"/>
                  <a:pt x="1065893" y="99786"/>
                  <a:pt x="1065893" y="226784"/>
                </a:cubicBezTo>
                <a:cubicBezTo>
                  <a:pt x="1065893" y="337910"/>
                  <a:pt x="989495" y="428198"/>
                  <a:pt x="885315" y="449034"/>
                </a:cubicBezTo>
                <a:lnTo>
                  <a:pt x="879929" y="449563"/>
                </a:lnTo>
                <a:lnTo>
                  <a:pt x="879929" y="666750"/>
                </a:lnTo>
                <a:lnTo>
                  <a:pt x="1378857" y="666750"/>
                </a:lnTo>
                <a:cubicBezTo>
                  <a:pt x="1455965" y="666750"/>
                  <a:pt x="1514929" y="725714"/>
                  <a:pt x="1514929" y="802823"/>
                </a:cubicBezTo>
                <a:lnTo>
                  <a:pt x="1514929" y="1056354"/>
                </a:lnTo>
                <a:lnTo>
                  <a:pt x="1515434" y="1056405"/>
                </a:lnTo>
                <a:cubicBezTo>
                  <a:pt x="1608763" y="1075318"/>
                  <a:pt x="1678216" y="1157174"/>
                  <a:pt x="1678216" y="1256393"/>
                </a:cubicBezTo>
                <a:cubicBezTo>
                  <a:pt x="1678216" y="1369785"/>
                  <a:pt x="1587502" y="1460499"/>
                  <a:pt x="1474108" y="1460499"/>
                </a:cubicBezTo>
                <a:cubicBezTo>
                  <a:pt x="1360714" y="1460499"/>
                  <a:pt x="1270000" y="1369785"/>
                  <a:pt x="1270000" y="1256393"/>
                </a:cubicBezTo>
                <a:cubicBezTo>
                  <a:pt x="1270000" y="1171348"/>
                  <a:pt x="1321027" y="1099060"/>
                  <a:pt x="1394378" y="1068231"/>
                </a:cubicBezTo>
                <a:lnTo>
                  <a:pt x="1424214" y="1059043"/>
                </a:lnTo>
                <a:lnTo>
                  <a:pt x="1424214" y="802823"/>
                </a:lnTo>
                <a:cubicBezTo>
                  <a:pt x="1424214" y="775607"/>
                  <a:pt x="1406072" y="757465"/>
                  <a:pt x="1378857" y="757465"/>
                </a:cubicBezTo>
                <a:lnTo>
                  <a:pt x="879929" y="757465"/>
                </a:lnTo>
                <a:lnTo>
                  <a:pt x="879929" y="1056354"/>
                </a:lnTo>
                <a:lnTo>
                  <a:pt x="880434" y="1056405"/>
                </a:lnTo>
                <a:cubicBezTo>
                  <a:pt x="973761" y="1075318"/>
                  <a:pt x="1043214" y="1157174"/>
                  <a:pt x="1043214" y="1256393"/>
                </a:cubicBezTo>
                <a:cubicBezTo>
                  <a:pt x="1043214" y="1369785"/>
                  <a:pt x="952500" y="1460499"/>
                  <a:pt x="839108" y="1460499"/>
                </a:cubicBezTo>
                <a:cubicBezTo>
                  <a:pt x="725714" y="1460499"/>
                  <a:pt x="635000" y="1369785"/>
                  <a:pt x="635000" y="1256393"/>
                </a:cubicBezTo>
                <a:cubicBezTo>
                  <a:pt x="635000" y="1171348"/>
                  <a:pt x="686027" y="1099060"/>
                  <a:pt x="759378" y="1068231"/>
                </a:cubicBezTo>
                <a:lnTo>
                  <a:pt x="789214" y="1059043"/>
                </a:lnTo>
                <a:lnTo>
                  <a:pt x="789214" y="757465"/>
                </a:lnTo>
                <a:lnTo>
                  <a:pt x="294822" y="757465"/>
                </a:lnTo>
                <a:cubicBezTo>
                  <a:pt x="267607" y="757465"/>
                  <a:pt x="249464" y="775607"/>
                  <a:pt x="249464" y="802823"/>
                </a:cubicBezTo>
                <a:lnTo>
                  <a:pt x="249464" y="1057646"/>
                </a:lnTo>
                <a:lnTo>
                  <a:pt x="283838" y="1068231"/>
                </a:lnTo>
                <a:cubicBezTo>
                  <a:pt x="357188" y="1099060"/>
                  <a:pt x="408215" y="1171348"/>
                  <a:pt x="408215" y="1256393"/>
                </a:cubicBezTo>
                <a:cubicBezTo>
                  <a:pt x="408215" y="1369785"/>
                  <a:pt x="317501" y="1460499"/>
                  <a:pt x="204109" y="1460499"/>
                </a:cubicBezTo>
                <a:cubicBezTo>
                  <a:pt x="90714" y="1460499"/>
                  <a:pt x="0" y="1369785"/>
                  <a:pt x="0" y="1256393"/>
                </a:cubicBezTo>
                <a:cubicBezTo>
                  <a:pt x="0" y="1171348"/>
                  <a:pt x="51027" y="1099060"/>
                  <a:pt x="124378" y="1068231"/>
                </a:cubicBezTo>
                <a:lnTo>
                  <a:pt x="158750" y="1057646"/>
                </a:lnTo>
                <a:lnTo>
                  <a:pt x="158750" y="802823"/>
                </a:lnTo>
                <a:cubicBezTo>
                  <a:pt x="158750" y="725714"/>
                  <a:pt x="217714" y="666750"/>
                  <a:pt x="294822" y="666750"/>
                </a:cubicBezTo>
                <a:lnTo>
                  <a:pt x="789214" y="666750"/>
                </a:lnTo>
                <a:lnTo>
                  <a:pt x="789214" y="447911"/>
                </a:lnTo>
                <a:lnTo>
                  <a:pt x="750094" y="435994"/>
                </a:lnTo>
                <a:cubicBezTo>
                  <a:pt x="668451" y="401976"/>
                  <a:pt x="612321" y="322035"/>
                  <a:pt x="612321" y="226784"/>
                </a:cubicBezTo>
                <a:cubicBezTo>
                  <a:pt x="612321" y="99786"/>
                  <a:pt x="712107" y="0"/>
                  <a:pt x="839107" y="0"/>
                </a:cubicBezTo>
                <a:close/>
              </a:path>
            </a:pathLst>
          </a:custGeom>
          <a:gradFill flip="none" rotWithShape="1">
            <a:gsLst>
              <a:gs pos="0">
                <a:srgbClr val="035249">
                  <a:alpha val="80000"/>
                </a:srgbClr>
              </a:gs>
              <a:gs pos="90000">
                <a:srgbClr val="035249">
                  <a:alpha val="0"/>
                </a:srgbClr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/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572FFC16-C455-45E7-902C-8EA59E474F4B}"/>
              </a:ext>
            </a:extLst>
          </p:cNvPr>
          <p:cNvSpPr/>
          <p:nvPr/>
        </p:nvSpPr>
        <p:spPr>
          <a:xfrm>
            <a:off x="6700346" y="4081420"/>
            <a:ext cx="1620957" cy="461665"/>
          </a:xfrm>
          <a:prstGeom prst="rect">
            <a:avLst/>
          </a:prstGeom>
        </p:spPr>
        <p:txBody>
          <a:bodyPr wrap="none" tIns="0" bIns="0">
            <a:noAutofit/>
          </a:bodyPr>
          <a:lstStyle/>
          <a:p>
            <a:pPr lvl="0" algn="ctr"/>
            <a:r>
              <a:rPr lang="zh-CN" altLang="en-US" sz="2400" b="1" kern="0" spc="300" dirty="0">
                <a:solidFill>
                  <a:srgbClr val="0352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0870E040-2B3E-4CAC-82AD-9F98ED868658}"/>
              </a:ext>
            </a:extLst>
          </p:cNvPr>
          <p:cNvSpPr/>
          <p:nvPr/>
        </p:nvSpPr>
        <p:spPr>
          <a:xfrm>
            <a:off x="9398149" y="3545837"/>
            <a:ext cx="1800000" cy="109503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52C1ABB8-5323-4DDF-84C7-85C751F55C71}"/>
              </a:ext>
            </a:extLst>
          </p:cNvPr>
          <p:cNvSpPr/>
          <p:nvPr/>
        </p:nvSpPr>
        <p:spPr>
          <a:xfrm>
            <a:off x="9398149" y="4742493"/>
            <a:ext cx="1800000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输入你的正文</a:t>
            </a:r>
          </a:p>
        </p:txBody>
      </p:sp>
      <p:sp>
        <p:nvSpPr>
          <p:cNvPr id="96" name="图形 11">
            <a:extLst>
              <a:ext uri="{FF2B5EF4-FFF2-40B4-BE49-F238E27FC236}">
                <a16:creationId xmlns:a16="http://schemas.microsoft.com/office/drawing/2014/main" xmlns="" id="{D334C32E-472A-4D99-AFC2-DE4DE84F33D6}"/>
              </a:ext>
            </a:extLst>
          </p:cNvPr>
          <p:cNvSpPr/>
          <p:nvPr/>
        </p:nvSpPr>
        <p:spPr>
          <a:xfrm>
            <a:off x="9837639" y="3643441"/>
            <a:ext cx="921020" cy="922048"/>
          </a:xfrm>
          <a:custGeom>
            <a:avLst/>
            <a:gdLst>
              <a:gd name="connsiteX0" fmla="*/ 1008558 w 1666875"/>
              <a:gd name="connsiteY0" fmla="*/ 898075 h 1668735"/>
              <a:gd name="connsiteX1" fmla="*/ 863097 w 1666875"/>
              <a:gd name="connsiteY1" fmla="*/ 1044498 h 1668735"/>
              <a:gd name="connsiteX2" fmla="*/ 630343 w 1666875"/>
              <a:gd name="connsiteY2" fmla="*/ 810218 h 1668735"/>
              <a:gd name="connsiteX3" fmla="*/ 766117 w 1666875"/>
              <a:gd name="connsiteY3" fmla="*/ 673557 h 1668735"/>
              <a:gd name="connsiteX4" fmla="*/ 698231 w 1666875"/>
              <a:gd name="connsiteY4" fmla="*/ 605223 h 1668735"/>
              <a:gd name="connsiteX5" fmla="*/ 562464 w 1666875"/>
              <a:gd name="connsiteY5" fmla="*/ 741884 h 1668735"/>
              <a:gd name="connsiteX6" fmla="*/ 426698 w 1666875"/>
              <a:gd name="connsiteY6" fmla="*/ 605223 h 1668735"/>
              <a:gd name="connsiteX7" fmla="*/ 261833 w 1666875"/>
              <a:gd name="connsiteY7" fmla="*/ 771175 h 1668735"/>
              <a:gd name="connsiteX8" fmla="*/ 223045 w 1666875"/>
              <a:gd name="connsiteY8" fmla="*/ 1366635 h 1668735"/>
              <a:gd name="connsiteX9" fmla="*/ 0 w 1666875"/>
              <a:gd name="connsiteY9" fmla="*/ 1600914 h 1668735"/>
              <a:gd name="connsiteX10" fmla="*/ 67886 w 1666875"/>
              <a:gd name="connsiteY10" fmla="*/ 1669240 h 1668735"/>
              <a:gd name="connsiteX11" fmla="*/ 290933 w 1666875"/>
              <a:gd name="connsiteY11" fmla="*/ 1444723 h 1668735"/>
              <a:gd name="connsiteX12" fmla="*/ 562464 w 1666875"/>
              <a:gd name="connsiteY12" fmla="*/ 1542339 h 1668735"/>
              <a:gd name="connsiteX13" fmla="*/ 882488 w 1666875"/>
              <a:gd name="connsiteY13" fmla="*/ 1405678 h 1668735"/>
              <a:gd name="connsiteX14" fmla="*/ 1047346 w 1666875"/>
              <a:gd name="connsiteY14" fmla="*/ 1239733 h 1668735"/>
              <a:gd name="connsiteX15" fmla="*/ 921276 w 1666875"/>
              <a:gd name="connsiteY15" fmla="*/ 1112833 h 1668735"/>
              <a:gd name="connsiteX16" fmla="*/ 1066739 w 1666875"/>
              <a:gd name="connsiteY16" fmla="*/ 966402 h 1668735"/>
              <a:gd name="connsiteX17" fmla="*/ 1008558 w 1666875"/>
              <a:gd name="connsiteY17" fmla="*/ 898075 h 1668735"/>
              <a:gd name="connsiteX18" fmla="*/ 814603 w 1666875"/>
              <a:gd name="connsiteY18" fmla="*/ 1327582 h 1668735"/>
              <a:gd name="connsiteX19" fmla="*/ 572164 w 1666875"/>
              <a:gd name="connsiteY19" fmla="*/ 1434962 h 1668735"/>
              <a:gd name="connsiteX20" fmla="*/ 339419 w 1666875"/>
              <a:gd name="connsiteY20" fmla="*/ 1337351 h 1668735"/>
              <a:gd name="connsiteX21" fmla="*/ 329721 w 1666875"/>
              <a:gd name="connsiteY21" fmla="*/ 1327580 h 1668735"/>
              <a:gd name="connsiteX22" fmla="*/ 339419 w 1666875"/>
              <a:gd name="connsiteY22" fmla="*/ 849260 h 1668735"/>
              <a:gd name="connsiteX23" fmla="*/ 426700 w 1666875"/>
              <a:gd name="connsiteY23" fmla="*/ 761412 h 1668735"/>
              <a:gd name="connsiteX24" fmla="*/ 901884 w 1666875"/>
              <a:gd name="connsiteY24" fmla="*/ 1239733 h 1668735"/>
              <a:gd name="connsiteX25" fmla="*/ 814603 w 1666875"/>
              <a:gd name="connsiteY25" fmla="*/ 1327582 h 1668735"/>
              <a:gd name="connsiteX26" fmla="*/ 1668001 w 1666875"/>
              <a:gd name="connsiteY26" fmla="*/ 68334 h 1668735"/>
              <a:gd name="connsiteX27" fmla="*/ 1600114 w 1666875"/>
              <a:gd name="connsiteY27" fmla="*/ 0 h 1668735"/>
              <a:gd name="connsiteX28" fmla="*/ 1386766 w 1666875"/>
              <a:gd name="connsiteY28" fmla="*/ 204996 h 1668735"/>
              <a:gd name="connsiteX29" fmla="*/ 1115234 w 1666875"/>
              <a:gd name="connsiteY29" fmla="*/ 107379 h 1668735"/>
              <a:gd name="connsiteX30" fmla="*/ 795209 w 1666875"/>
              <a:gd name="connsiteY30" fmla="*/ 244039 h 1668735"/>
              <a:gd name="connsiteX31" fmla="*/ 630345 w 1666875"/>
              <a:gd name="connsiteY31" fmla="*/ 400223 h 1668735"/>
              <a:gd name="connsiteX32" fmla="*/ 1260699 w 1666875"/>
              <a:gd name="connsiteY32" fmla="*/ 1034735 h 1668735"/>
              <a:gd name="connsiteX33" fmla="*/ 1415858 w 1666875"/>
              <a:gd name="connsiteY33" fmla="*/ 878553 h 1668735"/>
              <a:gd name="connsiteX34" fmla="*/ 1454654 w 1666875"/>
              <a:gd name="connsiteY34" fmla="*/ 283082 h 1668735"/>
              <a:gd name="connsiteX35" fmla="*/ 1668001 w 1666875"/>
              <a:gd name="connsiteY35" fmla="*/ 68334 h 1668735"/>
              <a:gd name="connsiteX36" fmla="*/ 1338279 w 1666875"/>
              <a:gd name="connsiteY36" fmla="*/ 800457 h 1668735"/>
              <a:gd name="connsiteX37" fmla="*/ 1260695 w 1666875"/>
              <a:gd name="connsiteY37" fmla="*/ 878555 h 1668735"/>
              <a:gd name="connsiteX38" fmla="*/ 785513 w 1666875"/>
              <a:gd name="connsiteY38" fmla="*/ 400225 h 1668735"/>
              <a:gd name="connsiteX39" fmla="*/ 863097 w 1666875"/>
              <a:gd name="connsiteY39" fmla="*/ 322138 h 1668735"/>
              <a:gd name="connsiteX40" fmla="*/ 1105536 w 1666875"/>
              <a:gd name="connsiteY40" fmla="*/ 214759 h 1668735"/>
              <a:gd name="connsiteX41" fmla="*/ 1338281 w 1666875"/>
              <a:gd name="connsiteY41" fmla="*/ 312377 h 1668735"/>
              <a:gd name="connsiteX42" fmla="*/ 1347977 w 1666875"/>
              <a:gd name="connsiteY42" fmla="*/ 322138 h 1668735"/>
              <a:gd name="connsiteX43" fmla="*/ 1338279 w 1666875"/>
              <a:gd name="connsiteY43" fmla="*/ 800457 h 166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66875" h="1668735">
                <a:moveTo>
                  <a:pt x="1008558" y="898075"/>
                </a:moveTo>
                <a:lnTo>
                  <a:pt x="863097" y="1044498"/>
                </a:lnTo>
                <a:lnTo>
                  <a:pt x="630343" y="810218"/>
                </a:lnTo>
                <a:lnTo>
                  <a:pt x="766117" y="673557"/>
                </a:lnTo>
                <a:lnTo>
                  <a:pt x="698231" y="605223"/>
                </a:lnTo>
                <a:lnTo>
                  <a:pt x="562464" y="741884"/>
                </a:lnTo>
                <a:lnTo>
                  <a:pt x="426698" y="605223"/>
                </a:lnTo>
                <a:lnTo>
                  <a:pt x="261833" y="771175"/>
                </a:lnTo>
                <a:cubicBezTo>
                  <a:pt x="100807" y="931054"/>
                  <a:pt x="84133" y="1186951"/>
                  <a:pt x="223045" y="1366635"/>
                </a:cubicBezTo>
                <a:lnTo>
                  <a:pt x="0" y="1600914"/>
                </a:lnTo>
                <a:lnTo>
                  <a:pt x="67886" y="1669240"/>
                </a:lnTo>
                <a:lnTo>
                  <a:pt x="290933" y="1444723"/>
                </a:lnTo>
                <a:cubicBezTo>
                  <a:pt x="368508" y="1513058"/>
                  <a:pt x="465486" y="1542339"/>
                  <a:pt x="562464" y="1542339"/>
                </a:cubicBezTo>
                <a:cubicBezTo>
                  <a:pt x="678835" y="1542339"/>
                  <a:pt x="795207" y="1493535"/>
                  <a:pt x="882488" y="1405678"/>
                </a:cubicBezTo>
                <a:lnTo>
                  <a:pt x="1047346" y="1239733"/>
                </a:lnTo>
                <a:lnTo>
                  <a:pt x="921276" y="1112833"/>
                </a:lnTo>
                <a:lnTo>
                  <a:pt x="1066739" y="966402"/>
                </a:lnTo>
                <a:lnTo>
                  <a:pt x="1008558" y="898075"/>
                </a:lnTo>
                <a:close/>
                <a:moveTo>
                  <a:pt x="814603" y="1327582"/>
                </a:moveTo>
                <a:cubicBezTo>
                  <a:pt x="746725" y="1395919"/>
                  <a:pt x="659444" y="1434962"/>
                  <a:pt x="572164" y="1434962"/>
                </a:cubicBezTo>
                <a:cubicBezTo>
                  <a:pt x="484884" y="1434962"/>
                  <a:pt x="397602" y="1405678"/>
                  <a:pt x="339419" y="1337351"/>
                </a:cubicBezTo>
                <a:lnTo>
                  <a:pt x="329721" y="1327580"/>
                </a:lnTo>
                <a:cubicBezTo>
                  <a:pt x="203653" y="1200680"/>
                  <a:pt x="203653" y="985931"/>
                  <a:pt x="339419" y="849260"/>
                </a:cubicBezTo>
                <a:lnTo>
                  <a:pt x="426700" y="761412"/>
                </a:lnTo>
                <a:lnTo>
                  <a:pt x="901884" y="1239733"/>
                </a:lnTo>
                <a:lnTo>
                  <a:pt x="814603" y="1327582"/>
                </a:lnTo>
                <a:close/>
                <a:moveTo>
                  <a:pt x="1668001" y="68334"/>
                </a:moveTo>
                <a:lnTo>
                  <a:pt x="1600114" y="0"/>
                </a:lnTo>
                <a:lnTo>
                  <a:pt x="1386766" y="204996"/>
                </a:lnTo>
                <a:cubicBezTo>
                  <a:pt x="1309180" y="136661"/>
                  <a:pt x="1212213" y="107379"/>
                  <a:pt x="1115234" y="107379"/>
                </a:cubicBezTo>
                <a:cubicBezTo>
                  <a:pt x="998864" y="107379"/>
                  <a:pt x="882489" y="156182"/>
                  <a:pt x="795209" y="244039"/>
                </a:cubicBezTo>
                <a:lnTo>
                  <a:pt x="630345" y="400223"/>
                </a:lnTo>
                <a:lnTo>
                  <a:pt x="1260699" y="1034735"/>
                </a:lnTo>
                <a:lnTo>
                  <a:pt x="1415858" y="878553"/>
                </a:lnTo>
                <a:cubicBezTo>
                  <a:pt x="1576894" y="718665"/>
                  <a:pt x="1593564" y="462768"/>
                  <a:pt x="1454654" y="283082"/>
                </a:cubicBezTo>
                <a:lnTo>
                  <a:pt x="1668001" y="68334"/>
                </a:lnTo>
                <a:close/>
                <a:moveTo>
                  <a:pt x="1338279" y="800457"/>
                </a:moveTo>
                <a:lnTo>
                  <a:pt x="1260695" y="878555"/>
                </a:lnTo>
                <a:lnTo>
                  <a:pt x="785513" y="400225"/>
                </a:lnTo>
                <a:lnTo>
                  <a:pt x="863097" y="322138"/>
                </a:lnTo>
                <a:cubicBezTo>
                  <a:pt x="930976" y="253802"/>
                  <a:pt x="1018256" y="214759"/>
                  <a:pt x="1105536" y="214759"/>
                </a:cubicBezTo>
                <a:cubicBezTo>
                  <a:pt x="1192809" y="214759"/>
                  <a:pt x="1280089" y="244041"/>
                  <a:pt x="1338281" y="312377"/>
                </a:cubicBezTo>
                <a:lnTo>
                  <a:pt x="1347977" y="322138"/>
                </a:lnTo>
                <a:cubicBezTo>
                  <a:pt x="1483742" y="449039"/>
                  <a:pt x="1474046" y="663796"/>
                  <a:pt x="1338279" y="800457"/>
                </a:cubicBezTo>
                <a:close/>
              </a:path>
            </a:pathLst>
          </a:custGeom>
          <a:gradFill flip="none" rotWithShape="1">
            <a:gsLst>
              <a:gs pos="0">
                <a:srgbClr val="035249">
                  <a:alpha val="80000"/>
                </a:srgbClr>
              </a:gs>
              <a:gs pos="90000">
                <a:srgbClr val="035249">
                  <a:alpha val="0"/>
                </a:srgbClr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/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2484D997-934B-4152-AA68-4E4861935C03}"/>
              </a:ext>
            </a:extLst>
          </p:cNvPr>
          <p:cNvSpPr/>
          <p:nvPr/>
        </p:nvSpPr>
        <p:spPr>
          <a:xfrm>
            <a:off x="9580003" y="4065384"/>
            <a:ext cx="1436291" cy="4616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lvl="0" algn="ctr"/>
            <a:r>
              <a:rPr lang="zh-CN" altLang="en-US" sz="2400" b="1" kern="0" spc="300" dirty="0">
                <a:solidFill>
                  <a:srgbClr val="0352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xmlns="" id="{10412D04-2519-4A3A-ACAC-A19CEB59ACD3}"/>
              </a:ext>
            </a:extLst>
          </p:cNvPr>
          <p:cNvSpPr/>
          <p:nvPr/>
        </p:nvSpPr>
        <p:spPr>
          <a:xfrm>
            <a:off x="3505200" y="1628313"/>
            <a:ext cx="5181600" cy="562438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600" dirty="0">
                <a:latin typeface="+mj-ea"/>
                <a:ea typeface="+mj-ea"/>
              </a:rPr>
              <a:t>请在这里输入你的标题</a:t>
            </a:r>
          </a:p>
        </p:txBody>
      </p:sp>
      <p:cxnSp>
        <p:nvCxnSpPr>
          <p:cNvPr id="99" name="连接符: 肘形 98">
            <a:extLst>
              <a:ext uri="{FF2B5EF4-FFF2-40B4-BE49-F238E27FC236}">
                <a16:creationId xmlns:a16="http://schemas.microsoft.com/office/drawing/2014/main" xmlns="" id="{EDBA8764-C2B1-4A1A-A3B2-48993D959E2B}"/>
              </a:ext>
            </a:extLst>
          </p:cNvPr>
          <p:cNvCxnSpPr>
            <a:stCxn id="98" idx="2"/>
            <a:endCxn id="62" idx="0"/>
          </p:cNvCxnSpPr>
          <p:nvPr/>
        </p:nvCxnSpPr>
        <p:spPr>
          <a:xfrm rot="5400000">
            <a:off x="3336060" y="790863"/>
            <a:ext cx="1360053" cy="415982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连接符: 肘形 99">
            <a:extLst>
              <a:ext uri="{FF2B5EF4-FFF2-40B4-BE49-F238E27FC236}">
                <a16:creationId xmlns:a16="http://schemas.microsoft.com/office/drawing/2014/main" xmlns="" id="{0334EBFA-30F9-4C37-88BB-74F83768AF20}"/>
              </a:ext>
            </a:extLst>
          </p:cNvPr>
          <p:cNvCxnSpPr>
            <a:stCxn id="98" idx="2"/>
            <a:endCxn id="92" idx="0"/>
          </p:cNvCxnSpPr>
          <p:nvPr/>
        </p:nvCxnSpPr>
        <p:spPr>
          <a:xfrm rot="16200000" flipH="1">
            <a:off x="7519531" y="767219"/>
            <a:ext cx="1355086" cy="420214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连接符: 肘形 100">
            <a:extLst>
              <a:ext uri="{FF2B5EF4-FFF2-40B4-BE49-F238E27FC236}">
                <a16:creationId xmlns:a16="http://schemas.microsoft.com/office/drawing/2014/main" xmlns="" id="{AC020C0A-DEEF-44D3-8A44-8D32616AF9E8}"/>
              </a:ext>
            </a:extLst>
          </p:cNvPr>
          <p:cNvCxnSpPr>
            <a:stCxn id="98" idx="2"/>
            <a:endCxn id="56" idx="0"/>
          </p:cNvCxnSpPr>
          <p:nvPr/>
        </p:nvCxnSpPr>
        <p:spPr>
          <a:xfrm rot="5400000">
            <a:off x="4732206" y="2182043"/>
            <a:ext cx="1355086" cy="137250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连接符: 肘形 101">
            <a:extLst>
              <a:ext uri="{FF2B5EF4-FFF2-40B4-BE49-F238E27FC236}">
                <a16:creationId xmlns:a16="http://schemas.microsoft.com/office/drawing/2014/main" xmlns="" id="{06DF7FD4-DFAD-4C74-8277-A23F4AE0146D}"/>
              </a:ext>
            </a:extLst>
          </p:cNvPr>
          <p:cNvCxnSpPr>
            <a:stCxn id="98" idx="2"/>
            <a:endCxn id="70" idx="0"/>
          </p:cNvCxnSpPr>
          <p:nvPr/>
        </p:nvCxnSpPr>
        <p:spPr>
          <a:xfrm rot="16200000" flipH="1">
            <a:off x="6125869" y="2160882"/>
            <a:ext cx="1355086" cy="141482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485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2EFADC9-0D60-44F5-A762-209B1E6357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问题改正措施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2F0AB15-1F45-447F-9A5D-EF64DAEC363F}"/>
              </a:ext>
            </a:extLst>
          </p:cNvPr>
          <p:cNvSpPr/>
          <p:nvPr/>
        </p:nvSpPr>
        <p:spPr>
          <a:xfrm>
            <a:off x="6643056" y="3429000"/>
            <a:ext cx="3788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CORRECTIVE MEASURES</a:t>
            </a:r>
          </a:p>
        </p:txBody>
      </p:sp>
    </p:spTree>
    <p:extLst>
      <p:ext uri="{BB962C8B-B14F-4D97-AF65-F5344CB8AC3E}">
        <p14:creationId xmlns:p14="http://schemas.microsoft.com/office/powerpoint/2010/main" val="7336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670479F5-8BDF-48DC-B0A5-EB125E5C5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CC3FD52-ECAD-4921-9179-D7D28268A36F}"/>
              </a:ext>
            </a:extLst>
          </p:cNvPr>
          <p:cNvSpPr txBox="1"/>
          <p:nvPr/>
        </p:nvSpPr>
        <p:spPr>
          <a:xfrm>
            <a:off x="1189230" y="130861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DF3CABA-64C9-4DF4-A56B-7C089D8F90BF}"/>
              </a:ext>
            </a:extLst>
          </p:cNvPr>
          <p:cNvSpPr txBox="1"/>
          <p:nvPr/>
        </p:nvSpPr>
        <p:spPr>
          <a:xfrm>
            <a:off x="5397730" y="130861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5B6C8D-D403-45E0-AEED-F22558D86149}"/>
              </a:ext>
            </a:extLst>
          </p:cNvPr>
          <p:cNvSpPr txBox="1"/>
          <p:nvPr/>
        </p:nvSpPr>
        <p:spPr>
          <a:xfrm>
            <a:off x="9606231" y="130861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99C73D8-2356-485A-8C6A-0EE0965B6792}"/>
              </a:ext>
            </a:extLst>
          </p:cNvPr>
          <p:cNvSpPr/>
          <p:nvPr/>
        </p:nvSpPr>
        <p:spPr>
          <a:xfrm>
            <a:off x="827315" y="1474136"/>
            <a:ext cx="130629" cy="1306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8D414E7-110A-41D1-9105-6E7B5006D443}"/>
              </a:ext>
            </a:extLst>
          </p:cNvPr>
          <p:cNvSpPr/>
          <p:nvPr/>
        </p:nvSpPr>
        <p:spPr>
          <a:xfrm>
            <a:off x="2817055" y="1474136"/>
            <a:ext cx="130629" cy="1306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AC8AA5D-10D8-403F-B846-FB9C8220797F}"/>
              </a:ext>
            </a:extLst>
          </p:cNvPr>
          <p:cNvSpPr/>
          <p:nvPr/>
        </p:nvSpPr>
        <p:spPr>
          <a:xfrm>
            <a:off x="5013723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8FFDDB8-8A5C-4C3F-B9DE-CF69DD461DAE}"/>
              </a:ext>
            </a:extLst>
          </p:cNvPr>
          <p:cNvSpPr/>
          <p:nvPr/>
        </p:nvSpPr>
        <p:spPr>
          <a:xfrm>
            <a:off x="7003463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7EAE540-2B9B-49C8-89E0-790C73C0C8B8}"/>
              </a:ext>
            </a:extLst>
          </p:cNvPr>
          <p:cNvSpPr/>
          <p:nvPr/>
        </p:nvSpPr>
        <p:spPr>
          <a:xfrm>
            <a:off x="9244316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1F4DCB3C-184A-4E0D-81FF-5FB87856BD5D}"/>
              </a:ext>
            </a:extLst>
          </p:cNvPr>
          <p:cNvSpPr/>
          <p:nvPr/>
        </p:nvSpPr>
        <p:spPr>
          <a:xfrm>
            <a:off x="11234056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1980FA4-2204-4D5E-8DEB-94AA19C06A36}"/>
              </a:ext>
            </a:extLst>
          </p:cNvPr>
          <p:cNvSpPr/>
          <p:nvPr/>
        </p:nvSpPr>
        <p:spPr>
          <a:xfrm>
            <a:off x="739438" y="1981200"/>
            <a:ext cx="10713125" cy="1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DA567B52-6391-456D-A278-662DE98FF88F}"/>
              </a:ext>
            </a:extLst>
          </p:cNvPr>
          <p:cNvSpPr/>
          <p:nvPr/>
        </p:nvSpPr>
        <p:spPr>
          <a:xfrm>
            <a:off x="1763724" y="1860715"/>
            <a:ext cx="247551" cy="128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A-圆角矩形 30">
            <a:extLst>
              <a:ext uri="{FF2B5EF4-FFF2-40B4-BE49-F238E27FC236}">
                <a16:creationId xmlns:a16="http://schemas.microsoft.com/office/drawing/2014/main" xmlns="" id="{A33E7298-5D30-43A9-B522-014BCFE96A5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44519" y="2354038"/>
            <a:ext cx="3312000" cy="3684842"/>
          </a:xfrm>
          <a:prstGeom prst="roundRect">
            <a:avLst>
              <a:gd name="adj" fmla="val 5812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-矩形 31">
            <a:extLst>
              <a:ext uri="{FF2B5EF4-FFF2-40B4-BE49-F238E27FC236}">
                <a16:creationId xmlns:a16="http://schemas.microsoft.com/office/drawing/2014/main" xmlns="" id="{9147BB65-5696-4344-A8C5-35724F9CC3A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44518" y="3635376"/>
            <a:ext cx="3312001" cy="189584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9" name="PA-矩形 32">
            <a:extLst>
              <a:ext uri="{FF2B5EF4-FFF2-40B4-BE49-F238E27FC236}">
                <a16:creationId xmlns:a16="http://schemas.microsoft.com/office/drawing/2014/main" xmlns="" id="{68D3CBE8-79FC-443B-B875-498FDF08EBC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25920" y="2669947"/>
            <a:ext cx="1749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accent1"/>
                </a:solidFill>
                <a:latin typeface="+mj-ea"/>
                <a:ea typeface="+mj-ea"/>
                <a:cs typeface="宋体" panose="02010600030101010101" pitchFamily="2" charset="-122"/>
              </a:rPr>
              <a:t>输入标题</a:t>
            </a:r>
            <a:endParaRPr lang="zh-CN" altLang="en-US" sz="2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" name="PA-圆角矩形 33">
            <a:extLst>
              <a:ext uri="{FF2B5EF4-FFF2-40B4-BE49-F238E27FC236}">
                <a16:creationId xmlns:a16="http://schemas.microsoft.com/office/drawing/2014/main" xmlns="" id="{69FA6368-A419-4415-A902-8A978C88450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264621" y="3489748"/>
            <a:ext cx="271797" cy="457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圆角矩形 36">
            <a:extLst>
              <a:ext uri="{FF2B5EF4-FFF2-40B4-BE49-F238E27FC236}">
                <a16:creationId xmlns:a16="http://schemas.microsoft.com/office/drawing/2014/main" xmlns="" id="{C215E9A9-7C96-4E82-89C4-E03FF886518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440000" y="2354038"/>
            <a:ext cx="3312000" cy="3684842"/>
          </a:xfrm>
          <a:prstGeom prst="roundRect">
            <a:avLst>
              <a:gd name="adj" fmla="val 5812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PA-圆角矩形 39">
            <a:extLst>
              <a:ext uri="{FF2B5EF4-FFF2-40B4-BE49-F238E27FC236}">
                <a16:creationId xmlns:a16="http://schemas.microsoft.com/office/drawing/2014/main" xmlns="" id="{AD16B1E4-27AF-4331-8A19-9892DC15962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960103" y="3496586"/>
            <a:ext cx="271797" cy="457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-圆角矩形 41">
            <a:extLst>
              <a:ext uri="{FF2B5EF4-FFF2-40B4-BE49-F238E27FC236}">
                <a16:creationId xmlns:a16="http://schemas.microsoft.com/office/drawing/2014/main" xmlns="" id="{1E903BE9-0928-425D-B252-BA2ED317A39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140565" y="2354038"/>
            <a:ext cx="3311998" cy="3684842"/>
          </a:xfrm>
          <a:prstGeom prst="roundRect">
            <a:avLst>
              <a:gd name="adj" fmla="val 5812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PA-圆角矩形 44">
            <a:extLst>
              <a:ext uri="{FF2B5EF4-FFF2-40B4-BE49-F238E27FC236}">
                <a16:creationId xmlns:a16="http://schemas.microsoft.com/office/drawing/2014/main" xmlns="" id="{D6A8033C-1338-4430-A7EB-F98672021C7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660666" y="3496586"/>
            <a:ext cx="271797" cy="457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-矩形 31">
            <a:extLst>
              <a:ext uri="{FF2B5EF4-FFF2-40B4-BE49-F238E27FC236}">
                <a16:creationId xmlns:a16="http://schemas.microsoft.com/office/drawing/2014/main" xmlns="" id="{2D08D3FC-8E17-454D-9033-1E23171B954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466948" y="3635376"/>
            <a:ext cx="3312001" cy="189584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4" name="PA-矩形 32">
            <a:extLst>
              <a:ext uri="{FF2B5EF4-FFF2-40B4-BE49-F238E27FC236}">
                <a16:creationId xmlns:a16="http://schemas.microsoft.com/office/drawing/2014/main" xmlns="" id="{CB7E70F4-3F5C-49CD-B5D8-B6571108583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248350" y="2669947"/>
            <a:ext cx="1749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accent1"/>
                </a:solidFill>
                <a:latin typeface="+mj-ea"/>
                <a:ea typeface="+mj-ea"/>
                <a:cs typeface="宋体" panose="02010600030101010101" pitchFamily="2" charset="-122"/>
              </a:rPr>
              <a:t>输入标题</a:t>
            </a:r>
            <a:endParaRPr lang="zh-CN" altLang="en-US" sz="2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5" name="PA-矩形 31">
            <a:extLst>
              <a:ext uri="{FF2B5EF4-FFF2-40B4-BE49-F238E27FC236}">
                <a16:creationId xmlns:a16="http://schemas.microsoft.com/office/drawing/2014/main" xmlns="" id="{6F03A08F-D3E8-4374-9C3D-4256E32891E8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167497" y="3635376"/>
            <a:ext cx="3312001" cy="189584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6" name="PA-矩形 32">
            <a:extLst>
              <a:ext uri="{FF2B5EF4-FFF2-40B4-BE49-F238E27FC236}">
                <a16:creationId xmlns:a16="http://schemas.microsoft.com/office/drawing/2014/main" xmlns="" id="{B9451CE3-D6E2-4A74-AABB-1AA8CF7C050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948899" y="2669947"/>
            <a:ext cx="1749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accent1"/>
                </a:solidFill>
                <a:latin typeface="+mj-ea"/>
                <a:ea typeface="+mj-ea"/>
                <a:cs typeface="宋体" panose="02010600030101010101" pitchFamily="2" charset="-122"/>
              </a:rPr>
              <a:t>输入标题</a:t>
            </a:r>
            <a:endParaRPr lang="zh-CN" altLang="en-US" sz="2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5769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670479F5-8BDF-48DC-B0A5-EB125E5C5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CC3FD52-ECAD-4921-9179-D7D28268A36F}"/>
              </a:ext>
            </a:extLst>
          </p:cNvPr>
          <p:cNvSpPr txBox="1"/>
          <p:nvPr/>
        </p:nvSpPr>
        <p:spPr>
          <a:xfrm>
            <a:off x="1189230" y="130861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DF3CABA-64C9-4DF4-A56B-7C089D8F90BF}"/>
              </a:ext>
            </a:extLst>
          </p:cNvPr>
          <p:cNvSpPr txBox="1"/>
          <p:nvPr/>
        </p:nvSpPr>
        <p:spPr>
          <a:xfrm>
            <a:off x="5397730" y="130861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5B6C8D-D403-45E0-AEED-F22558D86149}"/>
              </a:ext>
            </a:extLst>
          </p:cNvPr>
          <p:cNvSpPr txBox="1"/>
          <p:nvPr/>
        </p:nvSpPr>
        <p:spPr>
          <a:xfrm>
            <a:off x="9606231" y="130861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99C73D8-2356-485A-8C6A-0EE0965B6792}"/>
              </a:ext>
            </a:extLst>
          </p:cNvPr>
          <p:cNvSpPr/>
          <p:nvPr/>
        </p:nvSpPr>
        <p:spPr>
          <a:xfrm>
            <a:off x="827315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8D414E7-110A-41D1-9105-6E7B5006D443}"/>
              </a:ext>
            </a:extLst>
          </p:cNvPr>
          <p:cNvSpPr/>
          <p:nvPr/>
        </p:nvSpPr>
        <p:spPr>
          <a:xfrm>
            <a:off x="2817055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AC8AA5D-10D8-403F-B846-FB9C8220797F}"/>
              </a:ext>
            </a:extLst>
          </p:cNvPr>
          <p:cNvSpPr/>
          <p:nvPr/>
        </p:nvSpPr>
        <p:spPr>
          <a:xfrm>
            <a:off x="5013723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8FFDDB8-8A5C-4C3F-B9DE-CF69DD461DAE}"/>
              </a:ext>
            </a:extLst>
          </p:cNvPr>
          <p:cNvSpPr/>
          <p:nvPr/>
        </p:nvSpPr>
        <p:spPr>
          <a:xfrm>
            <a:off x="7003463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7EAE540-2B9B-49C8-89E0-790C73C0C8B8}"/>
              </a:ext>
            </a:extLst>
          </p:cNvPr>
          <p:cNvSpPr/>
          <p:nvPr/>
        </p:nvSpPr>
        <p:spPr>
          <a:xfrm>
            <a:off x="9244316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1F4DCB3C-184A-4E0D-81FF-5FB87856BD5D}"/>
              </a:ext>
            </a:extLst>
          </p:cNvPr>
          <p:cNvSpPr/>
          <p:nvPr/>
        </p:nvSpPr>
        <p:spPr>
          <a:xfrm>
            <a:off x="11234056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1980FA4-2204-4D5E-8DEB-94AA19C06A36}"/>
              </a:ext>
            </a:extLst>
          </p:cNvPr>
          <p:cNvSpPr/>
          <p:nvPr/>
        </p:nvSpPr>
        <p:spPr>
          <a:xfrm>
            <a:off x="739438" y="1981200"/>
            <a:ext cx="10713125" cy="1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DA567B52-6391-456D-A278-662DE98FF88F}"/>
              </a:ext>
            </a:extLst>
          </p:cNvPr>
          <p:cNvSpPr/>
          <p:nvPr/>
        </p:nvSpPr>
        <p:spPr>
          <a:xfrm>
            <a:off x="5972225" y="1860715"/>
            <a:ext cx="247551" cy="128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05A39612-A68C-4C2B-8E29-2A4F39F39DB1}"/>
              </a:ext>
            </a:extLst>
          </p:cNvPr>
          <p:cNvSpPr/>
          <p:nvPr/>
        </p:nvSpPr>
        <p:spPr>
          <a:xfrm>
            <a:off x="739437" y="2582638"/>
            <a:ext cx="4318471" cy="3684842"/>
          </a:xfrm>
          <a:prstGeom prst="roundRect">
            <a:avLst>
              <a:gd name="adj" fmla="val 5812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xmlns="" id="{E68AA806-663A-47A1-991D-601EA5AEE22F}"/>
              </a:ext>
            </a:extLst>
          </p:cNvPr>
          <p:cNvSpPr/>
          <p:nvPr/>
        </p:nvSpPr>
        <p:spPr>
          <a:xfrm>
            <a:off x="7134093" y="2582638"/>
            <a:ext cx="4318471" cy="3684842"/>
          </a:xfrm>
          <a:prstGeom prst="roundRect">
            <a:avLst>
              <a:gd name="adj" fmla="val 5812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箭头: V 形 67">
            <a:extLst>
              <a:ext uri="{FF2B5EF4-FFF2-40B4-BE49-F238E27FC236}">
                <a16:creationId xmlns:a16="http://schemas.microsoft.com/office/drawing/2014/main" xmlns="" id="{6EB1F08E-C359-433C-95A2-6CC5C74FBD5E}"/>
              </a:ext>
            </a:extLst>
          </p:cNvPr>
          <p:cNvSpPr/>
          <p:nvPr/>
        </p:nvSpPr>
        <p:spPr>
          <a:xfrm>
            <a:off x="5577877" y="3770905"/>
            <a:ext cx="1036246" cy="1036246"/>
          </a:xfrm>
          <a:prstGeom prst="chevron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gradFill>
              <a:gsLst>
                <a:gs pos="40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49F82F6B-3C50-4A8A-88A5-907D5FD9E094}"/>
              </a:ext>
            </a:extLst>
          </p:cNvPr>
          <p:cNvCxnSpPr/>
          <p:nvPr/>
        </p:nvCxnSpPr>
        <p:spPr>
          <a:xfrm>
            <a:off x="5868913" y="3169876"/>
            <a:ext cx="701719" cy="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5470FA11-769A-4F4C-9EBB-CEDE81036570}"/>
              </a:ext>
            </a:extLst>
          </p:cNvPr>
          <p:cNvCxnSpPr/>
          <p:nvPr/>
        </p:nvCxnSpPr>
        <p:spPr>
          <a:xfrm>
            <a:off x="6128296" y="3594560"/>
            <a:ext cx="701719" cy="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4360FE29-083E-4169-BACD-F3D7CFE0FE71}"/>
              </a:ext>
            </a:extLst>
          </p:cNvPr>
          <p:cNvCxnSpPr/>
          <p:nvPr/>
        </p:nvCxnSpPr>
        <p:spPr>
          <a:xfrm>
            <a:off x="5518054" y="3390824"/>
            <a:ext cx="701719" cy="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D39DF3BC-8E6D-4A2A-8D74-E32CFED4701D}"/>
              </a:ext>
            </a:extLst>
          </p:cNvPr>
          <p:cNvCxnSpPr/>
          <p:nvPr/>
        </p:nvCxnSpPr>
        <p:spPr>
          <a:xfrm>
            <a:off x="5738972" y="5169609"/>
            <a:ext cx="701719" cy="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9D493EB5-8814-4266-BB53-CA635ACB6774}"/>
              </a:ext>
            </a:extLst>
          </p:cNvPr>
          <p:cNvCxnSpPr/>
          <p:nvPr/>
        </p:nvCxnSpPr>
        <p:spPr>
          <a:xfrm>
            <a:off x="5998355" y="5594293"/>
            <a:ext cx="701719" cy="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DEE3C0EE-8DAE-41C7-A672-887712DC8D32}"/>
              </a:ext>
            </a:extLst>
          </p:cNvPr>
          <p:cNvCxnSpPr/>
          <p:nvPr/>
        </p:nvCxnSpPr>
        <p:spPr>
          <a:xfrm>
            <a:off x="5388113" y="5390557"/>
            <a:ext cx="701719" cy="0"/>
          </a:xfrm>
          <a:prstGeom prst="line">
            <a:avLst/>
          </a:prstGeom>
          <a:ln w="1270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A-矩形 31">
            <a:extLst>
              <a:ext uri="{FF2B5EF4-FFF2-40B4-BE49-F238E27FC236}">
                <a16:creationId xmlns:a16="http://schemas.microsoft.com/office/drawing/2014/main" xmlns="" id="{4B339445-4AAF-48A8-A463-E105F4FCF33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42671" y="3959853"/>
            <a:ext cx="3312001" cy="189584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8" name="PA-矩形 32">
            <a:extLst>
              <a:ext uri="{FF2B5EF4-FFF2-40B4-BE49-F238E27FC236}">
                <a16:creationId xmlns:a16="http://schemas.microsoft.com/office/drawing/2014/main" xmlns="" id="{142F70FD-4A6C-4D54-BAE6-47222F3D04F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24073" y="2994424"/>
            <a:ext cx="1749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accent1"/>
                </a:solidFill>
                <a:latin typeface="+mj-ea"/>
                <a:ea typeface="+mj-ea"/>
                <a:cs typeface="宋体" panose="02010600030101010101" pitchFamily="2" charset="-122"/>
              </a:rPr>
              <a:t>输入标题</a:t>
            </a:r>
            <a:endParaRPr lang="zh-CN" altLang="en-US" sz="2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9" name="PA-圆角矩形 33">
            <a:extLst>
              <a:ext uri="{FF2B5EF4-FFF2-40B4-BE49-F238E27FC236}">
                <a16:creationId xmlns:a16="http://schemas.microsoft.com/office/drawing/2014/main" xmlns="" id="{F51B5223-12D3-49D0-98B6-2CDEF1EB04D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62774" y="3814225"/>
            <a:ext cx="271797" cy="457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PA-矩形 31">
            <a:extLst>
              <a:ext uri="{FF2B5EF4-FFF2-40B4-BE49-F238E27FC236}">
                <a16:creationId xmlns:a16="http://schemas.microsoft.com/office/drawing/2014/main" xmlns="" id="{DA88B309-06D4-4A8D-B1C7-523779E6FBA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658384" y="3959853"/>
            <a:ext cx="3312001" cy="189584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2" name="PA-矩形 32">
            <a:extLst>
              <a:ext uri="{FF2B5EF4-FFF2-40B4-BE49-F238E27FC236}">
                <a16:creationId xmlns:a16="http://schemas.microsoft.com/office/drawing/2014/main" xmlns="" id="{52E0862F-84D8-45AD-B450-B5E679E810B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439786" y="2994424"/>
            <a:ext cx="1749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accent1"/>
                </a:solidFill>
                <a:latin typeface="+mj-ea"/>
                <a:ea typeface="+mj-ea"/>
                <a:cs typeface="宋体" panose="02010600030101010101" pitchFamily="2" charset="-122"/>
              </a:rPr>
              <a:t>输入标题</a:t>
            </a:r>
            <a:endParaRPr lang="zh-CN" altLang="en-US" sz="2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3" name="PA-圆角矩形 33">
            <a:extLst>
              <a:ext uri="{FF2B5EF4-FFF2-40B4-BE49-F238E27FC236}">
                <a16:creationId xmlns:a16="http://schemas.microsoft.com/office/drawing/2014/main" xmlns="" id="{ACEB5D02-3C58-46B9-BD92-DAD5EDE4CEF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178487" y="3814225"/>
            <a:ext cx="271797" cy="457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5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A-椭圆 5">
            <a:extLst>
              <a:ext uri="{FF2B5EF4-FFF2-40B4-BE49-F238E27FC236}">
                <a16:creationId xmlns:a16="http://schemas.microsoft.com/office/drawing/2014/main" xmlns="" id="{6384038B-212A-4609-91E1-D913E0EE308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446175" y="1860715"/>
            <a:ext cx="5299648" cy="5299648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  <a:gs pos="60000">
                <a:schemeClr val="accent1">
                  <a:alpha val="0"/>
                </a:schemeClr>
              </a:gs>
              <a:gs pos="40000">
                <a:schemeClr val="accent1">
                  <a:alpha val="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alpha val="50000"/>
                  </a:schemeClr>
                </a:gs>
                <a:gs pos="30000">
                  <a:schemeClr val="accent1">
                    <a:alpha val="0"/>
                  </a:schemeClr>
                </a:gs>
                <a:gs pos="70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7BB13AD-3418-4C62-8ED6-CED37B9193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85000"/>
                </a:schemeClr>
              </a:gs>
              <a:gs pos="90000">
                <a:schemeClr val="bg1"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-椭圆 38">
            <a:extLst>
              <a:ext uri="{FF2B5EF4-FFF2-40B4-BE49-F238E27FC236}">
                <a16:creationId xmlns:a16="http://schemas.microsoft.com/office/drawing/2014/main" xmlns="" id="{65B3332B-158E-4A36-927F-ADA84A8D4C8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85257" y="199797"/>
            <a:ext cx="8621484" cy="8621484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  <a:gs pos="90000">
                <a:schemeClr val="accent1">
                  <a:alpha val="0"/>
                </a:schemeClr>
              </a:gs>
              <a:gs pos="10000">
                <a:schemeClr val="accent1">
                  <a:alpha val="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alpha val="50000"/>
                  </a:schemeClr>
                </a:gs>
                <a:gs pos="10000">
                  <a:schemeClr val="accent1">
                    <a:alpha val="0"/>
                  </a:schemeClr>
                </a:gs>
                <a:gs pos="90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-椭圆 4">
            <a:extLst>
              <a:ext uri="{FF2B5EF4-FFF2-40B4-BE49-F238E27FC236}">
                <a16:creationId xmlns:a16="http://schemas.microsoft.com/office/drawing/2014/main" xmlns="" id="{F18BA6D7-926C-485B-A8CF-A3FBF898556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55384" y="2255150"/>
            <a:ext cx="1440000" cy="144000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-矩形 31">
            <a:extLst>
              <a:ext uri="{FF2B5EF4-FFF2-40B4-BE49-F238E27FC236}">
                <a16:creationId xmlns:a16="http://schemas.microsoft.com/office/drawing/2014/main" xmlns="" id="{3F4B391F-C417-4935-AEE9-29D7596C403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321386" y="2744318"/>
            <a:ext cx="1107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宋体" panose="02010600030101010101" pitchFamily="2" charset="-122"/>
              </a:rPr>
              <a:t>输标题</a:t>
            </a:r>
          </a:p>
        </p:txBody>
      </p:sp>
      <p:sp>
        <p:nvSpPr>
          <p:cNvPr id="37" name="PA-椭圆 35">
            <a:extLst>
              <a:ext uri="{FF2B5EF4-FFF2-40B4-BE49-F238E27FC236}">
                <a16:creationId xmlns:a16="http://schemas.microsoft.com/office/drawing/2014/main" xmlns="" id="{FC12AA6C-ABBC-4D8C-9A5F-BED15CA5CF9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155384" y="5087392"/>
            <a:ext cx="1440000" cy="144000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PA-矩形 32">
            <a:extLst>
              <a:ext uri="{FF2B5EF4-FFF2-40B4-BE49-F238E27FC236}">
                <a16:creationId xmlns:a16="http://schemas.microsoft.com/office/drawing/2014/main" xmlns="" id="{8D3FDAD8-6AD1-4945-8936-BB2A662B919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321386" y="5576560"/>
            <a:ext cx="1107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宋体" panose="02010600030101010101" pitchFamily="2" charset="-122"/>
              </a:rPr>
              <a:t>输标题</a:t>
            </a:r>
          </a:p>
        </p:txBody>
      </p:sp>
      <p:sp>
        <p:nvSpPr>
          <p:cNvPr id="40" name="PA-椭圆 36">
            <a:extLst>
              <a:ext uri="{FF2B5EF4-FFF2-40B4-BE49-F238E27FC236}">
                <a16:creationId xmlns:a16="http://schemas.microsoft.com/office/drawing/2014/main" xmlns="" id="{ED3FEBED-9E31-4426-BE7F-D2212136914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9596614" y="2255150"/>
            <a:ext cx="1440000" cy="144000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-矩形 33">
            <a:extLst>
              <a:ext uri="{FF2B5EF4-FFF2-40B4-BE49-F238E27FC236}">
                <a16:creationId xmlns:a16="http://schemas.microsoft.com/office/drawing/2014/main" xmlns="" id="{2DC9B5AA-C264-4323-BEE0-D137F056BD3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62617" y="274431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宋体" panose="02010600030101010101" pitchFamily="2" charset="-122"/>
              </a:rPr>
              <a:t>输标题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PA-椭圆 37">
            <a:extLst>
              <a:ext uri="{FF2B5EF4-FFF2-40B4-BE49-F238E27FC236}">
                <a16:creationId xmlns:a16="http://schemas.microsoft.com/office/drawing/2014/main" xmlns="" id="{32EA81DA-933F-4B50-B987-3189937033CF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H="1">
            <a:off x="9596614" y="5087392"/>
            <a:ext cx="1440000" cy="144000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PA-矩形 34">
            <a:extLst>
              <a:ext uri="{FF2B5EF4-FFF2-40B4-BE49-F238E27FC236}">
                <a16:creationId xmlns:a16="http://schemas.microsoft.com/office/drawing/2014/main" xmlns="" id="{43AA0337-2F9D-48FF-AFFE-82E6437F3B5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762616" y="5576560"/>
            <a:ext cx="1107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宋体" panose="02010600030101010101" pitchFamily="2" charset="-122"/>
              </a:rPr>
              <a:t>输标题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670479F5-8BDF-48DC-B0A5-EB125E5C5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CC3FD52-ECAD-4921-9179-D7D28268A36F}"/>
              </a:ext>
            </a:extLst>
          </p:cNvPr>
          <p:cNvSpPr txBox="1"/>
          <p:nvPr/>
        </p:nvSpPr>
        <p:spPr>
          <a:xfrm>
            <a:off x="1189230" y="130861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DF3CABA-64C9-4DF4-A56B-7C089D8F90BF}"/>
              </a:ext>
            </a:extLst>
          </p:cNvPr>
          <p:cNvSpPr txBox="1"/>
          <p:nvPr/>
        </p:nvSpPr>
        <p:spPr>
          <a:xfrm>
            <a:off x="5397730" y="130861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5B6C8D-D403-45E0-AEED-F22558D86149}"/>
              </a:ext>
            </a:extLst>
          </p:cNvPr>
          <p:cNvSpPr txBox="1"/>
          <p:nvPr/>
        </p:nvSpPr>
        <p:spPr>
          <a:xfrm>
            <a:off x="9606231" y="130861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99C73D8-2356-485A-8C6A-0EE0965B6792}"/>
              </a:ext>
            </a:extLst>
          </p:cNvPr>
          <p:cNvSpPr/>
          <p:nvPr/>
        </p:nvSpPr>
        <p:spPr>
          <a:xfrm>
            <a:off x="827315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8D414E7-110A-41D1-9105-6E7B5006D443}"/>
              </a:ext>
            </a:extLst>
          </p:cNvPr>
          <p:cNvSpPr/>
          <p:nvPr/>
        </p:nvSpPr>
        <p:spPr>
          <a:xfrm>
            <a:off x="2817055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AC8AA5D-10D8-403F-B846-FB9C8220797F}"/>
              </a:ext>
            </a:extLst>
          </p:cNvPr>
          <p:cNvSpPr/>
          <p:nvPr/>
        </p:nvSpPr>
        <p:spPr>
          <a:xfrm>
            <a:off x="5013723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8FFDDB8-8A5C-4C3F-B9DE-CF69DD461DAE}"/>
              </a:ext>
            </a:extLst>
          </p:cNvPr>
          <p:cNvSpPr/>
          <p:nvPr/>
        </p:nvSpPr>
        <p:spPr>
          <a:xfrm>
            <a:off x="7003463" y="1474136"/>
            <a:ext cx="130629" cy="13062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7EAE540-2B9B-49C8-89E0-790C73C0C8B8}"/>
              </a:ext>
            </a:extLst>
          </p:cNvPr>
          <p:cNvSpPr/>
          <p:nvPr/>
        </p:nvSpPr>
        <p:spPr>
          <a:xfrm>
            <a:off x="9244316" y="1474136"/>
            <a:ext cx="130629" cy="1306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1F4DCB3C-184A-4E0D-81FF-5FB87856BD5D}"/>
              </a:ext>
            </a:extLst>
          </p:cNvPr>
          <p:cNvSpPr/>
          <p:nvPr/>
        </p:nvSpPr>
        <p:spPr>
          <a:xfrm>
            <a:off x="11234056" y="1474136"/>
            <a:ext cx="130629" cy="1306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1980FA4-2204-4D5E-8DEB-94AA19C06A36}"/>
              </a:ext>
            </a:extLst>
          </p:cNvPr>
          <p:cNvSpPr/>
          <p:nvPr/>
        </p:nvSpPr>
        <p:spPr>
          <a:xfrm>
            <a:off x="739438" y="1981200"/>
            <a:ext cx="10713125" cy="1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DA567B52-6391-456D-A278-662DE98FF88F}"/>
              </a:ext>
            </a:extLst>
          </p:cNvPr>
          <p:cNvSpPr/>
          <p:nvPr/>
        </p:nvSpPr>
        <p:spPr>
          <a:xfrm>
            <a:off x="10277525" y="1860715"/>
            <a:ext cx="247551" cy="128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-矩形 40">
            <a:extLst>
              <a:ext uri="{FF2B5EF4-FFF2-40B4-BE49-F238E27FC236}">
                <a16:creationId xmlns:a16="http://schemas.microsoft.com/office/drawing/2014/main" xmlns="" id="{C9787BBC-9B2E-4294-94C3-76AC441A47F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564972" y="3369647"/>
            <a:ext cx="3062057" cy="9114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spc="150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  <a:endParaRPr lang="zh-CN" altLang="en-US" sz="3200" spc="1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9" name="PA-矩形 31">
            <a:extLst>
              <a:ext uri="{FF2B5EF4-FFF2-40B4-BE49-F238E27FC236}">
                <a16:creationId xmlns:a16="http://schemas.microsoft.com/office/drawing/2014/main" xmlns="" id="{E0913FC8-C035-4AB7-A454-E109AC17ABFB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440000" y="4360554"/>
            <a:ext cx="3312001" cy="9725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宋体" panose="02010600030101010101" pitchFamily="2" charset="-122"/>
              </a:rPr>
              <a:t>输入你的正文内容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41FC42B-C41A-4E00-BC5A-E3BBEA285F2F}"/>
              </a:ext>
            </a:extLst>
          </p:cNvPr>
          <p:cNvCxnSpPr/>
          <p:nvPr/>
        </p:nvCxnSpPr>
        <p:spPr>
          <a:xfrm>
            <a:off x="5956300" y="4318000"/>
            <a:ext cx="2794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672BBAD5-E55A-4F2F-A9C7-5FB23F9991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下一阶段计划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C1D66C0-A348-4F37-94CB-4AC712667FCE}"/>
              </a:ext>
            </a:extLst>
          </p:cNvPr>
          <p:cNvSpPr/>
          <p:nvPr/>
        </p:nvSpPr>
        <p:spPr>
          <a:xfrm>
            <a:off x="6643056" y="3429000"/>
            <a:ext cx="1809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STEP</a:t>
            </a:r>
          </a:p>
        </p:txBody>
      </p:sp>
    </p:spTree>
    <p:extLst>
      <p:ext uri="{BB962C8B-B14F-4D97-AF65-F5344CB8AC3E}">
        <p14:creationId xmlns:p14="http://schemas.microsoft.com/office/powerpoint/2010/main" val="405024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670479F5-8BDF-48DC-B0A5-EB125E5C5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xmlns="" id="{DA01FE8D-970C-4F1A-BA27-081F95D304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724338"/>
              </p:ext>
            </p:extLst>
          </p:nvPr>
        </p:nvGraphicFramePr>
        <p:xfrm>
          <a:off x="685800" y="2447702"/>
          <a:ext cx="5118100" cy="3412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xmlns="" id="{64BB2769-5A90-45A5-B385-7873B09245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7954778"/>
              </p:ext>
            </p:extLst>
          </p:nvPr>
        </p:nvGraphicFramePr>
        <p:xfrm>
          <a:off x="6388100" y="2447702"/>
          <a:ext cx="5118100" cy="3412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A41DA6E3-C357-41A7-8FE1-9F5D92D0A6A7}"/>
              </a:ext>
            </a:extLst>
          </p:cNvPr>
          <p:cNvSpPr/>
          <p:nvPr/>
        </p:nvSpPr>
        <p:spPr>
          <a:xfrm>
            <a:off x="3146830" y="2261056"/>
            <a:ext cx="483785" cy="99023"/>
          </a:xfrm>
          <a:prstGeom prst="ellipse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25">
            <a:extLst>
              <a:ext uri="{FF2B5EF4-FFF2-40B4-BE49-F238E27FC236}">
                <a16:creationId xmlns:a16="http://schemas.microsoft.com/office/drawing/2014/main" xmlns="" id="{3ED69BDA-F21E-40BB-AF36-56281BD25D77}"/>
              </a:ext>
            </a:extLst>
          </p:cNvPr>
          <p:cNvSpPr/>
          <p:nvPr/>
        </p:nvSpPr>
        <p:spPr>
          <a:xfrm>
            <a:off x="2245302" y="1571919"/>
            <a:ext cx="2286840" cy="738648"/>
          </a:xfrm>
          <a:custGeom>
            <a:avLst/>
            <a:gdLst>
              <a:gd name="connsiteX0" fmla="*/ 92613 w 3787962"/>
              <a:gd name="connsiteY0" fmla="*/ 0 h 725170"/>
              <a:gd name="connsiteX1" fmla="*/ 873115 w 3787962"/>
              <a:gd name="connsiteY1" fmla="*/ 0 h 725170"/>
              <a:gd name="connsiteX2" fmla="*/ 2887713 w 3787962"/>
              <a:gd name="connsiteY2" fmla="*/ 0 h 725170"/>
              <a:gd name="connsiteX3" fmla="*/ 3695349 w 3787962"/>
              <a:gd name="connsiteY3" fmla="*/ 0 h 725170"/>
              <a:gd name="connsiteX4" fmla="*/ 3787962 w 3787962"/>
              <a:gd name="connsiteY4" fmla="*/ 92613 h 725170"/>
              <a:gd name="connsiteX5" fmla="*/ 3787962 w 3787962"/>
              <a:gd name="connsiteY5" fmla="*/ 463055 h 725170"/>
              <a:gd name="connsiteX6" fmla="*/ 3695349 w 3787962"/>
              <a:gd name="connsiteY6" fmla="*/ 555668 h 725170"/>
              <a:gd name="connsiteX7" fmla="*/ 2408429 w 3787962"/>
              <a:gd name="connsiteY7" fmla="*/ 555668 h 725170"/>
              <a:gd name="connsiteX8" fmla="*/ 2324647 w 3787962"/>
              <a:gd name="connsiteY8" fmla="*/ 560705 h 725170"/>
              <a:gd name="connsiteX9" fmla="*/ 1889919 w 3787962"/>
              <a:gd name="connsiteY9" fmla="*/ 725170 h 725170"/>
              <a:gd name="connsiteX10" fmla="*/ 1448155 w 3787962"/>
              <a:gd name="connsiteY10" fmla="*/ 556895 h 725170"/>
              <a:gd name="connsiteX11" fmla="*/ 1423890 w 3787962"/>
              <a:gd name="connsiteY11" fmla="*/ 555668 h 725170"/>
              <a:gd name="connsiteX12" fmla="*/ 92613 w 3787962"/>
              <a:gd name="connsiteY12" fmla="*/ 555668 h 725170"/>
              <a:gd name="connsiteX13" fmla="*/ 0 w 3787962"/>
              <a:gd name="connsiteY13" fmla="*/ 463055 h 725170"/>
              <a:gd name="connsiteX14" fmla="*/ 0 w 3787962"/>
              <a:gd name="connsiteY14" fmla="*/ 92613 h 725170"/>
              <a:gd name="connsiteX15" fmla="*/ 92613 w 3787962"/>
              <a:gd name="connsiteY15" fmla="*/ 0 h 72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87962" h="725170">
                <a:moveTo>
                  <a:pt x="92613" y="0"/>
                </a:moveTo>
                <a:lnTo>
                  <a:pt x="873115" y="0"/>
                </a:lnTo>
                <a:lnTo>
                  <a:pt x="2887713" y="0"/>
                </a:lnTo>
                <a:lnTo>
                  <a:pt x="3695349" y="0"/>
                </a:lnTo>
                <a:cubicBezTo>
                  <a:pt x="3746498" y="0"/>
                  <a:pt x="3787962" y="41464"/>
                  <a:pt x="3787962" y="92613"/>
                </a:cubicBezTo>
                <a:lnTo>
                  <a:pt x="3787962" y="463055"/>
                </a:lnTo>
                <a:cubicBezTo>
                  <a:pt x="3787962" y="514204"/>
                  <a:pt x="3746498" y="555668"/>
                  <a:pt x="3695349" y="555668"/>
                </a:cubicBezTo>
                <a:lnTo>
                  <a:pt x="2408429" y="555668"/>
                </a:lnTo>
                <a:lnTo>
                  <a:pt x="2324647" y="560705"/>
                </a:lnTo>
                <a:cubicBezTo>
                  <a:pt x="2138055" y="577744"/>
                  <a:pt x="1972853" y="620184"/>
                  <a:pt x="1889919" y="725170"/>
                </a:cubicBezTo>
                <a:cubicBezTo>
                  <a:pt x="1811496" y="615104"/>
                  <a:pt x="1640932" y="572664"/>
                  <a:pt x="1448155" y="556895"/>
                </a:cubicBezTo>
                <a:lnTo>
                  <a:pt x="1423890" y="555668"/>
                </a:lnTo>
                <a:lnTo>
                  <a:pt x="92613" y="555668"/>
                </a:lnTo>
                <a:cubicBezTo>
                  <a:pt x="41464" y="555668"/>
                  <a:pt x="0" y="514204"/>
                  <a:pt x="0" y="463055"/>
                </a:cubicBezTo>
                <a:lnTo>
                  <a:pt x="0" y="92613"/>
                </a:lnTo>
                <a:cubicBezTo>
                  <a:pt x="0" y="41464"/>
                  <a:pt x="41464" y="0"/>
                  <a:pt x="92613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3F04FD5F-9DA6-4C5C-8D7A-65AEDE936BA3}"/>
              </a:ext>
            </a:extLst>
          </p:cNvPr>
          <p:cNvSpPr/>
          <p:nvPr/>
        </p:nvSpPr>
        <p:spPr>
          <a:xfrm>
            <a:off x="2270469" y="1628785"/>
            <a:ext cx="2236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Times New Roman"/>
              </a:rPr>
              <a:t>营业收入</a:t>
            </a:r>
            <a:r>
              <a:rPr lang="en-US" altLang="zh-CN" sz="2400" b="1" dirty="0">
                <a:solidFill>
                  <a:prstClr val="white"/>
                </a:solidFill>
                <a:latin typeface="Times New Roman"/>
              </a:rPr>
              <a:t>(</a:t>
            </a:r>
            <a:r>
              <a:rPr lang="zh-CN" altLang="en-US" sz="2400" b="1" dirty="0">
                <a:solidFill>
                  <a:prstClr val="white"/>
                </a:solidFill>
                <a:latin typeface="Times New Roman"/>
              </a:rPr>
              <a:t>亿元</a:t>
            </a:r>
            <a:r>
              <a:rPr lang="en-US" altLang="zh-CN" sz="2400" b="1" dirty="0">
                <a:solidFill>
                  <a:prstClr val="white"/>
                </a:solidFill>
                <a:latin typeface="Times New Roman"/>
              </a:rPr>
              <a:t>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295E2F0A-039A-4B87-9B6B-41D43A971753}"/>
              </a:ext>
            </a:extLst>
          </p:cNvPr>
          <p:cNvSpPr/>
          <p:nvPr/>
        </p:nvSpPr>
        <p:spPr>
          <a:xfrm>
            <a:off x="8705258" y="2261056"/>
            <a:ext cx="483785" cy="99023"/>
          </a:xfrm>
          <a:prstGeom prst="ellipse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25">
            <a:extLst>
              <a:ext uri="{FF2B5EF4-FFF2-40B4-BE49-F238E27FC236}">
                <a16:creationId xmlns:a16="http://schemas.microsoft.com/office/drawing/2014/main" xmlns="" id="{E3E81780-0CC2-44D1-86E8-1947029EE6FB}"/>
              </a:ext>
            </a:extLst>
          </p:cNvPr>
          <p:cNvSpPr/>
          <p:nvPr/>
        </p:nvSpPr>
        <p:spPr>
          <a:xfrm>
            <a:off x="7803730" y="1571919"/>
            <a:ext cx="2286840" cy="738648"/>
          </a:xfrm>
          <a:custGeom>
            <a:avLst/>
            <a:gdLst>
              <a:gd name="connsiteX0" fmla="*/ 92613 w 3787962"/>
              <a:gd name="connsiteY0" fmla="*/ 0 h 725170"/>
              <a:gd name="connsiteX1" fmla="*/ 873115 w 3787962"/>
              <a:gd name="connsiteY1" fmla="*/ 0 h 725170"/>
              <a:gd name="connsiteX2" fmla="*/ 2887713 w 3787962"/>
              <a:gd name="connsiteY2" fmla="*/ 0 h 725170"/>
              <a:gd name="connsiteX3" fmla="*/ 3695349 w 3787962"/>
              <a:gd name="connsiteY3" fmla="*/ 0 h 725170"/>
              <a:gd name="connsiteX4" fmla="*/ 3787962 w 3787962"/>
              <a:gd name="connsiteY4" fmla="*/ 92613 h 725170"/>
              <a:gd name="connsiteX5" fmla="*/ 3787962 w 3787962"/>
              <a:gd name="connsiteY5" fmla="*/ 463055 h 725170"/>
              <a:gd name="connsiteX6" fmla="*/ 3695349 w 3787962"/>
              <a:gd name="connsiteY6" fmla="*/ 555668 h 725170"/>
              <a:gd name="connsiteX7" fmla="*/ 2408429 w 3787962"/>
              <a:gd name="connsiteY7" fmla="*/ 555668 h 725170"/>
              <a:gd name="connsiteX8" fmla="*/ 2324647 w 3787962"/>
              <a:gd name="connsiteY8" fmla="*/ 560705 h 725170"/>
              <a:gd name="connsiteX9" fmla="*/ 1889919 w 3787962"/>
              <a:gd name="connsiteY9" fmla="*/ 725170 h 725170"/>
              <a:gd name="connsiteX10" fmla="*/ 1448155 w 3787962"/>
              <a:gd name="connsiteY10" fmla="*/ 556895 h 725170"/>
              <a:gd name="connsiteX11" fmla="*/ 1423890 w 3787962"/>
              <a:gd name="connsiteY11" fmla="*/ 555668 h 725170"/>
              <a:gd name="connsiteX12" fmla="*/ 92613 w 3787962"/>
              <a:gd name="connsiteY12" fmla="*/ 555668 h 725170"/>
              <a:gd name="connsiteX13" fmla="*/ 0 w 3787962"/>
              <a:gd name="connsiteY13" fmla="*/ 463055 h 725170"/>
              <a:gd name="connsiteX14" fmla="*/ 0 w 3787962"/>
              <a:gd name="connsiteY14" fmla="*/ 92613 h 725170"/>
              <a:gd name="connsiteX15" fmla="*/ 92613 w 3787962"/>
              <a:gd name="connsiteY15" fmla="*/ 0 h 72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87962" h="725170">
                <a:moveTo>
                  <a:pt x="92613" y="0"/>
                </a:moveTo>
                <a:lnTo>
                  <a:pt x="873115" y="0"/>
                </a:lnTo>
                <a:lnTo>
                  <a:pt x="2887713" y="0"/>
                </a:lnTo>
                <a:lnTo>
                  <a:pt x="3695349" y="0"/>
                </a:lnTo>
                <a:cubicBezTo>
                  <a:pt x="3746498" y="0"/>
                  <a:pt x="3787962" y="41464"/>
                  <a:pt x="3787962" y="92613"/>
                </a:cubicBezTo>
                <a:lnTo>
                  <a:pt x="3787962" y="463055"/>
                </a:lnTo>
                <a:cubicBezTo>
                  <a:pt x="3787962" y="514204"/>
                  <a:pt x="3746498" y="555668"/>
                  <a:pt x="3695349" y="555668"/>
                </a:cubicBezTo>
                <a:lnTo>
                  <a:pt x="2408429" y="555668"/>
                </a:lnTo>
                <a:lnTo>
                  <a:pt x="2324647" y="560705"/>
                </a:lnTo>
                <a:cubicBezTo>
                  <a:pt x="2138055" y="577744"/>
                  <a:pt x="1972853" y="620184"/>
                  <a:pt x="1889919" y="725170"/>
                </a:cubicBezTo>
                <a:cubicBezTo>
                  <a:pt x="1811496" y="615104"/>
                  <a:pt x="1640932" y="572664"/>
                  <a:pt x="1448155" y="556895"/>
                </a:cubicBezTo>
                <a:lnTo>
                  <a:pt x="1423890" y="555668"/>
                </a:lnTo>
                <a:lnTo>
                  <a:pt x="92613" y="555668"/>
                </a:lnTo>
                <a:cubicBezTo>
                  <a:pt x="41464" y="555668"/>
                  <a:pt x="0" y="514204"/>
                  <a:pt x="0" y="463055"/>
                </a:cubicBezTo>
                <a:lnTo>
                  <a:pt x="0" y="92613"/>
                </a:lnTo>
                <a:cubicBezTo>
                  <a:pt x="0" y="41464"/>
                  <a:pt x="41464" y="0"/>
                  <a:pt x="92613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3866C9E-A51E-4DD2-B302-167ACC1B7EB0}"/>
              </a:ext>
            </a:extLst>
          </p:cNvPr>
          <p:cNvSpPr/>
          <p:nvPr/>
        </p:nvSpPr>
        <p:spPr>
          <a:xfrm>
            <a:off x="7949926" y="1628785"/>
            <a:ext cx="1994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Times New Roman"/>
              </a:rPr>
              <a:t>净利润</a:t>
            </a:r>
            <a:r>
              <a:rPr lang="en-US" altLang="zh-CN" sz="2400" b="1" dirty="0">
                <a:solidFill>
                  <a:prstClr val="white"/>
                </a:solidFill>
                <a:latin typeface="Times New Roman"/>
              </a:rPr>
              <a:t>(</a:t>
            </a:r>
            <a:r>
              <a:rPr lang="zh-CN" altLang="en-US" sz="2400" b="1" dirty="0">
                <a:solidFill>
                  <a:prstClr val="white"/>
                </a:solidFill>
                <a:latin typeface="Times New Roman"/>
              </a:rPr>
              <a:t>亿元</a:t>
            </a:r>
            <a:r>
              <a:rPr lang="en-US" altLang="zh-CN" sz="2400" b="1" dirty="0">
                <a:solidFill>
                  <a:prstClr val="white"/>
                </a:solidFill>
                <a:latin typeface="Times New Roman"/>
              </a:rPr>
              <a:t>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489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670479F5-8BDF-48DC-B0A5-EB125E5C5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2885AC34-A1C1-4899-8FAF-B87E524A5B3A}"/>
              </a:ext>
            </a:extLst>
          </p:cNvPr>
          <p:cNvSpPr/>
          <p:nvPr/>
        </p:nvSpPr>
        <p:spPr>
          <a:xfrm>
            <a:off x="3350607" y="1451314"/>
            <a:ext cx="2600983" cy="4412572"/>
          </a:xfrm>
          <a:prstGeom prst="roundRect">
            <a:avLst>
              <a:gd name="adj" fmla="val 472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13500000" algn="br" rotWithShape="0">
              <a:prstClr val="black">
                <a:alpha val="7000"/>
              </a:prstClr>
            </a:outerShdw>
          </a:effectLst>
        </p:spPr>
        <p:txBody>
          <a:bodyPr rtlCol="0" anchor="ctr"/>
          <a:lstStyle/>
          <a:p>
            <a:pPr algn="ctr" defTabSz="914400"/>
            <a:endParaRPr lang="zh-CN" altLang="en-US" sz="32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FEF3D1D0-DB19-44CB-845A-37A61C50FFE1}"/>
              </a:ext>
            </a:extLst>
          </p:cNvPr>
          <p:cNvSpPr/>
          <p:nvPr/>
        </p:nvSpPr>
        <p:spPr>
          <a:xfrm>
            <a:off x="6240409" y="1451314"/>
            <a:ext cx="2600983" cy="4412572"/>
          </a:xfrm>
          <a:prstGeom prst="roundRect">
            <a:avLst>
              <a:gd name="adj" fmla="val 472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13500000" algn="br" rotWithShape="0">
              <a:prstClr val="black">
                <a:alpha val="7000"/>
              </a:prstClr>
            </a:outerShdw>
          </a:effectLst>
        </p:spPr>
        <p:txBody>
          <a:bodyPr rtlCol="0" anchor="ctr"/>
          <a:lstStyle/>
          <a:p>
            <a:pPr algn="ctr" defTabSz="914400"/>
            <a:endParaRPr lang="zh-CN" altLang="en-US" sz="32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8DEC7B48-AAC9-4FBC-A4D6-3BF67E59A8CB}"/>
              </a:ext>
            </a:extLst>
          </p:cNvPr>
          <p:cNvSpPr/>
          <p:nvPr/>
        </p:nvSpPr>
        <p:spPr>
          <a:xfrm>
            <a:off x="9130212" y="1451314"/>
            <a:ext cx="2600983" cy="4412572"/>
          </a:xfrm>
          <a:prstGeom prst="roundRect">
            <a:avLst>
              <a:gd name="adj" fmla="val 472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13500000" algn="br" rotWithShape="0">
              <a:prstClr val="black">
                <a:alpha val="7000"/>
              </a:prstClr>
            </a:outerShdw>
          </a:effectLst>
        </p:spPr>
        <p:txBody>
          <a:bodyPr rtlCol="0" anchor="ctr"/>
          <a:lstStyle/>
          <a:p>
            <a:pPr algn="ctr" defTabSz="914400"/>
            <a:endParaRPr lang="zh-CN" altLang="en-US" sz="32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CCBE9DD-A439-4BFC-A794-3A3EC33DF0F3}"/>
              </a:ext>
            </a:extLst>
          </p:cNvPr>
          <p:cNvSpPr/>
          <p:nvPr/>
        </p:nvSpPr>
        <p:spPr>
          <a:xfrm>
            <a:off x="3350603" y="3258603"/>
            <a:ext cx="2600981" cy="5934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9C1DB30-38E8-407B-8D0B-20074FA23382}"/>
              </a:ext>
            </a:extLst>
          </p:cNvPr>
          <p:cNvSpPr/>
          <p:nvPr/>
        </p:nvSpPr>
        <p:spPr>
          <a:xfrm>
            <a:off x="6240415" y="3258603"/>
            <a:ext cx="2600981" cy="5934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6239ECB-F967-40F1-9F85-25F10F164482}"/>
              </a:ext>
            </a:extLst>
          </p:cNvPr>
          <p:cNvSpPr/>
          <p:nvPr/>
        </p:nvSpPr>
        <p:spPr>
          <a:xfrm>
            <a:off x="9130213" y="3258603"/>
            <a:ext cx="2600981" cy="5934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395AA19E-474D-492C-9D8B-C8DAF706BAD0}"/>
              </a:ext>
            </a:extLst>
          </p:cNvPr>
          <p:cNvSpPr/>
          <p:nvPr/>
        </p:nvSpPr>
        <p:spPr>
          <a:xfrm>
            <a:off x="460805" y="1451314"/>
            <a:ext cx="2600983" cy="4412572"/>
          </a:xfrm>
          <a:prstGeom prst="roundRect">
            <a:avLst>
              <a:gd name="adj" fmla="val 472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13500000" algn="br" rotWithShape="0">
              <a:prstClr val="black">
                <a:alpha val="7000"/>
              </a:prstClr>
            </a:outerShdw>
          </a:effectLst>
        </p:spPr>
        <p:txBody>
          <a:bodyPr rtlCol="0" anchor="ctr"/>
          <a:lstStyle/>
          <a:p>
            <a:pPr algn="ctr" defTabSz="914400"/>
            <a:endParaRPr lang="zh-CN" altLang="en-US" sz="32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F837FF2D-3115-4AA1-AE0D-6023D281C0D9}"/>
              </a:ext>
            </a:extLst>
          </p:cNvPr>
          <p:cNvSpPr/>
          <p:nvPr/>
        </p:nvSpPr>
        <p:spPr>
          <a:xfrm>
            <a:off x="460805" y="5656590"/>
            <a:ext cx="2600983" cy="207296"/>
          </a:xfrm>
          <a:custGeom>
            <a:avLst/>
            <a:gdLst>
              <a:gd name="connsiteX0" fmla="*/ 0 w 2003657"/>
              <a:gd name="connsiteY0" fmla="*/ 0 h 159690"/>
              <a:gd name="connsiteX1" fmla="*/ 193229 w 2003657"/>
              <a:gd name="connsiteY1" fmla="*/ 24554 h 159690"/>
              <a:gd name="connsiteX2" fmla="*/ 1023969 w 2003657"/>
              <a:gd name="connsiteY2" fmla="*/ 66502 h 159690"/>
              <a:gd name="connsiteX3" fmla="*/ 1854709 w 2003657"/>
              <a:gd name="connsiteY3" fmla="*/ 24554 h 159690"/>
              <a:gd name="connsiteX4" fmla="*/ 2003657 w 2003657"/>
              <a:gd name="connsiteY4" fmla="*/ 5627 h 159690"/>
              <a:gd name="connsiteX5" fmla="*/ 2003657 w 2003657"/>
              <a:gd name="connsiteY5" fmla="*/ 65037 h 159690"/>
              <a:gd name="connsiteX6" fmla="*/ 1909004 w 2003657"/>
              <a:gd name="connsiteY6" fmla="*/ 159690 h 159690"/>
              <a:gd name="connsiteX7" fmla="*/ 94653 w 2003657"/>
              <a:gd name="connsiteY7" fmla="*/ 159690 h 159690"/>
              <a:gd name="connsiteX8" fmla="*/ 0 w 2003657"/>
              <a:gd name="connsiteY8" fmla="*/ 65037 h 15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3657" h="159690">
                <a:moveTo>
                  <a:pt x="0" y="0"/>
                </a:moveTo>
                <a:lnTo>
                  <a:pt x="193229" y="24554"/>
                </a:lnTo>
                <a:cubicBezTo>
                  <a:pt x="466370" y="52292"/>
                  <a:pt x="743510" y="66502"/>
                  <a:pt x="1023969" y="66502"/>
                </a:cubicBezTo>
                <a:cubicBezTo>
                  <a:pt x="1304428" y="66502"/>
                  <a:pt x="1581568" y="52292"/>
                  <a:pt x="1854709" y="24554"/>
                </a:cubicBezTo>
                <a:lnTo>
                  <a:pt x="2003657" y="5627"/>
                </a:lnTo>
                <a:lnTo>
                  <a:pt x="2003657" y="65037"/>
                </a:lnTo>
                <a:cubicBezTo>
                  <a:pt x="2003657" y="117312"/>
                  <a:pt x="1961279" y="159690"/>
                  <a:pt x="1909004" y="159690"/>
                </a:cubicBezTo>
                <a:lnTo>
                  <a:pt x="94653" y="159690"/>
                </a:lnTo>
                <a:cubicBezTo>
                  <a:pt x="42378" y="159690"/>
                  <a:pt x="0" y="117312"/>
                  <a:pt x="0" y="65037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32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ECBE63D-3A37-4FCB-A60D-EA2819F7A161}"/>
              </a:ext>
            </a:extLst>
          </p:cNvPr>
          <p:cNvSpPr/>
          <p:nvPr/>
        </p:nvSpPr>
        <p:spPr>
          <a:xfrm>
            <a:off x="460805" y="3258603"/>
            <a:ext cx="2600981" cy="5934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6BDCACB6-EF96-4425-ABDF-015BC1217692}"/>
              </a:ext>
            </a:extLst>
          </p:cNvPr>
          <p:cNvSpPr/>
          <p:nvPr/>
        </p:nvSpPr>
        <p:spPr>
          <a:xfrm>
            <a:off x="3350600" y="5656590"/>
            <a:ext cx="2600983" cy="207296"/>
          </a:xfrm>
          <a:custGeom>
            <a:avLst/>
            <a:gdLst>
              <a:gd name="connsiteX0" fmla="*/ 0 w 2003657"/>
              <a:gd name="connsiteY0" fmla="*/ 0 h 159690"/>
              <a:gd name="connsiteX1" fmla="*/ 193229 w 2003657"/>
              <a:gd name="connsiteY1" fmla="*/ 24554 h 159690"/>
              <a:gd name="connsiteX2" fmla="*/ 1023969 w 2003657"/>
              <a:gd name="connsiteY2" fmla="*/ 66502 h 159690"/>
              <a:gd name="connsiteX3" fmla="*/ 1854709 w 2003657"/>
              <a:gd name="connsiteY3" fmla="*/ 24554 h 159690"/>
              <a:gd name="connsiteX4" fmla="*/ 2003657 w 2003657"/>
              <a:gd name="connsiteY4" fmla="*/ 5627 h 159690"/>
              <a:gd name="connsiteX5" fmla="*/ 2003657 w 2003657"/>
              <a:gd name="connsiteY5" fmla="*/ 65037 h 159690"/>
              <a:gd name="connsiteX6" fmla="*/ 1909004 w 2003657"/>
              <a:gd name="connsiteY6" fmla="*/ 159690 h 159690"/>
              <a:gd name="connsiteX7" fmla="*/ 94653 w 2003657"/>
              <a:gd name="connsiteY7" fmla="*/ 159690 h 159690"/>
              <a:gd name="connsiteX8" fmla="*/ 0 w 2003657"/>
              <a:gd name="connsiteY8" fmla="*/ 65037 h 15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3657" h="159690">
                <a:moveTo>
                  <a:pt x="0" y="0"/>
                </a:moveTo>
                <a:lnTo>
                  <a:pt x="193229" y="24554"/>
                </a:lnTo>
                <a:cubicBezTo>
                  <a:pt x="466370" y="52292"/>
                  <a:pt x="743510" y="66502"/>
                  <a:pt x="1023969" y="66502"/>
                </a:cubicBezTo>
                <a:cubicBezTo>
                  <a:pt x="1304428" y="66502"/>
                  <a:pt x="1581568" y="52292"/>
                  <a:pt x="1854709" y="24554"/>
                </a:cubicBezTo>
                <a:lnTo>
                  <a:pt x="2003657" y="5627"/>
                </a:lnTo>
                <a:lnTo>
                  <a:pt x="2003657" y="65037"/>
                </a:lnTo>
                <a:cubicBezTo>
                  <a:pt x="2003657" y="117312"/>
                  <a:pt x="1961279" y="159690"/>
                  <a:pt x="1909004" y="159690"/>
                </a:cubicBezTo>
                <a:lnTo>
                  <a:pt x="94653" y="159690"/>
                </a:lnTo>
                <a:cubicBezTo>
                  <a:pt x="42378" y="159690"/>
                  <a:pt x="0" y="117312"/>
                  <a:pt x="0" y="65037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32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61F7FB4A-9B36-400E-80D1-C0BD075EE3F1}"/>
              </a:ext>
            </a:extLst>
          </p:cNvPr>
          <p:cNvSpPr/>
          <p:nvPr/>
        </p:nvSpPr>
        <p:spPr>
          <a:xfrm>
            <a:off x="6240409" y="5656590"/>
            <a:ext cx="2600983" cy="207296"/>
          </a:xfrm>
          <a:custGeom>
            <a:avLst/>
            <a:gdLst>
              <a:gd name="connsiteX0" fmla="*/ 0 w 2003657"/>
              <a:gd name="connsiteY0" fmla="*/ 0 h 159690"/>
              <a:gd name="connsiteX1" fmla="*/ 193229 w 2003657"/>
              <a:gd name="connsiteY1" fmla="*/ 24554 h 159690"/>
              <a:gd name="connsiteX2" fmla="*/ 1023969 w 2003657"/>
              <a:gd name="connsiteY2" fmla="*/ 66502 h 159690"/>
              <a:gd name="connsiteX3" fmla="*/ 1854709 w 2003657"/>
              <a:gd name="connsiteY3" fmla="*/ 24554 h 159690"/>
              <a:gd name="connsiteX4" fmla="*/ 2003657 w 2003657"/>
              <a:gd name="connsiteY4" fmla="*/ 5627 h 159690"/>
              <a:gd name="connsiteX5" fmla="*/ 2003657 w 2003657"/>
              <a:gd name="connsiteY5" fmla="*/ 65037 h 159690"/>
              <a:gd name="connsiteX6" fmla="*/ 1909004 w 2003657"/>
              <a:gd name="connsiteY6" fmla="*/ 159690 h 159690"/>
              <a:gd name="connsiteX7" fmla="*/ 94653 w 2003657"/>
              <a:gd name="connsiteY7" fmla="*/ 159690 h 159690"/>
              <a:gd name="connsiteX8" fmla="*/ 0 w 2003657"/>
              <a:gd name="connsiteY8" fmla="*/ 65037 h 15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3657" h="159690">
                <a:moveTo>
                  <a:pt x="0" y="0"/>
                </a:moveTo>
                <a:lnTo>
                  <a:pt x="193229" y="24554"/>
                </a:lnTo>
                <a:cubicBezTo>
                  <a:pt x="466370" y="52292"/>
                  <a:pt x="743510" y="66502"/>
                  <a:pt x="1023969" y="66502"/>
                </a:cubicBezTo>
                <a:cubicBezTo>
                  <a:pt x="1304428" y="66502"/>
                  <a:pt x="1581568" y="52292"/>
                  <a:pt x="1854709" y="24554"/>
                </a:cubicBezTo>
                <a:lnTo>
                  <a:pt x="2003657" y="5627"/>
                </a:lnTo>
                <a:lnTo>
                  <a:pt x="2003657" y="65037"/>
                </a:lnTo>
                <a:cubicBezTo>
                  <a:pt x="2003657" y="117312"/>
                  <a:pt x="1961279" y="159690"/>
                  <a:pt x="1909004" y="159690"/>
                </a:cubicBezTo>
                <a:lnTo>
                  <a:pt x="94653" y="159690"/>
                </a:lnTo>
                <a:cubicBezTo>
                  <a:pt x="42378" y="159690"/>
                  <a:pt x="0" y="117312"/>
                  <a:pt x="0" y="65037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32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2FDEDDAD-0ED6-4C65-A225-8A99ECCBBA4E}"/>
              </a:ext>
            </a:extLst>
          </p:cNvPr>
          <p:cNvSpPr/>
          <p:nvPr/>
        </p:nvSpPr>
        <p:spPr>
          <a:xfrm>
            <a:off x="9130208" y="5656590"/>
            <a:ext cx="2600983" cy="207296"/>
          </a:xfrm>
          <a:custGeom>
            <a:avLst/>
            <a:gdLst>
              <a:gd name="connsiteX0" fmla="*/ 0 w 2003657"/>
              <a:gd name="connsiteY0" fmla="*/ 0 h 159690"/>
              <a:gd name="connsiteX1" fmla="*/ 193229 w 2003657"/>
              <a:gd name="connsiteY1" fmla="*/ 24554 h 159690"/>
              <a:gd name="connsiteX2" fmla="*/ 1023969 w 2003657"/>
              <a:gd name="connsiteY2" fmla="*/ 66502 h 159690"/>
              <a:gd name="connsiteX3" fmla="*/ 1854709 w 2003657"/>
              <a:gd name="connsiteY3" fmla="*/ 24554 h 159690"/>
              <a:gd name="connsiteX4" fmla="*/ 2003657 w 2003657"/>
              <a:gd name="connsiteY4" fmla="*/ 5627 h 159690"/>
              <a:gd name="connsiteX5" fmla="*/ 2003657 w 2003657"/>
              <a:gd name="connsiteY5" fmla="*/ 65037 h 159690"/>
              <a:gd name="connsiteX6" fmla="*/ 1909004 w 2003657"/>
              <a:gd name="connsiteY6" fmla="*/ 159690 h 159690"/>
              <a:gd name="connsiteX7" fmla="*/ 94653 w 2003657"/>
              <a:gd name="connsiteY7" fmla="*/ 159690 h 159690"/>
              <a:gd name="connsiteX8" fmla="*/ 0 w 2003657"/>
              <a:gd name="connsiteY8" fmla="*/ 65037 h 15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3657" h="159690">
                <a:moveTo>
                  <a:pt x="0" y="0"/>
                </a:moveTo>
                <a:lnTo>
                  <a:pt x="193229" y="24554"/>
                </a:lnTo>
                <a:cubicBezTo>
                  <a:pt x="466370" y="52292"/>
                  <a:pt x="743510" y="66502"/>
                  <a:pt x="1023969" y="66502"/>
                </a:cubicBezTo>
                <a:cubicBezTo>
                  <a:pt x="1304428" y="66502"/>
                  <a:pt x="1581568" y="52292"/>
                  <a:pt x="1854709" y="24554"/>
                </a:cubicBezTo>
                <a:lnTo>
                  <a:pt x="2003657" y="5627"/>
                </a:lnTo>
                <a:lnTo>
                  <a:pt x="2003657" y="65037"/>
                </a:lnTo>
                <a:cubicBezTo>
                  <a:pt x="2003657" y="117312"/>
                  <a:pt x="1961279" y="159690"/>
                  <a:pt x="1909004" y="159690"/>
                </a:cubicBezTo>
                <a:lnTo>
                  <a:pt x="94653" y="159690"/>
                </a:lnTo>
                <a:cubicBezTo>
                  <a:pt x="42378" y="159690"/>
                  <a:pt x="0" y="117312"/>
                  <a:pt x="0" y="65037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lang="zh-CN" altLang="en-US" sz="32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TextBox 55">
            <a:extLst>
              <a:ext uri="{FF2B5EF4-FFF2-40B4-BE49-F238E27FC236}">
                <a16:creationId xmlns:a16="http://schemas.microsoft.com/office/drawing/2014/main" xmlns="" id="{67F206A0-A876-4F99-BDBE-ED0298FEC091}"/>
              </a:ext>
            </a:extLst>
          </p:cNvPr>
          <p:cNvSpPr txBox="1"/>
          <p:nvPr/>
        </p:nvSpPr>
        <p:spPr>
          <a:xfrm>
            <a:off x="774133" y="3562198"/>
            <a:ext cx="1974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请输入标题</a:t>
            </a:r>
            <a:endParaRPr lang="id-ID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5" name="TextBox 55">
            <a:extLst>
              <a:ext uri="{FF2B5EF4-FFF2-40B4-BE49-F238E27FC236}">
                <a16:creationId xmlns:a16="http://schemas.microsoft.com/office/drawing/2014/main" xmlns="" id="{082C3FB1-BB39-4919-9FAD-58961ABA1E05}"/>
              </a:ext>
            </a:extLst>
          </p:cNvPr>
          <p:cNvSpPr txBox="1"/>
          <p:nvPr/>
        </p:nvSpPr>
        <p:spPr>
          <a:xfrm>
            <a:off x="567193" y="4030718"/>
            <a:ext cx="2388202" cy="1304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5">
            <a:extLst>
              <a:ext uri="{FF2B5EF4-FFF2-40B4-BE49-F238E27FC236}">
                <a16:creationId xmlns:a16="http://schemas.microsoft.com/office/drawing/2014/main" xmlns="" id="{35B489FA-88B5-4CF5-8547-8E27EC08C9A4}"/>
              </a:ext>
            </a:extLst>
          </p:cNvPr>
          <p:cNvSpPr txBox="1"/>
          <p:nvPr/>
        </p:nvSpPr>
        <p:spPr>
          <a:xfrm>
            <a:off x="3663930" y="3562198"/>
            <a:ext cx="1974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请输入标题</a:t>
            </a:r>
            <a:endParaRPr lang="id-ID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4" name="TextBox 55">
            <a:extLst>
              <a:ext uri="{FF2B5EF4-FFF2-40B4-BE49-F238E27FC236}">
                <a16:creationId xmlns:a16="http://schemas.microsoft.com/office/drawing/2014/main" xmlns="" id="{FC074AB3-8E0D-4FF5-B8E7-89E0077C0F4E}"/>
              </a:ext>
            </a:extLst>
          </p:cNvPr>
          <p:cNvSpPr txBox="1"/>
          <p:nvPr/>
        </p:nvSpPr>
        <p:spPr>
          <a:xfrm>
            <a:off x="3456990" y="4030718"/>
            <a:ext cx="2388202" cy="1304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3D438394-4C94-44F7-9733-DCB55A623F5C}"/>
              </a:ext>
            </a:extLst>
          </p:cNvPr>
          <p:cNvSpPr txBox="1"/>
          <p:nvPr/>
        </p:nvSpPr>
        <p:spPr>
          <a:xfrm>
            <a:off x="6553727" y="3562198"/>
            <a:ext cx="1974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请输入标题</a:t>
            </a:r>
            <a:endParaRPr lang="id-ID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7" name="TextBox 55">
            <a:extLst>
              <a:ext uri="{FF2B5EF4-FFF2-40B4-BE49-F238E27FC236}">
                <a16:creationId xmlns:a16="http://schemas.microsoft.com/office/drawing/2014/main" xmlns="" id="{7D9B0E49-8027-4051-A45E-B00CAEF1C232}"/>
              </a:ext>
            </a:extLst>
          </p:cNvPr>
          <p:cNvSpPr txBox="1"/>
          <p:nvPr/>
        </p:nvSpPr>
        <p:spPr>
          <a:xfrm>
            <a:off x="6346787" y="4030718"/>
            <a:ext cx="2388202" cy="1304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55">
            <a:extLst>
              <a:ext uri="{FF2B5EF4-FFF2-40B4-BE49-F238E27FC236}">
                <a16:creationId xmlns:a16="http://schemas.microsoft.com/office/drawing/2014/main" xmlns="" id="{9C7420CF-4FA6-4B89-A956-B283B3CD74BF}"/>
              </a:ext>
            </a:extLst>
          </p:cNvPr>
          <p:cNvSpPr txBox="1"/>
          <p:nvPr/>
        </p:nvSpPr>
        <p:spPr>
          <a:xfrm>
            <a:off x="9443524" y="3562198"/>
            <a:ext cx="1974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请输入标题</a:t>
            </a:r>
            <a:endParaRPr lang="id-ID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0" name="TextBox 55">
            <a:extLst>
              <a:ext uri="{FF2B5EF4-FFF2-40B4-BE49-F238E27FC236}">
                <a16:creationId xmlns:a16="http://schemas.microsoft.com/office/drawing/2014/main" xmlns="" id="{1D718CE6-DC50-4512-ACEC-83EB97CF124D}"/>
              </a:ext>
            </a:extLst>
          </p:cNvPr>
          <p:cNvSpPr txBox="1"/>
          <p:nvPr/>
        </p:nvSpPr>
        <p:spPr>
          <a:xfrm>
            <a:off x="9236584" y="4030718"/>
            <a:ext cx="2388202" cy="1304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9170"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输入想要表达的内容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1" name="图片 60" descr="桌子上放着笔记本电脑的人&#10;&#10;描述已自动生成">
            <a:extLst>
              <a:ext uri="{FF2B5EF4-FFF2-40B4-BE49-F238E27FC236}">
                <a16:creationId xmlns:a16="http://schemas.microsoft.com/office/drawing/2014/main" xmlns="" id="{94585C4D-D9C4-4B5F-A8CD-4142D044F0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5" t="6471" r="6974" b="3840"/>
          <a:stretch>
            <a:fillRect/>
          </a:stretch>
        </p:blipFill>
        <p:spPr>
          <a:xfrm>
            <a:off x="460807" y="1451314"/>
            <a:ext cx="2600983" cy="1807289"/>
          </a:xfrm>
          <a:custGeom>
            <a:avLst/>
            <a:gdLst>
              <a:gd name="connsiteX0" fmla="*/ 122871 w 2600983"/>
              <a:gd name="connsiteY0" fmla="*/ 0 h 1807289"/>
              <a:gd name="connsiteX1" fmla="*/ 2478112 w 2600983"/>
              <a:gd name="connsiteY1" fmla="*/ 0 h 1807289"/>
              <a:gd name="connsiteX2" fmla="*/ 2600983 w 2600983"/>
              <a:gd name="connsiteY2" fmla="*/ 122871 h 1807289"/>
              <a:gd name="connsiteX3" fmla="*/ 2600983 w 2600983"/>
              <a:gd name="connsiteY3" fmla="*/ 1807289 h 1807289"/>
              <a:gd name="connsiteX4" fmla="*/ 0 w 2600983"/>
              <a:gd name="connsiteY4" fmla="*/ 1807289 h 1807289"/>
              <a:gd name="connsiteX5" fmla="*/ 0 w 2600983"/>
              <a:gd name="connsiteY5" fmla="*/ 122871 h 1807289"/>
              <a:gd name="connsiteX6" fmla="*/ 122871 w 2600983"/>
              <a:gd name="connsiteY6" fmla="*/ 0 h 180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00983" h="1807289">
                <a:moveTo>
                  <a:pt x="122871" y="0"/>
                </a:moveTo>
                <a:lnTo>
                  <a:pt x="2478112" y="0"/>
                </a:lnTo>
                <a:cubicBezTo>
                  <a:pt x="2545971" y="0"/>
                  <a:pt x="2600983" y="55012"/>
                  <a:pt x="2600983" y="122871"/>
                </a:cubicBezTo>
                <a:lnTo>
                  <a:pt x="2600983" y="1807289"/>
                </a:lnTo>
                <a:lnTo>
                  <a:pt x="0" y="1807289"/>
                </a:lnTo>
                <a:lnTo>
                  <a:pt x="0" y="122871"/>
                </a:lnTo>
                <a:cubicBezTo>
                  <a:pt x="0" y="55012"/>
                  <a:pt x="55012" y="0"/>
                  <a:pt x="122871" y="0"/>
                </a:cubicBezTo>
                <a:close/>
              </a:path>
            </a:pathLst>
          </a:custGeom>
        </p:spPr>
      </p:pic>
      <p:pic>
        <p:nvPicPr>
          <p:cNvPr id="62" name="图片 61" descr="桌子上放着打开的笔记本电脑&#10;&#10;描述已自动生成">
            <a:extLst>
              <a:ext uri="{FF2B5EF4-FFF2-40B4-BE49-F238E27FC236}">
                <a16:creationId xmlns:a16="http://schemas.microsoft.com/office/drawing/2014/main" xmlns="" id="{01309EB7-8C1E-4F08-B473-C8BB14083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8" t="5615" r="10873" b="9190"/>
          <a:stretch>
            <a:fillRect/>
          </a:stretch>
        </p:blipFill>
        <p:spPr>
          <a:xfrm>
            <a:off x="3350605" y="1451314"/>
            <a:ext cx="2600983" cy="1807289"/>
          </a:xfrm>
          <a:custGeom>
            <a:avLst/>
            <a:gdLst>
              <a:gd name="connsiteX0" fmla="*/ 122871 w 2600983"/>
              <a:gd name="connsiteY0" fmla="*/ 0 h 1807289"/>
              <a:gd name="connsiteX1" fmla="*/ 2478112 w 2600983"/>
              <a:gd name="connsiteY1" fmla="*/ 0 h 1807289"/>
              <a:gd name="connsiteX2" fmla="*/ 2600983 w 2600983"/>
              <a:gd name="connsiteY2" fmla="*/ 122871 h 1807289"/>
              <a:gd name="connsiteX3" fmla="*/ 2600983 w 2600983"/>
              <a:gd name="connsiteY3" fmla="*/ 1807289 h 1807289"/>
              <a:gd name="connsiteX4" fmla="*/ 0 w 2600983"/>
              <a:gd name="connsiteY4" fmla="*/ 1807289 h 1807289"/>
              <a:gd name="connsiteX5" fmla="*/ 0 w 2600983"/>
              <a:gd name="connsiteY5" fmla="*/ 122871 h 1807289"/>
              <a:gd name="connsiteX6" fmla="*/ 122871 w 2600983"/>
              <a:gd name="connsiteY6" fmla="*/ 0 h 180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00983" h="1807289">
                <a:moveTo>
                  <a:pt x="122871" y="0"/>
                </a:moveTo>
                <a:lnTo>
                  <a:pt x="2478112" y="0"/>
                </a:lnTo>
                <a:cubicBezTo>
                  <a:pt x="2545971" y="0"/>
                  <a:pt x="2600983" y="55012"/>
                  <a:pt x="2600983" y="122871"/>
                </a:cubicBezTo>
                <a:lnTo>
                  <a:pt x="2600983" y="1807289"/>
                </a:lnTo>
                <a:lnTo>
                  <a:pt x="0" y="1807289"/>
                </a:lnTo>
                <a:lnTo>
                  <a:pt x="0" y="122871"/>
                </a:lnTo>
                <a:cubicBezTo>
                  <a:pt x="0" y="55012"/>
                  <a:pt x="55012" y="0"/>
                  <a:pt x="122871" y="0"/>
                </a:cubicBezTo>
                <a:close/>
              </a:path>
            </a:pathLst>
          </a:custGeom>
        </p:spPr>
      </p:pic>
      <p:pic>
        <p:nvPicPr>
          <p:cNvPr id="65" name="图片 64" descr="手里拿着笔记本电脑的人&#10;&#10;描述已自动生成">
            <a:extLst>
              <a:ext uri="{FF2B5EF4-FFF2-40B4-BE49-F238E27FC236}">
                <a16:creationId xmlns:a16="http://schemas.microsoft.com/office/drawing/2014/main" xmlns="" id="{27756DA3-BD1D-4E44-88EA-77A5CE6AAA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1" t="5870" r="12348" b="9424"/>
          <a:stretch>
            <a:fillRect/>
          </a:stretch>
        </p:blipFill>
        <p:spPr>
          <a:xfrm>
            <a:off x="6240410" y="1451315"/>
            <a:ext cx="2600983" cy="1807289"/>
          </a:xfrm>
          <a:custGeom>
            <a:avLst/>
            <a:gdLst>
              <a:gd name="connsiteX0" fmla="*/ 122871 w 2600983"/>
              <a:gd name="connsiteY0" fmla="*/ 0 h 1807289"/>
              <a:gd name="connsiteX1" fmla="*/ 2478112 w 2600983"/>
              <a:gd name="connsiteY1" fmla="*/ 0 h 1807289"/>
              <a:gd name="connsiteX2" fmla="*/ 2600983 w 2600983"/>
              <a:gd name="connsiteY2" fmla="*/ 122871 h 1807289"/>
              <a:gd name="connsiteX3" fmla="*/ 2600983 w 2600983"/>
              <a:gd name="connsiteY3" fmla="*/ 1807289 h 1807289"/>
              <a:gd name="connsiteX4" fmla="*/ 0 w 2600983"/>
              <a:gd name="connsiteY4" fmla="*/ 1807289 h 1807289"/>
              <a:gd name="connsiteX5" fmla="*/ 0 w 2600983"/>
              <a:gd name="connsiteY5" fmla="*/ 122871 h 1807289"/>
              <a:gd name="connsiteX6" fmla="*/ 122871 w 2600983"/>
              <a:gd name="connsiteY6" fmla="*/ 0 h 180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00983" h="1807289">
                <a:moveTo>
                  <a:pt x="122871" y="0"/>
                </a:moveTo>
                <a:lnTo>
                  <a:pt x="2478112" y="0"/>
                </a:lnTo>
                <a:cubicBezTo>
                  <a:pt x="2545971" y="0"/>
                  <a:pt x="2600983" y="55012"/>
                  <a:pt x="2600983" y="122871"/>
                </a:cubicBezTo>
                <a:lnTo>
                  <a:pt x="2600983" y="1807289"/>
                </a:lnTo>
                <a:lnTo>
                  <a:pt x="0" y="1807289"/>
                </a:lnTo>
                <a:lnTo>
                  <a:pt x="0" y="122871"/>
                </a:lnTo>
                <a:cubicBezTo>
                  <a:pt x="0" y="55012"/>
                  <a:pt x="55012" y="0"/>
                  <a:pt x="122871" y="0"/>
                </a:cubicBezTo>
                <a:close/>
              </a:path>
            </a:pathLst>
          </a:custGeom>
        </p:spPr>
      </p:pic>
      <p:pic>
        <p:nvPicPr>
          <p:cNvPr id="68" name="图片 67" descr="图片包含 游戏机, 文字&#10;&#10;描述已自动生成">
            <a:extLst>
              <a:ext uri="{FF2B5EF4-FFF2-40B4-BE49-F238E27FC236}">
                <a16:creationId xmlns:a16="http://schemas.microsoft.com/office/drawing/2014/main" xmlns="" id="{222FB6B5-DC26-47AA-999B-8CB6B17035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6" t="7584" r="10650" b="11000"/>
          <a:stretch>
            <a:fillRect/>
          </a:stretch>
        </p:blipFill>
        <p:spPr>
          <a:xfrm>
            <a:off x="9130210" y="1451314"/>
            <a:ext cx="2600983" cy="1807289"/>
          </a:xfrm>
          <a:custGeom>
            <a:avLst/>
            <a:gdLst>
              <a:gd name="connsiteX0" fmla="*/ 122871 w 2600983"/>
              <a:gd name="connsiteY0" fmla="*/ 0 h 1807289"/>
              <a:gd name="connsiteX1" fmla="*/ 2478112 w 2600983"/>
              <a:gd name="connsiteY1" fmla="*/ 0 h 1807289"/>
              <a:gd name="connsiteX2" fmla="*/ 2600983 w 2600983"/>
              <a:gd name="connsiteY2" fmla="*/ 122871 h 1807289"/>
              <a:gd name="connsiteX3" fmla="*/ 2600983 w 2600983"/>
              <a:gd name="connsiteY3" fmla="*/ 1807289 h 1807289"/>
              <a:gd name="connsiteX4" fmla="*/ 0 w 2600983"/>
              <a:gd name="connsiteY4" fmla="*/ 1807289 h 1807289"/>
              <a:gd name="connsiteX5" fmla="*/ 0 w 2600983"/>
              <a:gd name="connsiteY5" fmla="*/ 122871 h 1807289"/>
              <a:gd name="connsiteX6" fmla="*/ 122871 w 2600983"/>
              <a:gd name="connsiteY6" fmla="*/ 0 h 180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00983" h="1807289">
                <a:moveTo>
                  <a:pt x="122871" y="0"/>
                </a:moveTo>
                <a:lnTo>
                  <a:pt x="2478112" y="0"/>
                </a:lnTo>
                <a:cubicBezTo>
                  <a:pt x="2545971" y="0"/>
                  <a:pt x="2600983" y="55012"/>
                  <a:pt x="2600983" y="122871"/>
                </a:cubicBezTo>
                <a:lnTo>
                  <a:pt x="2600983" y="1807289"/>
                </a:lnTo>
                <a:lnTo>
                  <a:pt x="0" y="1807289"/>
                </a:lnTo>
                <a:lnTo>
                  <a:pt x="0" y="122871"/>
                </a:lnTo>
                <a:cubicBezTo>
                  <a:pt x="0" y="55012"/>
                  <a:pt x="55012" y="0"/>
                  <a:pt x="12287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4706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49B938C-DA4D-4E69-B4B8-CC86F36F54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未来工作展望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99C471C-7C41-4C4F-AFA1-A7FD3361E6BD}"/>
              </a:ext>
            </a:extLst>
          </p:cNvPr>
          <p:cNvSpPr/>
          <p:nvPr/>
        </p:nvSpPr>
        <p:spPr>
          <a:xfrm>
            <a:off x="6643056" y="3429000"/>
            <a:ext cx="3223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PROSPECTS</a:t>
            </a:r>
          </a:p>
        </p:txBody>
      </p:sp>
    </p:spTree>
    <p:extLst>
      <p:ext uri="{BB962C8B-B14F-4D97-AF65-F5344CB8AC3E}">
        <p14:creationId xmlns:p14="http://schemas.microsoft.com/office/powerpoint/2010/main" val="317198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18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670479F5-8BDF-48DC-B0A5-EB125E5C5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7D8787C7-3ABA-48F1-B775-4FF05C2EBFB7}"/>
              </a:ext>
            </a:extLst>
          </p:cNvPr>
          <p:cNvSpPr/>
          <p:nvPr/>
        </p:nvSpPr>
        <p:spPr>
          <a:xfrm>
            <a:off x="3206188" y="1355056"/>
            <a:ext cx="3329749" cy="2600960"/>
          </a:xfrm>
          <a:custGeom>
            <a:avLst/>
            <a:gdLst>
              <a:gd name="connsiteX0" fmla="*/ 1988629 w 3329749"/>
              <a:gd name="connsiteY0" fmla="*/ 0 h 2600960"/>
              <a:gd name="connsiteX1" fmla="*/ 3329749 w 3329749"/>
              <a:gd name="connsiteY1" fmla="*/ 1300480 h 2600960"/>
              <a:gd name="connsiteX2" fmla="*/ 2659189 w 3329749"/>
              <a:gd name="connsiteY2" fmla="*/ 1300480 h 2600960"/>
              <a:gd name="connsiteX3" fmla="*/ 2659189 w 3329749"/>
              <a:gd name="connsiteY3" fmla="*/ 2600960 h 2600960"/>
              <a:gd name="connsiteX4" fmla="*/ 1768628 w 3329749"/>
              <a:gd name="connsiteY4" fmla="*/ 2600960 h 2600960"/>
              <a:gd name="connsiteX5" fmla="*/ 1318069 w 3329749"/>
              <a:gd name="connsiteY5" fmla="*/ 2600960 h 2600960"/>
              <a:gd name="connsiteX6" fmla="*/ 0 w 3329749"/>
              <a:gd name="connsiteY6" fmla="*/ 2600960 h 2600960"/>
              <a:gd name="connsiteX7" fmla="*/ 0 w 3329749"/>
              <a:gd name="connsiteY7" fmla="*/ 2125668 h 2600960"/>
              <a:gd name="connsiteX8" fmla="*/ 1318069 w 3329749"/>
              <a:gd name="connsiteY8" fmla="*/ 2125668 h 2600960"/>
              <a:gd name="connsiteX9" fmla="*/ 1318069 w 3329749"/>
              <a:gd name="connsiteY9" fmla="*/ 1300480 h 2600960"/>
              <a:gd name="connsiteX10" fmla="*/ 647509 w 3329749"/>
              <a:gd name="connsiteY10" fmla="*/ 1300480 h 260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9749" h="2600960">
                <a:moveTo>
                  <a:pt x="1988629" y="0"/>
                </a:moveTo>
                <a:lnTo>
                  <a:pt x="3329749" y="1300480"/>
                </a:lnTo>
                <a:lnTo>
                  <a:pt x="2659189" y="1300480"/>
                </a:lnTo>
                <a:lnTo>
                  <a:pt x="2659189" y="2600960"/>
                </a:lnTo>
                <a:lnTo>
                  <a:pt x="1768628" y="2600960"/>
                </a:lnTo>
                <a:lnTo>
                  <a:pt x="1318069" y="2600960"/>
                </a:lnTo>
                <a:lnTo>
                  <a:pt x="0" y="2600960"/>
                </a:lnTo>
                <a:lnTo>
                  <a:pt x="0" y="2125668"/>
                </a:lnTo>
                <a:lnTo>
                  <a:pt x="1318069" y="2125668"/>
                </a:lnTo>
                <a:lnTo>
                  <a:pt x="1318069" y="1300480"/>
                </a:lnTo>
                <a:lnTo>
                  <a:pt x="647509" y="1300480"/>
                </a:lnTo>
                <a:close/>
              </a:path>
            </a:pathLst>
          </a:custGeom>
          <a:gradFill>
            <a:gsLst>
              <a:gs pos="25000">
                <a:schemeClr val="accent1"/>
              </a:gs>
              <a:gs pos="75000">
                <a:schemeClr val="accent2"/>
              </a:gs>
            </a:gsLst>
            <a:lin ang="36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F79BE12-0E1C-4BD6-B251-7BA852344FD7}"/>
              </a:ext>
            </a:extLst>
          </p:cNvPr>
          <p:cNvSpPr/>
          <p:nvPr/>
        </p:nvSpPr>
        <p:spPr>
          <a:xfrm>
            <a:off x="5570702" y="3005317"/>
            <a:ext cx="3347503" cy="2600960"/>
          </a:xfrm>
          <a:custGeom>
            <a:avLst/>
            <a:gdLst>
              <a:gd name="connsiteX0" fmla="*/ 670560 w 3347503"/>
              <a:gd name="connsiteY0" fmla="*/ 0 h 2600960"/>
              <a:gd name="connsiteX1" fmla="*/ 2011680 w 3347503"/>
              <a:gd name="connsiteY1" fmla="*/ 0 h 2600960"/>
              <a:gd name="connsiteX2" fmla="*/ 2011680 w 3347503"/>
              <a:gd name="connsiteY2" fmla="*/ 4576 h 2600960"/>
              <a:gd name="connsiteX3" fmla="*/ 3347503 w 3347503"/>
              <a:gd name="connsiteY3" fmla="*/ 4576 h 2600960"/>
              <a:gd name="connsiteX4" fmla="*/ 3347503 w 3347503"/>
              <a:gd name="connsiteY4" fmla="*/ 456718 h 2600960"/>
              <a:gd name="connsiteX5" fmla="*/ 2011680 w 3347503"/>
              <a:gd name="connsiteY5" fmla="*/ 456718 h 2600960"/>
              <a:gd name="connsiteX6" fmla="*/ 2011680 w 3347503"/>
              <a:gd name="connsiteY6" fmla="*/ 1300480 h 2600960"/>
              <a:gd name="connsiteX7" fmla="*/ 2682240 w 3347503"/>
              <a:gd name="connsiteY7" fmla="*/ 1300480 h 2600960"/>
              <a:gd name="connsiteX8" fmla="*/ 1341120 w 3347503"/>
              <a:gd name="connsiteY8" fmla="*/ 2600960 h 2600960"/>
              <a:gd name="connsiteX9" fmla="*/ 0 w 3347503"/>
              <a:gd name="connsiteY9" fmla="*/ 1300480 h 2600960"/>
              <a:gd name="connsiteX10" fmla="*/ 670560 w 3347503"/>
              <a:gd name="connsiteY10" fmla="*/ 1300480 h 260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7503" h="2600960">
                <a:moveTo>
                  <a:pt x="670560" y="0"/>
                </a:moveTo>
                <a:lnTo>
                  <a:pt x="2011680" y="0"/>
                </a:lnTo>
                <a:lnTo>
                  <a:pt x="2011680" y="4576"/>
                </a:lnTo>
                <a:lnTo>
                  <a:pt x="3347503" y="4576"/>
                </a:lnTo>
                <a:lnTo>
                  <a:pt x="3347503" y="456718"/>
                </a:lnTo>
                <a:lnTo>
                  <a:pt x="2011680" y="456718"/>
                </a:lnTo>
                <a:lnTo>
                  <a:pt x="2011680" y="1300480"/>
                </a:lnTo>
                <a:lnTo>
                  <a:pt x="2682240" y="1300480"/>
                </a:lnTo>
                <a:lnTo>
                  <a:pt x="1341120" y="2600960"/>
                </a:lnTo>
                <a:lnTo>
                  <a:pt x="0" y="1300480"/>
                </a:lnTo>
                <a:lnTo>
                  <a:pt x="670560" y="1300480"/>
                </a:lnTo>
                <a:close/>
              </a:path>
            </a:pathLst>
          </a:custGeom>
          <a:gradFill>
            <a:gsLst>
              <a:gs pos="25000">
                <a:schemeClr val="accent5">
                  <a:lumMod val="20000"/>
                  <a:lumOff val="80000"/>
                </a:schemeClr>
              </a:gs>
              <a:gs pos="75000">
                <a:schemeClr val="accent5"/>
              </a:gs>
            </a:gsLst>
            <a:lin ang="36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8A177617-EC9F-4A77-AEC4-9FDF42FD55BD}"/>
              </a:ext>
            </a:extLst>
          </p:cNvPr>
          <p:cNvSpPr/>
          <p:nvPr/>
        </p:nvSpPr>
        <p:spPr>
          <a:xfrm rot="2733823">
            <a:off x="6586022" y="3979997"/>
            <a:ext cx="651602" cy="651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negative-statistics-graph_3755">
            <a:extLst>
              <a:ext uri="{FF2B5EF4-FFF2-40B4-BE49-F238E27FC236}">
                <a16:creationId xmlns:a16="http://schemas.microsoft.com/office/drawing/2014/main" xmlns="" id="{8F1F4839-240F-45E8-8589-0923B4A5E28A}"/>
              </a:ext>
            </a:extLst>
          </p:cNvPr>
          <p:cNvSpPr>
            <a:spLocks noChangeAspect="1"/>
          </p:cNvSpPr>
          <p:nvPr/>
        </p:nvSpPr>
        <p:spPr bwMode="auto">
          <a:xfrm>
            <a:off x="6714707" y="4099457"/>
            <a:ext cx="434870" cy="392360"/>
          </a:xfrm>
          <a:custGeom>
            <a:avLst/>
            <a:gdLst>
              <a:gd name="connsiteX0" fmla="*/ 411127 w 532803"/>
              <a:gd name="connsiteY0" fmla="*/ 317863 h 480721"/>
              <a:gd name="connsiteX1" fmla="*/ 509503 w 532803"/>
              <a:gd name="connsiteY1" fmla="*/ 317863 h 480721"/>
              <a:gd name="connsiteX2" fmla="*/ 532803 w 532803"/>
              <a:gd name="connsiteY2" fmla="*/ 341129 h 480721"/>
              <a:gd name="connsiteX3" fmla="*/ 532803 w 532803"/>
              <a:gd name="connsiteY3" fmla="*/ 457456 h 480721"/>
              <a:gd name="connsiteX4" fmla="*/ 509503 w 532803"/>
              <a:gd name="connsiteY4" fmla="*/ 480721 h 480721"/>
              <a:gd name="connsiteX5" fmla="*/ 411127 w 532803"/>
              <a:gd name="connsiteY5" fmla="*/ 480721 h 480721"/>
              <a:gd name="connsiteX6" fmla="*/ 385238 w 532803"/>
              <a:gd name="connsiteY6" fmla="*/ 457456 h 480721"/>
              <a:gd name="connsiteX7" fmla="*/ 385238 w 532803"/>
              <a:gd name="connsiteY7" fmla="*/ 341129 h 480721"/>
              <a:gd name="connsiteX8" fmla="*/ 411127 w 532803"/>
              <a:gd name="connsiteY8" fmla="*/ 317863 h 480721"/>
              <a:gd name="connsiteX9" fmla="*/ 217159 w 532803"/>
              <a:gd name="connsiteY9" fmla="*/ 227340 h 480721"/>
              <a:gd name="connsiteX10" fmla="*/ 318124 w 532803"/>
              <a:gd name="connsiteY10" fmla="*/ 227340 h 480721"/>
              <a:gd name="connsiteX11" fmla="*/ 341424 w 532803"/>
              <a:gd name="connsiteY11" fmla="*/ 253195 h 480721"/>
              <a:gd name="connsiteX12" fmla="*/ 341424 w 532803"/>
              <a:gd name="connsiteY12" fmla="*/ 457452 h 480721"/>
              <a:gd name="connsiteX13" fmla="*/ 318124 w 532803"/>
              <a:gd name="connsiteY13" fmla="*/ 480721 h 480721"/>
              <a:gd name="connsiteX14" fmla="*/ 217159 w 532803"/>
              <a:gd name="connsiteY14" fmla="*/ 480721 h 480721"/>
              <a:gd name="connsiteX15" fmla="*/ 193859 w 532803"/>
              <a:gd name="connsiteY15" fmla="*/ 457452 h 480721"/>
              <a:gd name="connsiteX16" fmla="*/ 193859 w 532803"/>
              <a:gd name="connsiteY16" fmla="*/ 253195 h 480721"/>
              <a:gd name="connsiteX17" fmla="*/ 217159 w 532803"/>
              <a:gd name="connsiteY17" fmla="*/ 227340 h 480721"/>
              <a:gd name="connsiteX18" fmla="*/ 23300 w 532803"/>
              <a:gd name="connsiteY18" fmla="*/ 116563 h 480721"/>
              <a:gd name="connsiteX19" fmla="*/ 124265 w 532803"/>
              <a:gd name="connsiteY19" fmla="*/ 116563 h 480721"/>
              <a:gd name="connsiteX20" fmla="*/ 147565 w 532803"/>
              <a:gd name="connsiteY20" fmla="*/ 139807 h 480721"/>
              <a:gd name="connsiteX21" fmla="*/ 147565 w 532803"/>
              <a:gd name="connsiteY21" fmla="*/ 457477 h 480721"/>
              <a:gd name="connsiteX22" fmla="*/ 124265 w 532803"/>
              <a:gd name="connsiteY22" fmla="*/ 480721 h 480721"/>
              <a:gd name="connsiteX23" fmla="*/ 23300 w 532803"/>
              <a:gd name="connsiteY23" fmla="*/ 480721 h 480721"/>
              <a:gd name="connsiteX24" fmla="*/ 0 w 532803"/>
              <a:gd name="connsiteY24" fmla="*/ 457477 h 480721"/>
              <a:gd name="connsiteX25" fmla="*/ 0 w 532803"/>
              <a:gd name="connsiteY25" fmla="*/ 139807 h 480721"/>
              <a:gd name="connsiteX26" fmla="*/ 23300 w 532803"/>
              <a:gd name="connsiteY26" fmla="*/ 116563 h 480721"/>
              <a:gd name="connsiteX27" fmla="*/ 80001 w 532803"/>
              <a:gd name="connsiteY27" fmla="*/ 0 h 480721"/>
              <a:gd name="connsiteX28" fmla="*/ 387805 w 532803"/>
              <a:gd name="connsiteY28" fmla="*/ 149838 h 480721"/>
              <a:gd name="connsiteX29" fmla="*/ 382632 w 532803"/>
              <a:gd name="connsiteY29" fmla="*/ 103336 h 480721"/>
              <a:gd name="connsiteX30" fmla="*/ 486095 w 532803"/>
              <a:gd name="connsiteY30" fmla="*/ 217006 h 480721"/>
              <a:gd name="connsiteX31" fmla="*/ 333487 w 532803"/>
              <a:gd name="connsiteY31" fmla="*/ 206673 h 480721"/>
              <a:gd name="connsiteX32" fmla="*/ 372285 w 532803"/>
              <a:gd name="connsiteY32" fmla="*/ 180839 h 480721"/>
              <a:gd name="connsiteX33" fmla="*/ 64482 w 532803"/>
              <a:gd name="connsiteY33" fmla="*/ 31001 h 48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2803" h="480721">
                <a:moveTo>
                  <a:pt x="411127" y="317863"/>
                </a:moveTo>
                <a:lnTo>
                  <a:pt x="509503" y="317863"/>
                </a:lnTo>
                <a:cubicBezTo>
                  <a:pt x="522448" y="317863"/>
                  <a:pt x="532803" y="328203"/>
                  <a:pt x="532803" y="341129"/>
                </a:cubicBezTo>
                <a:lnTo>
                  <a:pt x="532803" y="457456"/>
                </a:lnTo>
                <a:cubicBezTo>
                  <a:pt x="532803" y="470381"/>
                  <a:pt x="522448" y="480721"/>
                  <a:pt x="509503" y="480721"/>
                </a:cubicBezTo>
                <a:lnTo>
                  <a:pt x="411127" y="480721"/>
                </a:lnTo>
                <a:cubicBezTo>
                  <a:pt x="398182" y="480721"/>
                  <a:pt x="385238" y="470381"/>
                  <a:pt x="385238" y="457456"/>
                </a:cubicBezTo>
                <a:lnTo>
                  <a:pt x="385238" y="341129"/>
                </a:lnTo>
                <a:cubicBezTo>
                  <a:pt x="385238" y="328203"/>
                  <a:pt x="398182" y="317863"/>
                  <a:pt x="411127" y="317863"/>
                </a:cubicBezTo>
                <a:close/>
                <a:moveTo>
                  <a:pt x="217159" y="227340"/>
                </a:moveTo>
                <a:lnTo>
                  <a:pt x="318124" y="227340"/>
                </a:lnTo>
                <a:cubicBezTo>
                  <a:pt x="331069" y="227340"/>
                  <a:pt x="341424" y="240268"/>
                  <a:pt x="341424" y="253195"/>
                </a:cubicBezTo>
                <a:lnTo>
                  <a:pt x="341424" y="457452"/>
                </a:lnTo>
                <a:cubicBezTo>
                  <a:pt x="341424" y="470379"/>
                  <a:pt x="331069" y="480721"/>
                  <a:pt x="318124" y="480721"/>
                </a:cubicBezTo>
                <a:lnTo>
                  <a:pt x="217159" y="480721"/>
                </a:lnTo>
                <a:cubicBezTo>
                  <a:pt x="204214" y="480721"/>
                  <a:pt x="193859" y="470379"/>
                  <a:pt x="193859" y="457452"/>
                </a:cubicBezTo>
                <a:lnTo>
                  <a:pt x="193859" y="253195"/>
                </a:lnTo>
                <a:cubicBezTo>
                  <a:pt x="193859" y="240268"/>
                  <a:pt x="204214" y="227340"/>
                  <a:pt x="217159" y="227340"/>
                </a:cubicBezTo>
                <a:close/>
                <a:moveTo>
                  <a:pt x="23300" y="116563"/>
                </a:moveTo>
                <a:lnTo>
                  <a:pt x="124265" y="116563"/>
                </a:lnTo>
                <a:cubicBezTo>
                  <a:pt x="137210" y="116563"/>
                  <a:pt x="147565" y="126894"/>
                  <a:pt x="147565" y="139807"/>
                </a:cubicBezTo>
                <a:lnTo>
                  <a:pt x="147565" y="457477"/>
                </a:lnTo>
                <a:cubicBezTo>
                  <a:pt x="147565" y="470391"/>
                  <a:pt x="137210" y="480721"/>
                  <a:pt x="124265" y="480721"/>
                </a:cubicBezTo>
                <a:lnTo>
                  <a:pt x="23300" y="480721"/>
                </a:lnTo>
                <a:cubicBezTo>
                  <a:pt x="10355" y="480721"/>
                  <a:pt x="0" y="470391"/>
                  <a:pt x="0" y="457477"/>
                </a:cubicBezTo>
                <a:lnTo>
                  <a:pt x="0" y="139807"/>
                </a:lnTo>
                <a:cubicBezTo>
                  <a:pt x="0" y="126894"/>
                  <a:pt x="10355" y="116563"/>
                  <a:pt x="23300" y="116563"/>
                </a:cubicBezTo>
                <a:close/>
                <a:moveTo>
                  <a:pt x="80001" y="0"/>
                </a:moveTo>
                <a:lnTo>
                  <a:pt x="387805" y="149838"/>
                </a:lnTo>
                <a:lnTo>
                  <a:pt x="382632" y="103336"/>
                </a:lnTo>
                <a:lnTo>
                  <a:pt x="486095" y="217006"/>
                </a:lnTo>
                <a:lnTo>
                  <a:pt x="333487" y="206673"/>
                </a:lnTo>
                <a:lnTo>
                  <a:pt x="372285" y="180839"/>
                </a:lnTo>
                <a:lnTo>
                  <a:pt x="64482" y="31001"/>
                </a:lnTo>
                <a:close/>
              </a:path>
            </a:pathLst>
          </a:custGeom>
          <a:gradFill>
            <a:gsLst>
              <a:gs pos="25000">
                <a:schemeClr val="accent5">
                  <a:lumMod val="20000"/>
                  <a:lumOff val="80000"/>
                </a:schemeClr>
              </a:gs>
              <a:gs pos="75000">
                <a:schemeClr val="accent5"/>
              </a:gs>
            </a:gsLst>
            <a:lin ang="3600000" scaled="0"/>
          </a:gradFill>
          <a:ln>
            <a:noFill/>
          </a:ln>
        </p:spPr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A4ADB5C4-1A56-425F-A415-8E7C9F76B8D9}"/>
              </a:ext>
            </a:extLst>
          </p:cNvPr>
          <p:cNvSpPr/>
          <p:nvPr/>
        </p:nvSpPr>
        <p:spPr>
          <a:xfrm rot="2733823">
            <a:off x="4869017" y="2329736"/>
            <a:ext cx="651602" cy="651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ounded Rectangle 2">
            <a:extLst>
              <a:ext uri="{FF2B5EF4-FFF2-40B4-BE49-F238E27FC236}">
                <a16:creationId xmlns:a16="http://schemas.microsoft.com/office/drawing/2014/main" xmlns="" id="{D4641E6B-7752-4804-8643-E56D96A5F20C}"/>
              </a:ext>
            </a:extLst>
          </p:cNvPr>
          <p:cNvSpPr/>
          <p:nvPr/>
        </p:nvSpPr>
        <p:spPr>
          <a:xfrm>
            <a:off x="4974816" y="2394644"/>
            <a:ext cx="440002" cy="440412"/>
          </a:xfrm>
          <a:custGeom>
            <a:avLst/>
            <a:gdLst>
              <a:gd name="connsiteX0" fmla="*/ 30698 w 606862"/>
              <a:gd name="connsiteY0" fmla="*/ 546106 h 607427"/>
              <a:gd name="connsiteX1" fmla="*/ 576164 w 606862"/>
              <a:gd name="connsiteY1" fmla="*/ 546106 h 607427"/>
              <a:gd name="connsiteX2" fmla="*/ 606862 w 606862"/>
              <a:gd name="connsiteY2" fmla="*/ 576767 h 607427"/>
              <a:gd name="connsiteX3" fmla="*/ 576164 w 606862"/>
              <a:gd name="connsiteY3" fmla="*/ 607427 h 607427"/>
              <a:gd name="connsiteX4" fmla="*/ 30698 w 606862"/>
              <a:gd name="connsiteY4" fmla="*/ 607427 h 607427"/>
              <a:gd name="connsiteX5" fmla="*/ 0 w 606862"/>
              <a:gd name="connsiteY5" fmla="*/ 576767 h 607427"/>
              <a:gd name="connsiteX6" fmla="*/ 30698 w 606862"/>
              <a:gd name="connsiteY6" fmla="*/ 546106 h 607427"/>
              <a:gd name="connsiteX7" fmla="*/ 198504 w 606862"/>
              <a:gd name="connsiteY7" fmla="*/ 351416 h 607427"/>
              <a:gd name="connsiteX8" fmla="*/ 270873 w 606862"/>
              <a:gd name="connsiteY8" fmla="*/ 351416 h 607427"/>
              <a:gd name="connsiteX9" fmla="*/ 283319 w 606862"/>
              <a:gd name="connsiteY9" fmla="*/ 363842 h 607427"/>
              <a:gd name="connsiteX10" fmla="*/ 283319 w 606862"/>
              <a:gd name="connsiteY10" fmla="*/ 492893 h 607427"/>
              <a:gd name="connsiteX11" fmla="*/ 270873 w 606862"/>
              <a:gd name="connsiteY11" fmla="*/ 505319 h 607427"/>
              <a:gd name="connsiteX12" fmla="*/ 198504 w 606862"/>
              <a:gd name="connsiteY12" fmla="*/ 505319 h 607427"/>
              <a:gd name="connsiteX13" fmla="*/ 186151 w 606862"/>
              <a:gd name="connsiteY13" fmla="*/ 492893 h 607427"/>
              <a:gd name="connsiteX14" fmla="*/ 186151 w 606862"/>
              <a:gd name="connsiteY14" fmla="*/ 363842 h 607427"/>
              <a:gd name="connsiteX15" fmla="*/ 198504 w 606862"/>
              <a:gd name="connsiteY15" fmla="*/ 351416 h 607427"/>
              <a:gd name="connsiteX16" fmla="*/ 61066 w 606862"/>
              <a:gd name="connsiteY16" fmla="*/ 296728 h 607427"/>
              <a:gd name="connsiteX17" fmla="*/ 133435 w 606862"/>
              <a:gd name="connsiteY17" fmla="*/ 296728 h 607427"/>
              <a:gd name="connsiteX18" fmla="*/ 145788 w 606862"/>
              <a:gd name="connsiteY18" fmla="*/ 309155 h 607427"/>
              <a:gd name="connsiteX19" fmla="*/ 145788 w 606862"/>
              <a:gd name="connsiteY19" fmla="*/ 492892 h 607427"/>
              <a:gd name="connsiteX20" fmla="*/ 133435 w 606862"/>
              <a:gd name="connsiteY20" fmla="*/ 505319 h 607427"/>
              <a:gd name="connsiteX21" fmla="*/ 61066 w 606862"/>
              <a:gd name="connsiteY21" fmla="*/ 505319 h 607427"/>
              <a:gd name="connsiteX22" fmla="*/ 48620 w 606862"/>
              <a:gd name="connsiteY22" fmla="*/ 492892 h 607427"/>
              <a:gd name="connsiteX23" fmla="*/ 48620 w 606862"/>
              <a:gd name="connsiteY23" fmla="*/ 309155 h 607427"/>
              <a:gd name="connsiteX24" fmla="*/ 61066 w 606862"/>
              <a:gd name="connsiteY24" fmla="*/ 296728 h 607427"/>
              <a:gd name="connsiteX25" fmla="*/ 336059 w 606862"/>
              <a:gd name="connsiteY25" fmla="*/ 197654 h 607427"/>
              <a:gd name="connsiteX26" fmla="*/ 408428 w 606862"/>
              <a:gd name="connsiteY26" fmla="*/ 197654 h 607427"/>
              <a:gd name="connsiteX27" fmla="*/ 420781 w 606862"/>
              <a:gd name="connsiteY27" fmla="*/ 210078 h 607427"/>
              <a:gd name="connsiteX28" fmla="*/ 420781 w 606862"/>
              <a:gd name="connsiteY28" fmla="*/ 492895 h 607427"/>
              <a:gd name="connsiteX29" fmla="*/ 408428 w 606862"/>
              <a:gd name="connsiteY29" fmla="*/ 505319 h 607427"/>
              <a:gd name="connsiteX30" fmla="*/ 336059 w 606862"/>
              <a:gd name="connsiteY30" fmla="*/ 505319 h 607427"/>
              <a:gd name="connsiteX31" fmla="*/ 323613 w 606862"/>
              <a:gd name="connsiteY31" fmla="*/ 492895 h 607427"/>
              <a:gd name="connsiteX32" fmla="*/ 323613 w 606862"/>
              <a:gd name="connsiteY32" fmla="*/ 210078 h 607427"/>
              <a:gd name="connsiteX33" fmla="*/ 336059 w 606862"/>
              <a:gd name="connsiteY33" fmla="*/ 197654 h 607427"/>
              <a:gd name="connsiteX34" fmla="*/ 473498 w 606862"/>
              <a:gd name="connsiteY34" fmla="*/ 88277 h 607427"/>
              <a:gd name="connsiteX35" fmla="*/ 545960 w 606862"/>
              <a:gd name="connsiteY35" fmla="*/ 88277 h 607427"/>
              <a:gd name="connsiteX36" fmla="*/ 558313 w 606862"/>
              <a:gd name="connsiteY36" fmla="*/ 100703 h 607427"/>
              <a:gd name="connsiteX37" fmla="*/ 558313 w 606862"/>
              <a:gd name="connsiteY37" fmla="*/ 492893 h 607427"/>
              <a:gd name="connsiteX38" fmla="*/ 545960 w 606862"/>
              <a:gd name="connsiteY38" fmla="*/ 505319 h 607427"/>
              <a:gd name="connsiteX39" fmla="*/ 473498 w 606862"/>
              <a:gd name="connsiteY39" fmla="*/ 505319 h 607427"/>
              <a:gd name="connsiteX40" fmla="*/ 461145 w 606862"/>
              <a:gd name="connsiteY40" fmla="*/ 492893 h 607427"/>
              <a:gd name="connsiteX41" fmla="*/ 461145 w 606862"/>
              <a:gd name="connsiteY41" fmla="*/ 100703 h 607427"/>
              <a:gd name="connsiteX42" fmla="*/ 473498 w 606862"/>
              <a:gd name="connsiteY42" fmla="*/ 88277 h 607427"/>
              <a:gd name="connsiteX43" fmla="*/ 308658 w 606862"/>
              <a:gd name="connsiteY43" fmla="*/ 0 h 607427"/>
              <a:gd name="connsiteX44" fmla="*/ 465470 w 606862"/>
              <a:gd name="connsiteY44" fmla="*/ 276 h 607427"/>
              <a:gd name="connsiteX45" fmla="*/ 469158 w 606862"/>
              <a:gd name="connsiteY45" fmla="*/ 2577 h 607427"/>
              <a:gd name="connsiteX46" fmla="*/ 468697 w 606862"/>
              <a:gd name="connsiteY46" fmla="*/ 6903 h 607427"/>
              <a:gd name="connsiteX47" fmla="*/ 373282 w 606862"/>
              <a:gd name="connsiteY47" fmla="*/ 131166 h 607427"/>
              <a:gd name="connsiteX48" fmla="*/ 369318 w 606862"/>
              <a:gd name="connsiteY48" fmla="*/ 132455 h 607427"/>
              <a:gd name="connsiteX49" fmla="*/ 366644 w 606862"/>
              <a:gd name="connsiteY49" fmla="*/ 129141 h 607427"/>
              <a:gd name="connsiteX50" fmla="*/ 363141 w 606862"/>
              <a:gd name="connsiteY50" fmla="*/ 77411 h 607427"/>
              <a:gd name="connsiteX51" fmla="*/ 249197 w 606862"/>
              <a:gd name="connsiteY51" fmla="*/ 133467 h 607427"/>
              <a:gd name="connsiteX52" fmla="*/ 186786 w 606862"/>
              <a:gd name="connsiteY52" fmla="*/ 238308 h 607427"/>
              <a:gd name="connsiteX53" fmla="*/ 169178 w 606862"/>
              <a:gd name="connsiteY53" fmla="*/ 248249 h 607427"/>
              <a:gd name="connsiteX54" fmla="*/ 161434 w 606862"/>
              <a:gd name="connsiteY54" fmla="*/ 246776 h 607427"/>
              <a:gd name="connsiteX55" fmla="*/ 22875 w 606862"/>
              <a:gd name="connsiteY55" fmla="*/ 189708 h 607427"/>
              <a:gd name="connsiteX56" fmla="*/ 11813 w 606862"/>
              <a:gd name="connsiteY56" fmla="*/ 163014 h 607427"/>
              <a:gd name="connsiteX57" fmla="*/ 38547 w 606862"/>
              <a:gd name="connsiteY57" fmla="*/ 151969 h 607427"/>
              <a:gd name="connsiteX58" fmla="*/ 160696 w 606862"/>
              <a:gd name="connsiteY58" fmla="*/ 202226 h 607427"/>
              <a:gd name="connsiteX59" fmla="*/ 217116 w 606862"/>
              <a:gd name="connsiteY59" fmla="*/ 107326 h 607427"/>
              <a:gd name="connsiteX60" fmla="*/ 225689 w 606862"/>
              <a:gd name="connsiteY60" fmla="*/ 99410 h 607427"/>
              <a:gd name="connsiteX61" fmla="*/ 345072 w 606862"/>
              <a:gd name="connsiteY61" fmla="*/ 40777 h 607427"/>
              <a:gd name="connsiteX62" fmla="*/ 306169 w 606862"/>
              <a:gd name="connsiteY62" fmla="*/ 6443 h 607427"/>
              <a:gd name="connsiteX63" fmla="*/ 305155 w 606862"/>
              <a:gd name="connsiteY63" fmla="*/ 2393 h 607427"/>
              <a:gd name="connsiteX64" fmla="*/ 308658 w 606862"/>
              <a:gd name="connsiteY64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6862" h="607427">
                <a:moveTo>
                  <a:pt x="30698" y="546106"/>
                </a:moveTo>
                <a:lnTo>
                  <a:pt x="576164" y="546106"/>
                </a:lnTo>
                <a:cubicBezTo>
                  <a:pt x="593126" y="546106"/>
                  <a:pt x="606862" y="559825"/>
                  <a:pt x="606862" y="576767"/>
                </a:cubicBezTo>
                <a:cubicBezTo>
                  <a:pt x="606862" y="593708"/>
                  <a:pt x="593126" y="607427"/>
                  <a:pt x="576164" y="607427"/>
                </a:cubicBezTo>
                <a:lnTo>
                  <a:pt x="30698" y="607427"/>
                </a:lnTo>
                <a:cubicBezTo>
                  <a:pt x="13736" y="607427"/>
                  <a:pt x="0" y="593708"/>
                  <a:pt x="0" y="576767"/>
                </a:cubicBezTo>
                <a:cubicBezTo>
                  <a:pt x="0" y="559825"/>
                  <a:pt x="13736" y="546106"/>
                  <a:pt x="30698" y="546106"/>
                </a:cubicBezTo>
                <a:close/>
                <a:moveTo>
                  <a:pt x="198504" y="351416"/>
                </a:moveTo>
                <a:lnTo>
                  <a:pt x="270873" y="351416"/>
                </a:lnTo>
                <a:cubicBezTo>
                  <a:pt x="277788" y="351416"/>
                  <a:pt x="283319" y="357031"/>
                  <a:pt x="283319" y="363842"/>
                </a:cubicBezTo>
                <a:lnTo>
                  <a:pt x="283319" y="492893"/>
                </a:lnTo>
                <a:cubicBezTo>
                  <a:pt x="283319" y="499704"/>
                  <a:pt x="277788" y="505319"/>
                  <a:pt x="270873" y="505319"/>
                </a:cubicBezTo>
                <a:lnTo>
                  <a:pt x="198504" y="505319"/>
                </a:lnTo>
                <a:cubicBezTo>
                  <a:pt x="191682" y="505319"/>
                  <a:pt x="186151" y="499704"/>
                  <a:pt x="186151" y="492893"/>
                </a:cubicBezTo>
                <a:lnTo>
                  <a:pt x="186151" y="363842"/>
                </a:lnTo>
                <a:cubicBezTo>
                  <a:pt x="186151" y="357031"/>
                  <a:pt x="191682" y="351416"/>
                  <a:pt x="198504" y="351416"/>
                </a:cubicBezTo>
                <a:close/>
                <a:moveTo>
                  <a:pt x="61066" y="296728"/>
                </a:moveTo>
                <a:lnTo>
                  <a:pt x="133435" y="296728"/>
                </a:lnTo>
                <a:cubicBezTo>
                  <a:pt x="140257" y="296728"/>
                  <a:pt x="145788" y="302343"/>
                  <a:pt x="145788" y="309155"/>
                </a:cubicBezTo>
                <a:lnTo>
                  <a:pt x="145788" y="492892"/>
                </a:lnTo>
                <a:cubicBezTo>
                  <a:pt x="145788" y="499704"/>
                  <a:pt x="140257" y="505319"/>
                  <a:pt x="133435" y="505319"/>
                </a:cubicBezTo>
                <a:lnTo>
                  <a:pt x="61066" y="505319"/>
                </a:lnTo>
                <a:cubicBezTo>
                  <a:pt x="54244" y="505319"/>
                  <a:pt x="48620" y="499704"/>
                  <a:pt x="48620" y="492892"/>
                </a:cubicBezTo>
                <a:lnTo>
                  <a:pt x="48620" y="309155"/>
                </a:lnTo>
                <a:cubicBezTo>
                  <a:pt x="48620" y="302343"/>
                  <a:pt x="54244" y="296728"/>
                  <a:pt x="61066" y="296728"/>
                </a:cubicBezTo>
                <a:close/>
                <a:moveTo>
                  <a:pt x="336059" y="197654"/>
                </a:moveTo>
                <a:lnTo>
                  <a:pt x="408428" y="197654"/>
                </a:lnTo>
                <a:cubicBezTo>
                  <a:pt x="415250" y="197654"/>
                  <a:pt x="420781" y="203268"/>
                  <a:pt x="420781" y="210078"/>
                </a:cubicBezTo>
                <a:lnTo>
                  <a:pt x="420781" y="492895"/>
                </a:lnTo>
                <a:cubicBezTo>
                  <a:pt x="420781" y="499705"/>
                  <a:pt x="415250" y="505319"/>
                  <a:pt x="408428" y="505319"/>
                </a:cubicBezTo>
                <a:lnTo>
                  <a:pt x="336059" y="505319"/>
                </a:lnTo>
                <a:cubicBezTo>
                  <a:pt x="329237" y="505319"/>
                  <a:pt x="323613" y="499705"/>
                  <a:pt x="323613" y="492895"/>
                </a:cubicBezTo>
                <a:lnTo>
                  <a:pt x="323613" y="210078"/>
                </a:lnTo>
                <a:cubicBezTo>
                  <a:pt x="323613" y="203268"/>
                  <a:pt x="329237" y="197654"/>
                  <a:pt x="336059" y="197654"/>
                </a:cubicBezTo>
                <a:close/>
                <a:moveTo>
                  <a:pt x="473498" y="88277"/>
                </a:moveTo>
                <a:lnTo>
                  <a:pt x="545960" y="88277"/>
                </a:lnTo>
                <a:cubicBezTo>
                  <a:pt x="552782" y="88277"/>
                  <a:pt x="558313" y="93800"/>
                  <a:pt x="558313" y="100703"/>
                </a:cubicBezTo>
                <a:lnTo>
                  <a:pt x="558313" y="492893"/>
                </a:lnTo>
                <a:cubicBezTo>
                  <a:pt x="558313" y="499704"/>
                  <a:pt x="552782" y="505319"/>
                  <a:pt x="545960" y="505319"/>
                </a:cubicBezTo>
                <a:lnTo>
                  <a:pt x="473498" y="505319"/>
                </a:lnTo>
                <a:cubicBezTo>
                  <a:pt x="466676" y="505319"/>
                  <a:pt x="461145" y="499704"/>
                  <a:pt x="461145" y="492893"/>
                </a:cubicBezTo>
                <a:lnTo>
                  <a:pt x="461145" y="100703"/>
                </a:lnTo>
                <a:cubicBezTo>
                  <a:pt x="461145" y="93800"/>
                  <a:pt x="466676" y="88277"/>
                  <a:pt x="473498" y="88277"/>
                </a:cubicBezTo>
                <a:close/>
                <a:moveTo>
                  <a:pt x="308658" y="0"/>
                </a:moveTo>
                <a:lnTo>
                  <a:pt x="465470" y="276"/>
                </a:lnTo>
                <a:cubicBezTo>
                  <a:pt x="467037" y="276"/>
                  <a:pt x="468420" y="1197"/>
                  <a:pt x="469158" y="2577"/>
                </a:cubicBezTo>
                <a:cubicBezTo>
                  <a:pt x="469895" y="3958"/>
                  <a:pt x="469711" y="5615"/>
                  <a:pt x="468697" y="6903"/>
                </a:cubicBezTo>
                <a:lnTo>
                  <a:pt x="373282" y="131166"/>
                </a:lnTo>
                <a:cubicBezTo>
                  <a:pt x="372360" y="132363"/>
                  <a:pt x="370701" y="132915"/>
                  <a:pt x="369318" y="132455"/>
                </a:cubicBezTo>
                <a:cubicBezTo>
                  <a:pt x="367843" y="131994"/>
                  <a:pt x="366737" y="130706"/>
                  <a:pt x="366644" y="129141"/>
                </a:cubicBezTo>
                <a:lnTo>
                  <a:pt x="363141" y="77411"/>
                </a:lnTo>
                <a:lnTo>
                  <a:pt x="249197" y="133467"/>
                </a:lnTo>
                <a:lnTo>
                  <a:pt x="186786" y="238308"/>
                </a:lnTo>
                <a:cubicBezTo>
                  <a:pt x="183006" y="244659"/>
                  <a:pt x="176276" y="248249"/>
                  <a:pt x="169178" y="248249"/>
                </a:cubicBezTo>
                <a:cubicBezTo>
                  <a:pt x="166596" y="248249"/>
                  <a:pt x="164015" y="247789"/>
                  <a:pt x="161434" y="246776"/>
                </a:cubicBezTo>
                <a:lnTo>
                  <a:pt x="22875" y="189708"/>
                </a:lnTo>
                <a:cubicBezTo>
                  <a:pt x="12458" y="185381"/>
                  <a:pt x="7480" y="173507"/>
                  <a:pt x="11813" y="163014"/>
                </a:cubicBezTo>
                <a:cubicBezTo>
                  <a:pt x="16053" y="152613"/>
                  <a:pt x="28038" y="147642"/>
                  <a:pt x="38547" y="151969"/>
                </a:cubicBezTo>
                <a:lnTo>
                  <a:pt x="160696" y="202226"/>
                </a:lnTo>
                <a:lnTo>
                  <a:pt x="217116" y="107326"/>
                </a:lnTo>
                <a:cubicBezTo>
                  <a:pt x="219144" y="103920"/>
                  <a:pt x="222094" y="101251"/>
                  <a:pt x="225689" y="99410"/>
                </a:cubicBezTo>
                <a:lnTo>
                  <a:pt x="345072" y="40777"/>
                </a:lnTo>
                <a:lnTo>
                  <a:pt x="306169" y="6443"/>
                </a:lnTo>
                <a:cubicBezTo>
                  <a:pt x="305063" y="5431"/>
                  <a:pt x="304602" y="3774"/>
                  <a:pt x="305155" y="2393"/>
                </a:cubicBezTo>
                <a:cubicBezTo>
                  <a:pt x="305708" y="920"/>
                  <a:pt x="307091" y="0"/>
                  <a:pt x="308658" y="0"/>
                </a:cubicBezTo>
                <a:close/>
              </a:path>
            </a:pathLst>
          </a:custGeom>
          <a:gradFill>
            <a:gsLst>
              <a:gs pos="25000">
                <a:schemeClr val="accent1"/>
              </a:gs>
              <a:gs pos="75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7420A769-11C8-4689-A4D0-A757633307BA}"/>
              </a:ext>
            </a:extLst>
          </p:cNvPr>
          <p:cNvSpPr/>
          <p:nvPr/>
        </p:nvSpPr>
        <p:spPr>
          <a:xfrm>
            <a:off x="849650" y="1723917"/>
            <a:ext cx="2708951" cy="3743464"/>
          </a:xfrm>
          <a:prstGeom prst="roundRect">
            <a:avLst>
              <a:gd name="adj" fmla="val 10898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C01F2736-2F7C-4086-A8FC-3518F49E3552}"/>
              </a:ext>
            </a:extLst>
          </p:cNvPr>
          <p:cNvSpPr/>
          <p:nvPr/>
        </p:nvSpPr>
        <p:spPr>
          <a:xfrm>
            <a:off x="849650" y="2270714"/>
            <a:ext cx="2708951" cy="481003"/>
          </a:xfrm>
          <a:prstGeom prst="rect">
            <a:avLst/>
          </a:prstGeom>
          <a:gradFill>
            <a:gsLst>
              <a:gs pos="25000">
                <a:schemeClr val="accent1"/>
              </a:gs>
              <a:gs pos="75000">
                <a:schemeClr val="accent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DA3D5BD-97A1-46D5-A856-0F82AE46F11B}"/>
              </a:ext>
            </a:extLst>
          </p:cNvPr>
          <p:cNvSpPr/>
          <p:nvPr/>
        </p:nvSpPr>
        <p:spPr>
          <a:xfrm>
            <a:off x="853435" y="2942513"/>
            <a:ext cx="2701380" cy="2217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5946461-92D2-4C68-82EF-57EF86D03B06}"/>
              </a:ext>
            </a:extLst>
          </p:cNvPr>
          <p:cNvSpPr txBox="1"/>
          <p:nvPr/>
        </p:nvSpPr>
        <p:spPr>
          <a:xfrm>
            <a:off x="853435" y="2291007"/>
            <a:ext cx="2701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输入正面观点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261E1100-D0D7-4D81-80B8-544C9C20BEA4}"/>
              </a:ext>
            </a:extLst>
          </p:cNvPr>
          <p:cNvSpPr/>
          <p:nvPr/>
        </p:nvSpPr>
        <p:spPr>
          <a:xfrm>
            <a:off x="8591738" y="1723917"/>
            <a:ext cx="2708951" cy="3743464"/>
          </a:xfrm>
          <a:prstGeom prst="roundRect">
            <a:avLst>
              <a:gd name="adj" fmla="val 10898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DD72CE3A-4626-41FF-90F6-87A4E065A2D3}"/>
              </a:ext>
            </a:extLst>
          </p:cNvPr>
          <p:cNvSpPr/>
          <p:nvPr/>
        </p:nvSpPr>
        <p:spPr>
          <a:xfrm>
            <a:off x="8591738" y="2275899"/>
            <a:ext cx="2708951" cy="481003"/>
          </a:xfrm>
          <a:prstGeom prst="rect">
            <a:avLst/>
          </a:prstGeom>
          <a:gradFill>
            <a:gsLst>
              <a:gs pos="47000">
                <a:schemeClr val="accent5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4935E391-43DC-4EA1-9616-E5C57F16C8EF}"/>
              </a:ext>
            </a:extLst>
          </p:cNvPr>
          <p:cNvSpPr txBox="1"/>
          <p:nvPr/>
        </p:nvSpPr>
        <p:spPr>
          <a:xfrm>
            <a:off x="8701752" y="2292380"/>
            <a:ext cx="2488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输入反面观点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0270D3E2-946C-4DD7-962B-10484CD7C9BE}"/>
              </a:ext>
            </a:extLst>
          </p:cNvPr>
          <p:cNvSpPr/>
          <p:nvPr/>
        </p:nvSpPr>
        <p:spPr>
          <a:xfrm>
            <a:off x="8773412" y="2942513"/>
            <a:ext cx="2345603" cy="2217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请输入您的正文内容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2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670479F5-8BDF-48DC-B0A5-EB125E5C5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17" name="stock-data-analysis_38798">
            <a:extLst>
              <a:ext uri="{FF2B5EF4-FFF2-40B4-BE49-F238E27FC236}">
                <a16:creationId xmlns:a16="http://schemas.microsoft.com/office/drawing/2014/main" xmlns="" id="{8630689A-7B60-4FEB-AFDC-35723E057CBC}"/>
              </a:ext>
            </a:extLst>
          </p:cNvPr>
          <p:cNvSpPr>
            <a:spLocks noChangeAspect="1"/>
          </p:cNvSpPr>
          <p:nvPr/>
        </p:nvSpPr>
        <p:spPr bwMode="auto">
          <a:xfrm>
            <a:off x="5689956" y="3263077"/>
            <a:ext cx="799307" cy="792652"/>
          </a:xfrm>
          <a:custGeom>
            <a:avLst/>
            <a:gdLst>
              <a:gd name="connsiteX0" fmla="*/ 90342 w 591399"/>
              <a:gd name="connsiteY0" fmla="*/ 296231 h 586477"/>
              <a:gd name="connsiteX1" fmla="*/ 91202 w 591399"/>
              <a:gd name="connsiteY1" fmla="*/ 296231 h 586477"/>
              <a:gd name="connsiteX2" fmla="*/ 97225 w 591399"/>
              <a:gd name="connsiteY2" fmla="*/ 313843 h 586477"/>
              <a:gd name="connsiteX3" fmla="*/ 14626 w 591399"/>
              <a:gd name="connsiteY3" fmla="*/ 396750 h 586477"/>
              <a:gd name="connsiteX4" fmla="*/ 8603 w 591399"/>
              <a:gd name="connsiteY4" fmla="*/ 399327 h 586477"/>
              <a:gd name="connsiteX5" fmla="*/ 2580 w 591399"/>
              <a:gd name="connsiteY5" fmla="*/ 396750 h 586477"/>
              <a:gd name="connsiteX6" fmla="*/ 2580 w 591399"/>
              <a:gd name="connsiteY6" fmla="*/ 384722 h 586477"/>
              <a:gd name="connsiteX7" fmla="*/ 263356 w 591399"/>
              <a:gd name="connsiteY7" fmla="*/ 191383 h 586477"/>
              <a:gd name="connsiteX8" fmla="*/ 271102 w 591399"/>
              <a:gd name="connsiteY8" fmla="*/ 193960 h 586477"/>
              <a:gd name="connsiteX9" fmla="*/ 330913 w 591399"/>
              <a:gd name="connsiteY9" fmla="*/ 256673 h 586477"/>
              <a:gd name="connsiteX10" fmla="*/ 351997 w 591399"/>
              <a:gd name="connsiteY10" fmla="*/ 209853 h 586477"/>
              <a:gd name="connsiteX11" fmla="*/ 358882 w 591399"/>
              <a:gd name="connsiteY11" fmla="*/ 236484 h 586477"/>
              <a:gd name="connsiteX12" fmla="*/ 341670 w 591399"/>
              <a:gd name="connsiteY12" fmla="*/ 275572 h 586477"/>
              <a:gd name="connsiteX13" fmla="*/ 335216 w 591399"/>
              <a:gd name="connsiteY13" fmla="*/ 280297 h 586477"/>
              <a:gd name="connsiteX14" fmla="*/ 327471 w 591399"/>
              <a:gd name="connsiteY14" fmla="*/ 277720 h 586477"/>
              <a:gd name="connsiteX15" fmla="*/ 267659 w 591399"/>
              <a:gd name="connsiteY15" fmla="*/ 215437 h 586477"/>
              <a:gd name="connsiteX16" fmla="*/ 215593 w 591399"/>
              <a:gd name="connsiteY16" fmla="*/ 343439 h 586477"/>
              <a:gd name="connsiteX17" fmla="*/ 200533 w 591399"/>
              <a:gd name="connsiteY17" fmla="*/ 335278 h 586477"/>
              <a:gd name="connsiteX18" fmla="*/ 256902 w 591399"/>
              <a:gd name="connsiteY18" fmla="*/ 196538 h 586477"/>
              <a:gd name="connsiteX19" fmla="*/ 263356 w 591399"/>
              <a:gd name="connsiteY19" fmla="*/ 191383 h 586477"/>
              <a:gd name="connsiteX20" fmla="*/ 265242 w 591399"/>
              <a:gd name="connsiteY20" fmla="*/ 146262 h 586477"/>
              <a:gd name="connsiteX21" fmla="*/ 184132 w 591399"/>
              <a:gd name="connsiteY21" fmla="*/ 179778 h 586477"/>
              <a:gd name="connsiteX22" fmla="*/ 184132 w 591399"/>
              <a:gd name="connsiteY22" fmla="*/ 341770 h 586477"/>
              <a:gd name="connsiteX23" fmla="*/ 346351 w 591399"/>
              <a:gd name="connsiteY23" fmla="*/ 341770 h 586477"/>
              <a:gd name="connsiteX24" fmla="*/ 346351 w 591399"/>
              <a:gd name="connsiteY24" fmla="*/ 179778 h 586477"/>
              <a:gd name="connsiteX25" fmla="*/ 265242 w 591399"/>
              <a:gd name="connsiteY25" fmla="*/ 146262 h 586477"/>
              <a:gd name="connsiteX26" fmla="*/ 265295 w 591399"/>
              <a:gd name="connsiteY26" fmla="*/ 100501 h 586477"/>
              <a:gd name="connsiteX27" fmla="*/ 379053 w 591399"/>
              <a:gd name="connsiteY27" fmla="*/ 147551 h 586477"/>
              <a:gd name="connsiteX28" fmla="*/ 394113 w 591399"/>
              <a:gd name="connsiteY28" fmla="*/ 356809 h 586477"/>
              <a:gd name="connsiteX29" fmla="*/ 421651 w 591399"/>
              <a:gd name="connsiteY29" fmla="*/ 384739 h 586477"/>
              <a:gd name="connsiteX30" fmla="*/ 459516 w 591399"/>
              <a:gd name="connsiteY30" fmla="*/ 395911 h 586477"/>
              <a:gd name="connsiteX31" fmla="*/ 579136 w 591399"/>
              <a:gd name="connsiteY31" fmla="*/ 515364 h 586477"/>
              <a:gd name="connsiteX32" fmla="*/ 579136 w 591399"/>
              <a:gd name="connsiteY32" fmla="*/ 574231 h 586477"/>
              <a:gd name="connsiteX33" fmla="*/ 520187 w 591399"/>
              <a:gd name="connsiteY33" fmla="*/ 574231 h 586477"/>
              <a:gd name="connsiteX34" fmla="*/ 400567 w 591399"/>
              <a:gd name="connsiteY34" fmla="*/ 454778 h 586477"/>
              <a:gd name="connsiteX35" fmla="*/ 389380 w 591399"/>
              <a:gd name="connsiteY35" fmla="*/ 416965 h 586477"/>
              <a:gd name="connsiteX36" fmla="*/ 361411 w 591399"/>
              <a:gd name="connsiteY36" fmla="*/ 389465 h 586477"/>
              <a:gd name="connsiteX37" fmla="*/ 151861 w 591399"/>
              <a:gd name="connsiteY37" fmla="*/ 374426 h 586477"/>
              <a:gd name="connsiteX38" fmla="*/ 151861 w 591399"/>
              <a:gd name="connsiteY38" fmla="*/ 147551 h 586477"/>
              <a:gd name="connsiteX39" fmla="*/ 265295 w 591399"/>
              <a:gd name="connsiteY39" fmla="*/ 100501 h 586477"/>
              <a:gd name="connsiteX40" fmla="*/ 447469 w 591399"/>
              <a:gd name="connsiteY40" fmla="*/ 587 h 586477"/>
              <a:gd name="connsiteX41" fmla="*/ 458227 w 591399"/>
              <a:gd name="connsiteY41" fmla="*/ 5745 h 586477"/>
              <a:gd name="connsiteX42" fmla="*/ 492222 w 591399"/>
              <a:gd name="connsiteY42" fmla="*/ 91273 h 586477"/>
              <a:gd name="connsiteX43" fmla="*/ 487488 w 591399"/>
              <a:gd name="connsiteY43" fmla="*/ 102447 h 586477"/>
              <a:gd name="connsiteX44" fmla="*/ 484476 w 591399"/>
              <a:gd name="connsiteY44" fmla="*/ 102877 h 586477"/>
              <a:gd name="connsiteX45" fmla="*/ 476300 w 591399"/>
              <a:gd name="connsiteY45" fmla="*/ 97720 h 586477"/>
              <a:gd name="connsiteX46" fmla="*/ 450481 w 591399"/>
              <a:gd name="connsiteY46" fmla="*/ 32392 h 586477"/>
              <a:gd name="connsiteX47" fmla="*/ 397552 w 591399"/>
              <a:gd name="connsiteY47" fmla="*/ 150584 h 586477"/>
              <a:gd name="connsiteX48" fmla="*/ 385503 w 591399"/>
              <a:gd name="connsiteY48" fmla="*/ 135112 h 586477"/>
              <a:gd name="connsiteX49" fmla="*/ 435420 w 591399"/>
              <a:gd name="connsiteY49" fmla="*/ 23366 h 586477"/>
              <a:gd name="connsiteX50" fmla="*/ 366138 w 591399"/>
              <a:gd name="connsiteY50" fmla="*/ 49153 h 586477"/>
              <a:gd name="connsiteX51" fmla="*/ 355380 w 591399"/>
              <a:gd name="connsiteY51" fmla="*/ 43996 h 586477"/>
              <a:gd name="connsiteX52" fmla="*/ 360544 w 591399"/>
              <a:gd name="connsiteY52" fmla="*/ 32821 h 58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91399" h="586477">
                <a:moveTo>
                  <a:pt x="90342" y="296231"/>
                </a:moveTo>
                <a:cubicBezTo>
                  <a:pt x="90772" y="296231"/>
                  <a:pt x="90772" y="296231"/>
                  <a:pt x="91202" y="296231"/>
                </a:cubicBezTo>
                <a:cubicBezTo>
                  <a:pt x="92923" y="302245"/>
                  <a:pt x="94644" y="308259"/>
                  <a:pt x="97225" y="313843"/>
                </a:cubicBezTo>
                <a:lnTo>
                  <a:pt x="14626" y="396750"/>
                </a:lnTo>
                <a:cubicBezTo>
                  <a:pt x="12905" y="398468"/>
                  <a:pt x="10754" y="399327"/>
                  <a:pt x="8603" y="399327"/>
                </a:cubicBezTo>
                <a:cubicBezTo>
                  <a:pt x="6452" y="399327"/>
                  <a:pt x="4301" y="398468"/>
                  <a:pt x="2580" y="396750"/>
                </a:cubicBezTo>
                <a:cubicBezTo>
                  <a:pt x="-861" y="393313"/>
                  <a:pt x="-861" y="387729"/>
                  <a:pt x="2580" y="384722"/>
                </a:cubicBezTo>
                <a:close/>
                <a:moveTo>
                  <a:pt x="263356" y="191383"/>
                </a:moveTo>
                <a:cubicBezTo>
                  <a:pt x="266368" y="190524"/>
                  <a:pt x="268950" y="191813"/>
                  <a:pt x="271102" y="193960"/>
                </a:cubicBezTo>
                <a:lnTo>
                  <a:pt x="330913" y="256673"/>
                </a:lnTo>
                <a:lnTo>
                  <a:pt x="351997" y="209853"/>
                </a:lnTo>
                <a:cubicBezTo>
                  <a:pt x="355440" y="218444"/>
                  <a:pt x="358022" y="227464"/>
                  <a:pt x="358882" y="236484"/>
                </a:cubicBezTo>
                <a:lnTo>
                  <a:pt x="341670" y="275572"/>
                </a:lnTo>
                <a:cubicBezTo>
                  <a:pt x="340379" y="278149"/>
                  <a:pt x="338228" y="279868"/>
                  <a:pt x="335216" y="280297"/>
                </a:cubicBezTo>
                <a:cubicBezTo>
                  <a:pt x="332204" y="280727"/>
                  <a:pt x="329622" y="279868"/>
                  <a:pt x="327471" y="277720"/>
                </a:cubicBezTo>
                <a:lnTo>
                  <a:pt x="267659" y="215437"/>
                </a:lnTo>
                <a:lnTo>
                  <a:pt x="215593" y="343439"/>
                </a:lnTo>
                <a:cubicBezTo>
                  <a:pt x="210430" y="341291"/>
                  <a:pt x="205266" y="338285"/>
                  <a:pt x="200533" y="335278"/>
                </a:cubicBezTo>
                <a:lnTo>
                  <a:pt x="256902" y="196538"/>
                </a:lnTo>
                <a:cubicBezTo>
                  <a:pt x="258193" y="193531"/>
                  <a:pt x="260344" y="191813"/>
                  <a:pt x="263356" y="191383"/>
                </a:cubicBezTo>
                <a:close/>
                <a:moveTo>
                  <a:pt x="265242" y="146262"/>
                </a:moveTo>
                <a:cubicBezTo>
                  <a:pt x="235875" y="146262"/>
                  <a:pt x="206508" y="157434"/>
                  <a:pt x="184132" y="179778"/>
                </a:cubicBezTo>
                <a:cubicBezTo>
                  <a:pt x="139382" y="224465"/>
                  <a:pt x="139382" y="297083"/>
                  <a:pt x="184132" y="341770"/>
                </a:cubicBezTo>
                <a:cubicBezTo>
                  <a:pt x="228882" y="386458"/>
                  <a:pt x="301601" y="386458"/>
                  <a:pt x="346351" y="341770"/>
                </a:cubicBezTo>
                <a:cubicBezTo>
                  <a:pt x="391101" y="297083"/>
                  <a:pt x="391101" y="224465"/>
                  <a:pt x="346351" y="179778"/>
                </a:cubicBezTo>
                <a:cubicBezTo>
                  <a:pt x="323976" y="157434"/>
                  <a:pt x="294609" y="146262"/>
                  <a:pt x="265242" y="146262"/>
                </a:cubicBezTo>
                <a:close/>
                <a:moveTo>
                  <a:pt x="265295" y="100501"/>
                </a:moveTo>
                <a:cubicBezTo>
                  <a:pt x="306442" y="100501"/>
                  <a:pt x="347642" y="116184"/>
                  <a:pt x="379053" y="147551"/>
                </a:cubicBezTo>
                <a:cubicBezTo>
                  <a:pt x="435851" y="204270"/>
                  <a:pt x="441014" y="294075"/>
                  <a:pt x="394113" y="356809"/>
                </a:cubicBezTo>
                <a:lnTo>
                  <a:pt x="421651" y="384739"/>
                </a:lnTo>
                <a:cubicBezTo>
                  <a:pt x="434990" y="382161"/>
                  <a:pt x="449190" y="385598"/>
                  <a:pt x="459516" y="395911"/>
                </a:cubicBezTo>
                <a:lnTo>
                  <a:pt x="579136" y="515364"/>
                </a:lnTo>
                <a:cubicBezTo>
                  <a:pt x="595487" y="531692"/>
                  <a:pt x="595487" y="557903"/>
                  <a:pt x="579136" y="574231"/>
                </a:cubicBezTo>
                <a:cubicBezTo>
                  <a:pt x="562785" y="590559"/>
                  <a:pt x="536538" y="590559"/>
                  <a:pt x="520187" y="574231"/>
                </a:cubicBezTo>
                <a:lnTo>
                  <a:pt x="400567" y="454778"/>
                </a:lnTo>
                <a:cubicBezTo>
                  <a:pt x="390240" y="444465"/>
                  <a:pt x="386798" y="430286"/>
                  <a:pt x="389380" y="416965"/>
                </a:cubicBezTo>
                <a:lnTo>
                  <a:pt x="361411" y="389465"/>
                </a:lnTo>
                <a:cubicBezTo>
                  <a:pt x="298589" y="436301"/>
                  <a:pt x="208659" y="431145"/>
                  <a:pt x="151861" y="374426"/>
                </a:cubicBezTo>
                <a:cubicBezTo>
                  <a:pt x="89039" y="311692"/>
                  <a:pt x="89039" y="209856"/>
                  <a:pt x="151861" y="147551"/>
                </a:cubicBezTo>
                <a:cubicBezTo>
                  <a:pt x="183057" y="116184"/>
                  <a:pt x="224149" y="100501"/>
                  <a:pt x="265295" y="100501"/>
                </a:cubicBezTo>
                <a:close/>
                <a:moveTo>
                  <a:pt x="447469" y="587"/>
                </a:moveTo>
                <a:cubicBezTo>
                  <a:pt x="451772" y="-1132"/>
                  <a:pt x="456505" y="1017"/>
                  <a:pt x="458227" y="5745"/>
                </a:cubicBezTo>
                <a:lnTo>
                  <a:pt x="492222" y="91273"/>
                </a:lnTo>
                <a:cubicBezTo>
                  <a:pt x="493943" y="95571"/>
                  <a:pt x="491792" y="100728"/>
                  <a:pt x="487488" y="102447"/>
                </a:cubicBezTo>
                <a:cubicBezTo>
                  <a:pt x="486628" y="102877"/>
                  <a:pt x="485337" y="102877"/>
                  <a:pt x="484476" y="102877"/>
                </a:cubicBezTo>
                <a:cubicBezTo>
                  <a:pt x="481034" y="102877"/>
                  <a:pt x="477591" y="100728"/>
                  <a:pt x="476300" y="97720"/>
                </a:cubicBezTo>
                <a:lnTo>
                  <a:pt x="450481" y="32392"/>
                </a:lnTo>
                <a:lnTo>
                  <a:pt x="397552" y="150584"/>
                </a:lnTo>
                <a:cubicBezTo>
                  <a:pt x="393679" y="144997"/>
                  <a:pt x="389806" y="140269"/>
                  <a:pt x="385503" y="135112"/>
                </a:cubicBezTo>
                <a:lnTo>
                  <a:pt x="435420" y="23366"/>
                </a:lnTo>
                <a:lnTo>
                  <a:pt x="366138" y="49153"/>
                </a:lnTo>
                <a:cubicBezTo>
                  <a:pt x="361835" y="50443"/>
                  <a:pt x="357102" y="48294"/>
                  <a:pt x="355380" y="43996"/>
                </a:cubicBezTo>
                <a:cubicBezTo>
                  <a:pt x="353659" y="39268"/>
                  <a:pt x="355811" y="34541"/>
                  <a:pt x="360544" y="328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9B6A000-4467-4333-91D5-28292B20A2E8}"/>
              </a:ext>
            </a:extLst>
          </p:cNvPr>
          <p:cNvSpPr txBox="1"/>
          <p:nvPr/>
        </p:nvSpPr>
        <p:spPr>
          <a:xfrm>
            <a:off x="1382486" y="1978007"/>
            <a:ext cx="2667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请输入您的小标题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8844C67-8B6E-4C34-8601-A3BB54AEBB2D}"/>
              </a:ext>
            </a:extLst>
          </p:cNvPr>
          <p:cNvSpPr/>
          <p:nvPr/>
        </p:nvSpPr>
        <p:spPr>
          <a:xfrm>
            <a:off x="686263" y="2554617"/>
            <a:ext cx="3393340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请你在这里输入您的正文内容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请你在这里输入您的正文内容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B94172EB-615E-4306-BB48-13A46CDAE2AD}"/>
              </a:ext>
            </a:extLst>
          </p:cNvPr>
          <p:cNvSpPr/>
          <p:nvPr/>
        </p:nvSpPr>
        <p:spPr>
          <a:xfrm rot="18797547">
            <a:off x="6119774" y="2055880"/>
            <a:ext cx="1484256" cy="1484256"/>
          </a:xfrm>
          <a:custGeom>
            <a:avLst/>
            <a:gdLst>
              <a:gd name="connsiteX0" fmla="*/ 72456 w 1484256"/>
              <a:gd name="connsiteY0" fmla="*/ 72456 h 1484256"/>
              <a:gd name="connsiteX1" fmla="*/ 247381 w 1484256"/>
              <a:gd name="connsiteY1" fmla="*/ 0 h 1484256"/>
              <a:gd name="connsiteX2" fmla="*/ 1236875 w 1484256"/>
              <a:gd name="connsiteY2" fmla="*/ 0 h 1484256"/>
              <a:gd name="connsiteX3" fmla="*/ 1484256 w 1484256"/>
              <a:gd name="connsiteY3" fmla="*/ 247381 h 1484256"/>
              <a:gd name="connsiteX4" fmla="*/ 1484256 w 1484256"/>
              <a:gd name="connsiteY4" fmla="*/ 1236875 h 1484256"/>
              <a:gd name="connsiteX5" fmla="*/ 1236875 w 1484256"/>
              <a:gd name="connsiteY5" fmla="*/ 1484256 h 1484256"/>
              <a:gd name="connsiteX6" fmla="*/ 724466 w 1484256"/>
              <a:gd name="connsiteY6" fmla="*/ 1484256 h 1484256"/>
              <a:gd name="connsiteX7" fmla="*/ 724466 w 1484256"/>
              <a:gd name="connsiteY7" fmla="*/ 1007439 h 1484256"/>
              <a:gd name="connsiteX8" fmla="*/ 477085 w 1484256"/>
              <a:gd name="connsiteY8" fmla="*/ 760058 h 1484256"/>
              <a:gd name="connsiteX9" fmla="*/ 0 w 1484256"/>
              <a:gd name="connsiteY9" fmla="*/ 760058 h 1484256"/>
              <a:gd name="connsiteX10" fmla="*/ 0 w 1484256"/>
              <a:gd name="connsiteY10" fmla="*/ 247381 h 1484256"/>
              <a:gd name="connsiteX11" fmla="*/ 72456 w 1484256"/>
              <a:gd name="connsiteY11" fmla="*/ 72456 h 14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4256" h="1484256">
                <a:moveTo>
                  <a:pt x="72456" y="72456"/>
                </a:moveTo>
                <a:cubicBezTo>
                  <a:pt x="117223" y="27689"/>
                  <a:pt x="179069" y="0"/>
                  <a:pt x="247381" y="0"/>
                </a:cubicBezTo>
                <a:lnTo>
                  <a:pt x="1236875" y="0"/>
                </a:lnTo>
                <a:cubicBezTo>
                  <a:pt x="1373500" y="0"/>
                  <a:pt x="1484256" y="110756"/>
                  <a:pt x="1484256" y="247381"/>
                </a:cubicBezTo>
                <a:lnTo>
                  <a:pt x="1484256" y="1236875"/>
                </a:lnTo>
                <a:cubicBezTo>
                  <a:pt x="1484256" y="1373500"/>
                  <a:pt x="1373500" y="1484256"/>
                  <a:pt x="1236875" y="1484256"/>
                </a:cubicBezTo>
                <a:lnTo>
                  <a:pt x="724466" y="1484256"/>
                </a:lnTo>
                <a:lnTo>
                  <a:pt x="724466" y="1007439"/>
                </a:lnTo>
                <a:cubicBezTo>
                  <a:pt x="724466" y="870814"/>
                  <a:pt x="613710" y="760058"/>
                  <a:pt x="477085" y="760058"/>
                </a:cubicBezTo>
                <a:lnTo>
                  <a:pt x="0" y="760058"/>
                </a:lnTo>
                <a:lnTo>
                  <a:pt x="0" y="247381"/>
                </a:lnTo>
                <a:cubicBezTo>
                  <a:pt x="0" y="179069"/>
                  <a:pt x="27689" y="117223"/>
                  <a:pt x="72456" y="724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EC7533C4-2715-4D05-868C-02910867EC8D}"/>
              </a:ext>
            </a:extLst>
          </p:cNvPr>
          <p:cNvSpPr/>
          <p:nvPr/>
        </p:nvSpPr>
        <p:spPr>
          <a:xfrm rot="13546275">
            <a:off x="4771541" y="2096231"/>
            <a:ext cx="1484256" cy="1484256"/>
          </a:xfrm>
          <a:custGeom>
            <a:avLst/>
            <a:gdLst>
              <a:gd name="connsiteX0" fmla="*/ 72456 w 1484256"/>
              <a:gd name="connsiteY0" fmla="*/ 72456 h 1484256"/>
              <a:gd name="connsiteX1" fmla="*/ 247381 w 1484256"/>
              <a:gd name="connsiteY1" fmla="*/ 0 h 1484256"/>
              <a:gd name="connsiteX2" fmla="*/ 1236875 w 1484256"/>
              <a:gd name="connsiteY2" fmla="*/ 0 h 1484256"/>
              <a:gd name="connsiteX3" fmla="*/ 1484256 w 1484256"/>
              <a:gd name="connsiteY3" fmla="*/ 247381 h 1484256"/>
              <a:gd name="connsiteX4" fmla="*/ 1484256 w 1484256"/>
              <a:gd name="connsiteY4" fmla="*/ 1236875 h 1484256"/>
              <a:gd name="connsiteX5" fmla="*/ 1236875 w 1484256"/>
              <a:gd name="connsiteY5" fmla="*/ 1484256 h 1484256"/>
              <a:gd name="connsiteX6" fmla="*/ 724466 w 1484256"/>
              <a:gd name="connsiteY6" fmla="*/ 1484256 h 1484256"/>
              <a:gd name="connsiteX7" fmla="*/ 724466 w 1484256"/>
              <a:gd name="connsiteY7" fmla="*/ 1007439 h 1484256"/>
              <a:gd name="connsiteX8" fmla="*/ 477085 w 1484256"/>
              <a:gd name="connsiteY8" fmla="*/ 760058 h 1484256"/>
              <a:gd name="connsiteX9" fmla="*/ 0 w 1484256"/>
              <a:gd name="connsiteY9" fmla="*/ 760058 h 1484256"/>
              <a:gd name="connsiteX10" fmla="*/ 0 w 1484256"/>
              <a:gd name="connsiteY10" fmla="*/ 247381 h 1484256"/>
              <a:gd name="connsiteX11" fmla="*/ 72456 w 1484256"/>
              <a:gd name="connsiteY11" fmla="*/ 72456 h 14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4256" h="1484256">
                <a:moveTo>
                  <a:pt x="72456" y="72456"/>
                </a:moveTo>
                <a:cubicBezTo>
                  <a:pt x="117223" y="27689"/>
                  <a:pt x="179069" y="0"/>
                  <a:pt x="247381" y="0"/>
                </a:cubicBezTo>
                <a:lnTo>
                  <a:pt x="1236875" y="0"/>
                </a:lnTo>
                <a:cubicBezTo>
                  <a:pt x="1373500" y="0"/>
                  <a:pt x="1484256" y="110756"/>
                  <a:pt x="1484256" y="247381"/>
                </a:cubicBezTo>
                <a:lnTo>
                  <a:pt x="1484256" y="1236875"/>
                </a:lnTo>
                <a:cubicBezTo>
                  <a:pt x="1484256" y="1373500"/>
                  <a:pt x="1373500" y="1484256"/>
                  <a:pt x="1236875" y="1484256"/>
                </a:cubicBezTo>
                <a:lnTo>
                  <a:pt x="724466" y="1484256"/>
                </a:lnTo>
                <a:lnTo>
                  <a:pt x="724466" y="1007439"/>
                </a:lnTo>
                <a:cubicBezTo>
                  <a:pt x="724466" y="870814"/>
                  <a:pt x="613710" y="760058"/>
                  <a:pt x="477085" y="760058"/>
                </a:cubicBezTo>
                <a:lnTo>
                  <a:pt x="0" y="760058"/>
                </a:lnTo>
                <a:lnTo>
                  <a:pt x="0" y="247381"/>
                </a:lnTo>
                <a:cubicBezTo>
                  <a:pt x="0" y="179069"/>
                  <a:pt x="27689" y="117223"/>
                  <a:pt x="72456" y="724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24E7565A-242B-4AD5-9C06-4A9DF7686799}"/>
              </a:ext>
            </a:extLst>
          </p:cNvPr>
          <p:cNvSpPr/>
          <p:nvPr/>
        </p:nvSpPr>
        <p:spPr>
          <a:xfrm rot="2597610">
            <a:off x="6119773" y="3395274"/>
            <a:ext cx="1484256" cy="1484256"/>
          </a:xfrm>
          <a:custGeom>
            <a:avLst/>
            <a:gdLst>
              <a:gd name="connsiteX0" fmla="*/ 72456 w 1484256"/>
              <a:gd name="connsiteY0" fmla="*/ 72456 h 1484256"/>
              <a:gd name="connsiteX1" fmla="*/ 247381 w 1484256"/>
              <a:gd name="connsiteY1" fmla="*/ 0 h 1484256"/>
              <a:gd name="connsiteX2" fmla="*/ 1236875 w 1484256"/>
              <a:gd name="connsiteY2" fmla="*/ 0 h 1484256"/>
              <a:gd name="connsiteX3" fmla="*/ 1484256 w 1484256"/>
              <a:gd name="connsiteY3" fmla="*/ 247381 h 1484256"/>
              <a:gd name="connsiteX4" fmla="*/ 1484256 w 1484256"/>
              <a:gd name="connsiteY4" fmla="*/ 1236875 h 1484256"/>
              <a:gd name="connsiteX5" fmla="*/ 1236875 w 1484256"/>
              <a:gd name="connsiteY5" fmla="*/ 1484256 h 1484256"/>
              <a:gd name="connsiteX6" fmla="*/ 724466 w 1484256"/>
              <a:gd name="connsiteY6" fmla="*/ 1484256 h 1484256"/>
              <a:gd name="connsiteX7" fmla="*/ 724466 w 1484256"/>
              <a:gd name="connsiteY7" fmla="*/ 1007439 h 1484256"/>
              <a:gd name="connsiteX8" fmla="*/ 477085 w 1484256"/>
              <a:gd name="connsiteY8" fmla="*/ 760058 h 1484256"/>
              <a:gd name="connsiteX9" fmla="*/ 0 w 1484256"/>
              <a:gd name="connsiteY9" fmla="*/ 760058 h 1484256"/>
              <a:gd name="connsiteX10" fmla="*/ 0 w 1484256"/>
              <a:gd name="connsiteY10" fmla="*/ 247381 h 1484256"/>
              <a:gd name="connsiteX11" fmla="*/ 72456 w 1484256"/>
              <a:gd name="connsiteY11" fmla="*/ 72456 h 14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4256" h="1484256">
                <a:moveTo>
                  <a:pt x="72456" y="72456"/>
                </a:moveTo>
                <a:cubicBezTo>
                  <a:pt x="117223" y="27689"/>
                  <a:pt x="179069" y="0"/>
                  <a:pt x="247381" y="0"/>
                </a:cubicBezTo>
                <a:lnTo>
                  <a:pt x="1236875" y="0"/>
                </a:lnTo>
                <a:cubicBezTo>
                  <a:pt x="1373500" y="0"/>
                  <a:pt x="1484256" y="110756"/>
                  <a:pt x="1484256" y="247381"/>
                </a:cubicBezTo>
                <a:lnTo>
                  <a:pt x="1484256" y="1236875"/>
                </a:lnTo>
                <a:cubicBezTo>
                  <a:pt x="1484256" y="1373500"/>
                  <a:pt x="1373500" y="1484256"/>
                  <a:pt x="1236875" y="1484256"/>
                </a:cubicBezTo>
                <a:lnTo>
                  <a:pt x="724466" y="1484256"/>
                </a:lnTo>
                <a:lnTo>
                  <a:pt x="724466" y="1007439"/>
                </a:lnTo>
                <a:cubicBezTo>
                  <a:pt x="724466" y="870814"/>
                  <a:pt x="613710" y="760058"/>
                  <a:pt x="477085" y="760058"/>
                </a:cubicBezTo>
                <a:lnTo>
                  <a:pt x="0" y="760058"/>
                </a:lnTo>
                <a:lnTo>
                  <a:pt x="0" y="247381"/>
                </a:lnTo>
                <a:cubicBezTo>
                  <a:pt x="0" y="179069"/>
                  <a:pt x="27689" y="117223"/>
                  <a:pt x="72456" y="724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B9995733-CD6C-4E4F-A914-6A32387EA4F4}"/>
              </a:ext>
            </a:extLst>
          </p:cNvPr>
          <p:cNvSpPr/>
          <p:nvPr/>
        </p:nvSpPr>
        <p:spPr>
          <a:xfrm rot="8140451">
            <a:off x="4771563" y="3394882"/>
            <a:ext cx="1484256" cy="1484256"/>
          </a:xfrm>
          <a:custGeom>
            <a:avLst/>
            <a:gdLst>
              <a:gd name="connsiteX0" fmla="*/ 72456 w 1484256"/>
              <a:gd name="connsiteY0" fmla="*/ 72456 h 1484256"/>
              <a:gd name="connsiteX1" fmla="*/ 247381 w 1484256"/>
              <a:gd name="connsiteY1" fmla="*/ 0 h 1484256"/>
              <a:gd name="connsiteX2" fmla="*/ 1236875 w 1484256"/>
              <a:gd name="connsiteY2" fmla="*/ 0 h 1484256"/>
              <a:gd name="connsiteX3" fmla="*/ 1484256 w 1484256"/>
              <a:gd name="connsiteY3" fmla="*/ 247381 h 1484256"/>
              <a:gd name="connsiteX4" fmla="*/ 1484256 w 1484256"/>
              <a:gd name="connsiteY4" fmla="*/ 1236875 h 1484256"/>
              <a:gd name="connsiteX5" fmla="*/ 1236875 w 1484256"/>
              <a:gd name="connsiteY5" fmla="*/ 1484256 h 1484256"/>
              <a:gd name="connsiteX6" fmla="*/ 724466 w 1484256"/>
              <a:gd name="connsiteY6" fmla="*/ 1484256 h 1484256"/>
              <a:gd name="connsiteX7" fmla="*/ 724466 w 1484256"/>
              <a:gd name="connsiteY7" fmla="*/ 1007439 h 1484256"/>
              <a:gd name="connsiteX8" fmla="*/ 477085 w 1484256"/>
              <a:gd name="connsiteY8" fmla="*/ 760058 h 1484256"/>
              <a:gd name="connsiteX9" fmla="*/ 0 w 1484256"/>
              <a:gd name="connsiteY9" fmla="*/ 760058 h 1484256"/>
              <a:gd name="connsiteX10" fmla="*/ 0 w 1484256"/>
              <a:gd name="connsiteY10" fmla="*/ 247381 h 1484256"/>
              <a:gd name="connsiteX11" fmla="*/ 72456 w 1484256"/>
              <a:gd name="connsiteY11" fmla="*/ 72456 h 148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4256" h="1484256">
                <a:moveTo>
                  <a:pt x="72456" y="72456"/>
                </a:moveTo>
                <a:cubicBezTo>
                  <a:pt x="117223" y="27689"/>
                  <a:pt x="179069" y="0"/>
                  <a:pt x="247381" y="0"/>
                </a:cubicBezTo>
                <a:lnTo>
                  <a:pt x="1236875" y="0"/>
                </a:lnTo>
                <a:cubicBezTo>
                  <a:pt x="1373500" y="0"/>
                  <a:pt x="1484256" y="110756"/>
                  <a:pt x="1484256" y="247381"/>
                </a:cubicBezTo>
                <a:lnTo>
                  <a:pt x="1484256" y="1236875"/>
                </a:lnTo>
                <a:cubicBezTo>
                  <a:pt x="1484256" y="1373500"/>
                  <a:pt x="1373500" y="1484256"/>
                  <a:pt x="1236875" y="1484256"/>
                </a:cubicBezTo>
                <a:lnTo>
                  <a:pt x="724466" y="1484256"/>
                </a:lnTo>
                <a:lnTo>
                  <a:pt x="724466" y="1007439"/>
                </a:lnTo>
                <a:cubicBezTo>
                  <a:pt x="724466" y="870814"/>
                  <a:pt x="613710" y="760058"/>
                  <a:pt x="477085" y="760058"/>
                </a:cubicBezTo>
                <a:lnTo>
                  <a:pt x="0" y="760058"/>
                </a:lnTo>
                <a:lnTo>
                  <a:pt x="0" y="247381"/>
                </a:lnTo>
                <a:cubicBezTo>
                  <a:pt x="0" y="179069"/>
                  <a:pt x="27689" y="117223"/>
                  <a:pt x="72456" y="7245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84C3638-5917-4995-A793-22FA814509A4}"/>
              </a:ext>
            </a:extLst>
          </p:cNvPr>
          <p:cNvSpPr txBox="1"/>
          <p:nvPr/>
        </p:nvSpPr>
        <p:spPr>
          <a:xfrm>
            <a:off x="4829953" y="2330528"/>
            <a:ext cx="6365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EFE72C2-B256-4B02-94FE-CB8B91443E62}"/>
              </a:ext>
            </a:extLst>
          </p:cNvPr>
          <p:cNvSpPr txBox="1"/>
          <p:nvPr/>
        </p:nvSpPr>
        <p:spPr>
          <a:xfrm>
            <a:off x="6401315" y="2012207"/>
            <a:ext cx="9211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</a:rPr>
              <a:t>W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5BFB371-E9B0-4196-8DFB-3C173F72E936}"/>
              </a:ext>
            </a:extLst>
          </p:cNvPr>
          <p:cNvSpPr txBox="1"/>
          <p:nvPr/>
        </p:nvSpPr>
        <p:spPr>
          <a:xfrm>
            <a:off x="5114038" y="3958649"/>
            <a:ext cx="7993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</a:rPr>
              <a:t>O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29393C5-FD67-40BD-B12C-3575D60CE34F}"/>
              </a:ext>
            </a:extLst>
          </p:cNvPr>
          <p:cNvSpPr txBox="1"/>
          <p:nvPr/>
        </p:nvSpPr>
        <p:spPr>
          <a:xfrm>
            <a:off x="6786623" y="3629571"/>
            <a:ext cx="7239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6E628EF-D741-462E-896A-062C08AFC2C9}"/>
              </a:ext>
            </a:extLst>
          </p:cNvPr>
          <p:cNvSpPr txBox="1"/>
          <p:nvPr/>
        </p:nvSpPr>
        <p:spPr>
          <a:xfrm>
            <a:off x="1382486" y="4115715"/>
            <a:ext cx="2667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请输入您的小标题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CF672AA-6B92-4D82-A901-7C1D675958BC}"/>
              </a:ext>
            </a:extLst>
          </p:cNvPr>
          <p:cNvSpPr/>
          <p:nvPr/>
        </p:nvSpPr>
        <p:spPr>
          <a:xfrm>
            <a:off x="688803" y="4648820"/>
            <a:ext cx="3393340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请你在这里输入您的正文内容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请你在这里输入您的正文内容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CC306B7-20C8-466A-AB8C-D05555AA6BA7}"/>
              </a:ext>
            </a:extLst>
          </p:cNvPr>
          <p:cNvSpPr txBox="1"/>
          <p:nvPr/>
        </p:nvSpPr>
        <p:spPr>
          <a:xfrm>
            <a:off x="8109857" y="4115715"/>
            <a:ext cx="2667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请输入您的小标题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DFB1D3CA-7CC4-4BD8-A752-5FAB55A4D3CB}"/>
              </a:ext>
            </a:extLst>
          </p:cNvPr>
          <p:cNvSpPr/>
          <p:nvPr/>
        </p:nvSpPr>
        <p:spPr>
          <a:xfrm>
            <a:off x="8109857" y="4648820"/>
            <a:ext cx="3393340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请你在这里输入您的正文内容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请你在这里输入您的正文内容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2989978-6C2A-497D-9602-93B57144105B}"/>
              </a:ext>
            </a:extLst>
          </p:cNvPr>
          <p:cNvSpPr txBox="1"/>
          <p:nvPr/>
        </p:nvSpPr>
        <p:spPr>
          <a:xfrm>
            <a:off x="8109857" y="1978007"/>
            <a:ext cx="2667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请输入您的小标题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8454EF2B-586F-4BC1-89BE-DD9F2B4FA167}"/>
              </a:ext>
            </a:extLst>
          </p:cNvPr>
          <p:cNvSpPr/>
          <p:nvPr/>
        </p:nvSpPr>
        <p:spPr>
          <a:xfrm>
            <a:off x="8109857" y="2511112"/>
            <a:ext cx="3393340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请你在这里输入您的正文内容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请你在这里输入您的正文内容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9A5CFCE8-085F-42F5-8638-957BE3D4971A}"/>
              </a:ext>
            </a:extLst>
          </p:cNvPr>
          <p:cNvGrpSpPr/>
          <p:nvPr/>
        </p:nvGrpSpPr>
        <p:grpSpPr>
          <a:xfrm>
            <a:off x="2961861" y="2509781"/>
            <a:ext cx="996681" cy="0"/>
            <a:chOff x="2961861" y="2509781"/>
            <a:chExt cx="996681" cy="0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37756A96-83DB-416A-8B46-E3BF969BE1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1861" y="2509781"/>
              <a:ext cx="996681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3A49FF9D-DBF8-4027-8398-1A53AC17B335}"/>
                </a:ext>
              </a:extLst>
            </p:cNvPr>
            <p:cNvCxnSpPr/>
            <p:nvPr/>
          </p:nvCxnSpPr>
          <p:spPr>
            <a:xfrm flipH="1">
              <a:off x="3597965" y="2509781"/>
              <a:ext cx="360577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DE2F01F1-AFE8-41B4-BA8C-17F49BF37FFB}"/>
              </a:ext>
            </a:extLst>
          </p:cNvPr>
          <p:cNvGrpSpPr/>
          <p:nvPr/>
        </p:nvGrpSpPr>
        <p:grpSpPr>
          <a:xfrm>
            <a:off x="2961861" y="4644457"/>
            <a:ext cx="996681" cy="0"/>
            <a:chOff x="2961861" y="4644457"/>
            <a:chExt cx="996681" cy="0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2CEB9FBB-722D-497B-B781-727A45EAC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1861" y="4644457"/>
              <a:ext cx="996681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18DC620B-FF80-4277-96DC-324FA56BCFFE}"/>
                </a:ext>
              </a:extLst>
            </p:cNvPr>
            <p:cNvCxnSpPr/>
            <p:nvPr/>
          </p:nvCxnSpPr>
          <p:spPr>
            <a:xfrm flipH="1">
              <a:off x="3597965" y="4644457"/>
              <a:ext cx="360577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CC8140C-84D9-4E29-AE9B-87A992E4135D}"/>
              </a:ext>
            </a:extLst>
          </p:cNvPr>
          <p:cNvGrpSpPr/>
          <p:nvPr/>
        </p:nvGrpSpPr>
        <p:grpSpPr>
          <a:xfrm>
            <a:off x="8219742" y="4644457"/>
            <a:ext cx="1010397" cy="0"/>
            <a:chOff x="8219742" y="4644457"/>
            <a:chExt cx="1010397" cy="0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F0F4A1B7-E624-41FA-9335-4D09BFD6D9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19742" y="4644457"/>
              <a:ext cx="1010397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54C944B5-00B5-4512-8A98-43D7D9A39AA9}"/>
                </a:ext>
              </a:extLst>
            </p:cNvPr>
            <p:cNvCxnSpPr/>
            <p:nvPr/>
          </p:nvCxnSpPr>
          <p:spPr>
            <a:xfrm flipH="1">
              <a:off x="8219742" y="4644457"/>
              <a:ext cx="360577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45CAE9E4-1219-475D-B56C-0BB35469D1E5}"/>
              </a:ext>
            </a:extLst>
          </p:cNvPr>
          <p:cNvGrpSpPr/>
          <p:nvPr/>
        </p:nvGrpSpPr>
        <p:grpSpPr>
          <a:xfrm>
            <a:off x="8219742" y="2509339"/>
            <a:ext cx="1010397" cy="0"/>
            <a:chOff x="8219742" y="2509339"/>
            <a:chExt cx="1010397" cy="0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36B351C6-87A8-4989-9DE3-12471F503C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19742" y="2509339"/>
              <a:ext cx="1010397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3DE0F67F-F7AA-4515-A644-E310B8461C56}"/>
                </a:ext>
              </a:extLst>
            </p:cNvPr>
            <p:cNvCxnSpPr/>
            <p:nvPr/>
          </p:nvCxnSpPr>
          <p:spPr>
            <a:xfrm flipH="1">
              <a:off x="8219742" y="2509339"/>
              <a:ext cx="360577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633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0831968-93AA-456B-8DCB-A1A851778ACC}"/>
              </a:ext>
            </a:extLst>
          </p:cNvPr>
          <p:cNvGrpSpPr/>
          <p:nvPr/>
        </p:nvGrpSpPr>
        <p:grpSpPr>
          <a:xfrm>
            <a:off x="2566937" y="2036044"/>
            <a:ext cx="7058125" cy="2175417"/>
            <a:chOff x="2566938" y="1455472"/>
            <a:chExt cx="7058125" cy="217541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7435708A-538C-48E5-B823-62D073646737}"/>
                </a:ext>
              </a:extLst>
            </p:cNvPr>
            <p:cNvSpPr/>
            <p:nvPr/>
          </p:nvSpPr>
          <p:spPr>
            <a:xfrm>
              <a:off x="2566938" y="1455472"/>
              <a:ext cx="7058125" cy="2175417"/>
            </a:xfrm>
            <a:custGeom>
              <a:avLst/>
              <a:gdLst>
                <a:gd name="connsiteX0" fmla="*/ 1723645 w 5851200"/>
                <a:gd name="connsiteY0" fmla="*/ 941146 h 1803425"/>
                <a:gd name="connsiteX1" fmla="*/ 1469517 w 5851200"/>
                <a:gd name="connsiteY1" fmla="*/ 1803425 h 1803425"/>
                <a:gd name="connsiteX2" fmla="*/ 1171575 w 5851200"/>
                <a:gd name="connsiteY2" fmla="*/ 1803425 h 1803425"/>
                <a:gd name="connsiteX3" fmla="*/ 1345083 w 5851200"/>
                <a:gd name="connsiteY3" fmla="*/ 1219809 h 1803425"/>
                <a:gd name="connsiteX4" fmla="*/ 4078453 w 5851200"/>
                <a:gd name="connsiteY4" fmla="*/ 296189 h 1803425"/>
                <a:gd name="connsiteX5" fmla="*/ 4372890 w 5851200"/>
                <a:gd name="connsiteY5" fmla="*/ 296189 h 1803425"/>
                <a:gd name="connsiteX6" fmla="*/ 3929482 w 5851200"/>
                <a:gd name="connsiteY6" fmla="*/ 1803425 h 1803425"/>
                <a:gd name="connsiteX7" fmla="*/ 3635045 w 5851200"/>
                <a:gd name="connsiteY7" fmla="*/ 1803425 h 1803425"/>
                <a:gd name="connsiteX8" fmla="*/ 3230728 w 5851200"/>
                <a:gd name="connsiteY8" fmla="*/ 296189 h 1803425"/>
                <a:gd name="connsiteX9" fmla="*/ 3525165 w 5851200"/>
                <a:gd name="connsiteY9" fmla="*/ 296189 h 1803425"/>
                <a:gd name="connsiteX10" fmla="*/ 3390215 w 5851200"/>
                <a:gd name="connsiteY10" fmla="*/ 757123 h 1803425"/>
                <a:gd name="connsiteX11" fmla="*/ 3672383 w 5851200"/>
                <a:gd name="connsiteY11" fmla="*/ 757123 h 1803425"/>
                <a:gd name="connsiteX12" fmla="*/ 3597021 w 5851200"/>
                <a:gd name="connsiteY12" fmla="*/ 1016508 h 1803425"/>
                <a:gd name="connsiteX13" fmla="*/ 3313100 w 5851200"/>
                <a:gd name="connsiteY13" fmla="*/ 1016508 h 1803425"/>
                <a:gd name="connsiteX14" fmla="*/ 3162377 w 5851200"/>
                <a:gd name="connsiteY14" fmla="*/ 1531772 h 1803425"/>
                <a:gd name="connsiteX15" fmla="*/ 3476092 w 5851200"/>
                <a:gd name="connsiteY15" fmla="*/ 1531772 h 1803425"/>
                <a:gd name="connsiteX16" fmla="*/ 3327121 w 5851200"/>
                <a:gd name="connsiteY16" fmla="*/ 1803425 h 1803425"/>
                <a:gd name="connsiteX17" fmla="*/ 2787320 w 5851200"/>
                <a:gd name="connsiteY17" fmla="*/ 1803425 h 1803425"/>
                <a:gd name="connsiteX18" fmla="*/ 2202028 w 5851200"/>
                <a:gd name="connsiteY18" fmla="*/ 296189 h 1803425"/>
                <a:gd name="connsiteX19" fmla="*/ 2496465 w 5851200"/>
                <a:gd name="connsiteY19" fmla="*/ 296189 h 1803425"/>
                <a:gd name="connsiteX20" fmla="*/ 2361515 w 5851200"/>
                <a:gd name="connsiteY20" fmla="*/ 757123 h 1803425"/>
                <a:gd name="connsiteX21" fmla="*/ 2643683 w 5851200"/>
                <a:gd name="connsiteY21" fmla="*/ 757123 h 1803425"/>
                <a:gd name="connsiteX22" fmla="*/ 2568321 w 5851200"/>
                <a:gd name="connsiteY22" fmla="*/ 1016508 h 1803425"/>
                <a:gd name="connsiteX23" fmla="*/ 2284400 w 5851200"/>
                <a:gd name="connsiteY23" fmla="*/ 1016508 h 1803425"/>
                <a:gd name="connsiteX24" fmla="*/ 2133677 w 5851200"/>
                <a:gd name="connsiteY24" fmla="*/ 1531772 h 1803425"/>
                <a:gd name="connsiteX25" fmla="*/ 2447392 w 5851200"/>
                <a:gd name="connsiteY25" fmla="*/ 1531772 h 1803425"/>
                <a:gd name="connsiteX26" fmla="*/ 2298421 w 5851200"/>
                <a:gd name="connsiteY26" fmla="*/ 1803425 h 1803425"/>
                <a:gd name="connsiteX27" fmla="*/ 1758620 w 5851200"/>
                <a:gd name="connsiteY27" fmla="*/ 1803425 h 1803425"/>
                <a:gd name="connsiteX28" fmla="*/ 443408 w 5851200"/>
                <a:gd name="connsiteY28" fmla="*/ 296189 h 1803425"/>
                <a:gd name="connsiteX29" fmla="*/ 739598 w 5851200"/>
                <a:gd name="connsiteY29" fmla="*/ 296189 h 1803425"/>
                <a:gd name="connsiteX30" fmla="*/ 294437 w 5851200"/>
                <a:gd name="connsiteY30" fmla="*/ 1803425 h 1803425"/>
                <a:gd name="connsiteX31" fmla="*/ 0 w 5851200"/>
                <a:gd name="connsiteY31" fmla="*/ 1803425 h 1803425"/>
                <a:gd name="connsiteX32" fmla="*/ 3264027 w 5851200"/>
                <a:gd name="connsiteY32" fmla="*/ 1 h 1803425"/>
                <a:gd name="connsiteX33" fmla="*/ 3891458 w 5851200"/>
                <a:gd name="connsiteY33" fmla="*/ 1 h 1803425"/>
                <a:gd name="connsiteX34" fmla="*/ 3817849 w 5851200"/>
                <a:gd name="connsiteY34" fmla="*/ 254128 h 1803425"/>
                <a:gd name="connsiteX35" fmla="*/ 3102788 w 5851200"/>
                <a:gd name="connsiteY35" fmla="*/ 254128 h 1803425"/>
                <a:gd name="connsiteX36" fmla="*/ 2235328 w 5851200"/>
                <a:gd name="connsiteY36" fmla="*/ 1 h 1803425"/>
                <a:gd name="connsiteX37" fmla="*/ 2862758 w 5851200"/>
                <a:gd name="connsiteY37" fmla="*/ 1 h 1803425"/>
                <a:gd name="connsiteX38" fmla="*/ 2789149 w 5851200"/>
                <a:gd name="connsiteY38" fmla="*/ 254128 h 1803425"/>
                <a:gd name="connsiteX39" fmla="*/ 2074088 w 5851200"/>
                <a:gd name="connsiteY39" fmla="*/ 254128 h 1803425"/>
                <a:gd name="connsiteX40" fmla="*/ 296190 w 5851200"/>
                <a:gd name="connsiteY40" fmla="*/ 1 h 1803425"/>
                <a:gd name="connsiteX41" fmla="*/ 1086612 w 5851200"/>
                <a:gd name="connsiteY41" fmla="*/ 1 h 1803425"/>
                <a:gd name="connsiteX42" fmla="*/ 1011251 w 5851200"/>
                <a:gd name="connsiteY42" fmla="*/ 254128 h 1803425"/>
                <a:gd name="connsiteX43" fmla="*/ 185776 w 5851200"/>
                <a:gd name="connsiteY43" fmla="*/ 254128 h 1803425"/>
                <a:gd name="connsiteX44" fmla="*/ 5111876 w 5851200"/>
                <a:gd name="connsiteY44" fmla="*/ 0 h 1803425"/>
                <a:gd name="connsiteX45" fmla="*/ 5684977 w 5851200"/>
                <a:gd name="connsiteY45" fmla="*/ 0 h 1803425"/>
                <a:gd name="connsiteX46" fmla="*/ 5826062 w 5851200"/>
                <a:gd name="connsiteY46" fmla="*/ 59588 h 1803425"/>
                <a:gd name="connsiteX47" fmla="*/ 5840958 w 5851200"/>
                <a:gd name="connsiteY47" fmla="*/ 208559 h 1803425"/>
                <a:gd name="connsiteX48" fmla="*/ 5427345 w 5851200"/>
                <a:gd name="connsiteY48" fmla="*/ 1612392 h 1803425"/>
                <a:gd name="connsiteX49" fmla="*/ 5380901 w 5851200"/>
                <a:gd name="connsiteY49" fmla="*/ 1705280 h 1803425"/>
                <a:gd name="connsiteX50" fmla="*/ 5311673 w 5851200"/>
                <a:gd name="connsiteY50" fmla="*/ 1763992 h 1803425"/>
                <a:gd name="connsiteX51" fmla="*/ 5228424 w 5851200"/>
                <a:gd name="connsiteY51" fmla="*/ 1794662 h 1803425"/>
                <a:gd name="connsiteX52" fmla="*/ 5138166 w 5851200"/>
                <a:gd name="connsiteY52" fmla="*/ 1803425 h 1803425"/>
                <a:gd name="connsiteX53" fmla="*/ 4636923 w 5851200"/>
                <a:gd name="connsiteY53" fmla="*/ 1803425 h 1803425"/>
                <a:gd name="connsiteX54" fmla="*/ 5078578 w 5851200"/>
                <a:gd name="connsiteY54" fmla="*/ 296189 h 1803425"/>
                <a:gd name="connsiteX55" fmla="*/ 5373014 w 5851200"/>
                <a:gd name="connsiteY55" fmla="*/ 296189 h 1803425"/>
                <a:gd name="connsiteX56" fmla="*/ 5003216 w 5851200"/>
                <a:gd name="connsiteY56" fmla="*/ 1549298 h 1803425"/>
                <a:gd name="connsiteX57" fmla="*/ 5108372 w 5851200"/>
                <a:gd name="connsiteY57" fmla="*/ 1549298 h 1803425"/>
                <a:gd name="connsiteX58" fmla="*/ 5166208 w 5851200"/>
                <a:gd name="connsiteY58" fmla="*/ 1503731 h 1803425"/>
                <a:gd name="connsiteX59" fmla="*/ 5514974 w 5851200"/>
                <a:gd name="connsiteY59" fmla="*/ 315468 h 1803425"/>
                <a:gd name="connsiteX60" fmla="*/ 5465902 w 5851200"/>
                <a:gd name="connsiteY60" fmla="*/ 254127 h 1803425"/>
                <a:gd name="connsiteX61" fmla="*/ 4950638 w 5851200"/>
                <a:gd name="connsiteY61" fmla="*/ 254127 h 1803425"/>
                <a:gd name="connsiteX62" fmla="*/ 4111752 w 5851200"/>
                <a:gd name="connsiteY62" fmla="*/ 0 h 1803425"/>
                <a:gd name="connsiteX63" fmla="*/ 4681347 w 5851200"/>
                <a:gd name="connsiteY63" fmla="*/ 0 h 1803425"/>
                <a:gd name="connsiteX64" fmla="*/ 4821556 w 5851200"/>
                <a:gd name="connsiteY64" fmla="*/ 59588 h 1803425"/>
                <a:gd name="connsiteX65" fmla="*/ 4835576 w 5851200"/>
                <a:gd name="connsiteY65" fmla="*/ 208559 h 1803425"/>
                <a:gd name="connsiteX66" fmla="*/ 4365880 w 5851200"/>
                <a:gd name="connsiteY66" fmla="*/ 1803425 h 1803425"/>
                <a:gd name="connsiteX67" fmla="*/ 4071443 w 5851200"/>
                <a:gd name="connsiteY67" fmla="*/ 1803425 h 1803425"/>
                <a:gd name="connsiteX68" fmla="*/ 4509593 w 5851200"/>
                <a:gd name="connsiteY68" fmla="*/ 315468 h 1803425"/>
                <a:gd name="connsiteX69" fmla="*/ 4460520 w 5851200"/>
                <a:gd name="connsiteY69" fmla="*/ 254127 h 1803425"/>
                <a:gd name="connsiteX70" fmla="*/ 3950513 w 5851200"/>
                <a:gd name="connsiteY70" fmla="*/ 254127 h 1803425"/>
                <a:gd name="connsiteX71" fmla="*/ 1704367 w 5851200"/>
                <a:gd name="connsiteY71" fmla="*/ 0 h 1803425"/>
                <a:gd name="connsiteX72" fmla="*/ 2000556 w 5851200"/>
                <a:gd name="connsiteY72" fmla="*/ 0 h 1803425"/>
                <a:gd name="connsiteX73" fmla="*/ 1746429 w 5851200"/>
                <a:gd name="connsiteY73" fmla="*/ 865784 h 1803425"/>
                <a:gd name="connsiteX74" fmla="*/ 1541375 w 5851200"/>
                <a:gd name="connsiteY74" fmla="*/ 552069 h 1803425"/>
                <a:gd name="connsiteX75" fmla="*/ 1260958 w 5851200"/>
                <a:gd name="connsiteY75" fmla="*/ 0 h 1803425"/>
                <a:gd name="connsiteX76" fmla="*/ 1555395 w 5851200"/>
                <a:gd name="connsiteY76" fmla="*/ 0 h 1803425"/>
                <a:gd name="connsiteX77" fmla="*/ 1331062 w 5851200"/>
                <a:gd name="connsiteY77" fmla="*/ 764133 h 1803425"/>
                <a:gd name="connsiteX78" fmla="*/ 1480033 w 5851200"/>
                <a:gd name="connsiteY78" fmla="*/ 764133 h 1803425"/>
                <a:gd name="connsiteX79" fmla="*/ 1527353 w 5851200"/>
                <a:gd name="connsiteY79" fmla="*/ 604647 h 1803425"/>
                <a:gd name="connsiteX80" fmla="*/ 1714882 w 5851200"/>
                <a:gd name="connsiteY80" fmla="*/ 897331 h 1803425"/>
                <a:gd name="connsiteX81" fmla="*/ 1366114 w 5851200"/>
                <a:gd name="connsiteY81" fmla="*/ 1151458 h 1803425"/>
                <a:gd name="connsiteX82" fmla="*/ 1411682 w 5851200"/>
                <a:gd name="connsiteY82" fmla="*/ 995477 h 1803425"/>
                <a:gd name="connsiteX83" fmla="*/ 1264463 w 5851200"/>
                <a:gd name="connsiteY83" fmla="*/ 995477 h 1803425"/>
                <a:gd name="connsiteX84" fmla="*/ 1024357 w 5851200"/>
                <a:gd name="connsiteY84" fmla="*/ 1803425 h 1803425"/>
                <a:gd name="connsiteX85" fmla="*/ 729920 w 5851200"/>
                <a:gd name="connsiteY85" fmla="*/ 1803425 h 180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851200" h="1803425">
                  <a:moveTo>
                    <a:pt x="1723645" y="941146"/>
                  </a:moveTo>
                  <a:lnTo>
                    <a:pt x="1469517" y="1803425"/>
                  </a:lnTo>
                  <a:lnTo>
                    <a:pt x="1171575" y="1803425"/>
                  </a:lnTo>
                  <a:lnTo>
                    <a:pt x="1345083" y="1219809"/>
                  </a:lnTo>
                  <a:close/>
                  <a:moveTo>
                    <a:pt x="4078453" y="296189"/>
                  </a:moveTo>
                  <a:lnTo>
                    <a:pt x="4372890" y="296189"/>
                  </a:lnTo>
                  <a:lnTo>
                    <a:pt x="3929482" y="1803425"/>
                  </a:lnTo>
                  <a:lnTo>
                    <a:pt x="3635045" y="1803425"/>
                  </a:lnTo>
                  <a:close/>
                  <a:moveTo>
                    <a:pt x="3230728" y="296189"/>
                  </a:moveTo>
                  <a:lnTo>
                    <a:pt x="3525165" y="296189"/>
                  </a:lnTo>
                  <a:lnTo>
                    <a:pt x="3390215" y="757123"/>
                  </a:lnTo>
                  <a:lnTo>
                    <a:pt x="3672383" y="757123"/>
                  </a:lnTo>
                  <a:lnTo>
                    <a:pt x="3597021" y="1016508"/>
                  </a:lnTo>
                  <a:lnTo>
                    <a:pt x="3313100" y="1016508"/>
                  </a:lnTo>
                  <a:lnTo>
                    <a:pt x="3162377" y="1531772"/>
                  </a:lnTo>
                  <a:lnTo>
                    <a:pt x="3476092" y="1531772"/>
                  </a:lnTo>
                  <a:lnTo>
                    <a:pt x="3327121" y="1803425"/>
                  </a:lnTo>
                  <a:lnTo>
                    <a:pt x="2787320" y="1803425"/>
                  </a:lnTo>
                  <a:close/>
                  <a:moveTo>
                    <a:pt x="2202028" y="296189"/>
                  </a:moveTo>
                  <a:lnTo>
                    <a:pt x="2496465" y="296189"/>
                  </a:lnTo>
                  <a:lnTo>
                    <a:pt x="2361515" y="757123"/>
                  </a:lnTo>
                  <a:lnTo>
                    <a:pt x="2643683" y="757123"/>
                  </a:lnTo>
                  <a:lnTo>
                    <a:pt x="2568321" y="1016508"/>
                  </a:lnTo>
                  <a:lnTo>
                    <a:pt x="2284400" y="1016508"/>
                  </a:lnTo>
                  <a:lnTo>
                    <a:pt x="2133677" y="1531772"/>
                  </a:lnTo>
                  <a:lnTo>
                    <a:pt x="2447392" y="1531772"/>
                  </a:lnTo>
                  <a:lnTo>
                    <a:pt x="2298421" y="1803425"/>
                  </a:lnTo>
                  <a:lnTo>
                    <a:pt x="1758620" y="1803425"/>
                  </a:lnTo>
                  <a:close/>
                  <a:moveTo>
                    <a:pt x="443408" y="296189"/>
                  </a:moveTo>
                  <a:lnTo>
                    <a:pt x="739598" y="296189"/>
                  </a:lnTo>
                  <a:lnTo>
                    <a:pt x="294437" y="1803425"/>
                  </a:lnTo>
                  <a:lnTo>
                    <a:pt x="0" y="1803425"/>
                  </a:lnTo>
                  <a:close/>
                  <a:moveTo>
                    <a:pt x="3264027" y="1"/>
                  </a:moveTo>
                  <a:lnTo>
                    <a:pt x="3891458" y="1"/>
                  </a:lnTo>
                  <a:lnTo>
                    <a:pt x="3817849" y="254128"/>
                  </a:lnTo>
                  <a:lnTo>
                    <a:pt x="3102788" y="254128"/>
                  </a:lnTo>
                  <a:close/>
                  <a:moveTo>
                    <a:pt x="2235328" y="1"/>
                  </a:moveTo>
                  <a:lnTo>
                    <a:pt x="2862758" y="1"/>
                  </a:lnTo>
                  <a:lnTo>
                    <a:pt x="2789149" y="254128"/>
                  </a:lnTo>
                  <a:lnTo>
                    <a:pt x="2074088" y="254128"/>
                  </a:lnTo>
                  <a:close/>
                  <a:moveTo>
                    <a:pt x="296190" y="1"/>
                  </a:moveTo>
                  <a:lnTo>
                    <a:pt x="1086612" y="1"/>
                  </a:lnTo>
                  <a:lnTo>
                    <a:pt x="1011251" y="254128"/>
                  </a:lnTo>
                  <a:lnTo>
                    <a:pt x="185776" y="254128"/>
                  </a:lnTo>
                  <a:close/>
                  <a:moveTo>
                    <a:pt x="5111876" y="0"/>
                  </a:moveTo>
                  <a:lnTo>
                    <a:pt x="5684977" y="0"/>
                  </a:lnTo>
                  <a:cubicBezTo>
                    <a:pt x="5751576" y="0"/>
                    <a:pt x="5798604" y="19862"/>
                    <a:pt x="5826062" y="59588"/>
                  </a:cubicBezTo>
                  <a:cubicBezTo>
                    <a:pt x="5853519" y="99314"/>
                    <a:pt x="5858484" y="148971"/>
                    <a:pt x="5840958" y="208559"/>
                  </a:cubicBezTo>
                  <a:lnTo>
                    <a:pt x="5427345" y="1612392"/>
                  </a:lnTo>
                  <a:cubicBezTo>
                    <a:pt x="5416830" y="1649781"/>
                    <a:pt x="5401348" y="1680743"/>
                    <a:pt x="5380901" y="1705280"/>
                  </a:cubicBezTo>
                  <a:cubicBezTo>
                    <a:pt x="5360454" y="1729816"/>
                    <a:pt x="5337378" y="1749387"/>
                    <a:pt x="5311673" y="1763992"/>
                  </a:cubicBezTo>
                  <a:cubicBezTo>
                    <a:pt x="5285969" y="1778597"/>
                    <a:pt x="5258218" y="1788820"/>
                    <a:pt x="5228424" y="1794662"/>
                  </a:cubicBezTo>
                  <a:cubicBezTo>
                    <a:pt x="5198630" y="1800504"/>
                    <a:pt x="5168544" y="1803425"/>
                    <a:pt x="5138166" y="1803425"/>
                  </a:cubicBezTo>
                  <a:lnTo>
                    <a:pt x="4636923" y="1803425"/>
                  </a:lnTo>
                  <a:lnTo>
                    <a:pt x="5078578" y="296189"/>
                  </a:lnTo>
                  <a:lnTo>
                    <a:pt x="5373014" y="296189"/>
                  </a:lnTo>
                  <a:lnTo>
                    <a:pt x="5003216" y="1549298"/>
                  </a:lnTo>
                  <a:lnTo>
                    <a:pt x="5108372" y="1549298"/>
                  </a:lnTo>
                  <a:cubicBezTo>
                    <a:pt x="5137582" y="1549298"/>
                    <a:pt x="5156860" y="1534109"/>
                    <a:pt x="5166208" y="1503731"/>
                  </a:cubicBezTo>
                  <a:lnTo>
                    <a:pt x="5514974" y="315468"/>
                  </a:lnTo>
                  <a:cubicBezTo>
                    <a:pt x="5526658" y="274574"/>
                    <a:pt x="5510302" y="254127"/>
                    <a:pt x="5465902" y="254127"/>
                  </a:cubicBezTo>
                  <a:lnTo>
                    <a:pt x="4950638" y="254127"/>
                  </a:lnTo>
                  <a:close/>
                  <a:moveTo>
                    <a:pt x="4111752" y="0"/>
                  </a:moveTo>
                  <a:lnTo>
                    <a:pt x="4681347" y="0"/>
                  </a:lnTo>
                  <a:cubicBezTo>
                    <a:pt x="4747946" y="0"/>
                    <a:pt x="4794682" y="19862"/>
                    <a:pt x="4821556" y="59588"/>
                  </a:cubicBezTo>
                  <a:cubicBezTo>
                    <a:pt x="4848428" y="99314"/>
                    <a:pt x="4853102" y="148971"/>
                    <a:pt x="4835576" y="208559"/>
                  </a:cubicBezTo>
                  <a:lnTo>
                    <a:pt x="4365880" y="1803425"/>
                  </a:lnTo>
                  <a:lnTo>
                    <a:pt x="4071443" y="1803425"/>
                  </a:lnTo>
                  <a:lnTo>
                    <a:pt x="4509593" y="315468"/>
                  </a:lnTo>
                  <a:cubicBezTo>
                    <a:pt x="4521277" y="274574"/>
                    <a:pt x="4504919" y="254127"/>
                    <a:pt x="4460520" y="254127"/>
                  </a:cubicBezTo>
                  <a:lnTo>
                    <a:pt x="3950513" y="254127"/>
                  </a:lnTo>
                  <a:close/>
                  <a:moveTo>
                    <a:pt x="1704367" y="0"/>
                  </a:moveTo>
                  <a:lnTo>
                    <a:pt x="2000556" y="0"/>
                  </a:lnTo>
                  <a:lnTo>
                    <a:pt x="1746429" y="865784"/>
                  </a:lnTo>
                  <a:lnTo>
                    <a:pt x="1541375" y="552069"/>
                  </a:lnTo>
                  <a:close/>
                  <a:moveTo>
                    <a:pt x="1260958" y="0"/>
                  </a:moveTo>
                  <a:lnTo>
                    <a:pt x="1555395" y="0"/>
                  </a:lnTo>
                  <a:lnTo>
                    <a:pt x="1331062" y="764133"/>
                  </a:lnTo>
                  <a:lnTo>
                    <a:pt x="1480033" y="764133"/>
                  </a:lnTo>
                  <a:lnTo>
                    <a:pt x="1527353" y="604647"/>
                  </a:lnTo>
                  <a:lnTo>
                    <a:pt x="1714882" y="897331"/>
                  </a:lnTo>
                  <a:lnTo>
                    <a:pt x="1366114" y="1151458"/>
                  </a:lnTo>
                  <a:lnTo>
                    <a:pt x="1411682" y="995477"/>
                  </a:lnTo>
                  <a:lnTo>
                    <a:pt x="1264463" y="995477"/>
                  </a:lnTo>
                  <a:lnTo>
                    <a:pt x="1024357" y="1803425"/>
                  </a:lnTo>
                  <a:lnTo>
                    <a:pt x="729920" y="1803425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8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F48381B-EB38-4F55-8157-AB765BB8FA9A}"/>
                </a:ext>
              </a:extLst>
            </p:cNvPr>
            <p:cNvSpPr txBox="1"/>
            <p:nvPr/>
          </p:nvSpPr>
          <p:spPr>
            <a:xfrm>
              <a:off x="3890153" y="2543180"/>
              <a:ext cx="4411694" cy="921495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>
                  <a:gd name="adj" fmla="val 47435"/>
                </a:avLst>
              </a:prstTxWarp>
              <a:spAutoFit/>
            </a:bodyPr>
            <a:lstStyle/>
            <a:p>
              <a:pPr algn="l"/>
              <a:r>
                <a:rPr lang="zh-CN" altLang="en-US" sz="8000" spc="600" dirty="0">
                  <a:gradFill flip="none" rotWithShape="1">
                    <a:gsLst>
                      <a:gs pos="20000">
                        <a:schemeClr val="bg1"/>
                      </a:gs>
                      <a:gs pos="89000">
                        <a:schemeClr val="bg1"/>
                      </a:gs>
                      <a:gs pos="77000">
                        <a:schemeClr val="bg1">
                          <a:lumMod val="85000"/>
                        </a:schemeClr>
                      </a:gs>
                      <a:gs pos="66000">
                        <a:schemeClr val="bg1"/>
                      </a:gs>
                      <a:gs pos="43000">
                        <a:schemeClr val="bg1"/>
                      </a:gs>
                      <a:gs pos="32000">
                        <a:schemeClr val="tx2">
                          <a:lumMod val="10000"/>
                          <a:lumOff val="90000"/>
                        </a:schemeClr>
                      </a:gs>
                    </a:gsLst>
                    <a:lin ang="3000000" scaled="0"/>
                    <a:tileRect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谢谢大家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53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电脑萤幕画面&#10;&#10;描述已自动生成">
            <a:extLst>
              <a:ext uri="{FF2B5EF4-FFF2-40B4-BE49-F238E27FC236}">
                <a16:creationId xmlns:a16="http://schemas.microsoft.com/office/drawing/2014/main" xmlns="" id="{A12157A9-B3C8-411D-952F-9476CE6CC4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6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65859" y="3244334"/>
            <a:ext cx="572772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王牌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计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划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605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F938E2-5353-4B01-BA65-7B4539E805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工作基本概况</a:t>
            </a:r>
          </a:p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754B619-ABDC-4E75-835B-CDDB440CEF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存在问题分析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37BB8B2-4DC5-4835-A456-D66A57069E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问题改正措施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05CA4EE-9AB2-42D4-9145-E3FC4C6227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下一阶段计划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939B6B2B-BFBE-4878-9DD3-888F888850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未来工作展望</a:t>
            </a:r>
          </a:p>
        </p:txBody>
      </p:sp>
    </p:spTree>
    <p:extLst>
      <p:ext uri="{BB962C8B-B14F-4D97-AF65-F5344CB8AC3E}">
        <p14:creationId xmlns:p14="http://schemas.microsoft.com/office/powerpoint/2010/main" val="344094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DE37C16D-65F3-42E0-81AB-8AAEB50CD7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工作基本概况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48D16A-748C-4CA4-BE68-B5A09E5226B5}"/>
              </a:ext>
            </a:extLst>
          </p:cNvPr>
          <p:cNvSpPr/>
          <p:nvPr/>
        </p:nvSpPr>
        <p:spPr>
          <a:xfrm>
            <a:off x="6643056" y="3429000"/>
            <a:ext cx="2399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OVERVIEW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06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B12E47-4717-461B-92C2-9D13453A0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3C470584-C5C5-4D39-AD3C-480F81BE7F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102091" y="6492875"/>
            <a:ext cx="2743200" cy="365125"/>
          </a:xfrm>
        </p:spPr>
        <p:txBody>
          <a:bodyPr/>
          <a:lstStyle/>
          <a:p>
            <a:fld id="{BFAFF6FD-220E-41B9-9037-04893097364A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0C9B13D8-F4E9-4318-89B8-DA2BF0638631}"/>
              </a:ext>
            </a:extLst>
          </p:cNvPr>
          <p:cNvSpPr/>
          <p:nvPr/>
        </p:nvSpPr>
        <p:spPr>
          <a:xfrm flipH="1">
            <a:off x="838198" y="1673711"/>
            <a:ext cx="3682999" cy="609600"/>
          </a:xfrm>
          <a:prstGeom prst="parallelogram">
            <a:avLst>
              <a:gd name="adj" fmla="val 5119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spc="300" dirty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sz="3200" spc="3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D1140EE-97A9-42FE-9F0E-0CE0B21A419D}"/>
              </a:ext>
            </a:extLst>
          </p:cNvPr>
          <p:cNvSpPr/>
          <p:nvPr/>
        </p:nvSpPr>
        <p:spPr>
          <a:xfrm>
            <a:off x="1132114" y="2866884"/>
            <a:ext cx="3122387" cy="1507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B3F61F8B-CAEB-4FD9-9721-B5A0086F1D40}"/>
              </a:ext>
            </a:extLst>
          </p:cNvPr>
          <p:cNvSpPr/>
          <p:nvPr/>
        </p:nvSpPr>
        <p:spPr>
          <a:xfrm flipH="1" flipV="1">
            <a:off x="838198" y="4948111"/>
            <a:ext cx="3682999" cy="609600"/>
          </a:xfrm>
          <a:prstGeom prst="parallelogram">
            <a:avLst>
              <a:gd name="adj" fmla="val 5119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AD7FFD06-B739-4475-A308-2BDEE0BAD7E1}"/>
              </a:ext>
            </a:extLst>
          </p:cNvPr>
          <p:cNvSpPr/>
          <p:nvPr/>
        </p:nvSpPr>
        <p:spPr>
          <a:xfrm flipH="1">
            <a:off x="4254501" y="1673711"/>
            <a:ext cx="3682999" cy="609600"/>
          </a:xfrm>
          <a:prstGeom prst="parallelogram">
            <a:avLst>
              <a:gd name="adj" fmla="val 5119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3200" spc="300" dirty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sz="3200" spc="3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xmlns="" id="{46029A6E-884D-4EDA-8298-193B30E62032}"/>
              </a:ext>
            </a:extLst>
          </p:cNvPr>
          <p:cNvSpPr/>
          <p:nvPr/>
        </p:nvSpPr>
        <p:spPr>
          <a:xfrm flipH="1" flipV="1">
            <a:off x="4254501" y="4948111"/>
            <a:ext cx="3682999" cy="609600"/>
          </a:xfrm>
          <a:prstGeom prst="parallelogram">
            <a:avLst>
              <a:gd name="adj" fmla="val 5119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xmlns="" id="{ED9C52EE-475C-4F7E-9262-C96BFCC27BFA}"/>
              </a:ext>
            </a:extLst>
          </p:cNvPr>
          <p:cNvSpPr/>
          <p:nvPr/>
        </p:nvSpPr>
        <p:spPr>
          <a:xfrm flipH="1">
            <a:off x="7670803" y="1673711"/>
            <a:ext cx="3682999" cy="609600"/>
          </a:xfrm>
          <a:prstGeom prst="parallelogram">
            <a:avLst>
              <a:gd name="adj" fmla="val 5119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3200" spc="300" dirty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sz="3200" spc="3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FEDEB1F7-EBA0-4258-9EF9-8EDEFACC3988}"/>
              </a:ext>
            </a:extLst>
          </p:cNvPr>
          <p:cNvSpPr/>
          <p:nvPr/>
        </p:nvSpPr>
        <p:spPr>
          <a:xfrm flipH="1" flipV="1">
            <a:off x="7670803" y="4948111"/>
            <a:ext cx="3682999" cy="609600"/>
          </a:xfrm>
          <a:prstGeom prst="parallelogram">
            <a:avLst>
              <a:gd name="adj" fmla="val 51190"/>
            </a:avLst>
          </a:prstGeom>
          <a:gradFill>
            <a:gsLst>
              <a:gs pos="100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B0D04FF-179D-457F-92FD-A118A705C389}"/>
              </a:ext>
            </a:extLst>
          </p:cNvPr>
          <p:cNvSpPr/>
          <p:nvPr/>
        </p:nvSpPr>
        <p:spPr>
          <a:xfrm>
            <a:off x="4648197" y="2856818"/>
            <a:ext cx="3122387" cy="1507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A4D2A3C-7DBB-4FFA-B9AC-88610DA6AA14}"/>
              </a:ext>
            </a:extLst>
          </p:cNvPr>
          <p:cNvSpPr/>
          <p:nvPr/>
        </p:nvSpPr>
        <p:spPr>
          <a:xfrm>
            <a:off x="8127600" y="2856818"/>
            <a:ext cx="3122387" cy="1507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</p:txBody>
      </p:sp>
    </p:spTree>
    <p:extLst>
      <p:ext uri="{BB962C8B-B14F-4D97-AF65-F5344CB8AC3E}">
        <p14:creationId xmlns:p14="http://schemas.microsoft.com/office/powerpoint/2010/main" val="160137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4D994E95-82CA-4227-B0A9-96B3731260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4"/>
          <a:stretch/>
        </p:blipFill>
        <p:spPr>
          <a:xfrm>
            <a:off x="2667000" y="-959"/>
            <a:ext cx="6858000" cy="6492875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E1597943-3153-452A-9B29-55E392FBAE80}"/>
              </a:ext>
            </a:extLst>
          </p:cNvPr>
          <p:cNvSpPr/>
          <p:nvPr/>
        </p:nvSpPr>
        <p:spPr>
          <a:xfrm>
            <a:off x="592454" y="-1971000"/>
            <a:ext cx="11007092" cy="10800000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5000">
                <a:schemeClr val="accent1">
                  <a:alpha val="0"/>
                </a:schemeClr>
              </a:gs>
              <a:gs pos="95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667B35-7BFF-4618-93E2-6798A88D9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47" name="iṧḻiďê">
            <a:extLst>
              <a:ext uri="{FF2B5EF4-FFF2-40B4-BE49-F238E27FC236}">
                <a16:creationId xmlns:a16="http://schemas.microsoft.com/office/drawing/2014/main" xmlns="" id="{F2514C90-4CA5-4F37-951D-43FE6D3C6707}"/>
              </a:ext>
            </a:extLst>
          </p:cNvPr>
          <p:cNvSpPr txBox="1"/>
          <p:nvPr/>
        </p:nvSpPr>
        <p:spPr>
          <a:xfrm>
            <a:off x="8041074" y="2292935"/>
            <a:ext cx="2732716" cy="806387"/>
          </a:xfrm>
          <a:prstGeom prst="rect">
            <a:avLst/>
          </a:prstGeom>
          <a:noFill/>
        </p:spPr>
        <p:txBody>
          <a:bodyPr wrap="square" lIns="91440" tIns="45720" rIns="91440" bIns="4572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</p:txBody>
      </p:sp>
      <p:sp>
        <p:nvSpPr>
          <p:cNvPr id="48" name="ïŝlîḓè">
            <a:extLst>
              <a:ext uri="{FF2B5EF4-FFF2-40B4-BE49-F238E27FC236}">
                <a16:creationId xmlns:a16="http://schemas.microsoft.com/office/drawing/2014/main" xmlns="" id="{68CF35BB-80B1-4003-8392-912D19CBBB99}"/>
              </a:ext>
            </a:extLst>
          </p:cNvPr>
          <p:cNvSpPr txBox="1"/>
          <p:nvPr/>
        </p:nvSpPr>
        <p:spPr>
          <a:xfrm>
            <a:off x="8667203" y="1880757"/>
            <a:ext cx="1480459" cy="41217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spc="150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53" name="iṧḷiďè">
            <a:extLst>
              <a:ext uri="{FF2B5EF4-FFF2-40B4-BE49-F238E27FC236}">
                <a16:creationId xmlns:a16="http://schemas.microsoft.com/office/drawing/2014/main" xmlns="" id="{67BDC438-0E96-4BA6-BFCC-4D5D6F49B1AE}"/>
              </a:ext>
            </a:extLst>
          </p:cNvPr>
          <p:cNvSpPr/>
          <p:nvPr/>
        </p:nvSpPr>
        <p:spPr bwMode="auto">
          <a:xfrm>
            <a:off x="9153352" y="1283233"/>
            <a:ext cx="508158" cy="507392"/>
          </a:xfrm>
          <a:custGeom>
            <a:avLst/>
            <a:gdLst>
              <a:gd name="connsiteX0" fmla="*/ 59563 w 608838"/>
              <a:gd name="connsiteY0" fmla="*/ 383308 h 607921"/>
              <a:gd name="connsiteX1" fmla="*/ 39709 w 608838"/>
              <a:gd name="connsiteY1" fmla="*/ 403133 h 607921"/>
              <a:gd name="connsiteX2" fmla="*/ 59563 w 608838"/>
              <a:gd name="connsiteY2" fmla="*/ 422958 h 607921"/>
              <a:gd name="connsiteX3" fmla="*/ 79418 w 608838"/>
              <a:gd name="connsiteY3" fmla="*/ 403133 h 607921"/>
              <a:gd name="connsiteX4" fmla="*/ 59563 w 608838"/>
              <a:gd name="connsiteY4" fmla="*/ 383308 h 607921"/>
              <a:gd name="connsiteX5" fmla="*/ 145613 w 608838"/>
              <a:gd name="connsiteY5" fmla="*/ 211419 h 607921"/>
              <a:gd name="connsiteX6" fmla="*/ 172024 w 608838"/>
              <a:gd name="connsiteY6" fmla="*/ 251067 h 607921"/>
              <a:gd name="connsiteX7" fmla="*/ 198535 w 608838"/>
              <a:gd name="connsiteY7" fmla="*/ 211419 h 607921"/>
              <a:gd name="connsiteX8" fmla="*/ 469857 w 608838"/>
              <a:gd name="connsiteY8" fmla="*/ 0 h 607921"/>
              <a:gd name="connsiteX9" fmla="*/ 555926 w 608838"/>
              <a:gd name="connsiteY9" fmla="*/ 85940 h 607921"/>
              <a:gd name="connsiteX10" fmla="*/ 555926 w 608838"/>
              <a:gd name="connsiteY10" fmla="*/ 422958 h 607921"/>
              <a:gd name="connsiteX11" fmla="*/ 608838 w 608838"/>
              <a:gd name="connsiteY11" fmla="*/ 422958 h 607921"/>
              <a:gd name="connsiteX12" fmla="*/ 608838 w 608838"/>
              <a:gd name="connsiteY12" fmla="*/ 541905 h 607921"/>
              <a:gd name="connsiteX13" fmla="*/ 595635 w 608838"/>
              <a:gd name="connsiteY13" fmla="*/ 541905 h 607921"/>
              <a:gd name="connsiteX14" fmla="*/ 595635 w 608838"/>
              <a:gd name="connsiteY14" fmla="*/ 607921 h 607921"/>
              <a:gd name="connsiteX15" fmla="*/ 555926 w 608838"/>
              <a:gd name="connsiteY15" fmla="*/ 607921 h 607921"/>
              <a:gd name="connsiteX16" fmla="*/ 555926 w 608838"/>
              <a:gd name="connsiteY16" fmla="*/ 541905 h 607921"/>
              <a:gd name="connsiteX17" fmla="*/ 516217 w 608838"/>
              <a:gd name="connsiteY17" fmla="*/ 541905 h 607921"/>
              <a:gd name="connsiteX18" fmla="*/ 516217 w 608838"/>
              <a:gd name="connsiteY18" fmla="*/ 607921 h 607921"/>
              <a:gd name="connsiteX19" fmla="*/ 476508 w 608838"/>
              <a:gd name="connsiteY19" fmla="*/ 607921 h 607921"/>
              <a:gd name="connsiteX20" fmla="*/ 476508 w 608838"/>
              <a:gd name="connsiteY20" fmla="*/ 541905 h 607921"/>
              <a:gd name="connsiteX21" fmla="*/ 463305 w 608838"/>
              <a:gd name="connsiteY21" fmla="*/ 541905 h 607921"/>
              <a:gd name="connsiteX22" fmla="*/ 463305 w 608838"/>
              <a:gd name="connsiteY22" fmla="*/ 422958 h 607921"/>
              <a:gd name="connsiteX23" fmla="*/ 516217 w 608838"/>
              <a:gd name="connsiteY23" fmla="*/ 422958 h 607921"/>
              <a:gd name="connsiteX24" fmla="*/ 516217 w 608838"/>
              <a:gd name="connsiteY24" fmla="*/ 85940 h 607921"/>
              <a:gd name="connsiteX25" fmla="*/ 469857 w 608838"/>
              <a:gd name="connsiteY25" fmla="*/ 39649 h 607921"/>
              <a:gd name="connsiteX26" fmla="*/ 423596 w 608838"/>
              <a:gd name="connsiteY26" fmla="*/ 85940 h 607921"/>
              <a:gd name="connsiteX27" fmla="*/ 423596 w 608838"/>
              <a:gd name="connsiteY27" fmla="*/ 522081 h 607921"/>
              <a:gd name="connsiteX28" fmla="*/ 337527 w 608838"/>
              <a:gd name="connsiteY28" fmla="*/ 607921 h 607921"/>
              <a:gd name="connsiteX29" fmla="*/ 251457 w 608838"/>
              <a:gd name="connsiteY29" fmla="*/ 522081 h 607921"/>
              <a:gd name="connsiteX30" fmla="*/ 251457 w 608838"/>
              <a:gd name="connsiteY30" fmla="*/ 462607 h 607921"/>
              <a:gd name="connsiteX31" fmla="*/ 0 w 608838"/>
              <a:gd name="connsiteY31" fmla="*/ 462607 h 607921"/>
              <a:gd name="connsiteX32" fmla="*/ 0 w 608838"/>
              <a:gd name="connsiteY32" fmla="*/ 92482 h 607921"/>
              <a:gd name="connsiteX33" fmla="*/ 39709 w 608838"/>
              <a:gd name="connsiteY33" fmla="*/ 92482 h 607921"/>
              <a:gd name="connsiteX34" fmla="*/ 39709 w 608838"/>
              <a:gd name="connsiteY34" fmla="*/ 343659 h 607921"/>
              <a:gd name="connsiteX35" fmla="*/ 304469 w 608838"/>
              <a:gd name="connsiteY35" fmla="*/ 343659 h 607921"/>
              <a:gd name="connsiteX36" fmla="*/ 304469 w 608838"/>
              <a:gd name="connsiteY36" fmla="*/ 92482 h 607921"/>
              <a:gd name="connsiteX37" fmla="*/ 344178 w 608838"/>
              <a:gd name="connsiteY37" fmla="*/ 92482 h 607921"/>
              <a:gd name="connsiteX38" fmla="*/ 344178 w 608838"/>
              <a:gd name="connsiteY38" fmla="*/ 462607 h 607921"/>
              <a:gd name="connsiteX39" fmla="*/ 291166 w 608838"/>
              <a:gd name="connsiteY39" fmla="*/ 462607 h 607921"/>
              <a:gd name="connsiteX40" fmla="*/ 291166 w 608838"/>
              <a:gd name="connsiteY40" fmla="*/ 522081 h 607921"/>
              <a:gd name="connsiteX41" fmla="*/ 337527 w 608838"/>
              <a:gd name="connsiteY41" fmla="*/ 568272 h 607921"/>
              <a:gd name="connsiteX42" fmla="*/ 383887 w 608838"/>
              <a:gd name="connsiteY42" fmla="*/ 522081 h 607921"/>
              <a:gd name="connsiteX43" fmla="*/ 383887 w 608838"/>
              <a:gd name="connsiteY43" fmla="*/ 85940 h 607921"/>
              <a:gd name="connsiteX44" fmla="*/ 469857 w 608838"/>
              <a:gd name="connsiteY44" fmla="*/ 0 h 607921"/>
              <a:gd name="connsiteX45" fmla="*/ 79386 w 608838"/>
              <a:gd name="connsiteY45" fmla="*/ 0 h 607921"/>
              <a:gd name="connsiteX46" fmla="*/ 264761 w 608838"/>
              <a:gd name="connsiteY46" fmla="*/ 0 h 607921"/>
              <a:gd name="connsiteX47" fmla="*/ 264761 w 608838"/>
              <a:gd name="connsiteY47" fmla="*/ 303996 h 607921"/>
              <a:gd name="connsiteX48" fmla="*/ 79386 w 608838"/>
              <a:gd name="connsiteY48" fmla="*/ 303996 h 60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8838" h="607921">
                <a:moveTo>
                  <a:pt x="59563" y="383308"/>
                </a:moveTo>
                <a:cubicBezTo>
                  <a:pt x="48643" y="383308"/>
                  <a:pt x="39709" y="392130"/>
                  <a:pt x="39709" y="403133"/>
                </a:cubicBezTo>
                <a:cubicBezTo>
                  <a:pt x="39709" y="414037"/>
                  <a:pt x="48643" y="422958"/>
                  <a:pt x="59563" y="422958"/>
                </a:cubicBezTo>
                <a:cubicBezTo>
                  <a:pt x="70483" y="422958"/>
                  <a:pt x="79418" y="414037"/>
                  <a:pt x="79418" y="403133"/>
                </a:cubicBezTo>
                <a:cubicBezTo>
                  <a:pt x="79418" y="392130"/>
                  <a:pt x="70483" y="383308"/>
                  <a:pt x="59563" y="383308"/>
                </a:cubicBezTo>
                <a:close/>
                <a:moveTo>
                  <a:pt x="145613" y="211419"/>
                </a:moveTo>
                <a:lnTo>
                  <a:pt x="172024" y="251067"/>
                </a:lnTo>
                <a:lnTo>
                  <a:pt x="198535" y="211419"/>
                </a:lnTo>
                <a:close/>
                <a:moveTo>
                  <a:pt x="469857" y="0"/>
                </a:moveTo>
                <a:cubicBezTo>
                  <a:pt x="517309" y="0"/>
                  <a:pt x="555926" y="38559"/>
                  <a:pt x="555926" y="85940"/>
                </a:cubicBezTo>
                <a:lnTo>
                  <a:pt x="555926" y="422958"/>
                </a:lnTo>
                <a:lnTo>
                  <a:pt x="608838" y="422958"/>
                </a:lnTo>
                <a:lnTo>
                  <a:pt x="608838" y="541905"/>
                </a:lnTo>
                <a:lnTo>
                  <a:pt x="595635" y="541905"/>
                </a:lnTo>
                <a:lnTo>
                  <a:pt x="595635" y="607921"/>
                </a:lnTo>
                <a:lnTo>
                  <a:pt x="555926" y="607921"/>
                </a:lnTo>
                <a:lnTo>
                  <a:pt x="555926" y="541905"/>
                </a:lnTo>
                <a:lnTo>
                  <a:pt x="516217" y="541905"/>
                </a:lnTo>
                <a:lnTo>
                  <a:pt x="516217" y="607921"/>
                </a:lnTo>
                <a:lnTo>
                  <a:pt x="476508" y="607921"/>
                </a:lnTo>
                <a:lnTo>
                  <a:pt x="476508" y="541905"/>
                </a:lnTo>
                <a:lnTo>
                  <a:pt x="463305" y="541905"/>
                </a:lnTo>
                <a:lnTo>
                  <a:pt x="463305" y="422958"/>
                </a:lnTo>
                <a:lnTo>
                  <a:pt x="516217" y="422958"/>
                </a:lnTo>
                <a:lnTo>
                  <a:pt x="516217" y="85940"/>
                </a:lnTo>
                <a:cubicBezTo>
                  <a:pt x="516217" y="60366"/>
                  <a:pt x="495469" y="39649"/>
                  <a:pt x="469857" y="39649"/>
                </a:cubicBezTo>
                <a:cubicBezTo>
                  <a:pt x="444344" y="39649"/>
                  <a:pt x="423596" y="60366"/>
                  <a:pt x="423596" y="85940"/>
                </a:cubicBezTo>
                <a:lnTo>
                  <a:pt x="423596" y="522081"/>
                </a:lnTo>
                <a:cubicBezTo>
                  <a:pt x="423596" y="569461"/>
                  <a:pt x="384979" y="607921"/>
                  <a:pt x="337527" y="607921"/>
                </a:cubicBezTo>
                <a:cubicBezTo>
                  <a:pt x="290074" y="607921"/>
                  <a:pt x="251457" y="569461"/>
                  <a:pt x="251457" y="522081"/>
                </a:cubicBezTo>
                <a:lnTo>
                  <a:pt x="251457" y="462607"/>
                </a:lnTo>
                <a:lnTo>
                  <a:pt x="0" y="462607"/>
                </a:lnTo>
                <a:lnTo>
                  <a:pt x="0" y="92482"/>
                </a:lnTo>
                <a:lnTo>
                  <a:pt x="39709" y="92482"/>
                </a:lnTo>
                <a:lnTo>
                  <a:pt x="39709" y="343659"/>
                </a:lnTo>
                <a:lnTo>
                  <a:pt x="304469" y="343659"/>
                </a:lnTo>
                <a:lnTo>
                  <a:pt x="304469" y="92482"/>
                </a:lnTo>
                <a:lnTo>
                  <a:pt x="344178" y="92482"/>
                </a:lnTo>
                <a:lnTo>
                  <a:pt x="344178" y="462607"/>
                </a:lnTo>
                <a:lnTo>
                  <a:pt x="291166" y="462607"/>
                </a:lnTo>
                <a:lnTo>
                  <a:pt x="291166" y="522081"/>
                </a:lnTo>
                <a:cubicBezTo>
                  <a:pt x="291166" y="547555"/>
                  <a:pt x="312014" y="568272"/>
                  <a:pt x="337527" y="568272"/>
                </a:cubicBezTo>
                <a:cubicBezTo>
                  <a:pt x="363040" y="568272"/>
                  <a:pt x="383887" y="547555"/>
                  <a:pt x="383887" y="522081"/>
                </a:cubicBezTo>
                <a:lnTo>
                  <a:pt x="383887" y="85940"/>
                </a:lnTo>
                <a:cubicBezTo>
                  <a:pt x="383887" y="38559"/>
                  <a:pt x="422405" y="0"/>
                  <a:pt x="469857" y="0"/>
                </a:cubicBezTo>
                <a:close/>
                <a:moveTo>
                  <a:pt x="79386" y="0"/>
                </a:moveTo>
                <a:lnTo>
                  <a:pt x="264761" y="0"/>
                </a:lnTo>
                <a:lnTo>
                  <a:pt x="264761" y="303996"/>
                </a:lnTo>
                <a:lnTo>
                  <a:pt x="79386" y="303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4" name="íšlïḑè">
            <a:extLst>
              <a:ext uri="{FF2B5EF4-FFF2-40B4-BE49-F238E27FC236}">
                <a16:creationId xmlns:a16="http://schemas.microsoft.com/office/drawing/2014/main" xmlns="" id="{52147DB1-17F8-49A3-B832-1BCE414E0BD9}"/>
              </a:ext>
            </a:extLst>
          </p:cNvPr>
          <p:cNvSpPr txBox="1"/>
          <p:nvPr/>
        </p:nvSpPr>
        <p:spPr>
          <a:xfrm>
            <a:off x="1418212" y="2295380"/>
            <a:ext cx="2732716" cy="806387"/>
          </a:xfrm>
          <a:prstGeom prst="rect">
            <a:avLst/>
          </a:prstGeom>
          <a:noFill/>
        </p:spPr>
        <p:txBody>
          <a:bodyPr wrap="square" lIns="91440" tIns="45720" rIns="91440" bIns="4572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</p:txBody>
      </p:sp>
      <p:sp>
        <p:nvSpPr>
          <p:cNvPr id="45" name="íšḷîďe">
            <a:extLst>
              <a:ext uri="{FF2B5EF4-FFF2-40B4-BE49-F238E27FC236}">
                <a16:creationId xmlns:a16="http://schemas.microsoft.com/office/drawing/2014/main" xmlns="" id="{106D8581-14D6-4665-A540-05732DE68AA9}"/>
              </a:ext>
            </a:extLst>
          </p:cNvPr>
          <p:cNvSpPr txBox="1"/>
          <p:nvPr/>
        </p:nvSpPr>
        <p:spPr>
          <a:xfrm>
            <a:off x="2044341" y="1883202"/>
            <a:ext cx="1480459" cy="4121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spc="150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50" name="ïṩḷïḑe">
            <a:extLst>
              <a:ext uri="{FF2B5EF4-FFF2-40B4-BE49-F238E27FC236}">
                <a16:creationId xmlns:a16="http://schemas.microsoft.com/office/drawing/2014/main" xmlns="" id="{B424BD1E-92A6-45C7-9077-2F040F7C3959}"/>
              </a:ext>
            </a:extLst>
          </p:cNvPr>
          <p:cNvSpPr/>
          <p:nvPr/>
        </p:nvSpPr>
        <p:spPr bwMode="auto">
          <a:xfrm>
            <a:off x="2530490" y="1285687"/>
            <a:ext cx="508158" cy="507377"/>
          </a:xfrm>
          <a:custGeom>
            <a:avLst/>
            <a:gdLst>
              <a:gd name="connsiteX0" fmla="*/ 333891 w 578320"/>
              <a:gd name="connsiteY0" fmla="*/ 314976 h 577432"/>
              <a:gd name="connsiteX1" fmla="*/ 398475 w 578320"/>
              <a:gd name="connsiteY1" fmla="*/ 314976 h 577432"/>
              <a:gd name="connsiteX2" fmla="*/ 424308 w 578320"/>
              <a:gd name="connsiteY2" fmla="*/ 340761 h 577432"/>
              <a:gd name="connsiteX3" fmla="*/ 424308 w 578320"/>
              <a:gd name="connsiteY3" fmla="*/ 550726 h 577432"/>
              <a:gd name="connsiteX4" fmla="*/ 398475 w 578320"/>
              <a:gd name="connsiteY4" fmla="*/ 577432 h 577432"/>
              <a:gd name="connsiteX5" fmla="*/ 333891 w 578320"/>
              <a:gd name="connsiteY5" fmla="*/ 577432 h 577432"/>
              <a:gd name="connsiteX6" fmla="*/ 307135 w 578320"/>
              <a:gd name="connsiteY6" fmla="*/ 550726 h 577432"/>
              <a:gd name="connsiteX7" fmla="*/ 307135 w 578320"/>
              <a:gd name="connsiteY7" fmla="*/ 340761 h 577432"/>
              <a:gd name="connsiteX8" fmla="*/ 333891 w 578320"/>
              <a:gd name="connsiteY8" fmla="*/ 314976 h 577432"/>
              <a:gd name="connsiteX9" fmla="*/ 179853 w 578320"/>
              <a:gd name="connsiteY9" fmla="*/ 314976 h 577432"/>
              <a:gd name="connsiteX10" fmla="*/ 244456 w 578320"/>
              <a:gd name="connsiteY10" fmla="*/ 314976 h 577432"/>
              <a:gd name="connsiteX11" fmla="*/ 270297 w 578320"/>
              <a:gd name="connsiteY11" fmla="*/ 340761 h 577432"/>
              <a:gd name="connsiteX12" fmla="*/ 270297 w 578320"/>
              <a:gd name="connsiteY12" fmla="*/ 550726 h 577432"/>
              <a:gd name="connsiteX13" fmla="*/ 244456 w 578320"/>
              <a:gd name="connsiteY13" fmla="*/ 577432 h 577432"/>
              <a:gd name="connsiteX14" fmla="*/ 179853 w 578320"/>
              <a:gd name="connsiteY14" fmla="*/ 577432 h 577432"/>
              <a:gd name="connsiteX15" fmla="*/ 154012 w 578320"/>
              <a:gd name="connsiteY15" fmla="*/ 550726 h 577432"/>
              <a:gd name="connsiteX16" fmla="*/ 154012 w 578320"/>
              <a:gd name="connsiteY16" fmla="*/ 340761 h 577432"/>
              <a:gd name="connsiteX17" fmla="*/ 179853 w 578320"/>
              <a:gd name="connsiteY17" fmla="*/ 314976 h 577432"/>
              <a:gd name="connsiteX18" fmla="*/ 486981 w 578320"/>
              <a:gd name="connsiteY18" fmla="*/ 235677 h 577432"/>
              <a:gd name="connsiteX19" fmla="*/ 551564 w 578320"/>
              <a:gd name="connsiteY19" fmla="*/ 235677 h 577432"/>
              <a:gd name="connsiteX20" fmla="*/ 578320 w 578320"/>
              <a:gd name="connsiteY20" fmla="*/ 262391 h 577432"/>
              <a:gd name="connsiteX21" fmla="*/ 578320 w 578320"/>
              <a:gd name="connsiteY21" fmla="*/ 550718 h 577432"/>
              <a:gd name="connsiteX22" fmla="*/ 551564 w 578320"/>
              <a:gd name="connsiteY22" fmla="*/ 577432 h 577432"/>
              <a:gd name="connsiteX23" fmla="*/ 486981 w 578320"/>
              <a:gd name="connsiteY23" fmla="*/ 577432 h 577432"/>
              <a:gd name="connsiteX24" fmla="*/ 461147 w 578320"/>
              <a:gd name="connsiteY24" fmla="*/ 550718 h 577432"/>
              <a:gd name="connsiteX25" fmla="*/ 461147 w 578320"/>
              <a:gd name="connsiteY25" fmla="*/ 262391 h 577432"/>
              <a:gd name="connsiteX26" fmla="*/ 486981 w 578320"/>
              <a:gd name="connsiteY26" fmla="*/ 235677 h 577432"/>
              <a:gd name="connsiteX27" fmla="*/ 25833 w 578320"/>
              <a:gd name="connsiteY27" fmla="*/ 235677 h 577432"/>
              <a:gd name="connsiteX28" fmla="*/ 90417 w 578320"/>
              <a:gd name="connsiteY28" fmla="*/ 235677 h 577432"/>
              <a:gd name="connsiteX29" fmla="*/ 117173 w 578320"/>
              <a:gd name="connsiteY29" fmla="*/ 262391 h 577432"/>
              <a:gd name="connsiteX30" fmla="*/ 117173 w 578320"/>
              <a:gd name="connsiteY30" fmla="*/ 550718 h 577432"/>
              <a:gd name="connsiteX31" fmla="*/ 90417 w 578320"/>
              <a:gd name="connsiteY31" fmla="*/ 577432 h 577432"/>
              <a:gd name="connsiteX32" fmla="*/ 25833 w 578320"/>
              <a:gd name="connsiteY32" fmla="*/ 577432 h 577432"/>
              <a:gd name="connsiteX33" fmla="*/ 0 w 578320"/>
              <a:gd name="connsiteY33" fmla="*/ 550718 h 577432"/>
              <a:gd name="connsiteX34" fmla="*/ 0 w 578320"/>
              <a:gd name="connsiteY34" fmla="*/ 262391 h 577432"/>
              <a:gd name="connsiteX35" fmla="*/ 25833 w 578320"/>
              <a:gd name="connsiteY35" fmla="*/ 235677 h 577432"/>
              <a:gd name="connsiteX36" fmla="*/ 297075 w 578320"/>
              <a:gd name="connsiteY36" fmla="*/ 158450 h 577432"/>
              <a:gd name="connsiteX37" fmla="*/ 326516 w 578320"/>
              <a:gd name="connsiteY37" fmla="*/ 181440 h 577432"/>
              <a:gd name="connsiteX38" fmla="*/ 297075 w 578320"/>
              <a:gd name="connsiteY38" fmla="*/ 205349 h 577432"/>
              <a:gd name="connsiteX39" fmla="*/ 282280 w 578320"/>
              <a:gd name="connsiteY39" fmla="*/ 81074 h 577432"/>
              <a:gd name="connsiteX40" fmla="*/ 282280 w 578320"/>
              <a:gd name="connsiteY40" fmla="*/ 124274 h 577432"/>
              <a:gd name="connsiteX41" fmla="*/ 255502 w 578320"/>
              <a:gd name="connsiteY41" fmla="*/ 101295 h 577432"/>
              <a:gd name="connsiteX42" fmla="*/ 282280 w 578320"/>
              <a:gd name="connsiteY42" fmla="*/ 81074 h 577432"/>
              <a:gd name="connsiteX43" fmla="*/ 289621 w 578320"/>
              <a:gd name="connsiteY43" fmla="*/ 35910 h 577432"/>
              <a:gd name="connsiteX44" fmla="*/ 282244 w 578320"/>
              <a:gd name="connsiteY44" fmla="*/ 44197 h 577432"/>
              <a:gd name="connsiteX45" fmla="*/ 282244 w 578320"/>
              <a:gd name="connsiteY45" fmla="*/ 57087 h 577432"/>
              <a:gd name="connsiteX46" fmla="*/ 225069 w 578320"/>
              <a:gd name="connsiteY46" fmla="*/ 106808 h 577432"/>
              <a:gd name="connsiteX47" fmla="*/ 282244 w 578320"/>
              <a:gd name="connsiteY47" fmla="*/ 155609 h 577432"/>
              <a:gd name="connsiteX48" fmla="*/ 282244 w 578320"/>
              <a:gd name="connsiteY48" fmla="*/ 205330 h 577432"/>
              <a:gd name="connsiteX49" fmla="*/ 237057 w 578320"/>
              <a:gd name="connsiteY49" fmla="*/ 170341 h 577432"/>
              <a:gd name="connsiteX50" fmla="*/ 222302 w 578320"/>
              <a:gd name="connsiteY50" fmla="*/ 185994 h 577432"/>
              <a:gd name="connsiteX51" fmla="*/ 282244 w 578320"/>
              <a:gd name="connsiteY51" fmla="*/ 229269 h 577432"/>
              <a:gd name="connsiteX52" fmla="*/ 282244 w 578320"/>
              <a:gd name="connsiteY52" fmla="*/ 244002 h 577432"/>
              <a:gd name="connsiteX53" fmla="*/ 289621 w 578320"/>
              <a:gd name="connsiteY53" fmla="*/ 252288 h 577432"/>
              <a:gd name="connsiteX54" fmla="*/ 296999 w 578320"/>
              <a:gd name="connsiteY54" fmla="*/ 244002 h 577432"/>
              <a:gd name="connsiteX55" fmla="*/ 296999 w 578320"/>
              <a:gd name="connsiteY55" fmla="*/ 229269 h 577432"/>
              <a:gd name="connsiteX56" fmla="*/ 356018 w 578320"/>
              <a:gd name="connsiteY56" fmla="*/ 179548 h 577432"/>
              <a:gd name="connsiteX57" fmla="*/ 296999 w 578320"/>
              <a:gd name="connsiteY57" fmla="*/ 126144 h 577432"/>
              <a:gd name="connsiteX58" fmla="*/ 296999 w 578320"/>
              <a:gd name="connsiteY58" fmla="*/ 81027 h 577432"/>
              <a:gd name="connsiteX59" fmla="*/ 338497 w 578320"/>
              <a:gd name="connsiteY59" fmla="*/ 106808 h 577432"/>
              <a:gd name="connsiteX60" fmla="*/ 353252 w 578320"/>
              <a:gd name="connsiteY60" fmla="*/ 92076 h 577432"/>
              <a:gd name="connsiteX61" fmla="*/ 296999 w 578320"/>
              <a:gd name="connsiteY61" fmla="*/ 57087 h 577432"/>
              <a:gd name="connsiteX62" fmla="*/ 296999 w 578320"/>
              <a:gd name="connsiteY62" fmla="*/ 44197 h 577432"/>
              <a:gd name="connsiteX63" fmla="*/ 289621 w 578320"/>
              <a:gd name="connsiteY63" fmla="*/ 35910 h 577432"/>
              <a:gd name="connsiteX64" fmla="*/ 288699 w 578320"/>
              <a:gd name="connsiteY64" fmla="*/ 0 h 577432"/>
              <a:gd name="connsiteX65" fmla="*/ 433481 w 578320"/>
              <a:gd name="connsiteY65" fmla="*/ 144559 h 577432"/>
              <a:gd name="connsiteX66" fmla="*/ 288699 w 578320"/>
              <a:gd name="connsiteY66" fmla="*/ 288198 h 577432"/>
              <a:gd name="connsiteX67" fmla="*/ 144839 w 578320"/>
              <a:gd name="connsiteY67" fmla="*/ 144559 h 577432"/>
              <a:gd name="connsiteX68" fmla="*/ 288699 w 578320"/>
              <a:gd name="connsiteY6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78320" h="577432">
                <a:moveTo>
                  <a:pt x="333891" y="314976"/>
                </a:moveTo>
                <a:lnTo>
                  <a:pt x="398475" y="314976"/>
                </a:lnTo>
                <a:cubicBezTo>
                  <a:pt x="412314" y="314976"/>
                  <a:pt x="424308" y="326948"/>
                  <a:pt x="424308" y="340761"/>
                </a:cubicBezTo>
                <a:lnTo>
                  <a:pt x="424308" y="550726"/>
                </a:lnTo>
                <a:cubicBezTo>
                  <a:pt x="424308" y="565460"/>
                  <a:pt x="412314" y="577432"/>
                  <a:pt x="398475" y="577432"/>
                </a:cubicBezTo>
                <a:lnTo>
                  <a:pt x="333891" y="577432"/>
                </a:lnTo>
                <a:cubicBezTo>
                  <a:pt x="319129" y="577432"/>
                  <a:pt x="307135" y="565460"/>
                  <a:pt x="307135" y="550726"/>
                </a:cubicBezTo>
                <a:lnTo>
                  <a:pt x="307135" y="340761"/>
                </a:lnTo>
                <a:cubicBezTo>
                  <a:pt x="307135" y="326948"/>
                  <a:pt x="319129" y="314976"/>
                  <a:pt x="333891" y="314976"/>
                </a:cubicBezTo>
                <a:close/>
                <a:moveTo>
                  <a:pt x="179853" y="314976"/>
                </a:moveTo>
                <a:lnTo>
                  <a:pt x="244456" y="314976"/>
                </a:lnTo>
                <a:cubicBezTo>
                  <a:pt x="259222" y="314976"/>
                  <a:pt x="270297" y="326948"/>
                  <a:pt x="270297" y="340761"/>
                </a:cubicBezTo>
                <a:lnTo>
                  <a:pt x="270297" y="550726"/>
                </a:lnTo>
                <a:cubicBezTo>
                  <a:pt x="270297" y="565460"/>
                  <a:pt x="259222" y="577432"/>
                  <a:pt x="244456" y="577432"/>
                </a:cubicBezTo>
                <a:lnTo>
                  <a:pt x="179853" y="577432"/>
                </a:lnTo>
                <a:cubicBezTo>
                  <a:pt x="165087" y="577432"/>
                  <a:pt x="154012" y="565460"/>
                  <a:pt x="154012" y="550726"/>
                </a:cubicBezTo>
                <a:lnTo>
                  <a:pt x="154012" y="340761"/>
                </a:lnTo>
                <a:cubicBezTo>
                  <a:pt x="154012" y="326948"/>
                  <a:pt x="165087" y="314976"/>
                  <a:pt x="179853" y="314976"/>
                </a:cubicBezTo>
                <a:close/>
                <a:moveTo>
                  <a:pt x="486981" y="235677"/>
                </a:moveTo>
                <a:lnTo>
                  <a:pt x="551564" y="235677"/>
                </a:lnTo>
                <a:cubicBezTo>
                  <a:pt x="566326" y="235677"/>
                  <a:pt x="578320" y="247652"/>
                  <a:pt x="578320" y="262391"/>
                </a:cubicBezTo>
                <a:lnTo>
                  <a:pt x="578320" y="550718"/>
                </a:lnTo>
                <a:cubicBezTo>
                  <a:pt x="578320" y="565457"/>
                  <a:pt x="566326" y="577432"/>
                  <a:pt x="551564" y="577432"/>
                </a:cubicBezTo>
                <a:lnTo>
                  <a:pt x="486981" y="577432"/>
                </a:lnTo>
                <a:cubicBezTo>
                  <a:pt x="473141" y="577432"/>
                  <a:pt x="461147" y="565457"/>
                  <a:pt x="461147" y="550718"/>
                </a:cubicBezTo>
                <a:lnTo>
                  <a:pt x="461147" y="262391"/>
                </a:lnTo>
                <a:cubicBezTo>
                  <a:pt x="461147" y="247652"/>
                  <a:pt x="473141" y="235677"/>
                  <a:pt x="486981" y="235677"/>
                </a:cubicBezTo>
                <a:close/>
                <a:moveTo>
                  <a:pt x="25833" y="235677"/>
                </a:moveTo>
                <a:lnTo>
                  <a:pt x="90417" y="235677"/>
                </a:lnTo>
                <a:cubicBezTo>
                  <a:pt x="105179" y="235677"/>
                  <a:pt x="117173" y="247652"/>
                  <a:pt x="117173" y="262391"/>
                </a:cubicBezTo>
                <a:lnTo>
                  <a:pt x="117173" y="550718"/>
                </a:lnTo>
                <a:cubicBezTo>
                  <a:pt x="117173" y="565457"/>
                  <a:pt x="105179" y="577432"/>
                  <a:pt x="90417" y="577432"/>
                </a:cubicBezTo>
                <a:lnTo>
                  <a:pt x="25833" y="577432"/>
                </a:lnTo>
                <a:cubicBezTo>
                  <a:pt x="11994" y="577432"/>
                  <a:pt x="0" y="565457"/>
                  <a:pt x="0" y="550718"/>
                </a:cubicBezTo>
                <a:lnTo>
                  <a:pt x="0" y="262391"/>
                </a:lnTo>
                <a:cubicBezTo>
                  <a:pt x="0" y="247652"/>
                  <a:pt x="11994" y="235677"/>
                  <a:pt x="25833" y="235677"/>
                </a:cubicBezTo>
                <a:close/>
                <a:moveTo>
                  <a:pt x="297075" y="158450"/>
                </a:moveTo>
                <a:cubicBezTo>
                  <a:pt x="309956" y="161209"/>
                  <a:pt x="326516" y="165807"/>
                  <a:pt x="326516" y="181440"/>
                </a:cubicBezTo>
                <a:cubicBezTo>
                  <a:pt x="326516" y="197992"/>
                  <a:pt x="310876" y="204429"/>
                  <a:pt x="297075" y="205349"/>
                </a:cubicBezTo>
                <a:close/>
                <a:moveTo>
                  <a:pt x="282280" y="81074"/>
                </a:moveTo>
                <a:lnTo>
                  <a:pt x="282280" y="124274"/>
                </a:lnTo>
                <a:cubicBezTo>
                  <a:pt x="264736" y="120597"/>
                  <a:pt x="255502" y="113244"/>
                  <a:pt x="255502" y="101295"/>
                </a:cubicBezTo>
                <a:cubicBezTo>
                  <a:pt x="255502" y="91185"/>
                  <a:pt x="265659" y="81993"/>
                  <a:pt x="282280" y="81074"/>
                </a:cubicBezTo>
                <a:close/>
                <a:moveTo>
                  <a:pt x="289621" y="35910"/>
                </a:moveTo>
                <a:cubicBezTo>
                  <a:pt x="285010" y="35910"/>
                  <a:pt x="282244" y="40514"/>
                  <a:pt x="282244" y="44197"/>
                </a:cubicBezTo>
                <a:lnTo>
                  <a:pt x="282244" y="57087"/>
                </a:lnTo>
                <a:cubicBezTo>
                  <a:pt x="252734" y="58008"/>
                  <a:pt x="225069" y="74582"/>
                  <a:pt x="225069" y="106808"/>
                </a:cubicBezTo>
                <a:cubicBezTo>
                  <a:pt x="225069" y="133510"/>
                  <a:pt x="247201" y="149163"/>
                  <a:pt x="282244" y="155609"/>
                </a:cubicBezTo>
                <a:lnTo>
                  <a:pt x="282244" y="205330"/>
                </a:lnTo>
                <a:cubicBezTo>
                  <a:pt x="242590" y="203488"/>
                  <a:pt x="263800" y="170341"/>
                  <a:pt x="237057" y="170341"/>
                </a:cubicBezTo>
                <a:cubicBezTo>
                  <a:pt x="227835" y="170341"/>
                  <a:pt x="222302" y="175865"/>
                  <a:pt x="222302" y="185994"/>
                </a:cubicBezTo>
                <a:cubicBezTo>
                  <a:pt x="222302" y="204409"/>
                  <a:pt x="241668" y="228349"/>
                  <a:pt x="282244" y="229269"/>
                </a:cubicBezTo>
                <a:lnTo>
                  <a:pt x="282244" y="244002"/>
                </a:lnTo>
                <a:cubicBezTo>
                  <a:pt x="282244" y="248605"/>
                  <a:pt x="285010" y="252288"/>
                  <a:pt x="289621" y="252288"/>
                </a:cubicBezTo>
                <a:cubicBezTo>
                  <a:pt x="293310" y="252288"/>
                  <a:pt x="296999" y="248605"/>
                  <a:pt x="296999" y="244002"/>
                </a:cubicBezTo>
                <a:lnTo>
                  <a:pt x="296999" y="229269"/>
                </a:lnTo>
                <a:cubicBezTo>
                  <a:pt x="332042" y="227428"/>
                  <a:pt x="356018" y="210854"/>
                  <a:pt x="356018" y="179548"/>
                </a:cubicBezTo>
                <a:cubicBezTo>
                  <a:pt x="356018" y="142718"/>
                  <a:pt x="328353" y="133510"/>
                  <a:pt x="296999" y="126144"/>
                </a:cubicBezTo>
                <a:lnTo>
                  <a:pt x="296999" y="81027"/>
                </a:lnTo>
                <a:cubicBezTo>
                  <a:pt x="322820" y="81948"/>
                  <a:pt x="322820" y="106808"/>
                  <a:pt x="338497" y="106808"/>
                </a:cubicBezTo>
                <a:cubicBezTo>
                  <a:pt x="346796" y="106808"/>
                  <a:pt x="353252" y="101284"/>
                  <a:pt x="353252" y="92076"/>
                </a:cubicBezTo>
                <a:cubicBezTo>
                  <a:pt x="353252" y="69057"/>
                  <a:pt x="315442" y="57087"/>
                  <a:pt x="296999" y="57087"/>
                </a:cubicBezTo>
                <a:lnTo>
                  <a:pt x="296999" y="44197"/>
                </a:lnTo>
                <a:cubicBezTo>
                  <a:pt x="296999" y="40514"/>
                  <a:pt x="293310" y="35910"/>
                  <a:pt x="289621" y="35910"/>
                </a:cubicBezTo>
                <a:close/>
                <a:moveTo>
                  <a:pt x="288699" y="0"/>
                </a:moveTo>
                <a:cubicBezTo>
                  <a:pt x="368929" y="0"/>
                  <a:pt x="433481" y="64453"/>
                  <a:pt x="433481" y="144559"/>
                </a:cubicBezTo>
                <a:cubicBezTo>
                  <a:pt x="433481" y="223745"/>
                  <a:pt x="368929" y="288198"/>
                  <a:pt x="288699" y="288198"/>
                </a:cubicBezTo>
                <a:cubicBezTo>
                  <a:pt x="209392" y="288198"/>
                  <a:pt x="144839" y="223745"/>
                  <a:pt x="144839" y="144559"/>
                </a:cubicBezTo>
                <a:cubicBezTo>
                  <a:pt x="144839" y="64453"/>
                  <a:pt x="209392" y="0"/>
                  <a:pt x="28869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ïṣliďe">
            <a:extLst>
              <a:ext uri="{FF2B5EF4-FFF2-40B4-BE49-F238E27FC236}">
                <a16:creationId xmlns:a16="http://schemas.microsoft.com/office/drawing/2014/main" xmlns="" id="{26997949-1F0D-4D25-9737-7F1ED21D3243}"/>
              </a:ext>
            </a:extLst>
          </p:cNvPr>
          <p:cNvSpPr txBox="1"/>
          <p:nvPr/>
        </p:nvSpPr>
        <p:spPr>
          <a:xfrm>
            <a:off x="1418212" y="4924419"/>
            <a:ext cx="2732716" cy="806387"/>
          </a:xfrm>
          <a:prstGeom prst="rect">
            <a:avLst/>
          </a:prstGeom>
          <a:noFill/>
        </p:spPr>
        <p:txBody>
          <a:bodyPr wrap="square" lIns="91440" tIns="45720" rIns="91440" bIns="4572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</p:txBody>
      </p:sp>
      <p:sp>
        <p:nvSpPr>
          <p:cNvPr id="42" name="iśḻîḍe">
            <a:extLst>
              <a:ext uri="{FF2B5EF4-FFF2-40B4-BE49-F238E27FC236}">
                <a16:creationId xmlns:a16="http://schemas.microsoft.com/office/drawing/2014/main" xmlns="" id="{34139F3E-BE12-4456-8E9D-639496724050}"/>
              </a:ext>
            </a:extLst>
          </p:cNvPr>
          <p:cNvSpPr txBox="1"/>
          <p:nvPr/>
        </p:nvSpPr>
        <p:spPr>
          <a:xfrm>
            <a:off x="2044341" y="4512241"/>
            <a:ext cx="1480459" cy="4121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spc="150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51" name="ïSlíďé">
            <a:extLst>
              <a:ext uri="{FF2B5EF4-FFF2-40B4-BE49-F238E27FC236}">
                <a16:creationId xmlns:a16="http://schemas.microsoft.com/office/drawing/2014/main" xmlns="" id="{E8C1D83A-DF2C-47AD-84B2-72DA26D0A5FA}"/>
              </a:ext>
            </a:extLst>
          </p:cNvPr>
          <p:cNvSpPr/>
          <p:nvPr/>
        </p:nvSpPr>
        <p:spPr bwMode="auto">
          <a:xfrm>
            <a:off x="2530490" y="3933738"/>
            <a:ext cx="508158" cy="469353"/>
          </a:xfrm>
          <a:custGeom>
            <a:avLst/>
            <a:gdLst>
              <a:gd name="T0" fmla="*/ 190 w 374"/>
              <a:gd name="T1" fmla="*/ 0 h 346"/>
              <a:gd name="T2" fmla="*/ 189 w 374"/>
              <a:gd name="T3" fmla="*/ 0 h 346"/>
              <a:gd name="T4" fmla="*/ 184 w 374"/>
              <a:gd name="T5" fmla="*/ 0 h 346"/>
              <a:gd name="T6" fmla="*/ 190 w 374"/>
              <a:gd name="T7" fmla="*/ 0 h 346"/>
              <a:gd name="T8" fmla="*/ 188 w 374"/>
              <a:gd name="T9" fmla="*/ 217 h 346"/>
              <a:gd name="T10" fmla="*/ 187 w 374"/>
              <a:gd name="T11" fmla="*/ 217 h 346"/>
              <a:gd name="T12" fmla="*/ 187 w 374"/>
              <a:gd name="T13" fmla="*/ 217 h 346"/>
              <a:gd name="T14" fmla="*/ 188 w 374"/>
              <a:gd name="T15" fmla="*/ 217 h 346"/>
              <a:gd name="T16" fmla="*/ 108 w 374"/>
              <a:gd name="T17" fmla="*/ 137 h 346"/>
              <a:gd name="T18" fmla="*/ 109 w 374"/>
              <a:gd name="T19" fmla="*/ 137 h 346"/>
              <a:gd name="T20" fmla="*/ 187 w 374"/>
              <a:gd name="T21" fmla="*/ 217 h 346"/>
              <a:gd name="T22" fmla="*/ 266 w 374"/>
              <a:gd name="T23" fmla="*/ 137 h 346"/>
              <a:gd name="T24" fmla="*/ 279 w 374"/>
              <a:gd name="T25" fmla="*/ 121 h 346"/>
              <a:gd name="T26" fmla="*/ 272 w 374"/>
              <a:gd name="T27" fmla="*/ 102 h 346"/>
              <a:gd name="T28" fmla="*/ 270 w 374"/>
              <a:gd name="T29" fmla="*/ 102 h 346"/>
              <a:gd name="T30" fmla="*/ 189 w 374"/>
              <a:gd name="T31" fmla="*/ 0 h 346"/>
              <a:gd name="T32" fmla="*/ 104 w 374"/>
              <a:gd name="T33" fmla="*/ 102 h 346"/>
              <a:gd name="T34" fmla="*/ 103 w 374"/>
              <a:gd name="T35" fmla="*/ 102 h 346"/>
              <a:gd name="T36" fmla="*/ 95 w 374"/>
              <a:gd name="T37" fmla="*/ 121 h 346"/>
              <a:gd name="T38" fmla="*/ 108 w 374"/>
              <a:gd name="T39" fmla="*/ 137 h 346"/>
              <a:gd name="T40" fmla="*/ 249 w 374"/>
              <a:gd name="T41" fmla="*/ 230 h 346"/>
              <a:gd name="T42" fmla="*/ 207 w 374"/>
              <a:gd name="T43" fmla="*/ 312 h 346"/>
              <a:gd name="T44" fmla="*/ 201 w 374"/>
              <a:gd name="T45" fmla="*/ 258 h 346"/>
              <a:gd name="T46" fmla="*/ 211 w 374"/>
              <a:gd name="T47" fmla="*/ 250 h 346"/>
              <a:gd name="T48" fmla="*/ 186 w 374"/>
              <a:gd name="T49" fmla="*/ 250 h 346"/>
              <a:gd name="T50" fmla="*/ 163 w 374"/>
              <a:gd name="T51" fmla="*/ 250 h 346"/>
              <a:gd name="T52" fmla="*/ 173 w 374"/>
              <a:gd name="T53" fmla="*/ 258 h 346"/>
              <a:gd name="T54" fmla="*/ 167 w 374"/>
              <a:gd name="T55" fmla="*/ 312 h 346"/>
              <a:gd name="T56" fmla="*/ 125 w 374"/>
              <a:gd name="T57" fmla="*/ 230 h 346"/>
              <a:gd name="T58" fmla="*/ 0 w 374"/>
              <a:gd name="T59" fmla="*/ 346 h 346"/>
              <a:gd name="T60" fmla="*/ 374 w 374"/>
              <a:gd name="T61" fmla="*/ 346 h 346"/>
              <a:gd name="T62" fmla="*/ 249 w 374"/>
              <a:gd name="T63" fmla="*/ 23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4" h="346">
                <a:moveTo>
                  <a:pt x="190" y="0"/>
                </a:moveTo>
                <a:cubicBezTo>
                  <a:pt x="190" y="0"/>
                  <a:pt x="189" y="0"/>
                  <a:pt x="189" y="0"/>
                </a:cubicBezTo>
                <a:cubicBezTo>
                  <a:pt x="187" y="0"/>
                  <a:pt x="186" y="0"/>
                  <a:pt x="184" y="0"/>
                </a:cubicBezTo>
                <a:lnTo>
                  <a:pt x="190" y="0"/>
                </a:lnTo>
                <a:close/>
                <a:moveTo>
                  <a:pt x="188" y="217"/>
                </a:moveTo>
                <a:cubicBezTo>
                  <a:pt x="188" y="217"/>
                  <a:pt x="187" y="217"/>
                  <a:pt x="187" y="217"/>
                </a:cubicBezTo>
                <a:cubicBezTo>
                  <a:pt x="187" y="217"/>
                  <a:pt x="187" y="217"/>
                  <a:pt x="187" y="217"/>
                </a:cubicBezTo>
                <a:lnTo>
                  <a:pt x="188" y="217"/>
                </a:lnTo>
                <a:close/>
                <a:moveTo>
                  <a:pt x="108" y="137"/>
                </a:moveTo>
                <a:cubicBezTo>
                  <a:pt x="109" y="137"/>
                  <a:pt x="109" y="137"/>
                  <a:pt x="109" y="137"/>
                </a:cubicBezTo>
                <a:cubicBezTo>
                  <a:pt x="122" y="182"/>
                  <a:pt x="154" y="216"/>
                  <a:pt x="187" y="217"/>
                </a:cubicBezTo>
                <a:cubicBezTo>
                  <a:pt x="217" y="215"/>
                  <a:pt x="254" y="182"/>
                  <a:pt x="266" y="137"/>
                </a:cubicBezTo>
                <a:cubicBezTo>
                  <a:pt x="272" y="137"/>
                  <a:pt x="278" y="130"/>
                  <a:pt x="279" y="121"/>
                </a:cubicBezTo>
                <a:cubicBezTo>
                  <a:pt x="281" y="111"/>
                  <a:pt x="277" y="103"/>
                  <a:pt x="272" y="102"/>
                </a:cubicBezTo>
                <a:cubicBezTo>
                  <a:pt x="271" y="102"/>
                  <a:pt x="271" y="102"/>
                  <a:pt x="270" y="102"/>
                </a:cubicBezTo>
                <a:cubicBezTo>
                  <a:pt x="269" y="27"/>
                  <a:pt x="233" y="1"/>
                  <a:pt x="189" y="0"/>
                </a:cubicBezTo>
                <a:cubicBezTo>
                  <a:pt x="143" y="0"/>
                  <a:pt x="101" y="32"/>
                  <a:pt x="104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97" y="103"/>
                  <a:pt x="93" y="111"/>
                  <a:pt x="95" y="121"/>
                </a:cubicBezTo>
                <a:cubicBezTo>
                  <a:pt x="97" y="131"/>
                  <a:pt x="103" y="138"/>
                  <a:pt x="108" y="137"/>
                </a:cubicBezTo>
                <a:close/>
                <a:moveTo>
                  <a:pt x="249" y="230"/>
                </a:moveTo>
                <a:lnTo>
                  <a:pt x="207" y="312"/>
                </a:lnTo>
                <a:lnTo>
                  <a:pt x="201" y="258"/>
                </a:lnTo>
                <a:lnTo>
                  <a:pt x="211" y="250"/>
                </a:lnTo>
                <a:lnTo>
                  <a:pt x="186" y="250"/>
                </a:lnTo>
                <a:lnTo>
                  <a:pt x="163" y="250"/>
                </a:lnTo>
                <a:lnTo>
                  <a:pt x="173" y="258"/>
                </a:lnTo>
                <a:lnTo>
                  <a:pt x="167" y="312"/>
                </a:lnTo>
                <a:lnTo>
                  <a:pt x="125" y="230"/>
                </a:lnTo>
                <a:cubicBezTo>
                  <a:pt x="52" y="239"/>
                  <a:pt x="0" y="271"/>
                  <a:pt x="0" y="346"/>
                </a:cubicBezTo>
                <a:lnTo>
                  <a:pt x="374" y="346"/>
                </a:lnTo>
                <a:cubicBezTo>
                  <a:pt x="374" y="271"/>
                  <a:pt x="322" y="239"/>
                  <a:pt x="249" y="2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i$lîḑe">
            <a:extLst>
              <a:ext uri="{FF2B5EF4-FFF2-40B4-BE49-F238E27FC236}">
                <a16:creationId xmlns:a16="http://schemas.microsoft.com/office/drawing/2014/main" xmlns="" id="{9DB36948-014B-4ACD-86B6-C6A0005A559C}"/>
              </a:ext>
            </a:extLst>
          </p:cNvPr>
          <p:cNvSpPr txBox="1"/>
          <p:nvPr/>
        </p:nvSpPr>
        <p:spPr>
          <a:xfrm>
            <a:off x="8041074" y="4924419"/>
            <a:ext cx="2732716" cy="806387"/>
          </a:xfrm>
          <a:prstGeom prst="rect">
            <a:avLst/>
          </a:prstGeom>
          <a:noFill/>
        </p:spPr>
        <p:txBody>
          <a:bodyPr wrap="square" lIns="91440" tIns="45720" rIns="91440" bIns="4572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请在这里输入你的正文内容</a:t>
            </a:r>
          </a:p>
        </p:txBody>
      </p:sp>
      <p:sp>
        <p:nvSpPr>
          <p:cNvPr id="32" name="isḷiḑè">
            <a:extLst>
              <a:ext uri="{FF2B5EF4-FFF2-40B4-BE49-F238E27FC236}">
                <a16:creationId xmlns:a16="http://schemas.microsoft.com/office/drawing/2014/main" xmlns="" id="{DEA0721A-3D55-4B4C-8FFB-81715705361F}"/>
              </a:ext>
            </a:extLst>
          </p:cNvPr>
          <p:cNvSpPr txBox="1"/>
          <p:nvPr/>
        </p:nvSpPr>
        <p:spPr>
          <a:xfrm>
            <a:off x="8667203" y="4512241"/>
            <a:ext cx="1480459" cy="41217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spc="150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33" name="í$lîdè">
            <a:extLst>
              <a:ext uri="{FF2B5EF4-FFF2-40B4-BE49-F238E27FC236}">
                <a16:creationId xmlns:a16="http://schemas.microsoft.com/office/drawing/2014/main" xmlns="" id="{29F9243C-EF70-40F0-842E-88796BD56386}"/>
              </a:ext>
            </a:extLst>
          </p:cNvPr>
          <p:cNvSpPr/>
          <p:nvPr/>
        </p:nvSpPr>
        <p:spPr bwMode="auto">
          <a:xfrm>
            <a:off x="9160706" y="3914335"/>
            <a:ext cx="493450" cy="508158"/>
          </a:xfrm>
          <a:custGeom>
            <a:avLst/>
            <a:gdLst>
              <a:gd name="connsiteX0" fmla="*/ 204318 w 590797"/>
              <a:gd name="connsiteY0" fmla="*/ 320467 h 608406"/>
              <a:gd name="connsiteX1" fmla="*/ 131187 w 590797"/>
              <a:gd name="connsiteY1" fmla="*/ 393358 h 608406"/>
              <a:gd name="connsiteX2" fmla="*/ 204318 w 590797"/>
              <a:gd name="connsiteY2" fmla="*/ 466249 h 608406"/>
              <a:gd name="connsiteX3" fmla="*/ 277314 w 590797"/>
              <a:gd name="connsiteY3" fmla="*/ 393358 h 608406"/>
              <a:gd name="connsiteX4" fmla="*/ 204318 w 590797"/>
              <a:gd name="connsiteY4" fmla="*/ 320467 h 608406"/>
              <a:gd name="connsiteX5" fmla="*/ 532443 w 590797"/>
              <a:gd name="connsiteY5" fmla="*/ 180620 h 608406"/>
              <a:gd name="connsiteX6" fmla="*/ 512814 w 590797"/>
              <a:gd name="connsiteY6" fmla="*/ 202765 h 608406"/>
              <a:gd name="connsiteX7" fmla="*/ 534998 w 590797"/>
              <a:gd name="connsiteY7" fmla="*/ 222360 h 608406"/>
              <a:gd name="connsiteX8" fmla="*/ 554761 w 590797"/>
              <a:gd name="connsiteY8" fmla="*/ 200215 h 608406"/>
              <a:gd name="connsiteX9" fmla="*/ 532443 w 590797"/>
              <a:gd name="connsiteY9" fmla="*/ 180620 h 608406"/>
              <a:gd name="connsiteX10" fmla="*/ 173264 w 590797"/>
              <a:gd name="connsiteY10" fmla="*/ 178310 h 608406"/>
              <a:gd name="connsiteX11" fmla="*/ 235237 w 590797"/>
              <a:gd name="connsiteY11" fmla="*/ 178310 h 608406"/>
              <a:gd name="connsiteX12" fmla="*/ 251637 w 590797"/>
              <a:gd name="connsiteY12" fmla="*/ 191599 h 608406"/>
              <a:gd name="connsiteX13" fmla="*/ 259434 w 590797"/>
              <a:gd name="connsiteY13" fmla="*/ 229723 h 608406"/>
              <a:gd name="connsiteX14" fmla="*/ 266290 w 590797"/>
              <a:gd name="connsiteY14" fmla="*/ 232273 h 608406"/>
              <a:gd name="connsiteX15" fmla="*/ 312804 w 590797"/>
              <a:gd name="connsiteY15" fmla="*/ 259255 h 608406"/>
              <a:gd name="connsiteX16" fmla="*/ 318450 w 590797"/>
              <a:gd name="connsiteY16" fmla="*/ 263819 h 608406"/>
              <a:gd name="connsiteX17" fmla="*/ 355553 w 590797"/>
              <a:gd name="connsiteY17" fmla="*/ 251604 h 608406"/>
              <a:gd name="connsiteX18" fmla="*/ 360795 w 590797"/>
              <a:gd name="connsiteY18" fmla="*/ 250664 h 608406"/>
              <a:gd name="connsiteX19" fmla="*/ 375314 w 590797"/>
              <a:gd name="connsiteY19" fmla="*/ 259121 h 608406"/>
              <a:gd name="connsiteX20" fmla="*/ 406233 w 590797"/>
              <a:gd name="connsiteY20" fmla="*/ 312681 h 608406"/>
              <a:gd name="connsiteX21" fmla="*/ 402872 w 590797"/>
              <a:gd name="connsiteY21" fmla="*/ 333488 h 608406"/>
              <a:gd name="connsiteX22" fmla="*/ 373835 w 590797"/>
              <a:gd name="connsiteY22" fmla="*/ 359262 h 608406"/>
              <a:gd name="connsiteX23" fmla="*/ 374911 w 590797"/>
              <a:gd name="connsiteY23" fmla="*/ 366511 h 608406"/>
              <a:gd name="connsiteX24" fmla="*/ 377062 w 590797"/>
              <a:gd name="connsiteY24" fmla="*/ 393358 h 608406"/>
              <a:gd name="connsiteX25" fmla="*/ 374911 w 590797"/>
              <a:gd name="connsiteY25" fmla="*/ 420340 h 608406"/>
              <a:gd name="connsiteX26" fmla="*/ 373835 w 590797"/>
              <a:gd name="connsiteY26" fmla="*/ 427454 h 608406"/>
              <a:gd name="connsiteX27" fmla="*/ 402872 w 590797"/>
              <a:gd name="connsiteY27" fmla="*/ 453228 h 608406"/>
              <a:gd name="connsiteX28" fmla="*/ 406233 w 590797"/>
              <a:gd name="connsiteY28" fmla="*/ 474035 h 608406"/>
              <a:gd name="connsiteX29" fmla="*/ 375314 w 590797"/>
              <a:gd name="connsiteY29" fmla="*/ 527729 h 608406"/>
              <a:gd name="connsiteX30" fmla="*/ 360795 w 590797"/>
              <a:gd name="connsiteY30" fmla="*/ 536052 h 608406"/>
              <a:gd name="connsiteX31" fmla="*/ 355553 w 590797"/>
              <a:gd name="connsiteY31" fmla="*/ 535247 h 608406"/>
              <a:gd name="connsiteX32" fmla="*/ 318450 w 590797"/>
              <a:gd name="connsiteY32" fmla="*/ 522897 h 608406"/>
              <a:gd name="connsiteX33" fmla="*/ 312804 w 590797"/>
              <a:gd name="connsiteY33" fmla="*/ 527461 h 608406"/>
              <a:gd name="connsiteX34" fmla="*/ 266290 w 590797"/>
              <a:gd name="connsiteY34" fmla="*/ 554443 h 608406"/>
              <a:gd name="connsiteX35" fmla="*/ 259434 w 590797"/>
              <a:gd name="connsiteY35" fmla="*/ 556993 h 608406"/>
              <a:gd name="connsiteX36" fmla="*/ 251637 w 590797"/>
              <a:gd name="connsiteY36" fmla="*/ 595117 h 608406"/>
              <a:gd name="connsiteX37" fmla="*/ 235237 w 590797"/>
              <a:gd name="connsiteY37" fmla="*/ 608406 h 608406"/>
              <a:gd name="connsiteX38" fmla="*/ 173264 w 590797"/>
              <a:gd name="connsiteY38" fmla="*/ 608406 h 608406"/>
              <a:gd name="connsiteX39" fmla="*/ 156864 w 590797"/>
              <a:gd name="connsiteY39" fmla="*/ 595117 h 608406"/>
              <a:gd name="connsiteX40" fmla="*/ 149067 w 590797"/>
              <a:gd name="connsiteY40" fmla="*/ 557127 h 608406"/>
              <a:gd name="connsiteX41" fmla="*/ 142211 w 590797"/>
              <a:gd name="connsiteY41" fmla="*/ 554443 h 608406"/>
              <a:gd name="connsiteX42" fmla="*/ 95697 w 590797"/>
              <a:gd name="connsiteY42" fmla="*/ 527595 h 608406"/>
              <a:gd name="connsiteX43" fmla="*/ 90051 w 590797"/>
              <a:gd name="connsiteY43" fmla="*/ 522897 h 608406"/>
              <a:gd name="connsiteX44" fmla="*/ 52948 w 590797"/>
              <a:gd name="connsiteY44" fmla="*/ 535247 h 608406"/>
              <a:gd name="connsiteX45" fmla="*/ 47706 w 590797"/>
              <a:gd name="connsiteY45" fmla="*/ 536052 h 608406"/>
              <a:gd name="connsiteX46" fmla="*/ 33321 w 590797"/>
              <a:gd name="connsiteY46" fmla="*/ 527729 h 608406"/>
              <a:gd name="connsiteX47" fmla="*/ 2268 w 590797"/>
              <a:gd name="connsiteY47" fmla="*/ 474169 h 608406"/>
              <a:gd name="connsiteX48" fmla="*/ 5629 w 590797"/>
              <a:gd name="connsiteY48" fmla="*/ 453362 h 608406"/>
              <a:gd name="connsiteX49" fmla="*/ 34666 w 590797"/>
              <a:gd name="connsiteY49" fmla="*/ 427454 h 608406"/>
              <a:gd name="connsiteX50" fmla="*/ 33590 w 590797"/>
              <a:gd name="connsiteY50" fmla="*/ 420340 h 608406"/>
              <a:gd name="connsiteX51" fmla="*/ 31439 w 590797"/>
              <a:gd name="connsiteY51" fmla="*/ 393358 h 608406"/>
              <a:gd name="connsiteX52" fmla="*/ 33590 w 590797"/>
              <a:gd name="connsiteY52" fmla="*/ 366511 h 608406"/>
              <a:gd name="connsiteX53" fmla="*/ 34666 w 590797"/>
              <a:gd name="connsiteY53" fmla="*/ 359262 h 608406"/>
              <a:gd name="connsiteX54" fmla="*/ 5629 w 590797"/>
              <a:gd name="connsiteY54" fmla="*/ 333488 h 608406"/>
              <a:gd name="connsiteX55" fmla="*/ 2268 w 590797"/>
              <a:gd name="connsiteY55" fmla="*/ 312681 h 608406"/>
              <a:gd name="connsiteX56" fmla="*/ 33187 w 590797"/>
              <a:gd name="connsiteY56" fmla="*/ 259121 h 608406"/>
              <a:gd name="connsiteX57" fmla="*/ 47706 w 590797"/>
              <a:gd name="connsiteY57" fmla="*/ 250664 h 608406"/>
              <a:gd name="connsiteX58" fmla="*/ 52948 w 590797"/>
              <a:gd name="connsiteY58" fmla="*/ 251604 h 608406"/>
              <a:gd name="connsiteX59" fmla="*/ 90051 w 590797"/>
              <a:gd name="connsiteY59" fmla="*/ 263819 h 608406"/>
              <a:gd name="connsiteX60" fmla="*/ 95697 w 590797"/>
              <a:gd name="connsiteY60" fmla="*/ 259255 h 608406"/>
              <a:gd name="connsiteX61" fmla="*/ 142211 w 590797"/>
              <a:gd name="connsiteY61" fmla="*/ 232408 h 608406"/>
              <a:gd name="connsiteX62" fmla="*/ 149067 w 590797"/>
              <a:gd name="connsiteY62" fmla="*/ 229723 h 608406"/>
              <a:gd name="connsiteX63" fmla="*/ 156864 w 590797"/>
              <a:gd name="connsiteY63" fmla="*/ 191734 h 608406"/>
              <a:gd name="connsiteX64" fmla="*/ 173264 w 590797"/>
              <a:gd name="connsiteY64" fmla="*/ 178310 h 608406"/>
              <a:gd name="connsiteX65" fmla="*/ 538897 w 590797"/>
              <a:gd name="connsiteY65" fmla="*/ 142102 h 608406"/>
              <a:gd name="connsiteX66" fmla="*/ 542930 w 590797"/>
              <a:gd name="connsiteY66" fmla="*/ 145055 h 608406"/>
              <a:gd name="connsiteX67" fmla="*/ 545753 w 590797"/>
              <a:gd name="connsiteY67" fmla="*/ 155926 h 608406"/>
              <a:gd name="connsiteX68" fmla="*/ 563097 w 590797"/>
              <a:gd name="connsiteY68" fmla="*/ 164649 h 608406"/>
              <a:gd name="connsiteX69" fmla="*/ 573584 w 590797"/>
              <a:gd name="connsiteY69" fmla="*/ 160355 h 608406"/>
              <a:gd name="connsiteX70" fmla="*/ 578289 w 590797"/>
              <a:gd name="connsiteY70" fmla="*/ 161831 h 608406"/>
              <a:gd name="connsiteX71" fmla="*/ 587835 w 590797"/>
              <a:gd name="connsiteY71" fmla="*/ 176326 h 608406"/>
              <a:gd name="connsiteX72" fmla="*/ 587297 w 590797"/>
              <a:gd name="connsiteY72" fmla="*/ 181157 h 608406"/>
              <a:gd name="connsiteX73" fmla="*/ 579365 w 590797"/>
              <a:gd name="connsiteY73" fmla="*/ 189076 h 608406"/>
              <a:gd name="connsiteX74" fmla="*/ 580844 w 590797"/>
              <a:gd name="connsiteY74" fmla="*/ 198739 h 608406"/>
              <a:gd name="connsiteX75" fmla="*/ 580440 w 590797"/>
              <a:gd name="connsiteY75" fmla="*/ 208536 h 608406"/>
              <a:gd name="connsiteX76" fmla="*/ 589314 w 590797"/>
              <a:gd name="connsiteY76" fmla="*/ 215515 h 608406"/>
              <a:gd name="connsiteX77" fmla="*/ 590389 w 590797"/>
              <a:gd name="connsiteY77" fmla="*/ 220212 h 608406"/>
              <a:gd name="connsiteX78" fmla="*/ 582726 w 590797"/>
              <a:gd name="connsiteY78" fmla="*/ 235646 h 608406"/>
              <a:gd name="connsiteX79" fmla="*/ 578155 w 590797"/>
              <a:gd name="connsiteY79" fmla="*/ 237660 h 608406"/>
              <a:gd name="connsiteX80" fmla="*/ 567265 w 590797"/>
              <a:gd name="connsiteY80" fmla="*/ 234707 h 608406"/>
              <a:gd name="connsiteX81" fmla="*/ 550997 w 590797"/>
              <a:gd name="connsiteY81" fmla="*/ 245444 h 608406"/>
              <a:gd name="connsiteX82" fmla="*/ 549383 w 590797"/>
              <a:gd name="connsiteY82" fmla="*/ 256583 h 608406"/>
              <a:gd name="connsiteX83" fmla="*/ 545753 w 590797"/>
              <a:gd name="connsiteY83" fmla="*/ 259804 h 608406"/>
              <a:gd name="connsiteX84" fmla="*/ 528544 w 590797"/>
              <a:gd name="connsiteY84" fmla="*/ 260878 h 608406"/>
              <a:gd name="connsiteX85" fmla="*/ 524511 w 590797"/>
              <a:gd name="connsiteY85" fmla="*/ 257925 h 608406"/>
              <a:gd name="connsiteX86" fmla="*/ 521688 w 590797"/>
              <a:gd name="connsiteY86" fmla="*/ 247054 h 608406"/>
              <a:gd name="connsiteX87" fmla="*/ 504344 w 590797"/>
              <a:gd name="connsiteY87" fmla="*/ 238331 h 608406"/>
              <a:gd name="connsiteX88" fmla="*/ 493857 w 590797"/>
              <a:gd name="connsiteY88" fmla="*/ 242625 h 608406"/>
              <a:gd name="connsiteX89" fmla="*/ 489152 w 590797"/>
              <a:gd name="connsiteY89" fmla="*/ 241149 h 608406"/>
              <a:gd name="connsiteX90" fmla="*/ 479606 w 590797"/>
              <a:gd name="connsiteY90" fmla="*/ 226789 h 608406"/>
              <a:gd name="connsiteX91" fmla="*/ 480144 w 590797"/>
              <a:gd name="connsiteY91" fmla="*/ 221823 h 608406"/>
              <a:gd name="connsiteX92" fmla="*/ 488076 w 590797"/>
              <a:gd name="connsiteY92" fmla="*/ 213904 h 608406"/>
              <a:gd name="connsiteX93" fmla="*/ 486597 w 590797"/>
              <a:gd name="connsiteY93" fmla="*/ 204241 h 608406"/>
              <a:gd name="connsiteX94" fmla="*/ 487001 w 590797"/>
              <a:gd name="connsiteY94" fmla="*/ 194444 h 608406"/>
              <a:gd name="connsiteX95" fmla="*/ 478127 w 590797"/>
              <a:gd name="connsiteY95" fmla="*/ 187465 h 608406"/>
              <a:gd name="connsiteX96" fmla="*/ 477052 w 590797"/>
              <a:gd name="connsiteY96" fmla="*/ 182768 h 608406"/>
              <a:gd name="connsiteX97" fmla="*/ 484850 w 590797"/>
              <a:gd name="connsiteY97" fmla="*/ 167334 h 608406"/>
              <a:gd name="connsiteX98" fmla="*/ 489286 w 590797"/>
              <a:gd name="connsiteY98" fmla="*/ 165320 h 608406"/>
              <a:gd name="connsiteX99" fmla="*/ 500176 w 590797"/>
              <a:gd name="connsiteY99" fmla="*/ 168273 h 608406"/>
              <a:gd name="connsiteX100" fmla="*/ 516444 w 590797"/>
              <a:gd name="connsiteY100" fmla="*/ 157536 h 608406"/>
              <a:gd name="connsiteX101" fmla="*/ 518058 w 590797"/>
              <a:gd name="connsiteY101" fmla="*/ 146397 h 608406"/>
              <a:gd name="connsiteX102" fmla="*/ 521688 w 590797"/>
              <a:gd name="connsiteY102" fmla="*/ 143176 h 608406"/>
              <a:gd name="connsiteX103" fmla="*/ 376508 w 590797"/>
              <a:gd name="connsiteY103" fmla="*/ 67611 h 608406"/>
              <a:gd name="connsiteX104" fmla="*/ 356075 w 590797"/>
              <a:gd name="connsiteY104" fmla="*/ 115265 h 608406"/>
              <a:gd name="connsiteX105" fmla="*/ 403662 w 590797"/>
              <a:gd name="connsiteY105" fmla="*/ 135669 h 608406"/>
              <a:gd name="connsiteX106" fmla="*/ 424095 w 590797"/>
              <a:gd name="connsiteY106" fmla="*/ 88015 h 608406"/>
              <a:gd name="connsiteX107" fmla="*/ 376508 w 590797"/>
              <a:gd name="connsiteY107" fmla="*/ 67611 h 608406"/>
              <a:gd name="connsiteX108" fmla="*/ 365754 w 590797"/>
              <a:gd name="connsiteY108" fmla="*/ 493 h 608406"/>
              <a:gd name="connsiteX109" fmla="*/ 374088 w 590797"/>
              <a:gd name="connsiteY109" fmla="*/ 3044 h 608406"/>
              <a:gd name="connsiteX110" fmla="*/ 384842 w 590797"/>
              <a:gd name="connsiteY110" fmla="*/ 19420 h 608406"/>
              <a:gd name="connsiteX111" fmla="*/ 418315 w 590797"/>
              <a:gd name="connsiteY111" fmla="*/ 24253 h 608406"/>
              <a:gd name="connsiteX112" fmla="*/ 433505 w 590797"/>
              <a:gd name="connsiteY112" fmla="*/ 11635 h 608406"/>
              <a:gd name="connsiteX113" fmla="*/ 442108 w 590797"/>
              <a:gd name="connsiteY113" fmla="*/ 11500 h 608406"/>
              <a:gd name="connsiteX114" fmla="*/ 465633 w 590797"/>
              <a:gd name="connsiteY114" fmla="*/ 30025 h 608406"/>
              <a:gd name="connsiteX115" fmla="*/ 467515 w 590797"/>
              <a:gd name="connsiteY115" fmla="*/ 38482 h 608406"/>
              <a:gd name="connsiteX116" fmla="*/ 458777 w 590797"/>
              <a:gd name="connsiteY116" fmla="*/ 55933 h 608406"/>
              <a:gd name="connsiteX117" fmla="*/ 466709 w 590797"/>
              <a:gd name="connsiteY117" fmla="*/ 71101 h 608406"/>
              <a:gd name="connsiteX118" fmla="*/ 471414 w 590797"/>
              <a:gd name="connsiteY118" fmla="*/ 87478 h 608406"/>
              <a:gd name="connsiteX119" fmla="*/ 489830 w 590797"/>
              <a:gd name="connsiteY119" fmla="*/ 94056 h 608406"/>
              <a:gd name="connsiteX120" fmla="*/ 494266 w 590797"/>
              <a:gd name="connsiteY120" fmla="*/ 101439 h 608406"/>
              <a:gd name="connsiteX121" fmla="*/ 489965 w 590797"/>
              <a:gd name="connsiteY121" fmla="*/ 131239 h 608406"/>
              <a:gd name="connsiteX122" fmla="*/ 483647 w 590797"/>
              <a:gd name="connsiteY122" fmla="*/ 137011 h 608406"/>
              <a:gd name="connsiteX123" fmla="*/ 464020 w 590797"/>
              <a:gd name="connsiteY123" fmla="*/ 138219 h 608406"/>
              <a:gd name="connsiteX124" fmla="*/ 443049 w 590797"/>
              <a:gd name="connsiteY124" fmla="*/ 164798 h 608406"/>
              <a:gd name="connsiteX125" fmla="*/ 446545 w 590797"/>
              <a:gd name="connsiteY125" fmla="*/ 184128 h 608406"/>
              <a:gd name="connsiteX126" fmla="*/ 442243 w 590797"/>
              <a:gd name="connsiteY126" fmla="*/ 191645 h 608406"/>
              <a:gd name="connsiteX127" fmla="*/ 414416 w 590797"/>
              <a:gd name="connsiteY127" fmla="*/ 202787 h 608406"/>
              <a:gd name="connsiteX128" fmla="*/ 406216 w 590797"/>
              <a:gd name="connsiteY128" fmla="*/ 200236 h 608406"/>
              <a:gd name="connsiteX129" fmla="*/ 395328 w 590797"/>
              <a:gd name="connsiteY129" fmla="*/ 183860 h 608406"/>
              <a:gd name="connsiteX130" fmla="*/ 361855 w 590797"/>
              <a:gd name="connsiteY130" fmla="*/ 179027 h 608406"/>
              <a:gd name="connsiteX131" fmla="*/ 346799 w 590797"/>
              <a:gd name="connsiteY131" fmla="*/ 191645 h 608406"/>
              <a:gd name="connsiteX132" fmla="*/ 338062 w 590797"/>
              <a:gd name="connsiteY132" fmla="*/ 191780 h 608406"/>
              <a:gd name="connsiteX133" fmla="*/ 314537 w 590797"/>
              <a:gd name="connsiteY133" fmla="*/ 173255 h 608406"/>
              <a:gd name="connsiteX134" fmla="*/ 312655 w 590797"/>
              <a:gd name="connsiteY134" fmla="*/ 164798 h 608406"/>
              <a:gd name="connsiteX135" fmla="*/ 321393 w 590797"/>
              <a:gd name="connsiteY135" fmla="*/ 147213 h 608406"/>
              <a:gd name="connsiteX136" fmla="*/ 313461 w 590797"/>
              <a:gd name="connsiteY136" fmla="*/ 132179 h 608406"/>
              <a:gd name="connsiteX137" fmla="*/ 308891 w 590797"/>
              <a:gd name="connsiteY137" fmla="*/ 115802 h 608406"/>
              <a:gd name="connsiteX138" fmla="*/ 290340 w 590797"/>
              <a:gd name="connsiteY138" fmla="*/ 109090 h 608406"/>
              <a:gd name="connsiteX139" fmla="*/ 285904 w 590797"/>
              <a:gd name="connsiteY139" fmla="*/ 101707 h 608406"/>
              <a:gd name="connsiteX140" fmla="*/ 290205 w 590797"/>
              <a:gd name="connsiteY140" fmla="*/ 72041 h 608406"/>
              <a:gd name="connsiteX141" fmla="*/ 296523 w 590797"/>
              <a:gd name="connsiteY141" fmla="*/ 66269 h 608406"/>
              <a:gd name="connsiteX142" fmla="*/ 316284 w 590797"/>
              <a:gd name="connsiteY142" fmla="*/ 65061 h 608406"/>
              <a:gd name="connsiteX143" fmla="*/ 337121 w 590797"/>
              <a:gd name="connsiteY143" fmla="*/ 38482 h 608406"/>
              <a:gd name="connsiteX144" fmla="*/ 333625 w 590797"/>
              <a:gd name="connsiteY144" fmla="*/ 19152 h 608406"/>
              <a:gd name="connsiteX145" fmla="*/ 337927 w 590797"/>
              <a:gd name="connsiteY145" fmla="*/ 11635 h 608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90797" h="608406">
                <a:moveTo>
                  <a:pt x="204318" y="320467"/>
                </a:moveTo>
                <a:cubicBezTo>
                  <a:pt x="163988" y="320467"/>
                  <a:pt x="131187" y="353221"/>
                  <a:pt x="131187" y="393358"/>
                </a:cubicBezTo>
                <a:cubicBezTo>
                  <a:pt x="131187" y="433629"/>
                  <a:pt x="163988" y="466249"/>
                  <a:pt x="204318" y="466249"/>
                </a:cubicBezTo>
                <a:cubicBezTo>
                  <a:pt x="244513" y="466249"/>
                  <a:pt x="277314" y="433629"/>
                  <a:pt x="277314" y="393358"/>
                </a:cubicBezTo>
                <a:cubicBezTo>
                  <a:pt x="277314" y="353221"/>
                  <a:pt x="244513" y="320467"/>
                  <a:pt x="204318" y="320467"/>
                </a:cubicBezTo>
                <a:close/>
                <a:moveTo>
                  <a:pt x="532443" y="180620"/>
                </a:moveTo>
                <a:cubicBezTo>
                  <a:pt x="520881" y="181291"/>
                  <a:pt x="512142" y="191223"/>
                  <a:pt x="512814" y="202765"/>
                </a:cubicBezTo>
                <a:cubicBezTo>
                  <a:pt x="513486" y="214307"/>
                  <a:pt x="523435" y="223031"/>
                  <a:pt x="534998" y="222360"/>
                </a:cubicBezTo>
                <a:cubicBezTo>
                  <a:pt x="546560" y="221689"/>
                  <a:pt x="555434" y="211757"/>
                  <a:pt x="554761" y="200215"/>
                </a:cubicBezTo>
                <a:cubicBezTo>
                  <a:pt x="554089" y="188673"/>
                  <a:pt x="544140" y="179949"/>
                  <a:pt x="532443" y="180620"/>
                </a:cubicBezTo>
                <a:close/>
                <a:moveTo>
                  <a:pt x="173264" y="178310"/>
                </a:moveTo>
                <a:lnTo>
                  <a:pt x="235237" y="178310"/>
                </a:lnTo>
                <a:cubicBezTo>
                  <a:pt x="243168" y="178310"/>
                  <a:pt x="250024" y="183948"/>
                  <a:pt x="251637" y="191599"/>
                </a:cubicBezTo>
                <a:lnTo>
                  <a:pt x="259434" y="229723"/>
                </a:lnTo>
                <a:lnTo>
                  <a:pt x="266290" y="232273"/>
                </a:lnTo>
                <a:cubicBezTo>
                  <a:pt x="283094" y="238851"/>
                  <a:pt x="298688" y="247845"/>
                  <a:pt x="312804" y="259255"/>
                </a:cubicBezTo>
                <a:lnTo>
                  <a:pt x="318450" y="263819"/>
                </a:lnTo>
                <a:lnTo>
                  <a:pt x="355553" y="251604"/>
                </a:lnTo>
                <a:cubicBezTo>
                  <a:pt x="357166" y="250932"/>
                  <a:pt x="359048" y="250664"/>
                  <a:pt x="360795" y="250664"/>
                </a:cubicBezTo>
                <a:cubicBezTo>
                  <a:pt x="366710" y="250664"/>
                  <a:pt x="372222" y="253886"/>
                  <a:pt x="375314" y="259121"/>
                </a:cubicBezTo>
                <a:lnTo>
                  <a:pt x="406233" y="312681"/>
                </a:lnTo>
                <a:cubicBezTo>
                  <a:pt x="410266" y="319528"/>
                  <a:pt x="408787" y="328253"/>
                  <a:pt x="402872" y="333488"/>
                </a:cubicBezTo>
                <a:lnTo>
                  <a:pt x="373835" y="359262"/>
                </a:lnTo>
                <a:lnTo>
                  <a:pt x="374911" y="366511"/>
                </a:lnTo>
                <a:cubicBezTo>
                  <a:pt x="376389" y="375370"/>
                  <a:pt x="377062" y="384364"/>
                  <a:pt x="377062" y="393358"/>
                </a:cubicBezTo>
                <a:cubicBezTo>
                  <a:pt x="377062" y="402352"/>
                  <a:pt x="376389" y="411480"/>
                  <a:pt x="374911" y="420340"/>
                </a:cubicBezTo>
                <a:lnTo>
                  <a:pt x="373835" y="427454"/>
                </a:lnTo>
                <a:lnTo>
                  <a:pt x="402872" y="453228"/>
                </a:lnTo>
                <a:cubicBezTo>
                  <a:pt x="408787" y="458463"/>
                  <a:pt x="410266" y="467188"/>
                  <a:pt x="406233" y="474035"/>
                </a:cubicBezTo>
                <a:lnTo>
                  <a:pt x="375314" y="527729"/>
                </a:lnTo>
                <a:cubicBezTo>
                  <a:pt x="372356" y="532830"/>
                  <a:pt x="366710" y="536052"/>
                  <a:pt x="360795" y="536052"/>
                </a:cubicBezTo>
                <a:cubicBezTo>
                  <a:pt x="359048" y="536052"/>
                  <a:pt x="357166" y="535784"/>
                  <a:pt x="355553" y="535247"/>
                </a:cubicBezTo>
                <a:lnTo>
                  <a:pt x="318450" y="522897"/>
                </a:lnTo>
                <a:lnTo>
                  <a:pt x="312804" y="527461"/>
                </a:lnTo>
                <a:cubicBezTo>
                  <a:pt x="298823" y="538871"/>
                  <a:pt x="283094" y="547999"/>
                  <a:pt x="266290" y="554443"/>
                </a:cubicBezTo>
                <a:lnTo>
                  <a:pt x="259434" y="556993"/>
                </a:lnTo>
                <a:lnTo>
                  <a:pt x="251637" y="595117"/>
                </a:lnTo>
                <a:cubicBezTo>
                  <a:pt x="250024" y="602902"/>
                  <a:pt x="243168" y="608406"/>
                  <a:pt x="235237" y="608406"/>
                </a:cubicBezTo>
                <a:lnTo>
                  <a:pt x="173264" y="608406"/>
                </a:lnTo>
                <a:cubicBezTo>
                  <a:pt x="165333" y="608406"/>
                  <a:pt x="158477" y="602768"/>
                  <a:pt x="156864" y="595117"/>
                </a:cubicBezTo>
                <a:lnTo>
                  <a:pt x="149067" y="557127"/>
                </a:lnTo>
                <a:lnTo>
                  <a:pt x="142211" y="554443"/>
                </a:lnTo>
                <a:cubicBezTo>
                  <a:pt x="125407" y="547999"/>
                  <a:pt x="109813" y="538871"/>
                  <a:pt x="95697" y="527595"/>
                </a:cubicBezTo>
                <a:lnTo>
                  <a:pt x="90051" y="522897"/>
                </a:lnTo>
                <a:lnTo>
                  <a:pt x="52948" y="535247"/>
                </a:lnTo>
                <a:cubicBezTo>
                  <a:pt x="51335" y="535784"/>
                  <a:pt x="49588" y="536052"/>
                  <a:pt x="47706" y="536052"/>
                </a:cubicBezTo>
                <a:cubicBezTo>
                  <a:pt x="41791" y="536052"/>
                  <a:pt x="36279" y="532830"/>
                  <a:pt x="33321" y="527729"/>
                </a:cubicBezTo>
                <a:lnTo>
                  <a:pt x="2268" y="474169"/>
                </a:lnTo>
                <a:cubicBezTo>
                  <a:pt x="-1631" y="467323"/>
                  <a:pt x="-286" y="458597"/>
                  <a:pt x="5629" y="453362"/>
                </a:cubicBezTo>
                <a:lnTo>
                  <a:pt x="34666" y="427454"/>
                </a:lnTo>
                <a:lnTo>
                  <a:pt x="33590" y="420340"/>
                </a:lnTo>
                <a:cubicBezTo>
                  <a:pt x="32112" y="411480"/>
                  <a:pt x="31439" y="402352"/>
                  <a:pt x="31439" y="393358"/>
                </a:cubicBezTo>
                <a:cubicBezTo>
                  <a:pt x="31439" y="384364"/>
                  <a:pt x="32246" y="375370"/>
                  <a:pt x="33590" y="366511"/>
                </a:cubicBezTo>
                <a:lnTo>
                  <a:pt x="34666" y="359262"/>
                </a:lnTo>
                <a:lnTo>
                  <a:pt x="5629" y="333488"/>
                </a:lnTo>
                <a:cubicBezTo>
                  <a:pt x="-286" y="328253"/>
                  <a:pt x="-1765" y="319528"/>
                  <a:pt x="2268" y="312681"/>
                </a:cubicBezTo>
                <a:lnTo>
                  <a:pt x="33187" y="259121"/>
                </a:lnTo>
                <a:cubicBezTo>
                  <a:pt x="36279" y="253886"/>
                  <a:pt x="41791" y="250664"/>
                  <a:pt x="47706" y="250664"/>
                </a:cubicBezTo>
                <a:cubicBezTo>
                  <a:pt x="49453" y="250664"/>
                  <a:pt x="51335" y="251067"/>
                  <a:pt x="52948" y="251604"/>
                </a:cubicBezTo>
                <a:lnTo>
                  <a:pt x="90051" y="263819"/>
                </a:lnTo>
                <a:lnTo>
                  <a:pt x="95697" y="259255"/>
                </a:lnTo>
                <a:cubicBezTo>
                  <a:pt x="109813" y="247845"/>
                  <a:pt x="125407" y="238851"/>
                  <a:pt x="142211" y="232408"/>
                </a:cubicBezTo>
                <a:lnTo>
                  <a:pt x="149067" y="229723"/>
                </a:lnTo>
                <a:lnTo>
                  <a:pt x="156864" y="191734"/>
                </a:lnTo>
                <a:cubicBezTo>
                  <a:pt x="158477" y="183948"/>
                  <a:pt x="165333" y="178310"/>
                  <a:pt x="173264" y="178310"/>
                </a:cubicBezTo>
                <a:close/>
                <a:moveTo>
                  <a:pt x="538897" y="142102"/>
                </a:moveTo>
                <a:cubicBezTo>
                  <a:pt x="540779" y="141968"/>
                  <a:pt x="542392" y="143176"/>
                  <a:pt x="542930" y="145055"/>
                </a:cubicBezTo>
                <a:lnTo>
                  <a:pt x="545753" y="155926"/>
                </a:lnTo>
                <a:cubicBezTo>
                  <a:pt x="552207" y="157536"/>
                  <a:pt x="558122" y="160623"/>
                  <a:pt x="563097" y="164649"/>
                </a:cubicBezTo>
                <a:lnTo>
                  <a:pt x="573584" y="160355"/>
                </a:lnTo>
                <a:cubicBezTo>
                  <a:pt x="575331" y="159684"/>
                  <a:pt x="577348" y="160355"/>
                  <a:pt x="578289" y="161831"/>
                </a:cubicBezTo>
                <a:lnTo>
                  <a:pt x="587835" y="176326"/>
                </a:lnTo>
                <a:cubicBezTo>
                  <a:pt x="588776" y="177802"/>
                  <a:pt x="588642" y="179815"/>
                  <a:pt x="587297" y="181157"/>
                </a:cubicBezTo>
                <a:lnTo>
                  <a:pt x="579365" y="189076"/>
                </a:lnTo>
                <a:cubicBezTo>
                  <a:pt x="580171" y="192162"/>
                  <a:pt x="580709" y="195383"/>
                  <a:pt x="580844" y="198739"/>
                </a:cubicBezTo>
                <a:cubicBezTo>
                  <a:pt x="581113" y="202094"/>
                  <a:pt x="580978" y="205315"/>
                  <a:pt x="580440" y="208536"/>
                </a:cubicBezTo>
                <a:lnTo>
                  <a:pt x="589314" y="215515"/>
                </a:lnTo>
                <a:cubicBezTo>
                  <a:pt x="590793" y="216589"/>
                  <a:pt x="591196" y="218602"/>
                  <a:pt x="590389" y="220212"/>
                </a:cubicBezTo>
                <a:lnTo>
                  <a:pt x="582726" y="235646"/>
                </a:lnTo>
                <a:cubicBezTo>
                  <a:pt x="581785" y="237257"/>
                  <a:pt x="579903" y="238196"/>
                  <a:pt x="578155" y="237660"/>
                </a:cubicBezTo>
                <a:lnTo>
                  <a:pt x="567265" y="234707"/>
                </a:lnTo>
                <a:cubicBezTo>
                  <a:pt x="562694" y="239270"/>
                  <a:pt x="557181" y="243028"/>
                  <a:pt x="550997" y="245444"/>
                </a:cubicBezTo>
                <a:lnTo>
                  <a:pt x="549383" y="256583"/>
                </a:lnTo>
                <a:cubicBezTo>
                  <a:pt x="549115" y="258328"/>
                  <a:pt x="547636" y="259804"/>
                  <a:pt x="545753" y="259804"/>
                </a:cubicBezTo>
                <a:lnTo>
                  <a:pt x="528544" y="260878"/>
                </a:lnTo>
                <a:cubicBezTo>
                  <a:pt x="526662" y="261012"/>
                  <a:pt x="525049" y="259804"/>
                  <a:pt x="524511" y="257925"/>
                </a:cubicBezTo>
                <a:lnTo>
                  <a:pt x="521688" y="247054"/>
                </a:lnTo>
                <a:cubicBezTo>
                  <a:pt x="515234" y="245444"/>
                  <a:pt x="509319" y="242357"/>
                  <a:pt x="504344" y="238331"/>
                </a:cubicBezTo>
                <a:lnTo>
                  <a:pt x="493857" y="242625"/>
                </a:lnTo>
                <a:cubicBezTo>
                  <a:pt x="492110" y="243296"/>
                  <a:pt x="490093" y="242625"/>
                  <a:pt x="489152" y="241149"/>
                </a:cubicBezTo>
                <a:lnTo>
                  <a:pt x="479606" y="226789"/>
                </a:lnTo>
                <a:cubicBezTo>
                  <a:pt x="478665" y="225178"/>
                  <a:pt x="478799" y="223165"/>
                  <a:pt x="480144" y="221823"/>
                </a:cubicBezTo>
                <a:lnTo>
                  <a:pt x="488076" y="213904"/>
                </a:lnTo>
                <a:cubicBezTo>
                  <a:pt x="487270" y="210818"/>
                  <a:pt x="486732" y="207597"/>
                  <a:pt x="486597" y="204241"/>
                </a:cubicBezTo>
                <a:cubicBezTo>
                  <a:pt x="486328" y="200886"/>
                  <a:pt x="486463" y="197665"/>
                  <a:pt x="487001" y="194444"/>
                </a:cubicBezTo>
                <a:lnTo>
                  <a:pt x="478127" y="187465"/>
                </a:lnTo>
                <a:cubicBezTo>
                  <a:pt x="476648" y="186391"/>
                  <a:pt x="476245" y="184378"/>
                  <a:pt x="477052" y="182768"/>
                </a:cubicBezTo>
                <a:lnTo>
                  <a:pt x="484850" y="167334"/>
                </a:lnTo>
                <a:cubicBezTo>
                  <a:pt x="485656" y="165723"/>
                  <a:pt x="487538" y="164784"/>
                  <a:pt x="489286" y="165320"/>
                </a:cubicBezTo>
                <a:lnTo>
                  <a:pt x="500176" y="168273"/>
                </a:lnTo>
                <a:cubicBezTo>
                  <a:pt x="504747" y="163710"/>
                  <a:pt x="510260" y="159952"/>
                  <a:pt x="516444" y="157536"/>
                </a:cubicBezTo>
                <a:lnTo>
                  <a:pt x="518058" y="146397"/>
                </a:lnTo>
                <a:cubicBezTo>
                  <a:pt x="518327" y="144652"/>
                  <a:pt x="519805" y="143176"/>
                  <a:pt x="521688" y="143176"/>
                </a:cubicBezTo>
                <a:close/>
                <a:moveTo>
                  <a:pt x="376508" y="67611"/>
                </a:moveTo>
                <a:cubicBezTo>
                  <a:pt x="357688" y="75128"/>
                  <a:pt x="348547" y="96472"/>
                  <a:pt x="356075" y="115265"/>
                </a:cubicBezTo>
                <a:cubicBezTo>
                  <a:pt x="363603" y="133924"/>
                  <a:pt x="384977" y="143052"/>
                  <a:pt x="403662" y="135669"/>
                </a:cubicBezTo>
                <a:cubicBezTo>
                  <a:pt x="422482" y="128152"/>
                  <a:pt x="431623" y="106808"/>
                  <a:pt x="424095" y="88015"/>
                </a:cubicBezTo>
                <a:cubicBezTo>
                  <a:pt x="416702" y="69356"/>
                  <a:pt x="395328" y="60094"/>
                  <a:pt x="376508" y="67611"/>
                </a:cubicBezTo>
                <a:close/>
                <a:moveTo>
                  <a:pt x="365754" y="493"/>
                </a:moveTo>
                <a:cubicBezTo>
                  <a:pt x="368845" y="-715"/>
                  <a:pt x="372206" y="359"/>
                  <a:pt x="374088" y="3044"/>
                </a:cubicBezTo>
                <a:lnTo>
                  <a:pt x="384842" y="19420"/>
                </a:lnTo>
                <a:cubicBezTo>
                  <a:pt x="396403" y="18749"/>
                  <a:pt x="407829" y="20494"/>
                  <a:pt x="418315" y="24253"/>
                </a:cubicBezTo>
                <a:lnTo>
                  <a:pt x="433505" y="11635"/>
                </a:lnTo>
                <a:cubicBezTo>
                  <a:pt x="435925" y="9487"/>
                  <a:pt x="439554" y="9487"/>
                  <a:pt x="442108" y="11500"/>
                </a:cubicBezTo>
                <a:lnTo>
                  <a:pt x="465633" y="30025"/>
                </a:lnTo>
                <a:cubicBezTo>
                  <a:pt x="468187" y="32039"/>
                  <a:pt x="468994" y="35529"/>
                  <a:pt x="467515" y="38482"/>
                </a:cubicBezTo>
                <a:lnTo>
                  <a:pt x="458777" y="55933"/>
                </a:lnTo>
                <a:cubicBezTo>
                  <a:pt x="461869" y="60631"/>
                  <a:pt x="464558" y="65732"/>
                  <a:pt x="466709" y="71101"/>
                </a:cubicBezTo>
                <a:cubicBezTo>
                  <a:pt x="468860" y="76471"/>
                  <a:pt x="470338" y="81974"/>
                  <a:pt x="471414" y="87478"/>
                </a:cubicBezTo>
                <a:lnTo>
                  <a:pt x="489830" y="94056"/>
                </a:lnTo>
                <a:cubicBezTo>
                  <a:pt x="492922" y="95264"/>
                  <a:pt x="494804" y="98351"/>
                  <a:pt x="494266" y="101439"/>
                </a:cubicBezTo>
                <a:lnTo>
                  <a:pt x="489965" y="131239"/>
                </a:lnTo>
                <a:cubicBezTo>
                  <a:pt x="489561" y="134461"/>
                  <a:pt x="486873" y="136877"/>
                  <a:pt x="483647" y="137011"/>
                </a:cubicBezTo>
                <a:lnTo>
                  <a:pt x="464020" y="138219"/>
                </a:lnTo>
                <a:cubicBezTo>
                  <a:pt x="458912" y="148287"/>
                  <a:pt x="451922" y="157415"/>
                  <a:pt x="443049" y="164798"/>
                </a:cubicBezTo>
                <a:lnTo>
                  <a:pt x="446545" y="184128"/>
                </a:lnTo>
                <a:cubicBezTo>
                  <a:pt x="447082" y="187350"/>
                  <a:pt x="445335" y="190437"/>
                  <a:pt x="442243" y="191645"/>
                </a:cubicBezTo>
                <a:lnTo>
                  <a:pt x="414416" y="202787"/>
                </a:lnTo>
                <a:cubicBezTo>
                  <a:pt x="411325" y="203995"/>
                  <a:pt x="407964" y="202921"/>
                  <a:pt x="406216" y="200236"/>
                </a:cubicBezTo>
                <a:lnTo>
                  <a:pt x="395328" y="183860"/>
                </a:lnTo>
                <a:cubicBezTo>
                  <a:pt x="383767" y="184531"/>
                  <a:pt x="372475" y="182786"/>
                  <a:pt x="361855" y="179027"/>
                </a:cubicBezTo>
                <a:lnTo>
                  <a:pt x="346799" y="191645"/>
                </a:lnTo>
                <a:cubicBezTo>
                  <a:pt x="344245" y="193793"/>
                  <a:pt x="340616" y="193793"/>
                  <a:pt x="338062" y="191780"/>
                </a:cubicBezTo>
                <a:lnTo>
                  <a:pt x="314537" y="173255"/>
                </a:lnTo>
                <a:cubicBezTo>
                  <a:pt x="311983" y="171241"/>
                  <a:pt x="311176" y="167751"/>
                  <a:pt x="312655" y="164798"/>
                </a:cubicBezTo>
                <a:lnTo>
                  <a:pt x="321393" y="147213"/>
                </a:lnTo>
                <a:cubicBezTo>
                  <a:pt x="318301" y="142649"/>
                  <a:pt x="315612" y="137548"/>
                  <a:pt x="313461" y="132179"/>
                </a:cubicBezTo>
                <a:cubicBezTo>
                  <a:pt x="311311" y="126809"/>
                  <a:pt x="309832" y="121306"/>
                  <a:pt x="308891" y="115802"/>
                </a:cubicBezTo>
                <a:lnTo>
                  <a:pt x="290340" y="109090"/>
                </a:lnTo>
                <a:cubicBezTo>
                  <a:pt x="287248" y="108016"/>
                  <a:pt x="285366" y="104929"/>
                  <a:pt x="285904" y="101707"/>
                </a:cubicBezTo>
                <a:lnTo>
                  <a:pt x="290205" y="72041"/>
                </a:lnTo>
                <a:cubicBezTo>
                  <a:pt x="290609" y="68819"/>
                  <a:pt x="293297" y="66403"/>
                  <a:pt x="296523" y="66269"/>
                </a:cubicBezTo>
                <a:lnTo>
                  <a:pt x="316284" y="65061"/>
                </a:lnTo>
                <a:cubicBezTo>
                  <a:pt x="321258" y="54993"/>
                  <a:pt x="328248" y="45865"/>
                  <a:pt x="337121" y="38482"/>
                </a:cubicBezTo>
                <a:lnTo>
                  <a:pt x="333625" y="19152"/>
                </a:lnTo>
                <a:cubicBezTo>
                  <a:pt x="333088" y="15930"/>
                  <a:pt x="334835" y="12843"/>
                  <a:pt x="337927" y="116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32B9208-A717-446D-B55D-116E56F473C0}"/>
              </a:ext>
            </a:extLst>
          </p:cNvPr>
          <p:cNvGrpSpPr/>
          <p:nvPr/>
        </p:nvGrpSpPr>
        <p:grpSpPr>
          <a:xfrm>
            <a:off x="4825461" y="3099322"/>
            <a:ext cx="2541080" cy="815535"/>
            <a:chOff x="4825461" y="3099322"/>
            <a:chExt cx="2541080" cy="81553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8A25A93A-8B17-4A01-AFF6-89D438B73505}"/>
                </a:ext>
              </a:extLst>
            </p:cNvPr>
            <p:cNvSpPr txBox="1"/>
            <p:nvPr/>
          </p:nvSpPr>
          <p:spPr>
            <a:xfrm>
              <a:off x="4825461" y="3245479"/>
              <a:ext cx="25410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spc="300" dirty="0">
                  <a:solidFill>
                    <a:schemeClr val="accent1"/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184BBACC-A0A6-4328-BB5B-EC78A4EE1ED5}"/>
                </a:ext>
              </a:extLst>
            </p:cNvPr>
            <p:cNvSpPr/>
            <p:nvPr/>
          </p:nvSpPr>
          <p:spPr>
            <a:xfrm>
              <a:off x="5009806" y="3099322"/>
              <a:ext cx="217239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2A26A71F-9DDA-4586-88AB-A8CACD0CF493}"/>
                </a:ext>
              </a:extLst>
            </p:cNvPr>
            <p:cNvSpPr/>
            <p:nvPr/>
          </p:nvSpPr>
          <p:spPr>
            <a:xfrm>
              <a:off x="5009806" y="3869138"/>
              <a:ext cx="217239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灯片编号占位符 65">
            <a:extLst>
              <a:ext uri="{FF2B5EF4-FFF2-40B4-BE49-F238E27FC236}">
                <a16:creationId xmlns:a16="http://schemas.microsoft.com/office/drawing/2014/main" xmlns="" id="{82414638-868A-4651-95B4-ADA453D2C8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102091" y="6492875"/>
            <a:ext cx="2743200" cy="365125"/>
          </a:xfrm>
        </p:spPr>
        <p:txBody>
          <a:bodyPr/>
          <a:lstStyle/>
          <a:p>
            <a:fld id="{BFAFF6FD-220E-41B9-9037-04893097364A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69" name="图形 67" descr="箭头: 逆时针弯曲">
            <a:extLst>
              <a:ext uri="{FF2B5EF4-FFF2-40B4-BE49-F238E27FC236}">
                <a16:creationId xmlns:a16="http://schemas.microsoft.com/office/drawing/2014/main" xmlns="" id="{38FB5BCE-4A35-4F24-A232-5A2306F3AB5F}"/>
              </a:ext>
            </a:extLst>
          </p:cNvPr>
          <p:cNvSpPr/>
          <p:nvPr/>
        </p:nvSpPr>
        <p:spPr>
          <a:xfrm rot="20400000">
            <a:off x="4285398" y="2272429"/>
            <a:ext cx="352425" cy="723900"/>
          </a:xfrm>
          <a:custGeom>
            <a:avLst/>
            <a:gdLst>
              <a:gd name="connsiteX0" fmla="*/ 271463 w 352425"/>
              <a:gd name="connsiteY0" fmla="*/ 727710 h 723900"/>
              <a:gd name="connsiteX1" fmla="*/ 95250 w 352425"/>
              <a:gd name="connsiteY1" fmla="*/ 229552 h 723900"/>
              <a:gd name="connsiteX2" fmla="*/ 0 w 352425"/>
              <a:gd name="connsiteY2" fmla="*/ 323850 h 723900"/>
              <a:gd name="connsiteX3" fmla="*/ 0 w 352425"/>
              <a:gd name="connsiteY3" fmla="*/ 0 h 723900"/>
              <a:gd name="connsiteX4" fmla="*/ 323850 w 352425"/>
              <a:gd name="connsiteY4" fmla="*/ 0 h 723900"/>
              <a:gd name="connsiteX5" fmla="*/ 236220 w 352425"/>
              <a:gd name="connsiteY5" fmla="*/ 87630 h 723900"/>
              <a:gd name="connsiteX6" fmla="*/ 271463 w 352425"/>
              <a:gd name="connsiteY6" fmla="*/ 72771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5" h="723900">
                <a:moveTo>
                  <a:pt x="271463" y="727710"/>
                </a:moveTo>
                <a:cubicBezTo>
                  <a:pt x="271463" y="727710"/>
                  <a:pt x="381953" y="515303"/>
                  <a:pt x="95250" y="229552"/>
                </a:cubicBezTo>
                <a:lnTo>
                  <a:pt x="0" y="323850"/>
                </a:lnTo>
                <a:lnTo>
                  <a:pt x="0" y="0"/>
                </a:lnTo>
                <a:lnTo>
                  <a:pt x="323850" y="0"/>
                </a:lnTo>
                <a:lnTo>
                  <a:pt x="236220" y="87630"/>
                </a:lnTo>
                <a:cubicBezTo>
                  <a:pt x="237173" y="88582"/>
                  <a:pt x="484823" y="385763"/>
                  <a:pt x="271463" y="72771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alpha val="0"/>
                </a:scheme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图形 67" descr="箭头: 逆时针弯曲">
            <a:extLst>
              <a:ext uri="{FF2B5EF4-FFF2-40B4-BE49-F238E27FC236}">
                <a16:creationId xmlns:a16="http://schemas.microsoft.com/office/drawing/2014/main" xmlns="" id="{9FF1C467-A836-4600-A8E2-FC48A6373B38}"/>
              </a:ext>
            </a:extLst>
          </p:cNvPr>
          <p:cNvSpPr/>
          <p:nvPr/>
        </p:nvSpPr>
        <p:spPr>
          <a:xfrm rot="1200000" flipH="1">
            <a:off x="7554178" y="2272429"/>
            <a:ext cx="352425" cy="723900"/>
          </a:xfrm>
          <a:custGeom>
            <a:avLst/>
            <a:gdLst>
              <a:gd name="connsiteX0" fmla="*/ 271463 w 352425"/>
              <a:gd name="connsiteY0" fmla="*/ 727710 h 723900"/>
              <a:gd name="connsiteX1" fmla="*/ 95250 w 352425"/>
              <a:gd name="connsiteY1" fmla="*/ 229552 h 723900"/>
              <a:gd name="connsiteX2" fmla="*/ 0 w 352425"/>
              <a:gd name="connsiteY2" fmla="*/ 323850 h 723900"/>
              <a:gd name="connsiteX3" fmla="*/ 0 w 352425"/>
              <a:gd name="connsiteY3" fmla="*/ 0 h 723900"/>
              <a:gd name="connsiteX4" fmla="*/ 323850 w 352425"/>
              <a:gd name="connsiteY4" fmla="*/ 0 h 723900"/>
              <a:gd name="connsiteX5" fmla="*/ 236220 w 352425"/>
              <a:gd name="connsiteY5" fmla="*/ 87630 h 723900"/>
              <a:gd name="connsiteX6" fmla="*/ 271463 w 352425"/>
              <a:gd name="connsiteY6" fmla="*/ 72771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5" h="723900">
                <a:moveTo>
                  <a:pt x="271463" y="727710"/>
                </a:moveTo>
                <a:cubicBezTo>
                  <a:pt x="271463" y="727710"/>
                  <a:pt x="381953" y="515303"/>
                  <a:pt x="95250" y="229552"/>
                </a:cubicBezTo>
                <a:lnTo>
                  <a:pt x="0" y="323850"/>
                </a:lnTo>
                <a:lnTo>
                  <a:pt x="0" y="0"/>
                </a:lnTo>
                <a:lnTo>
                  <a:pt x="323850" y="0"/>
                </a:lnTo>
                <a:lnTo>
                  <a:pt x="236220" y="87630"/>
                </a:lnTo>
                <a:cubicBezTo>
                  <a:pt x="237173" y="88582"/>
                  <a:pt x="484823" y="385763"/>
                  <a:pt x="271463" y="72771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alpha val="0"/>
                </a:scheme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图形 67" descr="箭头: 逆时针弯曲">
            <a:extLst>
              <a:ext uri="{FF2B5EF4-FFF2-40B4-BE49-F238E27FC236}">
                <a16:creationId xmlns:a16="http://schemas.microsoft.com/office/drawing/2014/main" xmlns="" id="{D00A4350-5FDB-4D68-9F08-E27552225B81}"/>
              </a:ext>
            </a:extLst>
          </p:cNvPr>
          <p:cNvSpPr/>
          <p:nvPr/>
        </p:nvSpPr>
        <p:spPr>
          <a:xfrm rot="1200000" flipV="1">
            <a:off x="4285398" y="4017850"/>
            <a:ext cx="352425" cy="723900"/>
          </a:xfrm>
          <a:custGeom>
            <a:avLst/>
            <a:gdLst>
              <a:gd name="connsiteX0" fmla="*/ 271463 w 352425"/>
              <a:gd name="connsiteY0" fmla="*/ 727710 h 723900"/>
              <a:gd name="connsiteX1" fmla="*/ 95250 w 352425"/>
              <a:gd name="connsiteY1" fmla="*/ 229552 h 723900"/>
              <a:gd name="connsiteX2" fmla="*/ 0 w 352425"/>
              <a:gd name="connsiteY2" fmla="*/ 323850 h 723900"/>
              <a:gd name="connsiteX3" fmla="*/ 0 w 352425"/>
              <a:gd name="connsiteY3" fmla="*/ 0 h 723900"/>
              <a:gd name="connsiteX4" fmla="*/ 323850 w 352425"/>
              <a:gd name="connsiteY4" fmla="*/ 0 h 723900"/>
              <a:gd name="connsiteX5" fmla="*/ 236220 w 352425"/>
              <a:gd name="connsiteY5" fmla="*/ 87630 h 723900"/>
              <a:gd name="connsiteX6" fmla="*/ 271463 w 352425"/>
              <a:gd name="connsiteY6" fmla="*/ 72771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5" h="723900">
                <a:moveTo>
                  <a:pt x="271463" y="727710"/>
                </a:moveTo>
                <a:cubicBezTo>
                  <a:pt x="271463" y="727710"/>
                  <a:pt x="381953" y="515303"/>
                  <a:pt x="95250" y="229552"/>
                </a:cubicBezTo>
                <a:lnTo>
                  <a:pt x="0" y="323850"/>
                </a:lnTo>
                <a:lnTo>
                  <a:pt x="0" y="0"/>
                </a:lnTo>
                <a:lnTo>
                  <a:pt x="323850" y="0"/>
                </a:lnTo>
                <a:lnTo>
                  <a:pt x="236220" y="87630"/>
                </a:lnTo>
                <a:cubicBezTo>
                  <a:pt x="237173" y="88582"/>
                  <a:pt x="484823" y="385763"/>
                  <a:pt x="271463" y="72771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alpha val="0"/>
                </a:scheme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图形 67" descr="箭头: 逆时针弯曲">
            <a:extLst>
              <a:ext uri="{FF2B5EF4-FFF2-40B4-BE49-F238E27FC236}">
                <a16:creationId xmlns:a16="http://schemas.microsoft.com/office/drawing/2014/main" xmlns="" id="{342BC08C-50F6-499A-9A9F-0795E3345CAA}"/>
              </a:ext>
            </a:extLst>
          </p:cNvPr>
          <p:cNvSpPr/>
          <p:nvPr/>
        </p:nvSpPr>
        <p:spPr>
          <a:xfrm rot="20400000" flipH="1" flipV="1">
            <a:off x="7554178" y="4017850"/>
            <a:ext cx="352425" cy="723900"/>
          </a:xfrm>
          <a:custGeom>
            <a:avLst/>
            <a:gdLst>
              <a:gd name="connsiteX0" fmla="*/ 271463 w 352425"/>
              <a:gd name="connsiteY0" fmla="*/ 727710 h 723900"/>
              <a:gd name="connsiteX1" fmla="*/ 95250 w 352425"/>
              <a:gd name="connsiteY1" fmla="*/ 229552 h 723900"/>
              <a:gd name="connsiteX2" fmla="*/ 0 w 352425"/>
              <a:gd name="connsiteY2" fmla="*/ 323850 h 723900"/>
              <a:gd name="connsiteX3" fmla="*/ 0 w 352425"/>
              <a:gd name="connsiteY3" fmla="*/ 0 h 723900"/>
              <a:gd name="connsiteX4" fmla="*/ 323850 w 352425"/>
              <a:gd name="connsiteY4" fmla="*/ 0 h 723900"/>
              <a:gd name="connsiteX5" fmla="*/ 236220 w 352425"/>
              <a:gd name="connsiteY5" fmla="*/ 87630 h 723900"/>
              <a:gd name="connsiteX6" fmla="*/ 271463 w 352425"/>
              <a:gd name="connsiteY6" fmla="*/ 72771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5" h="723900">
                <a:moveTo>
                  <a:pt x="271463" y="727710"/>
                </a:moveTo>
                <a:cubicBezTo>
                  <a:pt x="271463" y="727710"/>
                  <a:pt x="381953" y="515303"/>
                  <a:pt x="95250" y="229552"/>
                </a:cubicBezTo>
                <a:lnTo>
                  <a:pt x="0" y="323850"/>
                </a:lnTo>
                <a:lnTo>
                  <a:pt x="0" y="0"/>
                </a:lnTo>
                <a:lnTo>
                  <a:pt x="323850" y="0"/>
                </a:lnTo>
                <a:lnTo>
                  <a:pt x="236220" y="87630"/>
                </a:lnTo>
                <a:cubicBezTo>
                  <a:pt x="237173" y="88582"/>
                  <a:pt x="484823" y="385763"/>
                  <a:pt x="271463" y="72771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alpha val="0"/>
                </a:scheme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xmlns="" id="{603C6CB0-6677-407F-8B9C-80C7B5E61635}"/>
              </a:ext>
            </a:extLst>
          </p:cNvPr>
          <p:cNvSpPr/>
          <p:nvPr/>
        </p:nvSpPr>
        <p:spPr>
          <a:xfrm rot="5400000">
            <a:off x="6024971" y="2025613"/>
            <a:ext cx="142059" cy="122465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5B4E7543-3DB3-46B9-B813-10B8273317E7}"/>
              </a:ext>
            </a:extLst>
          </p:cNvPr>
          <p:cNvSpPr/>
          <p:nvPr/>
        </p:nvSpPr>
        <p:spPr>
          <a:xfrm rot="16200000" flipH="1">
            <a:off x="6024971" y="4586068"/>
            <a:ext cx="142059" cy="122465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xmlns="" id="{6EB20BFE-58E3-455A-A322-9721D2E6C40B}"/>
              </a:ext>
            </a:extLst>
          </p:cNvPr>
          <p:cNvSpPr/>
          <p:nvPr/>
        </p:nvSpPr>
        <p:spPr>
          <a:xfrm rot="10800000" flipH="1">
            <a:off x="9336401" y="3367768"/>
            <a:ext cx="142059" cy="122465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xmlns="" id="{26B66117-9F93-4F61-9C41-DDC7D65CECEF}"/>
              </a:ext>
            </a:extLst>
          </p:cNvPr>
          <p:cNvSpPr/>
          <p:nvPr/>
        </p:nvSpPr>
        <p:spPr>
          <a:xfrm flipH="1">
            <a:off x="2713539" y="3367768"/>
            <a:ext cx="142059" cy="122465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23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9" grpId="0" animBg="1"/>
      <p:bldP spid="70" grpId="0" animBg="1"/>
      <p:bldP spid="71" grpId="0" animBg="1"/>
      <p:bldP spid="72" grpId="0" animBg="1"/>
      <p:bldP spid="28" grpId="0" animBg="1"/>
      <p:bldP spid="29" grpId="0" animBg="1"/>
      <p:bldP spid="30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AC0B79F-F533-4B60-B72B-FB4CA44CCFBB}"/>
              </a:ext>
            </a:extLst>
          </p:cNvPr>
          <p:cNvSpPr/>
          <p:nvPr/>
        </p:nvSpPr>
        <p:spPr>
          <a:xfrm>
            <a:off x="704850" y="1671039"/>
            <a:ext cx="3467100" cy="1857831"/>
          </a:xfrm>
          <a:custGeom>
            <a:avLst/>
            <a:gdLst>
              <a:gd name="connsiteX0" fmla="*/ 0 w 3467100"/>
              <a:gd name="connsiteY0" fmla="*/ 0 h 1857831"/>
              <a:gd name="connsiteX1" fmla="*/ 3467100 w 3467100"/>
              <a:gd name="connsiteY1" fmla="*/ 0 h 1857831"/>
              <a:gd name="connsiteX2" fmla="*/ 3042557 w 3467100"/>
              <a:gd name="connsiteY2" fmla="*/ 1698171 h 1857831"/>
              <a:gd name="connsiteX3" fmla="*/ 3042556 w 3467100"/>
              <a:gd name="connsiteY3" fmla="*/ 1698171 h 1857831"/>
              <a:gd name="connsiteX4" fmla="*/ 3042558 w 3467100"/>
              <a:gd name="connsiteY4" fmla="*/ 1698174 h 1857831"/>
              <a:gd name="connsiteX5" fmla="*/ 1736272 w 3467100"/>
              <a:gd name="connsiteY5" fmla="*/ 1857831 h 1857831"/>
              <a:gd name="connsiteX6" fmla="*/ 429986 w 3467100"/>
              <a:gd name="connsiteY6" fmla="*/ 1698174 h 1857831"/>
              <a:gd name="connsiteX7" fmla="*/ 429989 w 3467100"/>
              <a:gd name="connsiteY7" fmla="*/ 1698171 h 1857831"/>
              <a:gd name="connsiteX8" fmla="*/ 424543 w 3467100"/>
              <a:gd name="connsiteY8" fmla="*/ 1698171 h 185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7100" h="1857831">
                <a:moveTo>
                  <a:pt x="0" y="0"/>
                </a:moveTo>
                <a:lnTo>
                  <a:pt x="3467100" y="0"/>
                </a:lnTo>
                <a:lnTo>
                  <a:pt x="3042557" y="1698171"/>
                </a:lnTo>
                <a:lnTo>
                  <a:pt x="3042556" y="1698171"/>
                </a:lnTo>
                <a:lnTo>
                  <a:pt x="3042558" y="1698174"/>
                </a:lnTo>
                <a:cubicBezTo>
                  <a:pt x="3042558" y="1786350"/>
                  <a:pt x="2457714" y="1857831"/>
                  <a:pt x="1736272" y="1857831"/>
                </a:cubicBezTo>
                <a:cubicBezTo>
                  <a:pt x="1014830" y="1857831"/>
                  <a:pt x="429986" y="1786350"/>
                  <a:pt x="429986" y="1698174"/>
                </a:cubicBezTo>
                <a:lnTo>
                  <a:pt x="429989" y="1698171"/>
                </a:lnTo>
                <a:lnTo>
                  <a:pt x="424543" y="1698171"/>
                </a:lnTo>
                <a:close/>
              </a:path>
            </a:pathLst>
          </a:custGeom>
          <a:gradFill flip="none" rotWithShape="1">
            <a:gsLst>
              <a:gs pos="100000">
                <a:schemeClr val="accent3">
                  <a:alpha val="0"/>
                </a:schemeClr>
              </a:gs>
              <a:gs pos="0">
                <a:schemeClr val="accent3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E7FB2230-4561-40B9-9091-B12478C345F3}"/>
              </a:ext>
            </a:extLst>
          </p:cNvPr>
          <p:cNvSpPr/>
          <p:nvPr/>
        </p:nvSpPr>
        <p:spPr>
          <a:xfrm>
            <a:off x="4362450" y="1671039"/>
            <a:ext cx="3467100" cy="1857831"/>
          </a:xfrm>
          <a:custGeom>
            <a:avLst/>
            <a:gdLst>
              <a:gd name="connsiteX0" fmla="*/ 0 w 3467100"/>
              <a:gd name="connsiteY0" fmla="*/ 0 h 1857831"/>
              <a:gd name="connsiteX1" fmla="*/ 3467100 w 3467100"/>
              <a:gd name="connsiteY1" fmla="*/ 0 h 1857831"/>
              <a:gd name="connsiteX2" fmla="*/ 3042557 w 3467100"/>
              <a:gd name="connsiteY2" fmla="*/ 1698171 h 1857831"/>
              <a:gd name="connsiteX3" fmla="*/ 3042556 w 3467100"/>
              <a:gd name="connsiteY3" fmla="*/ 1698171 h 1857831"/>
              <a:gd name="connsiteX4" fmla="*/ 3042558 w 3467100"/>
              <a:gd name="connsiteY4" fmla="*/ 1698174 h 1857831"/>
              <a:gd name="connsiteX5" fmla="*/ 1736272 w 3467100"/>
              <a:gd name="connsiteY5" fmla="*/ 1857831 h 1857831"/>
              <a:gd name="connsiteX6" fmla="*/ 429986 w 3467100"/>
              <a:gd name="connsiteY6" fmla="*/ 1698174 h 1857831"/>
              <a:gd name="connsiteX7" fmla="*/ 429989 w 3467100"/>
              <a:gd name="connsiteY7" fmla="*/ 1698171 h 1857831"/>
              <a:gd name="connsiteX8" fmla="*/ 424543 w 3467100"/>
              <a:gd name="connsiteY8" fmla="*/ 1698171 h 185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7100" h="1857831">
                <a:moveTo>
                  <a:pt x="0" y="0"/>
                </a:moveTo>
                <a:lnTo>
                  <a:pt x="3467100" y="0"/>
                </a:lnTo>
                <a:lnTo>
                  <a:pt x="3042557" y="1698171"/>
                </a:lnTo>
                <a:lnTo>
                  <a:pt x="3042556" y="1698171"/>
                </a:lnTo>
                <a:lnTo>
                  <a:pt x="3042558" y="1698174"/>
                </a:lnTo>
                <a:cubicBezTo>
                  <a:pt x="3042558" y="1786350"/>
                  <a:pt x="2457714" y="1857831"/>
                  <a:pt x="1736272" y="1857831"/>
                </a:cubicBezTo>
                <a:cubicBezTo>
                  <a:pt x="1014830" y="1857831"/>
                  <a:pt x="429986" y="1786350"/>
                  <a:pt x="429986" y="1698174"/>
                </a:cubicBezTo>
                <a:lnTo>
                  <a:pt x="429989" y="1698171"/>
                </a:lnTo>
                <a:lnTo>
                  <a:pt x="424543" y="1698171"/>
                </a:lnTo>
                <a:close/>
              </a:path>
            </a:pathLst>
          </a:custGeom>
          <a:gradFill flip="none" rotWithShape="1">
            <a:gsLst>
              <a:gs pos="100000">
                <a:schemeClr val="accent3">
                  <a:alpha val="0"/>
                </a:schemeClr>
              </a:gs>
              <a:gs pos="0">
                <a:schemeClr val="accent3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4756F350-732F-4CA5-A1A1-99FE7E110178}"/>
              </a:ext>
            </a:extLst>
          </p:cNvPr>
          <p:cNvSpPr/>
          <p:nvPr/>
        </p:nvSpPr>
        <p:spPr>
          <a:xfrm>
            <a:off x="8020050" y="1671039"/>
            <a:ext cx="3467100" cy="1857831"/>
          </a:xfrm>
          <a:custGeom>
            <a:avLst/>
            <a:gdLst>
              <a:gd name="connsiteX0" fmla="*/ 0 w 3467100"/>
              <a:gd name="connsiteY0" fmla="*/ 0 h 1857831"/>
              <a:gd name="connsiteX1" fmla="*/ 3467100 w 3467100"/>
              <a:gd name="connsiteY1" fmla="*/ 0 h 1857831"/>
              <a:gd name="connsiteX2" fmla="*/ 3042557 w 3467100"/>
              <a:gd name="connsiteY2" fmla="*/ 1698171 h 1857831"/>
              <a:gd name="connsiteX3" fmla="*/ 3042556 w 3467100"/>
              <a:gd name="connsiteY3" fmla="*/ 1698171 h 1857831"/>
              <a:gd name="connsiteX4" fmla="*/ 3042558 w 3467100"/>
              <a:gd name="connsiteY4" fmla="*/ 1698174 h 1857831"/>
              <a:gd name="connsiteX5" fmla="*/ 1736272 w 3467100"/>
              <a:gd name="connsiteY5" fmla="*/ 1857831 h 1857831"/>
              <a:gd name="connsiteX6" fmla="*/ 429986 w 3467100"/>
              <a:gd name="connsiteY6" fmla="*/ 1698174 h 1857831"/>
              <a:gd name="connsiteX7" fmla="*/ 429989 w 3467100"/>
              <a:gd name="connsiteY7" fmla="*/ 1698171 h 1857831"/>
              <a:gd name="connsiteX8" fmla="*/ 424543 w 3467100"/>
              <a:gd name="connsiteY8" fmla="*/ 1698171 h 185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7100" h="1857831">
                <a:moveTo>
                  <a:pt x="0" y="0"/>
                </a:moveTo>
                <a:lnTo>
                  <a:pt x="3467100" y="0"/>
                </a:lnTo>
                <a:lnTo>
                  <a:pt x="3042557" y="1698171"/>
                </a:lnTo>
                <a:lnTo>
                  <a:pt x="3042556" y="1698171"/>
                </a:lnTo>
                <a:lnTo>
                  <a:pt x="3042558" y="1698174"/>
                </a:lnTo>
                <a:cubicBezTo>
                  <a:pt x="3042558" y="1786350"/>
                  <a:pt x="2457714" y="1857831"/>
                  <a:pt x="1736272" y="1857831"/>
                </a:cubicBezTo>
                <a:cubicBezTo>
                  <a:pt x="1014830" y="1857831"/>
                  <a:pt x="429986" y="1786350"/>
                  <a:pt x="429986" y="1698174"/>
                </a:cubicBezTo>
                <a:lnTo>
                  <a:pt x="429989" y="1698171"/>
                </a:lnTo>
                <a:lnTo>
                  <a:pt x="424543" y="1698171"/>
                </a:lnTo>
                <a:close/>
              </a:path>
            </a:pathLst>
          </a:custGeom>
          <a:gradFill flip="none" rotWithShape="1">
            <a:gsLst>
              <a:gs pos="100000">
                <a:schemeClr val="accent3">
                  <a:alpha val="0"/>
                </a:schemeClr>
              </a:gs>
              <a:gs pos="0">
                <a:schemeClr val="accent3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76E820-E385-45AE-BCC3-0D9C036F7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457" y="288925"/>
            <a:ext cx="9056126" cy="44962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请在这里输入标题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AE8EFCCF-8490-4399-BF4B-AF13AAB24B8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102091" y="6492875"/>
            <a:ext cx="2743200" cy="365125"/>
          </a:xfrm>
        </p:spPr>
        <p:txBody>
          <a:bodyPr/>
          <a:lstStyle/>
          <a:p>
            <a:fld id="{BFAFF6FD-220E-41B9-9037-04893097364A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49E234C-A51C-47BF-AB74-D17E7FC273B1}"/>
              </a:ext>
            </a:extLst>
          </p:cNvPr>
          <p:cNvSpPr txBox="1"/>
          <p:nvPr/>
        </p:nvSpPr>
        <p:spPr>
          <a:xfrm>
            <a:off x="1670402" y="1309408"/>
            <a:ext cx="153599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100000">
                      <a:schemeClr val="accent3">
                        <a:alpha val="0"/>
                      </a:schemeClr>
                    </a:gs>
                    <a:gs pos="0">
                      <a:schemeClr val="accent3">
                        <a:alpha val="60000"/>
                      </a:schemeClr>
                    </a:gs>
                  </a:gsLst>
                  <a:lin ang="5400000" scaled="1"/>
                  <a:tileRect/>
                </a:gradFill>
                <a:latin typeface="Impact" panose="020B0806030902050204" pitchFamily="34" charset="0"/>
              </a:rPr>
              <a:t>01</a:t>
            </a:r>
            <a:endParaRPr lang="zh-CN" altLang="en-US" sz="11500" dirty="0">
              <a:gradFill flip="none" rotWithShape="1">
                <a:gsLst>
                  <a:gs pos="100000">
                    <a:schemeClr val="accent3">
                      <a:alpha val="0"/>
                    </a:schemeClr>
                  </a:gs>
                  <a:gs pos="0">
                    <a:schemeClr val="accent3">
                      <a:alpha val="60000"/>
                    </a:schemeClr>
                  </a:gs>
                </a:gsLst>
                <a:lin ang="5400000" scaled="1"/>
                <a:tileRect/>
              </a:gradFill>
              <a:latin typeface="Impact" panose="020B080603090205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991977B-8FD6-4136-905E-4BCAE4D5FB92}"/>
              </a:ext>
            </a:extLst>
          </p:cNvPr>
          <p:cNvSpPr txBox="1"/>
          <p:nvPr/>
        </p:nvSpPr>
        <p:spPr>
          <a:xfrm>
            <a:off x="1437166" y="2053995"/>
            <a:ext cx="2002472" cy="954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gradFill flip="none" rotWithShape="1">
                  <a:gsLst>
                    <a:gs pos="37000">
                      <a:schemeClr val="accent2"/>
                    </a:gs>
                    <a:gs pos="100000">
                      <a:schemeClr val="tx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请输入</a:t>
            </a:r>
            <a:endParaRPr lang="en-US" altLang="zh-CN" sz="2400" dirty="0">
              <a:gradFill flip="none" rotWithShape="1">
                <a:gsLst>
                  <a:gs pos="37000">
                    <a:schemeClr val="accent2"/>
                  </a:gs>
                  <a:gs pos="100000">
                    <a:schemeClr val="tx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>
                <a:gradFill flip="none" rotWithShape="1">
                  <a:gsLst>
                    <a:gs pos="37000">
                      <a:schemeClr val="accent2"/>
                    </a:gs>
                    <a:gs pos="100000">
                      <a:schemeClr val="tx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你的标题内容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27D69A52-7D3D-4B54-9771-933D32EA8967}"/>
              </a:ext>
            </a:extLst>
          </p:cNvPr>
          <p:cNvSpPr/>
          <p:nvPr/>
        </p:nvSpPr>
        <p:spPr>
          <a:xfrm>
            <a:off x="1132114" y="3369213"/>
            <a:ext cx="2612572" cy="387575"/>
          </a:xfrm>
          <a:custGeom>
            <a:avLst/>
            <a:gdLst>
              <a:gd name="connsiteX0" fmla="*/ 0 w 2612572"/>
              <a:gd name="connsiteY0" fmla="*/ 0 h 387575"/>
              <a:gd name="connsiteX1" fmla="*/ 2612572 w 2612572"/>
              <a:gd name="connsiteY1" fmla="*/ 0 h 387575"/>
              <a:gd name="connsiteX2" fmla="*/ 2612572 w 2612572"/>
              <a:gd name="connsiteY2" fmla="*/ 227918 h 387575"/>
              <a:gd name="connsiteX3" fmla="*/ 2612572 w 2612572"/>
              <a:gd name="connsiteY3" fmla="*/ 230868 h 387575"/>
              <a:gd name="connsiteX4" fmla="*/ 2610139 w 2612572"/>
              <a:gd name="connsiteY4" fmla="*/ 230868 h 387575"/>
              <a:gd name="connsiteX5" fmla="*/ 2586033 w 2612572"/>
              <a:gd name="connsiteY5" fmla="*/ 260095 h 387575"/>
              <a:gd name="connsiteX6" fmla="*/ 1306286 w 2612572"/>
              <a:gd name="connsiteY6" fmla="*/ 387575 h 387575"/>
              <a:gd name="connsiteX7" fmla="*/ 26539 w 2612572"/>
              <a:gd name="connsiteY7" fmla="*/ 260095 h 387575"/>
              <a:gd name="connsiteX8" fmla="*/ 2433 w 2612572"/>
              <a:gd name="connsiteY8" fmla="*/ 230868 h 387575"/>
              <a:gd name="connsiteX9" fmla="*/ 0 w 2612572"/>
              <a:gd name="connsiteY9" fmla="*/ 230868 h 387575"/>
              <a:gd name="connsiteX10" fmla="*/ 0 w 2612572"/>
              <a:gd name="connsiteY10" fmla="*/ 227918 h 38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12572" h="387575">
                <a:moveTo>
                  <a:pt x="0" y="0"/>
                </a:moveTo>
                <a:lnTo>
                  <a:pt x="2612572" y="0"/>
                </a:lnTo>
                <a:lnTo>
                  <a:pt x="2612572" y="227918"/>
                </a:lnTo>
                <a:lnTo>
                  <a:pt x="2612572" y="230868"/>
                </a:lnTo>
                <a:lnTo>
                  <a:pt x="2610139" y="230868"/>
                </a:lnTo>
                <a:lnTo>
                  <a:pt x="2586033" y="260095"/>
                </a:lnTo>
                <a:cubicBezTo>
                  <a:pt x="2464227" y="332848"/>
                  <a:pt x="1937548" y="387575"/>
                  <a:pt x="1306286" y="387575"/>
                </a:cubicBezTo>
                <a:cubicBezTo>
                  <a:pt x="675024" y="387575"/>
                  <a:pt x="148345" y="332848"/>
                  <a:pt x="26539" y="260095"/>
                </a:cubicBezTo>
                <a:lnTo>
                  <a:pt x="2433" y="230868"/>
                </a:lnTo>
                <a:lnTo>
                  <a:pt x="0" y="230868"/>
                </a:lnTo>
                <a:lnTo>
                  <a:pt x="0" y="227918"/>
                </a:lnTo>
                <a:close/>
              </a:path>
            </a:pathLst>
          </a:custGeom>
          <a:gradFill flip="none" rotWithShape="1">
            <a:gsLst>
              <a:gs pos="100000">
                <a:schemeClr val="accent3">
                  <a:alpha val="0"/>
                </a:schemeClr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AD7E1286-6568-4C24-96B4-887B4729FE16}"/>
              </a:ext>
            </a:extLst>
          </p:cNvPr>
          <p:cNvSpPr/>
          <p:nvPr/>
        </p:nvSpPr>
        <p:spPr>
          <a:xfrm>
            <a:off x="1132114" y="3209556"/>
            <a:ext cx="2612572" cy="31931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E5D833F6-8584-4F46-94F1-E81141D7D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811039"/>
              </p:ext>
            </p:extLst>
          </p:nvPr>
        </p:nvGraphicFramePr>
        <p:xfrm>
          <a:off x="1132114" y="4214735"/>
          <a:ext cx="9927772" cy="1528018"/>
        </p:xfrm>
        <a:graphic>
          <a:graphicData uri="http://schemas.openxmlformats.org/drawingml/2006/table">
            <a:tbl>
              <a:tblPr firstRow="1" bandRow="1">
                <a:effectLst>
                  <a:outerShdw blurRad="317500" sx="98000" sy="98000" algn="ctr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2481943">
                  <a:extLst>
                    <a:ext uri="{9D8B030D-6E8A-4147-A177-3AD203B41FA5}">
                      <a16:colId xmlns:a16="http://schemas.microsoft.com/office/drawing/2014/main" xmlns="" val="2262973399"/>
                    </a:ext>
                  </a:extLst>
                </a:gridCol>
                <a:gridCol w="2481943">
                  <a:extLst>
                    <a:ext uri="{9D8B030D-6E8A-4147-A177-3AD203B41FA5}">
                      <a16:colId xmlns:a16="http://schemas.microsoft.com/office/drawing/2014/main" xmlns="" val="1860068883"/>
                    </a:ext>
                  </a:extLst>
                </a:gridCol>
                <a:gridCol w="2481943">
                  <a:extLst>
                    <a:ext uri="{9D8B030D-6E8A-4147-A177-3AD203B41FA5}">
                      <a16:colId xmlns:a16="http://schemas.microsoft.com/office/drawing/2014/main" xmlns="" val="1178242097"/>
                    </a:ext>
                  </a:extLst>
                </a:gridCol>
                <a:gridCol w="2481943">
                  <a:extLst>
                    <a:ext uri="{9D8B030D-6E8A-4147-A177-3AD203B41FA5}">
                      <a16:colId xmlns:a16="http://schemas.microsoft.com/office/drawing/2014/main" xmlns="" val="3362422917"/>
                    </a:ext>
                  </a:extLst>
                </a:gridCol>
              </a:tblGrid>
              <a:tr h="764009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spc="3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输入标题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spc="3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输入标题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输入标题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输入标题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0738966"/>
                  </a:ext>
                </a:extLst>
              </a:tr>
              <a:tr h="7640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请输入你的正文内容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阿里巴巴普惠体 R"/>
                          <a:ea typeface="阿里巴巴普惠体 R"/>
                          <a:cs typeface="+mn-cs"/>
                        </a:rPr>
                        <a:t>请输入你的正文内容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effectLst/>
                        <a:uLnTx/>
                        <a:uFillTx/>
                        <a:latin typeface="阿里巴巴普惠体 R"/>
                        <a:ea typeface="阿里巴巴普惠体 R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阿里巴巴普惠体 R"/>
                          <a:ea typeface="阿里巴巴普惠体 R"/>
                          <a:cs typeface="+mn-cs"/>
                        </a:rPr>
                        <a:t>请输入你的正文内容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75000"/>
                            <a:lumOff val="25000"/>
                          </a:srgbClr>
                        </a:solidFill>
                        <a:effectLst/>
                        <a:uLnTx/>
                        <a:uFillTx/>
                        <a:latin typeface="阿里巴巴普惠体 R"/>
                        <a:ea typeface="阿里巴巴普惠体 R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阿里巴巴普惠体 R"/>
                          <a:ea typeface="阿里巴巴普惠体 R"/>
                          <a:cs typeface="+mn-cs"/>
                        </a:rPr>
                        <a:t>请输入你的正文内容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3848177"/>
                  </a:ext>
                </a:extLst>
              </a:tr>
            </a:tbl>
          </a:graphicData>
        </a:graphic>
      </p:graphicFrame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3608567-A930-4027-BD5F-AD77E05F25A8}"/>
              </a:ext>
            </a:extLst>
          </p:cNvPr>
          <p:cNvSpPr txBox="1"/>
          <p:nvPr/>
        </p:nvSpPr>
        <p:spPr>
          <a:xfrm>
            <a:off x="5238234" y="1309408"/>
            <a:ext cx="171553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100000">
                      <a:schemeClr val="accent3">
                        <a:alpha val="0"/>
                      </a:schemeClr>
                    </a:gs>
                    <a:gs pos="0">
                      <a:schemeClr val="accent3">
                        <a:alpha val="60000"/>
                      </a:schemeClr>
                    </a:gs>
                  </a:gsLst>
                  <a:lin ang="5400000" scaled="1"/>
                  <a:tileRect/>
                </a:gradFill>
                <a:latin typeface="Impact" panose="020B0806030902050204" pitchFamily="34" charset="0"/>
              </a:rPr>
              <a:t>02</a:t>
            </a:r>
            <a:endParaRPr lang="zh-CN" altLang="en-US" sz="11500" dirty="0">
              <a:gradFill flip="none" rotWithShape="1">
                <a:gsLst>
                  <a:gs pos="100000">
                    <a:schemeClr val="accent3">
                      <a:alpha val="0"/>
                    </a:schemeClr>
                  </a:gs>
                  <a:gs pos="0">
                    <a:schemeClr val="accent3">
                      <a:alpha val="60000"/>
                    </a:schemeClr>
                  </a:gs>
                </a:gsLst>
                <a:lin ang="5400000" scaled="1"/>
                <a:tileRect/>
              </a:gradFill>
              <a:latin typeface="Impact" panose="020B080603090205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F838E33-8027-4449-9D0F-98EE736C8636}"/>
              </a:ext>
            </a:extLst>
          </p:cNvPr>
          <p:cNvSpPr txBox="1"/>
          <p:nvPr/>
        </p:nvSpPr>
        <p:spPr>
          <a:xfrm>
            <a:off x="5094766" y="2053995"/>
            <a:ext cx="2002472" cy="954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gradFill flip="none" rotWithShape="1">
                  <a:gsLst>
                    <a:gs pos="37000">
                      <a:schemeClr val="accent2"/>
                    </a:gs>
                    <a:gs pos="100000">
                      <a:schemeClr val="tx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请输入</a:t>
            </a:r>
            <a:endParaRPr lang="en-US" altLang="zh-CN" sz="2400" dirty="0">
              <a:gradFill flip="none" rotWithShape="1">
                <a:gsLst>
                  <a:gs pos="37000">
                    <a:schemeClr val="accent2"/>
                  </a:gs>
                  <a:gs pos="100000">
                    <a:schemeClr val="tx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>
                <a:gradFill flip="none" rotWithShape="1">
                  <a:gsLst>
                    <a:gs pos="37000">
                      <a:schemeClr val="accent2"/>
                    </a:gs>
                    <a:gs pos="100000">
                      <a:schemeClr val="tx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你的标题内容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0FF93841-ECD8-4388-BBAD-94C92AC2F426}"/>
              </a:ext>
            </a:extLst>
          </p:cNvPr>
          <p:cNvSpPr/>
          <p:nvPr/>
        </p:nvSpPr>
        <p:spPr>
          <a:xfrm>
            <a:off x="4789714" y="3369213"/>
            <a:ext cx="2612572" cy="387575"/>
          </a:xfrm>
          <a:custGeom>
            <a:avLst/>
            <a:gdLst>
              <a:gd name="connsiteX0" fmla="*/ 0 w 2612572"/>
              <a:gd name="connsiteY0" fmla="*/ 0 h 387575"/>
              <a:gd name="connsiteX1" fmla="*/ 2612572 w 2612572"/>
              <a:gd name="connsiteY1" fmla="*/ 0 h 387575"/>
              <a:gd name="connsiteX2" fmla="*/ 2612572 w 2612572"/>
              <a:gd name="connsiteY2" fmla="*/ 227918 h 387575"/>
              <a:gd name="connsiteX3" fmla="*/ 2612572 w 2612572"/>
              <a:gd name="connsiteY3" fmla="*/ 230868 h 387575"/>
              <a:gd name="connsiteX4" fmla="*/ 2610139 w 2612572"/>
              <a:gd name="connsiteY4" fmla="*/ 230868 h 387575"/>
              <a:gd name="connsiteX5" fmla="*/ 2586033 w 2612572"/>
              <a:gd name="connsiteY5" fmla="*/ 260095 h 387575"/>
              <a:gd name="connsiteX6" fmla="*/ 1306286 w 2612572"/>
              <a:gd name="connsiteY6" fmla="*/ 387575 h 387575"/>
              <a:gd name="connsiteX7" fmla="*/ 26539 w 2612572"/>
              <a:gd name="connsiteY7" fmla="*/ 260095 h 387575"/>
              <a:gd name="connsiteX8" fmla="*/ 2433 w 2612572"/>
              <a:gd name="connsiteY8" fmla="*/ 230868 h 387575"/>
              <a:gd name="connsiteX9" fmla="*/ 0 w 2612572"/>
              <a:gd name="connsiteY9" fmla="*/ 230868 h 387575"/>
              <a:gd name="connsiteX10" fmla="*/ 0 w 2612572"/>
              <a:gd name="connsiteY10" fmla="*/ 227918 h 38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12572" h="387575">
                <a:moveTo>
                  <a:pt x="0" y="0"/>
                </a:moveTo>
                <a:lnTo>
                  <a:pt x="2612572" y="0"/>
                </a:lnTo>
                <a:lnTo>
                  <a:pt x="2612572" y="227918"/>
                </a:lnTo>
                <a:lnTo>
                  <a:pt x="2612572" y="230868"/>
                </a:lnTo>
                <a:lnTo>
                  <a:pt x="2610139" y="230868"/>
                </a:lnTo>
                <a:lnTo>
                  <a:pt x="2586033" y="260095"/>
                </a:lnTo>
                <a:cubicBezTo>
                  <a:pt x="2464227" y="332848"/>
                  <a:pt x="1937548" y="387575"/>
                  <a:pt x="1306286" y="387575"/>
                </a:cubicBezTo>
                <a:cubicBezTo>
                  <a:pt x="675024" y="387575"/>
                  <a:pt x="148345" y="332848"/>
                  <a:pt x="26539" y="260095"/>
                </a:cubicBezTo>
                <a:lnTo>
                  <a:pt x="2433" y="230868"/>
                </a:lnTo>
                <a:lnTo>
                  <a:pt x="0" y="230868"/>
                </a:lnTo>
                <a:lnTo>
                  <a:pt x="0" y="227918"/>
                </a:lnTo>
                <a:close/>
              </a:path>
            </a:pathLst>
          </a:custGeom>
          <a:gradFill flip="none" rotWithShape="1">
            <a:gsLst>
              <a:gs pos="100000">
                <a:schemeClr val="accent3">
                  <a:alpha val="0"/>
                </a:schemeClr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C105C598-DD8B-4939-81B0-207569D73C17}"/>
              </a:ext>
            </a:extLst>
          </p:cNvPr>
          <p:cNvSpPr/>
          <p:nvPr/>
        </p:nvSpPr>
        <p:spPr>
          <a:xfrm>
            <a:off x="4789714" y="3209556"/>
            <a:ext cx="2612572" cy="31931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22631D1-CE91-411C-B547-EC873C3DC645}"/>
              </a:ext>
            </a:extLst>
          </p:cNvPr>
          <p:cNvSpPr txBox="1"/>
          <p:nvPr/>
        </p:nvSpPr>
        <p:spPr>
          <a:xfrm>
            <a:off x="8874995" y="1309408"/>
            <a:ext cx="17572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100000">
                      <a:schemeClr val="accent3">
                        <a:alpha val="0"/>
                      </a:schemeClr>
                    </a:gs>
                    <a:gs pos="0">
                      <a:schemeClr val="accent3">
                        <a:alpha val="60000"/>
                      </a:schemeClr>
                    </a:gs>
                  </a:gsLst>
                  <a:lin ang="5400000" scaled="1"/>
                  <a:tileRect/>
                </a:gradFill>
                <a:latin typeface="Impact" panose="020B0806030902050204" pitchFamily="34" charset="0"/>
              </a:rPr>
              <a:t>03</a:t>
            </a:r>
            <a:endParaRPr lang="zh-CN" altLang="en-US" sz="11500" dirty="0">
              <a:gradFill flip="none" rotWithShape="1">
                <a:gsLst>
                  <a:gs pos="100000">
                    <a:schemeClr val="accent3">
                      <a:alpha val="0"/>
                    </a:schemeClr>
                  </a:gs>
                  <a:gs pos="0">
                    <a:schemeClr val="accent3">
                      <a:alpha val="60000"/>
                    </a:schemeClr>
                  </a:gs>
                </a:gsLst>
                <a:lin ang="5400000" scaled="1"/>
                <a:tileRect/>
              </a:gradFill>
              <a:latin typeface="Impact" panose="020B080603090205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A466CE5-0EF3-48E3-B9AA-213004BCFE9C}"/>
              </a:ext>
            </a:extLst>
          </p:cNvPr>
          <p:cNvSpPr txBox="1"/>
          <p:nvPr/>
        </p:nvSpPr>
        <p:spPr>
          <a:xfrm>
            <a:off x="8752366" y="2053995"/>
            <a:ext cx="2002472" cy="954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gradFill flip="none" rotWithShape="1">
                  <a:gsLst>
                    <a:gs pos="37000">
                      <a:schemeClr val="accent2"/>
                    </a:gs>
                    <a:gs pos="100000">
                      <a:schemeClr val="tx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请输入</a:t>
            </a:r>
            <a:endParaRPr lang="en-US" altLang="zh-CN" sz="2400" dirty="0">
              <a:gradFill flip="none" rotWithShape="1">
                <a:gsLst>
                  <a:gs pos="37000">
                    <a:schemeClr val="accent2"/>
                  </a:gs>
                  <a:gs pos="100000">
                    <a:schemeClr val="tx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>
                <a:gradFill flip="none" rotWithShape="1">
                  <a:gsLst>
                    <a:gs pos="37000">
                      <a:schemeClr val="accent2"/>
                    </a:gs>
                    <a:gs pos="100000">
                      <a:schemeClr val="tx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你的标题内容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D5504B40-EC73-49F1-9124-F235EC01FB2E}"/>
              </a:ext>
            </a:extLst>
          </p:cNvPr>
          <p:cNvSpPr/>
          <p:nvPr/>
        </p:nvSpPr>
        <p:spPr>
          <a:xfrm>
            <a:off x="8447314" y="3369213"/>
            <a:ext cx="2612572" cy="387575"/>
          </a:xfrm>
          <a:custGeom>
            <a:avLst/>
            <a:gdLst>
              <a:gd name="connsiteX0" fmla="*/ 0 w 2612572"/>
              <a:gd name="connsiteY0" fmla="*/ 0 h 387575"/>
              <a:gd name="connsiteX1" fmla="*/ 2612572 w 2612572"/>
              <a:gd name="connsiteY1" fmla="*/ 0 h 387575"/>
              <a:gd name="connsiteX2" fmla="*/ 2612572 w 2612572"/>
              <a:gd name="connsiteY2" fmla="*/ 227918 h 387575"/>
              <a:gd name="connsiteX3" fmla="*/ 2612572 w 2612572"/>
              <a:gd name="connsiteY3" fmla="*/ 230868 h 387575"/>
              <a:gd name="connsiteX4" fmla="*/ 2610139 w 2612572"/>
              <a:gd name="connsiteY4" fmla="*/ 230868 h 387575"/>
              <a:gd name="connsiteX5" fmla="*/ 2586033 w 2612572"/>
              <a:gd name="connsiteY5" fmla="*/ 260095 h 387575"/>
              <a:gd name="connsiteX6" fmla="*/ 1306286 w 2612572"/>
              <a:gd name="connsiteY6" fmla="*/ 387575 h 387575"/>
              <a:gd name="connsiteX7" fmla="*/ 26539 w 2612572"/>
              <a:gd name="connsiteY7" fmla="*/ 260095 h 387575"/>
              <a:gd name="connsiteX8" fmla="*/ 2433 w 2612572"/>
              <a:gd name="connsiteY8" fmla="*/ 230868 h 387575"/>
              <a:gd name="connsiteX9" fmla="*/ 0 w 2612572"/>
              <a:gd name="connsiteY9" fmla="*/ 230868 h 387575"/>
              <a:gd name="connsiteX10" fmla="*/ 0 w 2612572"/>
              <a:gd name="connsiteY10" fmla="*/ 227918 h 38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12572" h="387575">
                <a:moveTo>
                  <a:pt x="0" y="0"/>
                </a:moveTo>
                <a:lnTo>
                  <a:pt x="2612572" y="0"/>
                </a:lnTo>
                <a:lnTo>
                  <a:pt x="2612572" y="227918"/>
                </a:lnTo>
                <a:lnTo>
                  <a:pt x="2612572" y="230868"/>
                </a:lnTo>
                <a:lnTo>
                  <a:pt x="2610139" y="230868"/>
                </a:lnTo>
                <a:lnTo>
                  <a:pt x="2586033" y="260095"/>
                </a:lnTo>
                <a:cubicBezTo>
                  <a:pt x="2464227" y="332848"/>
                  <a:pt x="1937548" y="387575"/>
                  <a:pt x="1306286" y="387575"/>
                </a:cubicBezTo>
                <a:cubicBezTo>
                  <a:pt x="675024" y="387575"/>
                  <a:pt x="148345" y="332848"/>
                  <a:pt x="26539" y="260095"/>
                </a:cubicBezTo>
                <a:lnTo>
                  <a:pt x="2433" y="230868"/>
                </a:lnTo>
                <a:lnTo>
                  <a:pt x="0" y="230868"/>
                </a:lnTo>
                <a:lnTo>
                  <a:pt x="0" y="227918"/>
                </a:lnTo>
                <a:close/>
              </a:path>
            </a:pathLst>
          </a:custGeom>
          <a:gradFill flip="none" rotWithShape="1">
            <a:gsLst>
              <a:gs pos="100000">
                <a:schemeClr val="accent3">
                  <a:alpha val="0"/>
                </a:schemeClr>
              </a:gs>
              <a:gs pos="0">
                <a:schemeClr val="accent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1215336E-3EA5-4954-B8E8-8113C0DEAD13}"/>
              </a:ext>
            </a:extLst>
          </p:cNvPr>
          <p:cNvSpPr/>
          <p:nvPr/>
        </p:nvSpPr>
        <p:spPr>
          <a:xfrm>
            <a:off x="8447314" y="3209556"/>
            <a:ext cx="2612572" cy="31931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09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F381DE0-CE6F-4A1A-B60D-6AED08B0AB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存在问题分析</a:t>
            </a:r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5B1357B-9245-4158-9A4B-9C62F23F55FC}"/>
              </a:ext>
            </a:extLst>
          </p:cNvPr>
          <p:cNvSpPr/>
          <p:nvPr/>
        </p:nvSpPr>
        <p:spPr>
          <a:xfrm>
            <a:off x="6643056" y="3429000"/>
            <a:ext cx="3194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STUDY EXISTS</a:t>
            </a:r>
          </a:p>
        </p:txBody>
      </p:sp>
    </p:spTree>
    <p:extLst>
      <p:ext uri="{BB962C8B-B14F-4D97-AF65-F5344CB8AC3E}">
        <p14:creationId xmlns:p14="http://schemas.microsoft.com/office/powerpoint/2010/main" val="409011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76E820-E385-45AE-BCC3-0D9C036F7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457" y="288925"/>
            <a:ext cx="9056126" cy="44962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请在这里输入标题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xmlns="" id="{AE8EFCCF-8490-4399-BF4B-AF13AAB24B8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102091" y="6492875"/>
            <a:ext cx="2743200" cy="365125"/>
          </a:xfrm>
        </p:spPr>
        <p:txBody>
          <a:bodyPr/>
          <a:lstStyle/>
          <a:p>
            <a:fld id="{BFAFF6FD-220E-41B9-9037-04893097364A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5F2E54DB-020E-419E-ADB3-69B0D223CA62}"/>
              </a:ext>
            </a:extLst>
          </p:cNvPr>
          <p:cNvSpPr/>
          <p:nvPr/>
        </p:nvSpPr>
        <p:spPr>
          <a:xfrm>
            <a:off x="1312322" y="1284171"/>
            <a:ext cx="2755900" cy="4622800"/>
          </a:xfrm>
          <a:prstGeom prst="roundRect">
            <a:avLst>
              <a:gd name="adj" fmla="val 8078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7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1F34F18B-43BD-4CDA-A753-E37DE7F93960}"/>
              </a:ext>
            </a:extLst>
          </p:cNvPr>
          <p:cNvSpPr/>
          <p:nvPr/>
        </p:nvSpPr>
        <p:spPr>
          <a:xfrm>
            <a:off x="1329063" y="5767271"/>
            <a:ext cx="2722418" cy="139700"/>
          </a:xfrm>
          <a:custGeom>
            <a:avLst/>
            <a:gdLst>
              <a:gd name="connsiteX0" fmla="*/ 0 w 2722418"/>
              <a:gd name="connsiteY0" fmla="*/ 0 h 139700"/>
              <a:gd name="connsiteX1" fmla="*/ 2722418 w 2722418"/>
              <a:gd name="connsiteY1" fmla="*/ 0 h 139700"/>
              <a:gd name="connsiteX2" fmla="*/ 2721665 w 2722418"/>
              <a:gd name="connsiteY2" fmla="*/ 3733 h 139700"/>
              <a:gd name="connsiteX3" fmla="*/ 2516537 w 2722418"/>
              <a:gd name="connsiteY3" fmla="*/ 139700 h 139700"/>
              <a:gd name="connsiteX4" fmla="*/ 205881 w 2722418"/>
              <a:gd name="connsiteY4" fmla="*/ 139700 h 139700"/>
              <a:gd name="connsiteX5" fmla="*/ 754 w 2722418"/>
              <a:gd name="connsiteY5" fmla="*/ 3733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2418" h="139700">
                <a:moveTo>
                  <a:pt x="0" y="0"/>
                </a:moveTo>
                <a:lnTo>
                  <a:pt x="2722418" y="0"/>
                </a:lnTo>
                <a:lnTo>
                  <a:pt x="2721665" y="3733"/>
                </a:lnTo>
                <a:cubicBezTo>
                  <a:pt x="2687869" y="83635"/>
                  <a:pt x="2608751" y="139700"/>
                  <a:pt x="2516537" y="139700"/>
                </a:cubicBezTo>
                <a:lnTo>
                  <a:pt x="205881" y="139700"/>
                </a:lnTo>
                <a:cubicBezTo>
                  <a:pt x="113668" y="139700"/>
                  <a:pt x="34550" y="83635"/>
                  <a:pt x="754" y="37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841C0AF6-8A7A-44E3-8BCF-4DF6316EDC28}"/>
              </a:ext>
            </a:extLst>
          </p:cNvPr>
          <p:cNvSpPr/>
          <p:nvPr/>
        </p:nvSpPr>
        <p:spPr>
          <a:xfrm>
            <a:off x="2048922" y="1601671"/>
            <a:ext cx="1282700" cy="12827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B2F1926-3383-4727-8872-2CE7909A6608}"/>
              </a:ext>
            </a:extLst>
          </p:cNvPr>
          <p:cNvSpPr txBox="1"/>
          <p:nvPr/>
        </p:nvSpPr>
        <p:spPr>
          <a:xfrm>
            <a:off x="1889412" y="3160209"/>
            <a:ext cx="1601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7" name="economy_251697">
            <a:extLst>
              <a:ext uri="{FF2B5EF4-FFF2-40B4-BE49-F238E27FC236}">
                <a16:creationId xmlns:a16="http://schemas.microsoft.com/office/drawing/2014/main" xmlns="" id="{1A1C1D05-4A1D-45B0-872D-348DC484BE46}"/>
              </a:ext>
            </a:extLst>
          </p:cNvPr>
          <p:cNvSpPr>
            <a:spLocks noChangeAspect="1"/>
          </p:cNvSpPr>
          <p:nvPr/>
        </p:nvSpPr>
        <p:spPr bwMode="auto">
          <a:xfrm>
            <a:off x="2305065" y="1910300"/>
            <a:ext cx="770414" cy="645604"/>
          </a:xfrm>
          <a:custGeom>
            <a:avLst/>
            <a:gdLst>
              <a:gd name="connsiteX0" fmla="*/ 321934 w 607639"/>
              <a:gd name="connsiteY0" fmla="*/ 274671 h 509200"/>
              <a:gd name="connsiteX1" fmla="*/ 321934 w 607639"/>
              <a:gd name="connsiteY1" fmla="*/ 336611 h 509200"/>
              <a:gd name="connsiteX2" fmla="*/ 352287 w 607639"/>
              <a:gd name="connsiteY2" fmla="*/ 305685 h 509200"/>
              <a:gd name="connsiteX3" fmla="*/ 321934 w 607639"/>
              <a:gd name="connsiteY3" fmla="*/ 274671 h 509200"/>
              <a:gd name="connsiteX4" fmla="*/ 540614 w 607639"/>
              <a:gd name="connsiteY4" fmla="*/ 258834 h 509200"/>
              <a:gd name="connsiteX5" fmla="*/ 607639 w 607639"/>
              <a:gd name="connsiteY5" fmla="*/ 325758 h 509200"/>
              <a:gd name="connsiteX6" fmla="*/ 581915 w 607639"/>
              <a:gd name="connsiteY6" fmla="*/ 351355 h 509200"/>
              <a:gd name="connsiteX7" fmla="*/ 558772 w 607639"/>
              <a:gd name="connsiteY7" fmla="*/ 328247 h 509200"/>
              <a:gd name="connsiteX8" fmla="*/ 558772 w 607639"/>
              <a:gd name="connsiteY8" fmla="*/ 379529 h 509200"/>
              <a:gd name="connsiteX9" fmla="*/ 428906 w 607639"/>
              <a:gd name="connsiteY9" fmla="*/ 509200 h 509200"/>
              <a:gd name="connsiteX10" fmla="*/ 178697 w 607639"/>
              <a:gd name="connsiteY10" fmla="*/ 509200 h 509200"/>
              <a:gd name="connsiteX11" fmla="*/ 48831 w 607639"/>
              <a:gd name="connsiteY11" fmla="*/ 379529 h 509200"/>
              <a:gd name="connsiteX12" fmla="*/ 48831 w 607639"/>
              <a:gd name="connsiteY12" fmla="*/ 296607 h 509200"/>
              <a:gd name="connsiteX13" fmla="*/ 85147 w 607639"/>
              <a:gd name="connsiteY13" fmla="*/ 296607 h 509200"/>
              <a:gd name="connsiteX14" fmla="*/ 85147 w 607639"/>
              <a:gd name="connsiteY14" fmla="*/ 379529 h 509200"/>
              <a:gd name="connsiteX15" fmla="*/ 178697 w 607639"/>
              <a:gd name="connsiteY15" fmla="*/ 472938 h 509200"/>
              <a:gd name="connsiteX16" fmla="*/ 428906 w 607639"/>
              <a:gd name="connsiteY16" fmla="*/ 472938 h 509200"/>
              <a:gd name="connsiteX17" fmla="*/ 522456 w 607639"/>
              <a:gd name="connsiteY17" fmla="*/ 379529 h 509200"/>
              <a:gd name="connsiteX18" fmla="*/ 522456 w 607639"/>
              <a:gd name="connsiteY18" fmla="*/ 328247 h 509200"/>
              <a:gd name="connsiteX19" fmla="*/ 499313 w 607639"/>
              <a:gd name="connsiteY19" fmla="*/ 351355 h 509200"/>
              <a:gd name="connsiteX20" fmla="*/ 473678 w 607639"/>
              <a:gd name="connsiteY20" fmla="*/ 325758 h 509200"/>
              <a:gd name="connsiteX21" fmla="*/ 285616 w 607639"/>
              <a:gd name="connsiteY21" fmla="*/ 173718 h 509200"/>
              <a:gd name="connsiteX22" fmla="*/ 255352 w 607639"/>
              <a:gd name="connsiteY22" fmla="*/ 204733 h 509200"/>
              <a:gd name="connsiteX23" fmla="*/ 285616 w 607639"/>
              <a:gd name="connsiteY23" fmla="*/ 235658 h 509200"/>
              <a:gd name="connsiteX24" fmla="*/ 285616 w 607639"/>
              <a:gd name="connsiteY24" fmla="*/ 111423 h 509200"/>
              <a:gd name="connsiteX25" fmla="*/ 321934 w 607639"/>
              <a:gd name="connsiteY25" fmla="*/ 111423 h 509200"/>
              <a:gd name="connsiteX26" fmla="*/ 321934 w 607639"/>
              <a:gd name="connsiteY26" fmla="*/ 137194 h 509200"/>
              <a:gd name="connsiteX27" fmla="*/ 388604 w 607639"/>
              <a:gd name="connsiteY27" fmla="*/ 204733 h 509200"/>
              <a:gd name="connsiteX28" fmla="*/ 352287 w 607639"/>
              <a:gd name="connsiteY28" fmla="*/ 204733 h 509200"/>
              <a:gd name="connsiteX29" fmla="*/ 321934 w 607639"/>
              <a:gd name="connsiteY29" fmla="*/ 173718 h 509200"/>
              <a:gd name="connsiteX30" fmla="*/ 321934 w 607639"/>
              <a:gd name="connsiteY30" fmla="*/ 238147 h 509200"/>
              <a:gd name="connsiteX31" fmla="*/ 388604 w 607639"/>
              <a:gd name="connsiteY31" fmla="*/ 305685 h 509200"/>
              <a:gd name="connsiteX32" fmla="*/ 321934 w 607639"/>
              <a:gd name="connsiteY32" fmla="*/ 373135 h 509200"/>
              <a:gd name="connsiteX33" fmla="*/ 321934 w 607639"/>
              <a:gd name="connsiteY33" fmla="*/ 398906 h 509200"/>
              <a:gd name="connsiteX34" fmla="*/ 285616 w 607639"/>
              <a:gd name="connsiteY34" fmla="*/ 398906 h 509200"/>
              <a:gd name="connsiteX35" fmla="*/ 285616 w 607639"/>
              <a:gd name="connsiteY35" fmla="*/ 373135 h 509200"/>
              <a:gd name="connsiteX36" fmla="*/ 219035 w 607639"/>
              <a:gd name="connsiteY36" fmla="*/ 305685 h 509200"/>
              <a:gd name="connsiteX37" fmla="*/ 255352 w 607639"/>
              <a:gd name="connsiteY37" fmla="*/ 305685 h 509200"/>
              <a:gd name="connsiteX38" fmla="*/ 285616 w 607639"/>
              <a:gd name="connsiteY38" fmla="*/ 336611 h 509200"/>
              <a:gd name="connsiteX39" fmla="*/ 285616 w 607639"/>
              <a:gd name="connsiteY39" fmla="*/ 272182 h 509200"/>
              <a:gd name="connsiteX40" fmla="*/ 219035 w 607639"/>
              <a:gd name="connsiteY40" fmla="*/ 204733 h 509200"/>
              <a:gd name="connsiteX41" fmla="*/ 285616 w 607639"/>
              <a:gd name="connsiteY41" fmla="*/ 137194 h 509200"/>
              <a:gd name="connsiteX42" fmla="*/ 178710 w 607639"/>
              <a:gd name="connsiteY42" fmla="*/ 0 h 509200"/>
              <a:gd name="connsiteX43" fmla="*/ 428887 w 607639"/>
              <a:gd name="connsiteY43" fmla="*/ 0 h 509200"/>
              <a:gd name="connsiteX44" fmla="*/ 558737 w 607639"/>
              <a:gd name="connsiteY44" fmla="*/ 129669 h 509200"/>
              <a:gd name="connsiteX45" fmla="*/ 558737 w 607639"/>
              <a:gd name="connsiteY45" fmla="*/ 222544 h 509200"/>
              <a:gd name="connsiteX46" fmla="*/ 522425 w 607639"/>
              <a:gd name="connsiteY46" fmla="*/ 222544 h 509200"/>
              <a:gd name="connsiteX47" fmla="*/ 522425 w 607639"/>
              <a:gd name="connsiteY47" fmla="*/ 129669 h 509200"/>
              <a:gd name="connsiteX48" fmla="*/ 428887 w 607639"/>
              <a:gd name="connsiteY48" fmla="*/ 36261 h 509200"/>
              <a:gd name="connsiteX49" fmla="*/ 178710 w 607639"/>
              <a:gd name="connsiteY49" fmla="*/ 36261 h 509200"/>
              <a:gd name="connsiteX50" fmla="*/ 85172 w 607639"/>
              <a:gd name="connsiteY50" fmla="*/ 129669 h 509200"/>
              <a:gd name="connsiteX51" fmla="*/ 85172 w 607639"/>
              <a:gd name="connsiteY51" fmla="*/ 190904 h 509200"/>
              <a:gd name="connsiteX52" fmla="*/ 108312 w 607639"/>
              <a:gd name="connsiteY52" fmla="*/ 167797 h 509200"/>
              <a:gd name="connsiteX53" fmla="*/ 133944 w 607639"/>
              <a:gd name="connsiteY53" fmla="*/ 193393 h 509200"/>
              <a:gd name="connsiteX54" fmla="*/ 67016 w 607639"/>
              <a:gd name="connsiteY54" fmla="*/ 260316 h 509200"/>
              <a:gd name="connsiteX55" fmla="*/ 0 w 607639"/>
              <a:gd name="connsiteY55" fmla="*/ 193393 h 509200"/>
              <a:gd name="connsiteX56" fmla="*/ 25632 w 607639"/>
              <a:gd name="connsiteY56" fmla="*/ 167797 h 509200"/>
              <a:gd name="connsiteX57" fmla="*/ 48861 w 607639"/>
              <a:gd name="connsiteY57" fmla="*/ 190904 h 509200"/>
              <a:gd name="connsiteX58" fmla="*/ 48861 w 607639"/>
              <a:gd name="connsiteY58" fmla="*/ 129669 h 509200"/>
              <a:gd name="connsiteX59" fmla="*/ 178710 w 607639"/>
              <a:gd name="connsiteY59" fmla="*/ 0 h 50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7639" h="509200">
                <a:moveTo>
                  <a:pt x="321934" y="274671"/>
                </a:moveTo>
                <a:lnTo>
                  <a:pt x="321934" y="336611"/>
                </a:lnTo>
                <a:cubicBezTo>
                  <a:pt x="352287" y="331279"/>
                  <a:pt x="352287" y="312528"/>
                  <a:pt x="352287" y="305685"/>
                </a:cubicBezTo>
                <a:cubicBezTo>
                  <a:pt x="352287" y="298842"/>
                  <a:pt x="352287" y="280003"/>
                  <a:pt x="321934" y="274671"/>
                </a:cubicBezTo>
                <a:close/>
                <a:moveTo>
                  <a:pt x="540614" y="258834"/>
                </a:moveTo>
                <a:lnTo>
                  <a:pt x="607639" y="325758"/>
                </a:lnTo>
                <a:lnTo>
                  <a:pt x="581915" y="351355"/>
                </a:lnTo>
                <a:lnTo>
                  <a:pt x="558772" y="328247"/>
                </a:lnTo>
                <a:lnTo>
                  <a:pt x="558772" y="379529"/>
                </a:lnTo>
                <a:cubicBezTo>
                  <a:pt x="558772" y="450986"/>
                  <a:pt x="500470" y="509200"/>
                  <a:pt x="428906" y="509200"/>
                </a:cubicBezTo>
                <a:lnTo>
                  <a:pt x="178697" y="509200"/>
                </a:lnTo>
                <a:cubicBezTo>
                  <a:pt x="107044" y="509200"/>
                  <a:pt x="48831" y="450986"/>
                  <a:pt x="48831" y="379529"/>
                </a:cubicBezTo>
                <a:lnTo>
                  <a:pt x="48831" y="296607"/>
                </a:lnTo>
                <a:lnTo>
                  <a:pt x="85147" y="296607"/>
                </a:lnTo>
                <a:lnTo>
                  <a:pt x="85147" y="379529"/>
                </a:lnTo>
                <a:cubicBezTo>
                  <a:pt x="85147" y="430988"/>
                  <a:pt x="127071" y="472938"/>
                  <a:pt x="178697" y="472938"/>
                </a:cubicBezTo>
                <a:lnTo>
                  <a:pt x="428906" y="472938"/>
                </a:lnTo>
                <a:cubicBezTo>
                  <a:pt x="480443" y="472938"/>
                  <a:pt x="522456" y="430988"/>
                  <a:pt x="522456" y="379529"/>
                </a:cubicBezTo>
                <a:lnTo>
                  <a:pt x="522456" y="328247"/>
                </a:lnTo>
                <a:lnTo>
                  <a:pt x="499313" y="351355"/>
                </a:lnTo>
                <a:lnTo>
                  <a:pt x="473678" y="325758"/>
                </a:lnTo>
                <a:close/>
                <a:moveTo>
                  <a:pt x="285616" y="173718"/>
                </a:moveTo>
                <a:cubicBezTo>
                  <a:pt x="255352" y="179050"/>
                  <a:pt x="255352" y="197890"/>
                  <a:pt x="255352" y="204733"/>
                </a:cubicBezTo>
                <a:cubicBezTo>
                  <a:pt x="255352" y="211575"/>
                  <a:pt x="255352" y="230326"/>
                  <a:pt x="285616" y="235658"/>
                </a:cubicBezTo>
                <a:close/>
                <a:moveTo>
                  <a:pt x="285616" y="111423"/>
                </a:moveTo>
                <a:lnTo>
                  <a:pt x="321934" y="111423"/>
                </a:lnTo>
                <a:lnTo>
                  <a:pt x="321934" y="137194"/>
                </a:lnTo>
                <a:cubicBezTo>
                  <a:pt x="364037" y="142526"/>
                  <a:pt x="388604" y="166876"/>
                  <a:pt x="388604" y="204733"/>
                </a:cubicBezTo>
                <a:lnTo>
                  <a:pt x="352287" y="204733"/>
                </a:lnTo>
                <a:cubicBezTo>
                  <a:pt x="352287" y="197890"/>
                  <a:pt x="352287" y="179050"/>
                  <a:pt x="321934" y="173718"/>
                </a:cubicBezTo>
                <a:lnTo>
                  <a:pt x="321934" y="238147"/>
                </a:lnTo>
                <a:cubicBezTo>
                  <a:pt x="364037" y="243478"/>
                  <a:pt x="388604" y="267828"/>
                  <a:pt x="388604" y="305685"/>
                </a:cubicBezTo>
                <a:cubicBezTo>
                  <a:pt x="388604" y="343453"/>
                  <a:pt x="364037" y="367803"/>
                  <a:pt x="321934" y="373135"/>
                </a:cubicBezTo>
                <a:lnTo>
                  <a:pt x="321934" y="398906"/>
                </a:lnTo>
                <a:lnTo>
                  <a:pt x="285616" y="398906"/>
                </a:lnTo>
                <a:lnTo>
                  <a:pt x="285616" y="373135"/>
                </a:lnTo>
                <a:cubicBezTo>
                  <a:pt x="243602" y="367803"/>
                  <a:pt x="219035" y="343453"/>
                  <a:pt x="219035" y="305685"/>
                </a:cubicBezTo>
                <a:lnTo>
                  <a:pt x="255352" y="305685"/>
                </a:lnTo>
                <a:cubicBezTo>
                  <a:pt x="255352" y="312528"/>
                  <a:pt x="255352" y="331279"/>
                  <a:pt x="285616" y="336611"/>
                </a:cubicBezTo>
                <a:lnTo>
                  <a:pt x="285616" y="272182"/>
                </a:lnTo>
                <a:cubicBezTo>
                  <a:pt x="243602" y="266851"/>
                  <a:pt x="219035" y="242501"/>
                  <a:pt x="219035" y="204733"/>
                </a:cubicBezTo>
                <a:cubicBezTo>
                  <a:pt x="219035" y="166876"/>
                  <a:pt x="243602" y="142526"/>
                  <a:pt x="285616" y="137194"/>
                </a:cubicBezTo>
                <a:close/>
                <a:moveTo>
                  <a:pt x="178710" y="0"/>
                </a:moveTo>
                <a:lnTo>
                  <a:pt x="428887" y="0"/>
                </a:lnTo>
                <a:cubicBezTo>
                  <a:pt x="500443" y="0"/>
                  <a:pt x="558737" y="58124"/>
                  <a:pt x="558737" y="129669"/>
                </a:cubicBezTo>
                <a:lnTo>
                  <a:pt x="558737" y="222544"/>
                </a:lnTo>
                <a:lnTo>
                  <a:pt x="522425" y="222544"/>
                </a:lnTo>
                <a:lnTo>
                  <a:pt x="522425" y="129669"/>
                </a:lnTo>
                <a:cubicBezTo>
                  <a:pt x="522425" y="78121"/>
                  <a:pt x="480418" y="36261"/>
                  <a:pt x="428887" y="36261"/>
                </a:cubicBezTo>
                <a:lnTo>
                  <a:pt x="178710" y="36261"/>
                </a:lnTo>
                <a:cubicBezTo>
                  <a:pt x="127091" y="36261"/>
                  <a:pt x="85172" y="78121"/>
                  <a:pt x="85172" y="129669"/>
                </a:cubicBezTo>
                <a:lnTo>
                  <a:pt x="85172" y="190904"/>
                </a:lnTo>
                <a:lnTo>
                  <a:pt x="108312" y="167797"/>
                </a:lnTo>
                <a:lnTo>
                  <a:pt x="133944" y="193393"/>
                </a:lnTo>
                <a:lnTo>
                  <a:pt x="67016" y="260316"/>
                </a:lnTo>
                <a:lnTo>
                  <a:pt x="0" y="193393"/>
                </a:lnTo>
                <a:lnTo>
                  <a:pt x="25632" y="167797"/>
                </a:lnTo>
                <a:lnTo>
                  <a:pt x="48861" y="190904"/>
                </a:lnTo>
                <a:lnTo>
                  <a:pt x="48861" y="129669"/>
                </a:lnTo>
                <a:cubicBezTo>
                  <a:pt x="48861" y="58124"/>
                  <a:pt x="107066" y="0"/>
                  <a:pt x="178710" y="0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F853014C-44DF-4F62-A9FF-5F24D8C83E54}"/>
              </a:ext>
            </a:extLst>
          </p:cNvPr>
          <p:cNvSpPr/>
          <p:nvPr/>
        </p:nvSpPr>
        <p:spPr>
          <a:xfrm>
            <a:off x="4718050" y="1284171"/>
            <a:ext cx="2755900" cy="4622800"/>
          </a:xfrm>
          <a:prstGeom prst="roundRect">
            <a:avLst>
              <a:gd name="adj" fmla="val 8078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7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F236694C-BBFC-4AAB-970B-423C43363028}"/>
              </a:ext>
            </a:extLst>
          </p:cNvPr>
          <p:cNvSpPr/>
          <p:nvPr/>
        </p:nvSpPr>
        <p:spPr>
          <a:xfrm>
            <a:off x="4734791" y="5767271"/>
            <a:ext cx="2722418" cy="139700"/>
          </a:xfrm>
          <a:custGeom>
            <a:avLst/>
            <a:gdLst>
              <a:gd name="connsiteX0" fmla="*/ 0 w 2722418"/>
              <a:gd name="connsiteY0" fmla="*/ 0 h 139700"/>
              <a:gd name="connsiteX1" fmla="*/ 2722418 w 2722418"/>
              <a:gd name="connsiteY1" fmla="*/ 0 h 139700"/>
              <a:gd name="connsiteX2" fmla="*/ 2721665 w 2722418"/>
              <a:gd name="connsiteY2" fmla="*/ 3733 h 139700"/>
              <a:gd name="connsiteX3" fmla="*/ 2516537 w 2722418"/>
              <a:gd name="connsiteY3" fmla="*/ 139700 h 139700"/>
              <a:gd name="connsiteX4" fmla="*/ 205881 w 2722418"/>
              <a:gd name="connsiteY4" fmla="*/ 139700 h 139700"/>
              <a:gd name="connsiteX5" fmla="*/ 754 w 2722418"/>
              <a:gd name="connsiteY5" fmla="*/ 3733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2418" h="139700">
                <a:moveTo>
                  <a:pt x="0" y="0"/>
                </a:moveTo>
                <a:lnTo>
                  <a:pt x="2722418" y="0"/>
                </a:lnTo>
                <a:lnTo>
                  <a:pt x="2721665" y="3733"/>
                </a:lnTo>
                <a:cubicBezTo>
                  <a:pt x="2687869" y="83635"/>
                  <a:pt x="2608751" y="139700"/>
                  <a:pt x="2516537" y="139700"/>
                </a:cubicBezTo>
                <a:lnTo>
                  <a:pt x="205881" y="139700"/>
                </a:lnTo>
                <a:cubicBezTo>
                  <a:pt x="113668" y="139700"/>
                  <a:pt x="34550" y="83635"/>
                  <a:pt x="754" y="37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C71A6A01-74BA-4D56-B939-C28EEA144EAD}"/>
              </a:ext>
            </a:extLst>
          </p:cNvPr>
          <p:cNvSpPr/>
          <p:nvPr/>
        </p:nvSpPr>
        <p:spPr>
          <a:xfrm>
            <a:off x="5454650" y="1601671"/>
            <a:ext cx="1282700" cy="12827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152C235-65BC-473A-BF5F-2317A363E69F}"/>
              </a:ext>
            </a:extLst>
          </p:cNvPr>
          <p:cNvSpPr txBox="1"/>
          <p:nvPr/>
        </p:nvSpPr>
        <p:spPr>
          <a:xfrm>
            <a:off x="5285522" y="3160209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45" name="economy_251697">
            <a:extLst>
              <a:ext uri="{FF2B5EF4-FFF2-40B4-BE49-F238E27FC236}">
                <a16:creationId xmlns:a16="http://schemas.microsoft.com/office/drawing/2014/main" xmlns="" id="{0E84C11C-7D6C-4D73-A063-4EA98D618A96}"/>
              </a:ext>
            </a:extLst>
          </p:cNvPr>
          <p:cNvSpPr>
            <a:spLocks noChangeAspect="1"/>
          </p:cNvSpPr>
          <p:nvPr/>
        </p:nvSpPr>
        <p:spPr bwMode="auto">
          <a:xfrm>
            <a:off x="5757522" y="1857814"/>
            <a:ext cx="676956" cy="770414"/>
          </a:xfrm>
          <a:custGeom>
            <a:avLst/>
            <a:gdLst>
              <a:gd name="connsiteX0" fmla="*/ 233154 w 466280"/>
              <a:gd name="connsiteY0" fmla="*/ 222377 h 606895"/>
              <a:gd name="connsiteX1" fmla="*/ 202793 w 466280"/>
              <a:gd name="connsiteY1" fmla="*/ 252714 h 606895"/>
              <a:gd name="connsiteX2" fmla="*/ 215696 w 466280"/>
              <a:gd name="connsiteY2" fmla="*/ 277742 h 606895"/>
              <a:gd name="connsiteX3" fmla="*/ 219491 w 466280"/>
              <a:gd name="connsiteY3" fmla="*/ 288360 h 606895"/>
              <a:gd name="connsiteX4" fmla="*/ 195202 w 466280"/>
              <a:gd name="connsiteY4" fmla="*/ 383920 h 606895"/>
              <a:gd name="connsiteX5" fmla="*/ 270347 w 466280"/>
              <a:gd name="connsiteY5" fmla="*/ 383920 h 606895"/>
              <a:gd name="connsiteX6" fmla="*/ 246817 w 466280"/>
              <a:gd name="connsiteY6" fmla="*/ 288360 h 606895"/>
              <a:gd name="connsiteX7" fmla="*/ 250612 w 466280"/>
              <a:gd name="connsiteY7" fmla="*/ 277742 h 606895"/>
              <a:gd name="connsiteX8" fmla="*/ 263516 w 466280"/>
              <a:gd name="connsiteY8" fmla="*/ 252714 h 606895"/>
              <a:gd name="connsiteX9" fmla="*/ 233154 w 466280"/>
              <a:gd name="connsiteY9" fmla="*/ 222377 h 606895"/>
              <a:gd name="connsiteX10" fmla="*/ 233154 w 466280"/>
              <a:gd name="connsiteY10" fmla="*/ 201900 h 606895"/>
              <a:gd name="connsiteX11" fmla="*/ 284010 w 466280"/>
              <a:gd name="connsiteY11" fmla="*/ 252714 h 606895"/>
              <a:gd name="connsiteX12" fmla="*/ 268070 w 466280"/>
              <a:gd name="connsiteY12" fmla="*/ 289118 h 606895"/>
              <a:gd name="connsiteX13" fmla="*/ 293118 w 466280"/>
              <a:gd name="connsiteY13" fmla="*/ 392262 h 606895"/>
              <a:gd name="connsiteX14" fmla="*/ 291600 w 466280"/>
              <a:gd name="connsiteY14" fmla="*/ 400605 h 606895"/>
              <a:gd name="connsiteX15" fmla="*/ 284010 w 466280"/>
              <a:gd name="connsiteY15" fmla="*/ 404397 h 606895"/>
              <a:gd name="connsiteX16" fmla="*/ 182299 w 466280"/>
              <a:gd name="connsiteY16" fmla="*/ 404397 h 606895"/>
              <a:gd name="connsiteX17" fmla="*/ 174708 w 466280"/>
              <a:gd name="connsiteY17" fmla="*/ 400605 h 606895"/>
              <a:gd name="connsiteX18" fmla="*/ 172431 w 466280"/>
              <a:gd name="connsiteY18" fmla="*/ 392262 h 606895"/>
              <a:gd name="connsiteX19" fmla="*/ 198238 w 466280"/>
              <a:gd name="connsiteY19" fmla="*/ 289118 h 606895"/>
              <a:gd name="connsiteX20" fmla="*/ 182299 w 466280"/>
              <a:gd name="connsiteY20" fmla="*/ 252714 h 606895"/>
              <a:gd name="connsiteX21" fmla="*/ 233154 w 466280"/>
              <a:gd name="connsiteY21" fmla="*/ 201900 h 606895"/>
              <a:gd name="connsiteX22" fmla="*/ 233140 w 466280"/>
              <a:gd name="connsiteY22" fmla="*/ 100988 h 606895"/>
              <a:gd name="connsiteX23" fmla="*/ 81189 w 466280"/>
              <a:gd name="connsiteY23" fmla="*/ 156360 h 606895"/>
              <a:gd name="connsiteX24" fmla="*/ 81189 w 466280"/>
              <a:gd name="connsiteY24" fmla="*/ 283790 h 606895"/>
              <a:gd name="connsiteX25" fmla="*/ 176918 w 466280"/>
              <a:gd name="connsiteY25" fmla="*/ 488588 h 606895"/>
              <a:gd name="connsiteX26" fmla="*/ 233140 w 466280"/>
              <a:gd name="connsiteY26" fmla="*/ 521962 h 606895"/>
              <a:gd name="connsiteX27" fmla="*/ 288602 w 466280"/>
              <a:gd name="connsiteY27" fmla="*/ 488588 h 606895"/>
              <a:gd name="connsiteX28" fmla="*/ 385091 w 466280"/>
              <a:gd name="connsiteY28" fmla="*/ 283790 h 606895"/>
              <a:gd name="connsiteX29" fmla="*/ 385091 w 466280"/>
              <a:gd name="connsiteY29" fmla="*/ 156360 h 606895"/>
              <a:gd name="connsiteX30" fmla="*/ 233140 w 466280"/>
              <a:gd name="connsiteY30" fmla="*/ 100988 h 606895"/>
              <a:gd name="connsiteX31" fmla="*/ 227062 w 466280"/>
              <a:gd name="connsiteY31" fmla="*/ 80508 h 606895"/>
              <a:gd name="connsiteX32" fmla="*/ 238458 w 466280"/>
              <a:gd name="connsiteY32" fmla="*/ 80508 h 606895"/>
              <a:gd name="connsiteX33" fmla="*/ 396487 w 466280"/>
              <a:gd name="connsiteY33" fmla="*/ 138155 h 606895"/>
              <a:gd name="connsiteX34" fmla="*/ 405604 w 466280"/>
              <a:gd name="connsiteY34" fmla="*/ 148016 h 606895"/>
              <a:gd name="connsiteX35" fmla="*/ 405604 w 466280"/>
              <a:gd name="connsiteY35" fmla="*/ 283790 h 606895"/>
              <a:gd name="connsiteX36" fmla="*/ 301518 w 466280"/>
              <a:gd name="connsiteY36" fmla="*/ 504517 h 606895"/>
              <a:gd name="connsiteX37" fmla="*/ 236939 w 466280"/>
              <a:gd name="connsiteY37" fmla="*/ 541684 h 606895"/>
              <a:gd name="connsiteX38" fmla="*/ 233140 w 466280"/>
              <a:gd name="connsiteY38" fmla="*/ 542442 h 606895"/>
              <a:gd name="connsiteX39" fmla="*/ 229341 w 466280"/>
              <a:gd name="connsiteY39" fmla="*/ 541684 h 606895"/>
              <a:gd name="connsiteX40" fmla="*/ 164762 w 466280"/>
              <a:gd name="connsiteY40" fmla="*/ 504517 h 606895"/>
              <a:gd name="connsiteX41" fmla="*/ 60676 w 466280"/>
              <a:gd name="connsiteY41" fmla="*/ 283790 h 606895"/>
              <a:gd name="connsiteX42" fmla="*/ 60676 w 466280"/>
              <a:gd name="connsiteY42" fmla="*/ 148016 h 606895"/>
              <a:gd name="connsiteX43" fmla="*/ 69793 w 466280"/>
              <a:gd name="connsiteY43" fmla="*/ 138155 h 606895"/>
              <a:gd name="connsiteX44" fmla="*/ 227062 w 466280"/>
              <a:gd name="connsiteY44" fmla="*/ 80508 h 606895"/>
              <a:gd name="connsiteX45" fmla="*/ 233140 w 466280"/>
              <a:gd name="connsiteY45" fmla="*/ 24457 h 606895"/>
              <a:gd name="connsiteX46" fmla="*/ 20504 w 466280"/>
              <a:gd name="connsiteY46" fmla="*/ 101054 h 606895"/>
              <a:gd name="connsiteX47" fmla="*/ 20504 w 466280"/>
              <a:gd name="connsiteY47" fmla="*/ 283824 h 606895"/>
              <a:gd name="connsiteX48" fmla="*/ 139732 w 466280"/>
              <a:gd name="connsiteY48" fmla="*/ 536366 h 606895"/>
              <a:gd name="connsiteX49" fmla="*/ 233140 w 466280"/>
              <a:gd name="connsiteY49" fmla="*/ 585660 h 606895"/>
              <a:gd name="connsiteX50" fmla="*/ 326548 w 466280"/>
              <a:gd name="connsiteY50" fmla="*/ 536366 h 606895"/>
              <a:gd name="connsiteX51" fmla="*/ 445776 w 466280"/>
              <a:gd name="connsiteY51" fmla="*/ 283824 h 606895"/>
              <a:gd name="connsiteX52" fmla="*/ 445776 w 466280"/>
              <a:gd name="connsiteY52" fmla="*/ 101054 h 606895"/>
              <a:gd name="connsiteX53" fmla="*/ 233140 w 466280"/>
              <a:gd name="connsiteY53" fmla="*/ 24457 h 606895"/>
              <a:gd name="connsiteX54" fmla="*/ 225546 w 466280"/>
              <a:gd name="connsiteY54" fmla="*/ 3981 h 606895"/>
              <a:gd name="connsiteX55" fmla="*/ 240734 w 466280"/>
              <a:gd name="connsiteY55" fmla="*/ 3981 h 606895"/>
              <a:gd name="connsiteX56" fmla="*/ 455648 w 466280"/>
              <a:gd name="connsiteY56" fmla="*/ 80577 h 606895"/>
              <a:gd name="connsiteX57" fmla="*/ 466280 w 466280"/>
              <a:gd name="connsiteY57" fmla="*/ 91195 h 606895"/>
              <a:gd name="connsiteX58" fmla="*/ 466280 w 466280"/>
              <a:gd name="connsiteY58" fmla="*/ 283824 h 606895"/>
              <a:gd name="connsiteX59" fmla="*/ 338699 w 466280"/>
              <a:gd name="connsiteY59" fmla="*/ 552292 h 606895"/>
              <a:gd name="connsiteX60" fmla="*/ 236178 w 466280"/>
              <a:gd name="connsiteY60" fmla="*/ 606137 h 606895"/>
              <a:gd name="connsiteX61" fmla="*/ 233140 w 466280"/>
              <a:gd name="connsiteY61" fmla="*/ 606895 h 606895"/>
              <a:gd name="connsiteX62" fmla="*/ 230102 w 466280"/>
              <a:gd name="connsiteY62" fmla="*/ 606137 h 606895"/>
              <a:gd name="connsiteX63" fmla="*/ 126822 w 466280"/>
              <a:gd name="connsiteY63" fmla="*/ 552292 h 606895"/>
              <a:gd name="connsiteX64" fmla="*/ 0 w 466280"/>
              <a:gd name="connsiteY64" fmla="*/ 283824 h 606895"/>
              <a:gd name="connsiteX65" fmla="*/ 0 w 466280"/>
              <a:gd name="connsiteY65" fmla="*/ 91195 h 606895"/>
              <a:gd name="connsiteX66" fmla="*/ 10632 w 466280"/>
              <a:gd name="connsiteY66" fmla="*/ 80577 h 606895"/>
              <a:gd name="connsiteX67" fmla="*/ 225546 w 466280"/>
              <a:gd name="connsiteY67" fmla="*/ 3981 h 606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66280" h="606895">
                <a:moveTo>
                  <a:pt x="233154" y="222377"/>
                </a:moveTo>
                <a:cubicBezTo>
                  <a:pt x="216455" y="222377"/>
                  <a:pt x="202793" y="236029"/>
                  <a:pt x="202793" y="252714"/>
                </a:cubicBezTo>
                <a:cubicBezTo>
                  <a:pt x="202793" y="262573"/>
                  <a:pt x="207347" y="271674"/>
                  <a:pt x="215696" y="277742"/>
                </a:cubicBezTo>
                <a:cubicBezTo>
                  <a:pt x="218732" y="280017"/>
                  <a:pt x="220250" y="283809"/>
                  <a:pt x="219491" y="288360"/>
                </a:cubicBezTo>
                <a:lnTo>
                  <a:pt x="195202" y="383920"/>
                </a:lnTo>
                <a:lnTo>
                  <a:pt x="270347" y="383920"/>
                </a:lnTo>
                <a:lnTo>
                  <a:pt x="246817" y="288360"/>
                </a:lnTo>
                <a:cubicBezTo>
                  <a:pt x="245299" y="283809"/>
                  <a:pt x="247576" y="280017"/>
                  <a:pt x="250612" y="277742"/>
                </a:cubicBezTo>
                <a:cubicBezTo>
                  <a:pt x="258961" y="271674"/>
                  <a:pt x="263516" y="262573"/>
                  <a:pt x="263516" y="252714"/>
                </a:cubicBezTo>
                <a:cubicBezTo>
                  <a:pt x="263516" y="236029"/>
                  <a:pt x="249853" y="222377"/>
                  <a:pt x="233154" y="222377"/>
                </a:cubicBezTo>
                <a:close/>
                <a:moveTo>
                  <a:pt x="233154" y="201900"/>
                </a:moveTo>
                <a:cubicBezTo>
                  <a:pt x="261238" y="201900"/>
                  <a:pt x="284010" y="224653"/>
                  <a:pt x="284010" y="252714"/>
                </a:cubicBezTo>
                <a:cubicBezTo>
                  <a:pt x="284010" y="266365"/>
                  <a:pt x="277937" y="280017"/>
                  <a:pt x="268070" y="289118"/>
                </a:cubicBezTo>
                <a:lnTo>
                  <a:pt x="293118" y="392262"/>
                </a:lnTo>
                <a:cubicBezTo>
                  <a:pt x="293877" y="395296"/>
                  <a:pt x="293877" y="398330"/>
                  <a:pt x="291600" y="400605"/>
                </a:cubicBezTo>
                <a:cubicBezTo>
                  <a:pt x="290082" y="402880"/>
                  <a:pt x="287046" y="404397"/>
                  <a:pt x="284010" y="404397"/>
                </a:cubicBezTo>
                <a:lnTo>
                  <a:pt x="182299" y="404397"/>
                </a:lnTo>
                <a:cubicBezTo>
                  <a:pt x="179262" y="404397"/>
                  <a:pt x="176226" y="402880"/>
                  <a:pt x="174708" y="400605"/>
                </a:cubicBezTo>
                <a:cubicBezTo>
                  <a:pt x="172431" y="398330"/>
                  <a:pt x="171672" y="395296"/>
                  <a:pt x="172431" y="392262"/>
                </a:cubicBezTo>
                <a:lnTo>
                  <a:pt x="198238" y="289118"/>
                </a:lnTo>
                <a:cubicBezTo>
                  <a:pt x="188371" y="280017"/>
                  <a:pt x="182299" y="266365"/>
                  <a:pt x="182299" y="252714"/>
                </a:cubicBezTo>
                <a:cubicBezTo>
                  <a:pt x="182299" y="224653"/>
                  <a:pt x="205070" y="201900"/>
                  <a:pt x="233154" y="201900"/>
                </a:cubicBezTo>
                <a:close/>
                <a:moveTo>
                  <a:pt x="233140" y="100988"/>
                </a:moveTo>
                <a:cubicBezTo>
                  <a:pt x="201230" y="121468"/>
                  <a:pt x="151087" y="146499"/>
                  <a:pt x="81189" y="156360"/>
                </a:cubicBezTo>
                <a:lnTo>
                  <a:pt x="81189" y="283790"/>
                </a:lnTo>
                <a:cubicBezTo>
                  <a:pt x="81189" y="364950"/>
                  <a:pt x="116898" y="441560"/>
                  <a:pt x="176918" y="488588"/>
                </a:cubicBezTo>
                <a:cubicBezTo>
                  <a:pt x="195152" y="502241"/>
                  <a:pt x="214146" y="513619"/>
                  <a:pt x="233140" y="521962"/>
                </a:cubicBezTo>
                <a:cubicBezTo>
                  <a:pt x="252134" y="513619"/>
                  <a:pt x="271128" y="502241"/>
                  <a:pt x="288602" y="488588"/>
                </a:cubicBezTo>
                <a:cubicBezTo>
                  <a:pt x="349382" y="441560"/>
                  <a:pt x="385091" y="364950"/>
                  <a:pt x="385091" y="283790"/>
                </a:cubicBezTo>
                <a:lnTo>
                  <a:pt x="385091" y="156360"/>
                </a:lnTo>
                <a:cubicBezTo>
                  <a:pt x="315193" y="146499"/>
                  <a:pt x="265050" y="121468"/>
                  <a:pt x="233140" y="100988"/>
                </a:cubicBezTo>
                <a:close/>
                <a:moveTo>
                  <a:pt x="227062" y="80508"/>
                </a:moveTo>
                <a:cubicBezTo>
                  <a:pt x="230861" y="78233"/>
                  <a:pt x="235419" y="78233"/>
                  <a:pt x="238458" y="80508"/>
                </a:cubicBezTo>
                <a:cubicBezTo>
                  <a:pt x="269608" y="101747"/>
                  <a:pt x="321271" y="128295"/>
                  <a:pt x="396487" y="138155"/>
                </a:cubicBezTo>
                <a:cubicBezTo>
                  <a:pt x="401805" y="138155"/>
                  <a:pt x="405604" y="142706"/>
                  <a:pt x="405604" y="148016"/>
                </a:cubicBezTo>
                <a:lnTo>
                  <a:pt x="405604" y="283790"/>
                </a:lnTo>
                <a:cubicBezTo>
                  <a:pt x="405604" y="371019"/>
                  <a:pt x="366097" y="453696"/>
                  <a:pt x="301518" y="504517"/>
                </a:cubicBezTo>
                <a:cubicBezTo>
                  <a:pt x="281005" y="520445"/>
                  <a:pt x="258972" y="533340"/>
                  <a:pt x="236939" y="541684"/>
                </a:cubicBezTo>
                <a:cubicBezTo>
                  <a:pt x="235419" y="542442"/>
                  <a:pt x="234660" y="542442"/>
                  <a:pt x="233140" y="542442"/>
                </a:cubicBezTo>
                <a:cubicBezTo>
                  <a:pt x="231621" y="542442"/>
                  <a:pt x="230861" y="542442"/>
                  <a:pt x="229341" y="541684"/>
                </a:cubicBezTo>
                <a:cubicBezTo>
                  <a:pt x="207308" y="533340"/>
                  <a:pt x="185276" y="520445"/>
                  <a:pt x="164762" y="504517"/>
                </a:cubicBezTo>
                <a:cubicBezTo>
                  <a:pt x="99423" y="453696"/>
                  <a:pt x="60676" y="371019"/>
                  <a:pt x="60676" y="283790"/>
                </a:cubicBezTo>
                <a:lnTo>
                  <a:pt x="60676" y="148016"/>
                </a:lnTo>
                <a:cubicBezTo>
                  <a:pt x="60676" y="142706"/>
                  <a:pt x="64475" y="138155"/>
                  <a:pt x="69793" y="138155"/>
                </a:cubicBezTo>
                <a:cubicBezTo>
                  <a:pt x="145009" y="128295"/>
                  <a:pt x="196672" y="101747"/>
                  <a:pt x="227062" y="80508"/>
                </a:cubicBezTo>
                <a:close/>
                <a:moveTo>
                  <a:pt x="233140" y="24457"/>
                </a:moveTo>
                <a:cubicBezTo>
                  <a:pt x="211117" y="45692"/>
                  <a:pt x="144289" y="98020"/>
                  <a:pt x="20504" y="101054"/>
                </a:cubicBezTo>
                <a:lnTo>
                  <a:pt x="20504" y="283824"/>
                </a:lnTo>
                <a:cubicBezTo>
                  <a:pt x="20504" y="383172"/>
                  <a:pt x="65310" y="477970"/>
                  <a:pt x="139732" y="536366"/>
                </a:cubicBezTo>
                <a:cubicBezTo>
                  <a:pt x="168590" y="559117"/>
                  <a:pt x="200485" y="575801"/>
                  <a:pt x="233140" y="585660"/>
                </a:cubicBezTo>
                <a:cubicBezTo>
                  <a:pt x="265795" y="575801"/>
                  <a:pt x="296931" y="559117"/>
                  <a:pt x="326548" y="536366"/>
                </a:cubicBezTo>
                <a:cubicBezTo>
                  <a:pt x="400971" y="477970"/>
                  <a:pt x="445776" y="383172"/>
                  <a:pt x="445776" y="283824"/>
                </a:cubicBezTo>
                <a:lnTo>
                  <a:pt x="445776" y="101054"/>
                </a:lnTo>
                <a:cubicBezTo>
                  <a:pt x="321991" y="98020"/>
                  <a:pt x="254404" y="45692"/>
                  <a:pt x="233140" y="24457"/>
                </a:cubicBezTo>
                <a:close/>
                <a:moveTo>
                  <a:pt x="225546" y="3981"/>
                </a:moveTo>
                <a:cubicBezTo>
                  <a:pt x="229343" y="-1328"/>
                  <a:pt x="236937" y="-1328"/>
                  <a:pt x="240734" y="3981"/>
                </a:cubicBezTo>
                <a:cubicBezTo>
                  <a:pt x="241494" y="4739"/>
                  <a:pt x="308322" y="80577"/>
                  <a:pt x="455648" y="80577"/>
                </a:cubicBezTo>
                <a:cubicBezTo>
                  <a:pt x="461724" y="80577"/>
                  <a:pt x="466280" y="85128"/>
                  <a:pt x="466280" y="91195"/>
                </a:cubicBezTo>
                <a:lnTo>
                  <a:pt x="466280" y="283824"/>
                </a:lnTo>
                <a:cubicBezTo>
                  <a:pt x="466280" y="389239"/>
                  <a:pt x="418437" y="490104"/>
                  <a:pt x="338699" y="552292"/>
                </a:cubicBezTo>
                <a:cubicBezTo>
                  <a:pt x="306803" y="577318"/>
                  <a:pt x="271870" y="595519"/>
                  <a:pt x="236178" y="606137"/>
                </a:cubicBezTo>
                <a:cubicBezTo>
                  <a:pt x="234659" y="606895"/>
                  <a:pt x="233899" y="606895"/>
                  <a:pt x="233140" y="606895"/>
                </a:cubicBezTo>
                <a:cubicBezTo>
                  <a:pt x="232381" y="606895"/>
                  <a:pt x="230862" y="606895"/>
                  <a:pt x="230102" y="606137"/>
                </a:cubicBezTo>
                <a:cubicBezTo>
                  <a:pt x="193651" y="595519"/>
                  <a:pt x="159477" y="577318"/>
                  <a:pt x="126822" y="552292"/>
                </a:cubicBezTo>
                <a:cubicBezTo>
                  <a:pt x="47843" y="490104"/>
                  <a:pt x="0" y="389239"/>
                  <a:pt x="0" y="283824"/>
                </a:cubicBezTo>
                <a:lnTo>
                  <a:pt x="0" y="91195"/>
                </a:lnTo>
                <a:cubicBezTo>
                  <a:pt x="0" y="85128"/>
                  <a:pt x="4556" y="80577"/>
                  <a:pt x="10632" y="80577"/>
                </a:cubicBezTo>
                <a:cubicBezTo>
                  <a:pt x="158717" y="80577"/>
                  <a:pt x="224787" y="4739"/>
                  <a:pt x="225546" y="3981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16123D15-B2D5-442B-9585-65BE3252B108}"/>
              </a:ext>
            </a:extLst>
          </p:cNvPr>
          <p:cNvSpPr/>
          <p:nvPr/>
        </p:nvSpPr>
        <p:spPr>
          <a:xfrm>
            <a:off x="8123779" y="1284171"/>
            <a:ext cx="2755900" cy="4622800"/>
          </a:xfrm>
          <a:prstGeom prst="roundRect">
            <a:avLst>
              <a:gd name="adj" fmla="val 8078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7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613FADF8-1236-46A0-9A9E-C8AED96AB64A}"/>
              </a:ext>
            </a:extLst>
          </p:cNvPr>
          <p:cNvSpPr/>
          <p:nvPr/>
        </p:nvSpPr>
        <p:spPr>
          <a:xfrm>
            <a:off x="8140520" y="5767271"/>
            <a:ext cx="2722418" cy="139700"/>
          </a:xfrm>
          <a:custGeom>
            <a:avLst/>
            <a:gdLst>
              <a:gd name="connsiteX0" fmla="*/ 0 w 2722418"/>
              <a:gd name="connsiteY0" fmla="*/ 0 h 139700"/>
              <a:gd name="connsiteX1" fmla="*/ 2722418 w 2722418"/>
              <a:gd name="connsiteY1" fmla="*/ 0 h 139700"/>
              <a:gd name="connsiteX2" fmla="*/ 2721665 w 2722418"/>
              <a:gd name="connsiteY2" fmla="*/ 3733 h 139700"/>
              <a:gd name="connsiteX3" fmla="*/ 2516537 w 2722418"/>
              <a:gd name="connsiteY3" fmla="*/ 139700 h 139700"/>
              <a:gd name="connsiteX4" fmla="*/ 205881 w 2722418"/>
              <a:gd name="connsiteY4" fmla="*/ 139700 h 139700"/>
              <a:gd name="connsiteX5" fmla="*/ 754 w 2722418"/>
              <a:gd name="connsiteY5" fmla="*/ 3733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2418" h="139700">
                <a:moveTo>
                  <a:pt x="0" y="0"/>
                </a:moveTo>
                <a:lnTo>
                  <a:pt x="2722418" y="0"/>
                </a:lnTo>
                <a:lnTo>
                  <a:pt x="2721665" y="3733"/>
                </a:lnTo>
                <a:cubicBezTo>
                  <a:pt x="2687869" y="83635"/>
                  <a:pt x="2608751" y="139700"/>
                  <a:pt x="2516537" y="139700"/>
                </a:cubicBezTo>
                <a:lnTo>
                  <a:pt x="205881" y="139700"/>
                </a:lnTo>
                <a:cubicBezTo>
                  <a:pt x="113668" y="139700"/>
                  <a:pt x="34550" y="83635"/>
                  <a:pt x="754" y="37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129A87B7-5A87-4291-A96B-E9C53B6A2C61}"/>
              </a:ext>
            </a:extLst>
          </p:cNvPr>
          <p:cNvSpPr/>
          <p:nvPr/>
        </p:nvSpPr>
        <p:spPr>
          <a:xfrm>
            <a:off x="8860379" y="1601671"/>
            <a:ext cx="1282700" cy="12827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8BCAF2D3-7393-4DD3-9FB2-44ECB06342ED}"/>
              </a:ext>
            </a:extLst>
          </p:cNvPr>
          <p:cNvSpPr txBox="1"/>
          <p:nvPr/>
        </p:nvSpPr>
        <p:spPr>
          <a:xfrm>
            <a:off x="8691251" y="316020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3" name="economy_251697">
            <a:extLst>
              <a:ext uri="{FF2B5EF4-FFF2-40B4-BE49-F238E27FC236}">
                <a16:creationId xmlns:a16="http://schemas.microsoft.com/office/drawing/2014/main" xmlns="" id="{2E2FE526-670E-4B48-A8DC-B96A98DDD097}"/>
              </a:ext>
            </a:extLst>
          </p:cNvPr>
          <p:cNvSpPr>
            <a:spLocks noChangeAspect="1"/>
          </p:cNvSpPr>
          <p:nvPr/>
        </p:nvSpPr>
        <p:spPr bwMode="auto">
          <a:xfrm>
            <a:off x="9144754" y="1847895"/>
            <a:ext cx="713949" cy="770414"/>
          </a:xfrm>
          <a:custGeom>
            <a:avLst/>
            <a:gdLst>
              <a:gd name="T0" fmla="*/ 2232 w 2804"/>
              <a:gd name="T1" fmla="*/ 1886 h 3030"/>
              <a:gd name="T2" fmla="*/ 1793 w 2804"/>
              <a:gd name="T3" fmla="*/ 2093 h 3030"/>
              <a:gd name="T4" fmla="*/ 1110 w 2804"/>
              <a:gd name="T5" fmla="*/ 1706 h 3030"/>
              <a:gd name="T6" fmla="*/ 1143 w 2804"/>
              <a:gd name="T7" fmla="*/ 1515 h 3030"/>
              <a:gd name="T8" fmla="*/ 1110 w 2804"/>
              <a:gd name="T9" fmla="*/ 1324 h 3030"/>
              <a:gd name="T10" fmla="*/ 1793 w 2804"/>
              <a:gd name="T11" fmla="*/ 936 h 3030"/>
              <a:gd name="T12" fmla="*/ 2232 w 2804"/>
              <a:gd name="T13" fmla="*/ 1143 h 3030"/>
              <a:gd name="T14" fmla="*/ 2804 w 2804"/>
              <a:gd name="T15" fmla="*/ 572 h 3030"/>
              <a:gd name="T16" fmla="*/ 2232 w 2804"/>
              <a:gd name="T17" fmla="*/ 0 h 3030"/>
              <a:gd name="T18" fmla="*/ 1661 w 2804"/>
              <a:gd name="T19" fmla="*/ 572 h 3030"/>
              <a:gd name="T20" fmla="*/ 1694 w 2804"/>
              <a:gd name="T21" fmla="*/ 762 h 3030"/>
              <a:gd name="T22" fmla="*/ 1011 w 2804"/>
              <a:gd name="T23" fmla="*/ 1150 h 3030"/>
              <a:gd name="T24" fmla="*/ 571 w 2804"/>
              <a:gd name="T25" fmla="*/ 943 h 3030"/>
              <a:gd name="T26" fmla="*/ 0 w 2804"/>
              <a:gd name="T27" fmla="*/ 1515 h 3030"/>
              <a:gd name="T28" fmla="*/ 571 w 2804"/>
              <a:gd name="T29" fmla="*/ 2086 h 3030"/>
              <a:gd name="T30" fmla="*/ 1011 w 2804"/>
              <a:gd name="T31" fmla="*/ 1879 h 3030"/>
              <a:gd name="T32" fmla="*/ 1694 w 2804"/>
              <a:gd name="T33" fmla="*/ 2267 h 3030"/>
              <a:gd name="T34" fmla="*/ 1661 w 2804"/>
              <a:gd name="T35" fmla="*/ 2458 h 3030"/>
              <a:gd name="T36" fmla="*/ 2232 w 2804"/>
              <a:gd name="T37" fmla="*/ 3030 h 3030"/>
              <a:gd name="T38" fmla="*/ 2804 w 2804"/>
              <a:gd name="T39" fmla="*/ 2458 h 3030"/>
              <a:gd name="T40" fmla="*/ 2232 w 2804"/>
              <a:gd name="T41" fmla="*/ 1886 h 3030"/>
              <a:gd name="T42" fmla="*/ 2232 w 2804"/>
              <a:gd name="T43" fmla="*/ 200 h 3030"/>
              <a:gd name="T44" fmla="*/ 2604 w 2804"/>
              <a:gd name="T45" fmla="*/ 572 h 3030"/>
              <a:gd name="T46" fmla="*/ 2232 w 2804"/>
              <a:gd name="T47" fmla="*/ 943 h 3030"/>
              <a:gd name="T48" fmla="*/ 1861 w 2804"/>
              <a:gd name="T49" fmla="*/ 572 h 3030"/>
              <a:gd name="T50" fmla="*/ 2232 w 2804"/>
              <a:gd name="T51" fmla="*/ 200 h 3030"/>
              <a:gd name="T52" fmla="*/ 571 w 2804"/>
              <a:gd name="T53" fmla="*/ 1886 h 3030"/>
              <a:gd name="T54" fmla="*/ 200 w 2804"/>
              <a:gd name="T55" fmla="*/ 1515 h 3030"/>
              <a:gd name="T56" fmla="*/ 571 w 2804"/>
              <a:gd name="T57" fmla="*/ 1143 h 3030"/>
              <a:gd name="T58" fmla="*/ 943 w 2804"/>
              <a:gd name="T59" fmla="*/ 1515 h 3030"/>
              <a:gd name="T60" fmla="*/ 571 w 2804"/>
              <a:gd name="T61" fmla="*/ 1886 h 3030"/>
              <a:gd name="T62" fmla="*/ 2232 w 2804"/>
              <a:gd name="T63" fmla="*/ 2830 h 3030"/>
              <a:gd name="T64" fmla="*/ 1861 w 2804"/>
              <a:gd name="T65" fmla="*/ 2458 h 3030"/>
              <a:gd name="T66" fmla="*/ 2232 w 2804"/>
              <a:gd name="T67" fmla="*/ 2086 h 3030"/>
              <a:gd name="T68" fmla="*/ 2604 w 2804"/>
              <a:gd name="T69" fmla="*/ 2458 h 3030"/>
              <a:gd name="T70" fmla="*/ 2232 w 2804"/>
              <a:gd name="T71" fmla="*/ 2830 h 3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04" h="3030">
                <a:moveTo>
                  <a:pt x="2232" y="1886"/>
                </a:moveTo>
                <a:cubicBezTo>
                  <a:pt x="2056" y="1886"/>
                  <a:pt x="1897" y="1967"/>
                  <a:pt x="1793" y="2093"/>
                </a:cubicBezTo>
                <a:lnTo>
                  <a:pt x="1110" y="1706"/>
                </a:lnTo>
                <a:cubicBezTo>
                  <a:pt x="1131" y="1646"/>
                  <a:pt x="1143" y="1582"/>
                  <a:pt x="1143" y="1515"/>
                </a:cubicBezTo>
                <a:cubicBezTo>
                  <a:pt x="1143" y="1448"/>
                  <a:pt x="1131" y="1384"/>
                  <a:pt x="1110" y="1324"/>
                </a:cubicBezTo>
                <a:lnTo>
                  <a:pt x="1793" y="936"/>
                </a:lnTo>
                <a:cubicBezTo>
                  <a:pt x="1897" y="1063"/>
                  <a:pt x="2056" y="1143"/>
                  <a:pt x="2232" y="1143"/>
                </a:cubicBezTo>
                <a:cubicBezTo>
                  <a:pt x="2547" y="1143"/>
                  <a:pt x="2804" y="887"/>
                  <a:pt x="2804" y="572"/>
                </a:cubicBezTo>
                <a:cubicBezTo>
                  <a:pt x="2804" y="256"/>
                  <a:pt x="2547" y="0"/>
                  <a:pt x="2232" y="0"/>
                </a:cubicBezTo>
                <a:cubicBezTo>
                  <a:pt x="1917" y="0"/>
                  <a:pt x="1661" y="256"/>
                  <a:pt x="1661" y="572"/>
                </a:cubicBezTo>
                <a:cubicBezTo>
                  <a:pt x="1661" y="638"/>
                  <a:pt x="1672" y="703"/>
                  <a:pt x="1694" y="762"/>
                </a:cubicBezTo>
                <a:lnTo>
                  <a:pt x="1011" y="1150"/>
                </a:lnTo>
                <a:cubicBezTo>
                  <a:pt x="906" y="1024"/>
                  <a:pt x="748" y="943"/>
                  <a:pt x="571" y="943"/>
                </a:cubicBezTo>
                <a:cubicBezTo>
                  <a:pt x="256" y="943"/>
                  <a:pt x="0" y="1200"/>
                  <a:pt x="0" y="1515"/>
                </a:cubicBezTo>
                <a:cubicBezTo>
                  <a:pt x="0" y="1830"/>
                  <a:pt x="256" y="2086"/>
                  <a:pt x="571" y="2086"/>
                </a:cubicBezTo>
                <a:cubicBezTo>
                  <a:pt x="748" y="2086"/>
                  <a:pt x="906" y="2006"/>
                  <a:pt x="1011" y="1879"/>
                </a:cubicBezTo>
                <a:lnTo>
                  <a:pt x="1694" y="2267"/>
                </a:lnTo>
                <a:cubicBezTo>
                  <a:pt x="1672" y="2327"/>
                  <a:pt x="1661" y="2391"/>
                  <a:pt x="1661" y="2458"/>
                </a:cubicBezTo>
                <a:cubicBezTo>
                  <a:pt x="1661" y="2773"/>
                  <a:pt x="1917" y="3030"/>
                  <a:pt x="2232" y="3030"/>
                </a:cubicBezTo>
                <a:cubicBezTo>
                  <a:pt x="2547" y="3030"/>
                  <a:pt x="2804" y="2773"/>
                  <a:pt x="2804" y="2458"/>
                </a:cubicBezTo>
                <a:cubicBezTo>
                  <a:pt x="2804" y="2143"/>
                  <a:pt x="2547" y="1886"/>
                  <a:pt x="2232" y="1886"/>
                </a:cubicBezTo>
                <a:close/>
                <a:moveTo>
                  <a:pt x="2232" y="200"/>
                </a:moveTo>
                <a:cubicBezTo>
                  <a:pt x="2437" y="200"/>
                  <a:pt x="2604" y="367"/>
                  <a:pt x="2604" y="572"/>
                </a:cubicBezTo>
                <a:cubicBezTo>
                  <a:pt x="2604" y="777"/>
                  <a:pt x="2437" y="943"/>
                  <a:pt x="2232" y="943"/>
                </a:cubicBezTo>
                <a:cubicBezTo>
                  <a:pt x="2027" y="943"/>
                  <a:pt x="1861" y="777"/>
                  <a:pt x="1861" y="572"/>
                </a:cubicBezTo>
                <a:cubicBezTo>
                  <a:pt x="1861" y="367"/>
                  <a:pt x="2027" y="200"/>
                  <a:pt x="2232" y="200"/>
                </a:cubicBezTo>
                <a:close/>
                <a:moveTo>
                  <a:pt x="571" y="1886"/>
                </a:moveTo>
                <a:cubicBezTo>
                  <a:pt x="366" y="1886"/>
                  <a:pt x="200" y="1720"/>
                  <a:pt x="200" y="1515"/>
                </a:cubicBezTo>
                <a:cubicBezTo>
                  <a:pt x="200" y="1310"/>
                  <a:pt x="366" y="1143"/>
                  <a:pt x="571" y="1143"/>
                </a:cubicBezTo>
                <a:cubicBezTo>
                  <a:pt x="776" y="1143"/>
                  <a:pt x="943" y="1310"/>
                  <a:pt x="943" y="1515"/>
                </a:cubicBezTo>
                <a:cubicBezTo>
                  <a:pt x="943" y="1720"/>
                  <a:pt x="776" y="1886"/>
                  <a:pt x="571" y="1886"/>
                </a:cubicBezTo>
                <a:close/>
                <a:moveTo>
                  <a:pt x="2232" y="2830"/>
                </a:moveTo>
                <a:cubicBezTo>
                  <a:pt x="2027" y="2830"/>
                  <a:pt x="1861" y="2663"/>
                  <a:pt x="1861" y="2458"/>
                </a:cubicBezTo>
                <a:cubicBezTo>
                  <a:pt x="1861" y="2253"/>
                  <a:pt x="2027" y="2086"/>
                  <a:pt x="2232" y="2086"/>
                </a:cubicBezTo>
                <a:cubicBezTo>
                  <a:pt x="2437" y="2086"/>
                  <a:pt x="2604" y="2253"/>
                  <a:pt x="2604" y="2458"/>
                </a:cubicBezTo>
                <a:cubicBezTo>
                  <a:pt x="2604" y="2663"/>
                  <a:pt x="2437" y="2830"/>
                  <a:pt x="2232" y="2830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ED7653AB-46C9-4561-A0D5-D4882725A48B}"/>
              </a:ext>
            </a:extLst>
          </p:cNvPr>
          <p:cNvSpPr/>
          <p:nvPr/>
        </p:nvSpPr>
        <p:spPr>
          <a:xfrm>
            <a:off x="1548099" y="3748609"/>
            <a:ext cx="2284345" cy="1507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74F71AD-1E1B-4C16-BE99-49078883513F}"/>
              </a:ext>
            </a:extLst>
          </p:cNvPr>
          <p:cNvSpPr/>
          <p:nvPr/>
        </p:nvSpPr>
        <p:spPr>
          <a:xfrm>
            <a:off x="4953827" y="3748609"/>
            <a:ext cx="2284345" cy="1507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12DF2886-3645-4757-950B-E2A997507739}"/>
              </a:ext>
            </a:extLst>
          </p:cNvPr>
          <p:cNvSpPr/>
          <p:nvPr/>
        </p:nvSpPr>
        <p:spPr>
          <a:xfrm>
            <a:off x="8359555" y="3748609"/>
            <a:ext cx="2284345" cy="1507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输入你的正文内容</a:t>
            </a:r>
          </a:p>
        </p:txBody>
      </p:sp>
    </p:spTree>
    <p:extLst>
      <p:ext uri="{BB962C8B-B14F-4D97-AF65-F5344CB8AC3E}">
        <p14:creationId xmlns:p14="http://schemas.microsoft.com/office/powerpoint/2010/main" val="127224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233340"/>
      </a:dk2>
      <a:lt2>
        <a:srgbClr val="F0F0F0"/>
      </a:lt2>
      <a:accent1>
        <a:srgbClr val="035249"/>
      </a:accent1>
      <a:accent2>
        <a:srgbClr val="049373"/>
      </a:accent2>
      <a:accent3>
        <a:srgbClr val="64BF9C"/>
      </a:accent3>
      <a:accent4>
        <a:srgbClr val="C20116"/>
      </a:accent4>
      <a:accent5>
        <a:srgbClr val="FC9703"/>
      </a:accent5>
      <a:accent6>
        <a:srgbClr val="847C78"/>
      </a:accent6>
      <a:hlink>
        <a:srgbClr val="035249"/>
      </a:hlink>
      <a:folHlink>
        <a:srgbClr val="BFBFBF"/>
      </a:folHlink>
    </a:clrScheme>
    <a:fontScheme name="阿里巴巴">
      <a:majorFont>
        <a:latin typeface="阿里巴巴普惠体 R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2000"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理工大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19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1583</Words>
  <Application>Microsoft Office PowerPoint</Application>
  <PresentationFormat>宽屏</PresentationFormat>
  <Paragraphs>221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阿里巴巴普惠体 B</vt:lpstr>
      <vt:lpstr>阿里巴巴普惠体 R</vt:lpstr>
      <vt:lpstr>等线</vt:lpstr>
      <vt:lpstr>庞门正道标题体</vt:lpstr>
      <vt:lpstr>宋体</vt:lpstr>
      <vt:lpstr>微软雅黑</vt:lpstr>
      <vt:lpstr>Arial</vt:lpstr>
      <vt:lpstr>Bahnschrift SemiBold</vt:lpstr>
      <vt:lpstr>Calibri</vt:lpstr>
      <vt:lpstr>Impact</vt:lpstr>
      <vt:lpstr>Segoe UI</vt:lpstr>
      <vt:lpstr>Times New Roman</vt:lpstr>
      <vt:lpstr>Office 主题​​</vt:lpstr>
      <vt:lpstr>1_Office 主题​​</vt:lpstr>
      <vt:lpstr>2020年 年终总结必备模板</vt:lpstr>
      <vt:lpstr>PowerPoint 演示文稿</vt:lpstr>
      <vt:lpstr>PowerPoint 演示文稿</vt:lpstr>
      <vt:lpstr>PowerPoint 演示文稿</vt:lpstr>
      <vt:lpstr>请在这里输入标题</vt:lpstr>
      <vt:lpstr>请在这里输入标题</vt:lpstr>
      <vt:lpstr>请在这里输入标题</vt:lpstr>
      <vt:lpstr>PowerPoint 演示文稿</vt:lpstr>
      <vt:lpstr>请在这里输入标题</vt:lpstr>
      <vt:lpstr>请在这里输入标题</vt:lpstr>
      <vt:lpstr>请在这里输入标题</vt:lpstr>
      <vt:lpstr>PowerPoint 演示文稿</vt:lpstr>
      <vt:lpstr>请在这里输入标题</vt:lpstr>
      <vt:lpstr>请在这里输入标题</vt:lpstr>
      <vt:lpstr>请在这里输入标题</vt:lpstr>
      <vt:lpstr>PowerPoint 演示文稿</vt:lpstr>
      <vt:lpstr>请在这里输入标题</vt:lpstr>
      <vt:lpstr>请在这里输入标题</vt:lpstr>
      <vt:lpstr>PowerPoint 演示文稿</vt:lpstr>
      <vt:lpstr>请在这里输入标题</vt:lpstr>
      <vt:lpstr>请在这里输入标题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王牌P计划</dc:creator>
  <cp:keywords>51PPT模板网</cp:keywords>
  <dc:description>www.51pptmoban.com</dc:description>
  <cp:lastModifiedBy>YANGs</cp:lastModifiedBy>
  <cp:revision>168</cp:revision>
  <dcterms:created xsi:type="dcterms:W3CDTF">2019-03-20T11:29:08Z</dcterms:created>
  <dcterms:modified xsi:type="dcterms:W3CDTF">2020-12-29T13:48:01Z</dcterms:modified>
</cp:coreProperties>
</file>